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3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custom-properties+xml" PartName="/docProps/custom.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38.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Types>
</file>

<file path=_rels/.rels><?xml version="1.0" encoding="UTF-8" standalone="yes"?><Relationships xmlns="http://schemas.openxmlformats.org/package/2006/relationships"><Relationship Id="rId1" Type="http://schemas.openxmlformats.org/officeDocument/2006/relationships/custom-properties" Target="docProps/custom.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3"/>
    <p:sldMasterId id="2147483663"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Lst>
  <p:sldSz cy="6858000" cx="12192000"/>
  <p:notesSz cx="6858000" cy="9144000"/>
  <p:embeddedFontLst>
    <p:embeddedFont>
      <p:font typeface="Open Sans ExtraBold"/>
      <p:bold r:id="rId44"/>
      <p:boldItalic r:id="rId45"/>
    </p:embeddedFont>
    <p:embeddedFont>
      <p:font typeface="Open Sans"/>
      <p:regular r:id="rId46"/>
      <p:bold r:id="rId47"/>
      <p:italic r:id="rId48"/>
      <p:boldItalic r:id="rId4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50" roundtripDataSignature="AMtx7miUHuh/LqwrNZromCFfV8LK6TM1O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42" Type="http://schemas.openxmlformats.org/officeDocument/2006/relationships/slide" Target="slides/slide37.xml"/><Relationship Id="rId41" Type="http://schemas.openxmlformats.org/officeDocument/2006/relationships/slide" Target="slides/slide36.xml"/><Relationship Id="rId44" Type="http://schemas.openxmlformats.org/officeDocument/2006/relationships/font" Target="fonts/OpenSansExtraBold-bold.fntdata"/><Relationship Id="rId43" Type="http://schemas.openxmlformats.org/officeDocument/2006/relationships/slide" Target="slides/slide38.xml"/><Relationship Id="rId46" Type="http://schemas.openxmlformats.org/officeDocument/2006/relationships/font" Target="fonts/OpenSans-regular.fntdata"/><Relationship Id="rId45" Type="http://schemas.openxmlformats.org/officeDocument/2006/relationships/font" Target="fonts/OpenSansExtraBold-boldItalic.fntdata"/><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slideMaster" Target="slideMasters/slideMaster2.xml"/><Relationship Id="rId9" Type="http://schemas.openxmlformats.org/officeDocument/2006/relationships/slide" Target="slides/slide4.xml"/><Relationship Id="rId48" Type="http://schemas.openxmlformats.org/officeDocument/2006/relationships/font" Target="fonts/OpenSans-italic.fntdata"/><Relationship Id="rId47" Type="http://schemas.openxmlformats.org/officeDocument/2006/relationships/font" Target="fonts/OpenSans-bold.fntdata"/><Relationship Id="rId49" Type="http://schemas.openxmlformats.org/officeDocument/2006/relationships/font" Target="fonts/OpenSans-boldItalic.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33" Type="http://schemas.openxmlformats.org/officeDocument/2006/relationships/slide" Target="slides/slide28.xml"/><Relationship Id="rId32" Type="http://schemas.openxmlformats.org/officeDocument/2006/relationships/slide" Target="slides/slide27.xml"/><Relationship Id="rId35" Type="http://schemas.openxmlformats.org/officeDocument/2006/relationships/slide" Target="slides/slide30.xml"/><Relationship Id="rId34" Type="http://schemas.openxmlformats.org/officeDocument/2006/relationships/slide" Target="slides/slide29.xml"/><Relationship Id="rId37" Type="http://schemas.openxmlformats.org/officeDocument/2006/relationships/slide" Target="slides/slide32.xml"/><Relationship Id="rId36" Type="http://schemas.openxmlformats.org/officeDocument/2006/relationships/slide" Target="slides/slide31.xml"/><Relationship Id="rId39" Type="http://schemas.openxmlformats.org/officeDocument/2006/relationships/slide" Target="slides/slide34.xml"/><Relationship Id="rId38" Type="http://schemas.openxmlformats.org/officeDocument/2006/relationships/slide" Target="slides/slide33.xml"/><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50" Type="http://customschemas.google.com/relationships/presentationmetadata" Target="metadata"/><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216000" y="812520"/>
            <a:ext cx="7127280" cy="4008960"/>
          </a:xfrm>
          <a:custGeom>
            <a:rect b="b" l="l" r="r" t="t"/>
            <a:pathLst>
              <a:path extrusionOk="0" h="120000" w="120000">
                <a:moveTo>
                  <a:pt x="0" y="0"/>
                </a:moveTo>
                <a:lnTo>
                  <a:pt x="120000" y="0"/>
                </a:lnTo>
                <a:lnTo>
                  <a:pt x="120000" y="120000"/>
                </a:lnTo>
                <a:lnTo>
                  <a:pt x="0" y="120000"/>
                </a:lnTo>
                <a:close/>
              </a:path>
            </a:pathLst>
          </a:custGeom>
          <a:noFill/>
          <a:ln>
            <a:noFill/>
          </a:ln>
        </p:spPr>
      </p:sp>
      <p:sp>
        <p:nvSpPr>
          <p:cNvPr id="4" name="Google Shape;4;n"/>
          <p:cNvSpPr txBox="1"/>
          <p:nvPr>
            <p:ph idx="1" type="body"/>
          </p:nvPr>
        </p:nvSpPr>
        <p:spPr>
          <a:xfrm>
            <a:off x="756000" y="5078520"/>
            <a:ext cx="6047640" cy="4811040"/>
          </a:xfrm>
          <a:prstGeom prst="rect">
            <a:avLst/>
          </a:prstGeom>
          <a:noFill/>
          <a:ln>
            <a:noFill/>
          </a:ln>
        </p:spPr>
        <p:txBody>
          <a:bodyPr anchorCtr="0" anchor="t" bIns="0" lIns="0" spcFirstLastPara="1" rIns="0" wrap="square" tIns="0">
            <a:noAutofit/>
          </a:bodyPr>
          <a:lstStyle>
            <a:lvl1pPr indent="-228600" lvl="0" marL="4572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1pPr>
            <a:lvl2pPr indent="-228600" lvl="1" marL="9144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2pPr>
            <a:lvl3pPr indent="-228600" lvl="2" marL="13716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3pPr>
            <a:lvl4pPr indent="-228600" lvl="3" marL="18288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4pPr>
            <a:lvl5pPr indent="-228600" lvl="4" marL="22860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5pPr>
            <a:lvl6pPr indent="-228600" lvl="5" marL="27432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6pPr>
            <a:lvl7pPr indent="-228600" lvl="6" marL="32004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7pPr>
            <a:lvl8pPr indent="-228600" lvl="7" marL="36576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8pPr>
            <a:lvl9pPr indent="-228600" lvl="8" marL="41148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9pPr>
          </a:lstStyle>
          <a:p/>
        </p:txBody>
      </p:sp>
      <p:sp>
        <p:nvSpPr>
          <p:cNvPr id="5" name="Google Shape;5;n"/>
          <p:cNvSpPr txBox="1"/>
          <p:nvPr>
            <p:ph idx="3" type="hdr"/>
          </p:nvPr>
        </p:nvSpPr>
        <p:spPr>
          <a:xfrm>
            <a:off x="0" y="0"/>
            <a:ext cx="3280680" cy="534240"/>
          </a:xfrm>
          <a:prstGeom prst="rect">
            <a:avLst/>
          </a:prstGeom>
          <a:noFill/>
          <a:ln>
            <a:noFill/>
          </a:ln>
        </p:spPr>
        <p:txBody>
          <a:bodyPr anchorCtr="0" anchor="t" bIns="0" lIns="0" spcFirstLastPara="1" rIns="0" wrap="square" tIns="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6" name="Google Shape;6;n"/>
          <p:cNvSpPr txBox="1"/>
          <p:nvPr>
            <p:ph idx="10" type="dt"/>
          </p:nvPr>
        </p:nvSpPr>
        <p:spPr>
          <a:xfrm>
            <a:off x="4278960" y="0"/>
            <a:ext cx="3280680" cy="534240"/>
          </a:xfrm>
          <a:prstGeom prst="rect">
            <a:avLst/>
          </a:prstGeom>
          <a:noFill/>
          <a:ln>
            <a:noFill/>
          </a:ln>
        </p:spPr>
        <p:txBody>
          <a:bodyPr anchorCtr="0" anchor="t" bIns="0" lIns="0" spcFirstLastPara="1" rIns="0" wrap="square" tIns="0">
            <a:noAutofit/>
          </a:bodyPr>
          <a:lstStyle>
            <a:lvl1pPr lvl="0" marR="0" rtl="0" algn="r">
              <a:spcBef>
                <a:spcPts val="0"/>
              </a:spcBef>
              <a:spcAft>
                <a:spcPts val="0"/>
              </a:spcAft>
              <a:buClr>
                <a:srgbClr val="000000"/>
              </a:buClr>
              <a:buSzPts val="1400"/>
              <a:buFont typeface="Times New Roman"/>
              <a:buNone/>
              <a:defRPr b="0" i="0" sz="1400" u="none" cap="none" strike="noStrike">
                <a:solidFill>
                  <a:srgbClr val="000000"/>
                </a:solidFill>
                <a:latin typeface="Times New Roman"/>
                <a:ea typeface="Times New Roman"/>
                <a:cs typeface="Times New Roman"/>
                <a:sym typeface="Times New Roman"/>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7" name="Google Shape;7;n"/>
          <p:cNvSpPr txBox="1"/>
          <p:nvPr>
            <p:ph idx="11" type="ftr"/>
          </p:nvPr>
        </p:nvSpPr>
        <p:spPr>
          <a:xfrm>
            <a:off x="0" y="10157400"/>
            <a:ext cx="3280680" cy="534240"/>
          </a:xfrm>
          <a:prstGeom prst="rect">
            <a:avLst/>
          </a:prstGeom>
          <a:noFill/>
          <a:ln>
            <a:noFill/>
          </a:ln>
        </p:spPr>
        <p:txBody>
          <a:bodyPr anchorCtr="0" anchor="b" bIns="0" lIns="0" spcFirstLastPara="1" rIns="0" wrap="square" tIns="0">
            <a:noAutofit/>
          </a:bodyPr>
          <a:lstStyle>
            <a:lvl1pPr lvl="0" marR="0" rtl="0" algn="l">
              <a:spcBef>
                <a:spcPts val="0"/>
              </a:spcBef>
              <a:spcAft>
                <a:spcPts val="0"/>
              </a:spcAft>
              <a:buClr>
                <a:srgbClr val="000000"/>
              </a:buClr>
              <a:buSzPts val="1400"/>
              <a:buFont typeface="Times New Roman"/>
              <a:buNone/>
              <a:defRPr b="0" i="0" sz="1400" u="none" cap="none" strike="noStrike">
                <a:solidFill>
                  <a:srgbClr val="000000"/>
                </a:solidFill>
                <a:latin typeface="Times New Roman"/>
                <a:ea typeface="Times New Roman"/>
                <a:cs typeface="Times New Roman"/>
                <a:sym typeface="Times New Roman"/>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8" name="Google Shape;8;n"/>
          <p:cNvSpPr txBox="1"/>
          <p:nvPr>
            <p:ph idx="12" type="sldNum"/>
          </p:nvPr>
        </p:nvSpPr>
        <p:spPr>
          <a:xfrm>
            <a:off x="4278960" y="10157400"/>
            <a:ext cx="3280680" cy="534240"/>
          </a:xfrm>
          <a:prstGeom prst="rect">
            <a:avLst/>
          </a:prstGeom>
          <a:noFill/>
          <a:ln>
            <a:noFill/>
          </a:ln>
        </p:spPr>
        <p:txBody>
          <a:bodyPr anchorCtr="0" anchor="b" bIns="0" lIns="0" spcFirstLastPara="1" rIns="0" wrap="square" tIns="0">
            <a:noAutofit/>
          </a:bodyPr>
          <a:lstStyle/>
          <a:p>
            <a:pPr indent="0" lvl="0" marL="0" marR="0" rtl="0" algn="r">
              <a:spcBef>
                <a:spcPts val="0"/>
              </a:spcBef>
              <a:spcAft>
                <a:spcPts val="0"/>
              </a:spcAft>
              <a:buClr>
                <a:srgbClr val="000000"/>
              </a:buClr>
              <a:buSzPts val="1400"/>
              <a:buFont typeface="Times New Roman"/>
              <a:buNone/>
            </a:pPr>
            <a:fld id="{00000000-1234-1234-1234-123412341234}" type="slidenum">
              <a:rPr b="0" i="0" lang="en-GB" sz="1400" u="none" cap="none" strike="noStrike">
                <a:solidFill>
                  <a:srgbClr val="000000"/>
                </a:solidFill>
                <a:latin typeface="Times New Roman"/>
                <a:ea typeface="Times New Roman"/>
                <a:cs typeface="Times New Roman"/>
                <a:sym typeface="Times New Roman"/>
              </a:rPr>
              <a:t>‹#›</a:t>
            </a:fld>
            <a:endParaRPr b="0" i="0" sz="1400" u="none" cap="none" strike="noStrike">
              <a:solidFill>
                <a:srgbClr val="000000"/>
              </a:solidFill>
              <a:latin typeface="Times New Roman"/>
              <a:ea typeface="Times New Roman"/>
              <a:cs typeface="Times New Roman"/>
              <a:sym typeface="Times New Roman"/>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0" name="Shape 190"/>
        <p:cNvGrpSpPr/>
        <p:nvPr/>
      </p:nvGrpSpPr>
      <p:grpSpPr>
        <a:xfrm>
          <a:off x="0" y="0"/>
          <a:ext cx="0" cy="0"/>
          <a:chOff x="0" y="0"/>
          <a:chExt cx="0" cy="0"/>
        </a:xfrm>
      </p:grpSpPr>
      <p:sp>
        <p:nvSpPr>
          <p:cNvPr id="191" name="Google Shape;191;p1:notes"/>
          <p:cNvSpPr txBox="1"/>
          <p:nvPr>
            <p:ph idx="1" type="body"/>
          </p:nvPr>
        </p:nvSpPr>
        <p:spPr>
          <a:xfrm>
            <a:off x="756000" y="5078520"/>
            <a:ext cx="6047640" cy="481104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t/>
            </a:r>
            <a:endParaRPr/>
          </a:p>
        </p:txBody>
      </p:sp>
      <p:sp>
        <p:nvSpPr>
          <p:cNvPr id="192" name="Google Shape;192;p1:notes"/>
          <p:cNvSpPr/>
          <p:nvPr>
            <p:ph idx="2" type="sldImg"/>
          </p:nvPr>
        </p:nvSpPr>
        <p:spPr>
          <a:xfrm>
            <a:off x="216000" y="812520"/>
            <a:ext cx="7127280" cy="400896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0" name="Shape 200"/>
        <p:cNvGrpSpPr/>
        <p:nvPr/>
      </p:nvGrpSpPr>
      <p:grpSpPr>
        <a:xfrm>
          <a:off x="0" y="0"/>
          <a:ext cx="0" cy="0"/>
          <a:chOff x="0" y="0"/>
          <a:chExt cx="0" cy="0"/>
        </a:xfrm>
      </p:grpSpPr>
      <p:sp>
        <p:nvSpPr>
          <p:cNvPr id="201" name="Google Shape;201;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02" name="Google Shape;202;p2:notes"/>
          <p:cNvSpPr txBox="1"/>
          <p:nvPr>
            <p:ph idx="1" type="body"/>
          </p:nvPr>
        </p:nvSpPr>
        <p:spPr>
          <a:xfrm>
            <a:off x="685800" y="4400640"/>
            <a:ext cx="5486040" cy="3600000"/>
          </a:xfrm>
          <a:prstGeom prst="rect">
            <a:avLst/>
          </a:prstGeom>
          <a:noFill/>
          <a:ln>
            <a:noFill/>
          </a:ln>
        </p:spPr>
        <p:txBody>
          <a:bodyPr anchorCtr="0" anchor="t" bIns="0" lIns="0" spcFirstLastPara="1" rIns="0" wrap="square" tIns="0">
            <a:noAutofit/>
          </a:bodyPr>
          <a:lstStyle/>
          <a:p>
            <a:pPr indent="0" lvl="0" marL="216000" rtl="0" algn="l">
              <a:spcBef>
                <a:spcPts val="0"/>
              </a:spcBef>
              <a:spcAft>
                <a:spcPts val="0"/>
              </a:spcAft>
              <a:buClr>
                <a:schemeClr val="dk1"/>
              </a:buClr>
              <a:buSzPts val="1800"/>
              <a:buFont typeface="Arial"/>
              <a:buNone/>
            </a:pPr>
            <a:r>
              <a:t/>
            </a:r>
            <a:endParaRPr b="0" sz="1800" strike="noStrike">
              <a:solidFill>
                <a:srgbClr val="000000"/>
              </a:solidFill>
              <a:latin typeface="Arial"/>
              <a:ea typeface="Arial"/>
              <a:cs typeface="Arial"/>
              <a:sym typeface="Arial"/>
            </a:endParaRPr>
          </a:p>
        </p:txBody>
      </p:sp>
      <p:sp>
        <p:nvSpPr>
          <p:cNvPr id="203" name="Google Shape;203;p2:notes"/>
          <p:cNvSpPr txBox="1"/>
          <p:nvPr>
            <p:ph idx="12" type="sldNum"/>
          </p:nvPr>
        </p:nvSpPr>
        <p:spPr>
          <a:xfrm>
            <a:off x="3884760" y="8685360"/>
            <a:ext cx="2971440" cy="458280"/>
          </a:xfrm>
          <a:prstGeom prst="rect">
            <a:avLst/>
          </a:prstGeom>
          <a:noFill/>
          <a:ln>
            <a:noFill/>
          </a:ln>
        </p:spPr>
        <p:txBody>
          <a:bodyPr anchorCtr="0" anchor="b" bIns="0" lIns="0" spcFirstLastPara="1" rIns="0" wrap="square" tIns="0">
            <a:noAutofit/>
          </a:bodyPr>
          <a:lstStyle/>
          <a:p>
            <a:pPr indent="0" lvl="0" marL="0" marR="0" rtl="0" algn="r">
              <a:lnSpc>
                <a:spcPct val="100000"/>
              </a:lnSpc>
              <a:spcBef>
                <a:spcPts val="0"/>
              </a:spcBef>
              <a:spcAft>
                <a:spcPts val="0"/>
              </a:spcAft>
              <a:buClr>
                <a:srgbClr val="000000"/>
              </a:buClr>
              <a:buSzPts val="1200"/>
              <a:buFont typeface="Times New Roman"/>
              <a:buNone/>
            </a:pPr>
            <a:fld id="{00000000-1234-1234-1234-123412341234}" type="slidenum">
              <a:rPr b="0" lang="en-GB" sz="1200" strike="noStrike">
                <a:solidFill>
                  <a:srgbClr val="000000"/>
                </a:solidFill>
                <a:latin typeface="Times New Roman"/>
                <a:ea typeface="Times New Roman"/>
                <a:cs typeface="Times New Roman"/>
                <a:sym typeface="Times New Roman"/>
              </a:rPr>
              <a:t>‹#›</a:t>
            </a:fld>
            <a:endParaRPr b="0" sz="1200" strike="noStrike">
              <a:solidFill>
                <a:srgbClr val="000000"/>
              </a:solidFill>
              <a:latin typeface="Times New Roman"/>
              <a:ea typeface="Times New Roman"/>
              <a:cs typeface="Times New Roman"/>
              <a:sym typeface="Times New Roman"/>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0" name="Shape 210"/>
        <p:cNvGrpSpPr/>
        <p:nvPr/>
      </p:nvGrpSpPr>
      <p:grpSpPr>
        <a:xfrm>
          <a:off x="0" y="0"/>
          <a:ext cx="0" cy="0"/>
          <a:chOff x="0" y="0"/>
          <a:chExt cx="0" cy="0"/>
        </a:xfrm>
      </p:grpSpPr>
      <p:sp>
        <p:nvSpPr>
          <p:cNvPr id="211" name="Google Shape;211;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12" name="Google Shape;212;p3:notes"/>
          <p:cNvSpPr txBox="1"/>
          <p:nvPr>
            <p:ph idx="1" type="body"/>
          </p:nvPr>
        </p:nvSpPr>
        <p:spPr>
          <a:xfrm>
            <a:off x="685800" y="4400640"/>
            <a:ext cx="5486040" cy="3600000"/>
          </a:xfrm>
          <a:prstGeom prst="rect">
            <a:avLst/>
          </a:prstGeom>
          <a:noFill/>
          <a:ln>
            <a:noFill/>
          </a:ln>
        </p:spPr>
        <p:txBody>
          <a:bodyPr anchorCtr="0" anchor="t" bIns="0" lIns="0" spcFirstLastPara="1" rIns="0" wrap="square" tIns="0">
            <a:noAutofit/>
          </a:bodyPr>
          <a:lstStyle/>
          <a:p>
            <a:pPr indent="0" lvl="0" marL="216000" rtl="0" algn="l">
              <a:lnSpc>
                <a:spcPct val="100000"/>
              </a:lnSpc>
              <a:spcBef>
                <a:spcPts val="0"/>
              </a:spcBef>
              <a:spcAft>
                <a:spcPts val="0"/>
              </a:spcAft>
              <a:buClr>
                <a:srgbClr val="000000"/>
              </a:buClr>
              <a:buSzPts val="1200"/>
              <a:buFont typeface="Open Sans"/>
              <a:buNone/>
            </a:pPr>
            <a:r>
              <a:rPr b="1" lang="en-GB" sz="1200" strike="noStrike">
                <a:solidFill>
                  <a:srgbClr val="000000"/>
                </a:solidFill>
                <a:latin typeface="Open Sans"/>
                <a:ea typeface="Open Sans"/>
                <a:cs typeface="Open Sans"/>
                <a:sym typeface="Open Sans"/>
              </a:rPr>
              <a:t>Primary Data Collection Methods:</a:t>
            </a:r>
            <a:endParaRPr/>
          </a:p>
          <a:p>
            <a:pPr indent="0" lvl="0" marL="216000" rtl="0" algn="l">
              <a:lnSpc>
                <a:spcPct val="100000"/>
              </a:lnSpc>
              <a:spcBef>
                <a:spcPts val="0"/>
              </a:spcBef>
              <a:spcAft>
                <a:spcPts val="0"/>
              </a:spcAft>
              <a:buClr>
                <a:schemeClr val="dk1"/>
              </a:buClr>
              <a:buSzPts val="1200"/>
              <a:buFont typeface="Arial"/>
              <a:buNone/>
            </a:pPr>
            <a:r>
              <a:t/>
            </a:r>
            <a:endParaRPr b="0" sz="1200" strike="noStrike">
              <a:solidFill>
                <a:srgbClr val="000000"/>
              </a:solidFill>
              <a:latin typeface="Open Sans"/>
              <a:ea typeface="Open Sans"/>
              <a:cs typeface="Open Sans"/>
              <a:sym typeface="Open Sans"/>
            </a:endParaRPr>
          </a:p>
          <a:p>
            <a:pPr indent="-171450" lvl="1" marL="844650" rtl="0" algn="l">
              <a:lnSpc>
                <a:spcPct val="100000"/>
              </a:lnSpc>
              <a:spcBef>
                <a:spcPts val="0"/>
              </a:spcBef>
              <a:spcAft>
                <a:spcPts val="0"/>
              </a:spcAft>
              <a:buClr>
                <a:srgbClr val="000000"/>
              </a:buClr>
              <a:buSzPts val="1200"/>
              <a:buFont typeface="Arial"/>
              <a:buChar char="•"/>
            </a:pPr>
            <a:r>
              <a:rPr b="0" lang="en-GB" sz="1200" strike="noStrike">
                <a:solidFill>
                  <a:srgbClr val="000000"/>
                </a:solidFill>
                <a:latin typeface="Open Sans"/>
                <a:ea typeface="Open Sans"/>
                <a:cs typeface="Open Sans"/>
                <a:sym typeface="Open Sans"/>
              </a:rPr>
              <a:t>Primary data collection methods involve gathering data directly from original sources or firsthand information. These methods are used when the data needed does not already exist or is not readily available from existing sources.</a:t>
            </a:r>
            <a:endParaRPr/>
          </a:p>
          <a:p>
            <a:pPr indent="-171450" lvl="1" marL="844650" rtl="0" algn="l">
              <a:lnSpc>
                <a:spcPct val="100000"/>
              </a:lnSpc>
              <a:spcBef>
                <a:spcPts val="0"/>
              </a:spcBef>
              <a:spcAft>
                <a:spcPts val="0"/>
              </a:spcAft>
              <a:buClr>
                <a:srgbClr val="000000"/>
              </a:buClr>
              <a:buSzPts val="1200"/>
              <a:buFont typeface="Arial"/>
              <a:buChar char="•"/>
            </a:pPr>
            <a:r>
              <a:rPr b="0" lang="en-GB" sz="1200" strike="noStrike">
                <a:solidFill>
                  <a:srgbClr val="000000"/>
                </a:solidFill>
                <a:latin typeface="Open Sans"/>
                <a:ea typeface="Open Sans"/>
                <a:cs typeface="Open Sans"/>
                <a:sym typeface="Open Sans"/>
              </a:rPr>
              <a:t>Common primary data collection methods include surveys, interviews, observations, experiments, and fieldwork.</a:t>
            </a:r>
            <a:endParaRPr/>
          </a:p>
          <a:p>
            <a:pPr indent="-171450" lvl="1" marL="844650" rtl="0" algn="l">
              <a:lnSpc>
                <a:spcPct val="100000"/>
              </a:lnSpc>
              <a:spcBef>
                <a:spcPts val="0"/>
              </a:spcBef>
              <a:spcAft>
                <a:spcPts val="0"/>
              </a:spcAft>
              <a:buClr>
                <a:srgbClr val="000000"/>
              </a:buClr>
              <a:buSzPts val="1200"/>
              <a:buFont typeface="Arial"/>
              <a:buChar char="•"/>
            </a:pPr>
            <a:r>
              <a:rPr b="0" lang="en-GB" sz="1200" strike="noStrike">
                <a:solidFill>
                  <a:srgbClr val="000000"/>
                </a:solidFill>
                <a:latin typeface="Open Sans"/>
                <a:ea typeface="Open Sans"/>
                <a:cs typeface="Open Sans"/>
                <a:sym typeface="Open Sans"/>
              </a:rPr>
              <a:t>These methods are often time-consuming and can be resource-intensive, as they require researchers to collect data from scratch.</a:t>
            </a:r>
            <a:endParaRPr/>
          </a:p>
          <a:p>
            <a:pPr indent="-171450" lvl="1" marL="844650" rtl="0" algn="l">
              <a:lnSpc>
                <a:spcPct val="100000"/>
              </a:lnSpc>
              <a:spcBef>
                <a:spcPts val="0"/>
              </a:spcBef>
              <a:spcAft>
                <a:spcPts val="0"/>
              </a:spcAft>
              <a:buClr>
                <a:srgbClr val="000000"/>
              </a:buClr>
              <a:buSzPts val="1200"/>
              <a:buFont typeface="Arial"/>
              <a:buChar char="•"/>
            </a:pPr>
            <a:r>
              <a:rPr b="0" lang="en-GB" sz="1200" strike="noStrike">
                <a:solidFill>
                  <a:srgbClr val="000000"/>
                </a:solidFill>
                <a:latin typeface="Open Sans"/>
                <a:ea typeface="Open Sans"/>
                <a:cs typeface="Open Sans"/>
                <a:sym typeface="Open Sans"/>
              </a:rPr>
              <a:t>Primary data collection methods are highly customizable and allow researchers to tailor data collection to their specific research objectives.</a:t>
            </a:r>
            <a:endParaRPr/>
          </a:p>
          <a:p>
            <a:pPr indent="0" lvl="0" marL="216000" rtl="0" algn="l">
              <a:lnSpc>
                <a:spcPct val="100000"/>
              </a:lnSpc>
              <a:spcBef>
                <a:spcPts val="0"/>
              </a:spcBef>
              <a:spcAft>
                <a:spcPts val="0"/>
              </a:spcAft>
              <a:buClr>
                <a:schemeClr val="dk1"/>
              </a:buClr>
              <a:buSzPts val="1200"/>
              <a:buFont typeface="Arial"/>
              <a:buNone/>
            </a:pPr>
            <a:r>
              <a:t/>
            </a:r>
            <a:endParaRPr b="0" sz="1200" strike="noStrike">
              <a:solidFill>
                <a:srgbClr val="000000"/>
              </a:solidFill>
              <a:latin typeface="Open Sans"/>
              <a:ea typeface="Open Sans"/>
              <a:cs typeface="Open Sans"/>
              <a:sym typeface="Open Sans"/>
            </a:endParaRPr>
          </a:p>
          <a:p>
            <a:pPr indent="0" lvl="0" marL="216000" rtl="0" algn="l">
              <a:lnSpc>
                <a:spcPct val="100000"/>
              </a:lnSpc>
              <a:spcBef>
                <a:spcPts val="0"/>
              </a:spcBef>
              <a:spcAft>
                <a:spcPts val="0"/>
              </a:spcAft>
              <a:buClr>
                <a:srgbClr val="000000"/>
              </a:buClr>
              <a:buSzPts val="1200"/>
              <a:buFont typeface="Open Sans"/>
              <a:buNone/>
            </a:pPr>
            <a:r>
              <a:rPr b="1" lang="en-GB" sz="1200" strike="noStrike">
                <a:solidFill>
                  <a:srgbClr val="000000"/>
                </a:solidFill>
                <a:latin typeface="Open Sans"/>
                <a:ea typeface="Open Sans"/>
                <a:cs typeface="Open Sans"/>
                <a:sym typeface="Open Sans"/>
              </a:rPr>
              <a:t>Secondary Data Collection Methods:</a:t>
            </a:r>
            <a:endParaRPr/>
          </a:p>
          <a:p>
            <a:pPr indent="0" lvl="0" marL="216000" rtl="0" algn="l">
              <a:lnSpc>
                <a:spcPct val="100000"/>
              </a:lnSpc>
              <a:spcBef>
                <a:spcPts val="0"/>
              </a:spcBef>
              <a:spcAft>
                <a:spcPts val="0"/>
              </a:spcAft>
              <a:buClr>
                <a:schemeClr val="dk1"/>
              </a:buClr>
              <a:buSzPts val="1200"/>
              <a:buFont typeface="Arial"/>
              <a:buNone/>
            </a:pPr>
            <a:r>
              <a:t/>
            </a:r>
            <a:endParaRPr b="0" sz="1200" strike="noStrike">
              <a:solidFill>
                <a:srgbClr val="000000"/>
              </a:solidFill>
              <a:latin typeface="Open Sans"/>
              <a:ea typeface="Open Sans"/>
              <a:cs typeface="Open Sans"/>
              <a:sym typeface="Open Sans"/>
            </a:endParaRPr>
          </a:p>
          <a:p>
            <a:pPr indent="-171450" lvl="1" marL="844650" rtl="0" algn="l">
              <a:lnSpc>
                <a:spcPct val="100000"/>
              </a:lnSpc>
              <a:spcBef>
                <a:spcPts val="0"/>
              </a:spcBef>
              <a:spcAft>
                <a:spcPts val="0"/>
              </a:spcAft>
              <a:buClr>
                <a:srgbClr val="000000"/>
              </a:buClr>
              <a:buSzPts val="1200"/>
              <a:buFont typeface="Arial"/>
              <a:buChar char="•"/>
            </a:pPr>
            <a:r>
              <a:rPr b="0" lang="en-GB" sz="1200" strike="noStrike">
                <a:solidFill>
                  <a:srgbClr val="000000"/>
                </a:solidFill>
                <a:latin typeface="Open Sans"/>
                <a:ea typeface="Open Sans"/>
                <a:cs typeface="Open Sans"/>
                <a:sym typeface="Open Sans"/>
              </a:rPr>
              <a:t>Secondary data collection methods involve the use of existing data that has been collected by others or is available from previously published sources.</a:t>
            </a:r>
            <a:endParaRPr/>
          </a:p>
          <a:p>
            <a:pPr indent="-171450" lvl="1" marL="844650" rtl="0" algn="l">
              <a:lnSpc>
                <a:spcPct val="100000"/>
              </a:lnSpc>
              <a:spcBef>
                <a:spcPts val="0"/>
              </a:spcBef>
              <a:spcAft>
                <a:spcPts val="0"/>
              </a:spcAft>
              <a:buClr>
                <a:srgbClr val="000000"/>
              </a:buClr>
              <a:buSzPts val="1200"/>
              <a:buFont typeface="Arial"/>
              <a:buChar char="•"/>
            </a:pPr>
            <a:r>
              <a:rPr b="0" lang="en-GB" sz="1200" strike="noStrike">
                <a:solidFill>
                  <a:srgbClr val="000000"/>
                </a:solidFill>
                <a:latin typeface="Open Sans"/>
                <a:ea typeface="Open Sans"/>
                <a:cs typeface="Open Sans"/>
                <a:sym typeface="Open Sans"/>
              </a:rPr>
              <a:t>Researchers use secondary data when the information they need can be obtained from existing datasets, reports, publications, or databases.</a:t>
            </a:r>
            <a:endParaRPr/>
          </a:p>
          <a:p>
            <a:pPr indent="-171450" lvl="1" marL="844650" rtl="0" algn="l">
              <a:lnSpc>
                <a:spcPct val="100000"/>
              </a:lnSpc>
              <a:spcBef>
                <a:spcPts val="0"/>
              </a:spcBef>
              <a:spcAft>
                <a:spcPts val="0"/>
              </a:spcAft>
              <a:buClr>
                <a:srgbClr val="000000"/>
              </a:buClr>
              <a:buSzPts val="1200"/>
              <a:buFont typeface="Arial"/>
              <a:buChar char="•"/>
            </a:pPr>
            <a:r>
              <a:rPr b="0" lang="en-GB" sz="1200" strike="noStrike">
                <a:solidFill>
                  <a:srgbClr val="000000"/>
                </a:solidFill>
                <a:latin typeface="Open Sans"/>
                <a:ea typeface="Open Sans"/>
                <a:cs typeface="Open Sans"/>
                <a:sym typeface="Open Sans"/>
              </a:rPr>
              <a:t>Common sources of secondary data include government records, academic publications, industry reports, and historical records.</a:t>
            </a:r>
            <a:endParaRPr/>
          </a:p>
          <a:p>
            <a:pPr indent="-171450" lvl="1" marL="844650" rtl="0" algn="l">
              <a:lnSpc>
                <a:spcPct val="100000"/>
              </a:lnSpc>
              <a:spcBef>
                <a:spcPts val="0"/>
              </a:spcBef>
              <a:spcAft>
                <a:spcPts val="0"/>
              </a:spcAft>
              <a:buClr>
                <a:srgbClr val="000000"/>
              </a:buClr>
              <a:buSzPts val="1200"/>
              <a:buFont typeface="Arial"/>
              <a:buChar char="•"/>
            </a:pPr>
            <a:r>
              <a:rPr b="0" lang="en-GB" sz="1200" strike="noStrike">
                <a:solidFill>
                  <a:srgbClr val="000000"/>
                </a:solidFill>
                <a:latin typeface="Open Sans"/>
                <a:ea typeface="Open Sans"/>
                <a:cs typeface="Open Sans"/>
                <a:sym typeface="Open Sans"/>
              </a:rPr>
              <a:t>Secondary data collection methods are generally more cost-effective and less time-consuming compared to primary methods, as the data already exists.</a:t>
            </a:r>
            <a:endParaRPr/>
          </a:p>
          <a:p>
            <a:pPr indent="-171450" lvl="1" marL="844650" rtl="0" algn="l">
              <a:lnSpc>
                <a:spcPct val="100000"/>
              </a:lnSpc>
              <a:spcBef>
                <a:spcPts val="0"/>
              </a:spcBef>
              <a:spcAft>
                <a:spcPts val="0"/>
              </a:spcAft>
              <a:buClr>
                <a:srgbClr val="000000"/>
              </a:buClr>
              <a:buSzPts val="1200"/>
              <a:buFont typeface="Arial"/>
              <a:buChar char="•"/>
            </a:pPr>
            <a:r>
              <a:rPr b="0" lang="en-GB" sz="1200" strike="noStrike">
                <a:solidFill>
                  <a:srgbClr val="000000"/>
                </a:solidFill>
                <a:latin typeface="Open Sans"/>
                <a:ea typeface="Open Sans"/>
                <a:cs typeface="Open Sans"/>
                <a:sym typeface="Open Sans"/>
              </a:rPr>
              <a:t>However, researchers must ensure the quality, relevance, and reliability of the secondary data they use.</a:t>
            </a:r>
            <a:endParaRPr/>
          </a:p>
          <a:p>
            <a:pPr indent="0" lvl="0" marL="216000" rtl="0" algn="l">
              <a:lnSpc>
                <a:spcPct val="100000"/>
              </a:lnSpc>
              <a:spcBef>
                <a:spcPts val="0"/>
              </a:spcBef>
              <a:spcAft>
                <a:spcPts val="0"/>
              </a:spcAft>
              <a:buClr>
                <a:schemeClr val="dk1"/>
              </a:buClr>
              <a:buSzPts val="1200"/>
              <a:buFont typeface="Arial"/>
              <a:buNone/>
            </a:pPr>
            <a:r>
              <a:t/>
            </a:r>
            <a:endParaRPr b="0" sz="1200" strike="noStrike">
              <a:solidFill>
                <a:srgbClr val="000000"/>
              </a:solidFill>
              <a:latin typeface="Open Sans"/>
              <a:ea typeface="Open Sans"/>
              <a:cs typeface="Open Sans"/>
              <a:sym typeface="Open Sans"/>
            </a:endParaRPr>
          </a:p>
          <a:p>
            <a:pPr indent="0" lvl="0" marL="216000" rtl="0" algn="l">
              <a:lnSpc>
                <a:spcPct val="100000"/>
              </a:lnSpc>
              <a:spcBef>
                <a:spcPts val="0"/>
              </a:spcBef>
              <a:spcAft>
                <a:spcPts val="0"/>
              </a:spcAft>
              <a:buClr>
                <a:srgbClr val="000000"/>
              </a:buClr>
              <a:buSzPts val="1200"/>
              <a:buFont typeface="Open Sans"/>
              <a:buNone/>
            </a:pPr>
            <a:r>
              <a:rPr b="0" lang="en-GB" sz="1200" strike="noStrike">
                <a:solidFill>
                  <a:srgbClr val="000000"/>
                </a:solidFill>
                <a:latin typeface="Open Sans"/>
                <a:ea typeface="Open Sans"/>
                <a:cs typeface="Open Sans"/>
                <a:sym typeface="Open Sans"/>
              </a:rPr>
              <a:t>In summary, primary data collection methods involve gathering data directly from original sources, while secondary data collection methods involve using existing data from external sources. The choice between these methods depends on the research objectives, available resources, and the nature of the data needed for a particular study.</a:t>
            </a:r>
            <a:endParaRPr/>
          </a:p>
          <a:p>
            <a:pPr indent="0" lvl="0" marL="216000" rtl="0" algn="l">
              <a:lnSpc>
                <a:spcPct val="100000"/>
              </a:lnSpc>
              <a:spcBef>
                <a:spcPts val="0"/>
              </a:spcBef>
              <a:spcAft>
                <a:spcPts val="0"/>
              </a:spcAft>
              <a:buClr>
                <a:schemeClr val="dk1"/>
              </a:buClr>
              <a:buSzPts val="1200"/>
              <a:buFont typeface="Arial"/>
              <a:buNone/>
            </a:pPr>
            <a:r>
              <a:t/>
            </a:r>
            <a:endParaRPr b="0" sz="1200" strike="noStrike">
              <a:solidFill>
                <a:srgbClr val="000000"/>
              </a:solidFill>
              <a:latin typeface="Open Sans"/>
              <a:ea typeface="Open Sans"/>
              <a:cs typeface="Open Sans"/>
              <a:sym typeface="Open Sans"/>
            </a:endParaRPr>
          </a:p>
          <a:p>
            <a:pPr indent="0" lvl="0" marL="216000" rtl="0" algn="l">
              <a:lnSpc>
                <a:spcPct val="100000"/>
              </a:lnSpc>
              <a:spcBef>
                <a:spcPts val="0"/>
              </a:spcBef>
              <a:spcAft>
                <a:spcPts val="0"/>
              </a:spcAft>
              <a:buClr>
                <a:schemeClr val="dk1"/>
              </a:buClr>
              <a:buSzPts val="1200"/>
              <a:buFont typeface="Arial"/>
              <a:buNone/>
            </a:pPr>
            <a:r>
              <a:t/>
            </a:r>
            <a:endParaRPr b="0" sz="1200" strike="noStrike">
              <a:solidFill>
                <a:srgbClr val="000000"/>
              </a:solidFill>
              <a:latin typeface="Open Sans"/>
              <a:ea typeface="Open Sans"/>
              <a:cs typeface="Open Sans"/>
              <a:sym typeface="Open Sans"/>
            </a:endParaRPr>
          </a:p>
          <a:p>
            <a:pPr indent="0" lvl="0" marL="216000" rtl="0" algn="l">
              <a:lnSpc>
                <a:spcPct val="100000"/>
              </a:lnSpc>
              <a:spcBef>
                <a:spcPts val="0"/>
              </a:spcBef>
              <a:spcAft>
                <a:spcPts val="0"/>
              </a:spcAft>
              <a:buClr>
                <a:schemeClr val="dk1"/>
              </a:buClr>
              <a:buSzPts val="1800"/>
              <a:buFont typeface="Arial"/>
              <a:buNone/>
            </a:pPr>
            <a:r>
              <a:t/>
            </a:r>
            <a:endParaRPr b="0" sz="1800" strike="noStrike">
              <a:solidFill>
                <a:srgbClr val="000000"/>
              </a:solidFill>
              <a:latin typeface="Arial"/>
              <a:ea typeface="Arial"/>
              <a:cs typeface="Arial"/>
              <a:sym typeface="Arial"/>
            </a:endParaRPr>
          </a:p>
        </p:txBody>
      </p:sp>
      <p:sp>
        <p:nvSpPr>
          <p:cNvPr id="213" name="Google Shape;213;p3:notes"/>
          <p:cNvSpPr txBox="1"/>
          <p:nvPr>
            <p:ph idx="12" type="sldNum"/>
          </p:nvPr>
        </p:nvSpPr>
        <p:spPr>
          <a:xfrm>
            <a:off x="3884760" y="8685360"/>
            <a:ext cx="2971440" cy="458280"/>
          </a:xfrm>
          <a:prstGeom prst="rect">
            <a:avLst/>
          </a:prstGeom>
          <a:noFill/>
          <a:ln>
            <a:noFill/>
          </a:ln>
        </p:spPr>
        <p:txBody>
          <a:bodyPr anchorCtr="0" anchor="b" bIns="0" lIns="0" spcFirstLastPara="1" rIns="0" wrap="square" tIns="0">
            <a:noAutofit/>
          </a:bodyPr>
          <a:lstStyle/>
          <a:p>
            <a:pPr indent="0" lvl="0" marL="0" marR="0" rtl="0" algn="r">
              <a:lnSpc>
                <a:spcPct val="100000"/>
              </a:lnSpc>
              <a:spcBef>
                <a:spcPts val="0"/>
              </a:spcBef>
              <a:spcAft>
                <a:spcPts val="0"/>
              </a:spcAft>
              <a:buClr>
                <a:srgbClr val="000000"/>
              </a:buClr>
              <a:buSzPts val="1200"/>
              <a:buFont typeface="Times New Roman"/>
              <a:buNone/>
            </a:pPr>
            <a:fld id="{00000000-1234-1234-1234-123412341234}" type="slidenum">
              <a:rPr b="0" lang="en-GB" sz="1200" strike="noStrike">
                <a:solidFill>
                  <a:srgbClr val="000000"/>
                </a:solidFill>
                <a:latin typeface="Times New Roman"/>
                <a:ea typeface="Times New Roman"/>
                <a:cs typeface="Times New Roman"/>
                <a:sym typeface="Times New Roman"/>
              </a:rPr>
              <a:t>‹#›</a:t>
            </a:fld>
            <a:endParaRPr b="0" sz="1200" strike="noStrike">
              <a:solidFill>
                <a:srgbClr val="000000"/>
              </a:solidFill>
              <a:latin typeface="Times New Roman"/>
              <a:ea typeface="Times New Roman"/>
              <a:cs typeface="Times New Roman"/>
              <a:sym typeface="Times New Roman"/>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9" name="Shape 219"/>
        <p:cNvGrpSpPr/>
        <p:nvPr/>
      </p:nvGrpSpPr>
      <p:grpSpPr>
        <a:xfrm>
          <a:off x="0" y="0"/>
          <a:ext cx="0" cy="0"/>
          <a:chOff x="0" y="0"/>
          <a:chExt cx="0" cy="0"/>
        </a:xfrm>
      </p:grpSpPr>
      <p:sp>
        <p:nvSpPr>
          <p:cNvPr id="220" name="Google Shape;220;p4:notes"/>
          <p:cNvSpPr/>
          <p:nvPr>
            <p:ph idx="2" type="sldImg"/>
          </p:nvPr>
        </p:nvSpPr>
        <p:spPr>
          <a:xfrm>
            <a:off x="685800" y="1143000"/>
            <a:ext cx="5486040" cy="308592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21" name="Google Shape;221;p4:notes"/>
          <p:cNvSpPr txBox="1"/>
          <p:nvPr>
            <p:ph idx="1" type="body"/>
          </p:nvPr>
        </p:nvSpPr>
        <p:spPr>
          <a:xfrm>
            <a:off x="685800" y="4400640"/>
            <a:ext cx="5486040" cy="3600000"/>
          </a:xfrm>
          <a:prstGeom prst="rect">
            <a:avLst/>
          </a:prstGeom>
          <a:noFill/>
          <a:ln>
            <a:noFill/>
          </a:ln>
        </p:spPr>
        <p:txBody>
          <a:bodyPr anchorCtr="0" anchor="t" bIns="0" lIns="0" spcFirstLastPara="1" rIns="0" wrap="square" tIns="0">
            <a:noAutofit/>
          </a:bodyPr>
          <a:lstStyle/>
          <a:p>
            <a:pPr indent="0" lvl="0" marL="216000" rtl="0" algn="l">
              <a:spcBef>
                <a:spcPts val="0"/>
              </a:spcBef>
              <a:spcAft>
                <a:spcPts val="0"/>
              </a:spcAft>
              <a:buClr>
                <a:schemeClr val="dk1"/>
              </a:buClr>
              <a:buSzPts val="1800"/>
              <a:buFont typeface="Arial"/>
              <a:buNone/>
            </a:pPr>
            <a:r>
              <a:t/>
            </a:r>
            <a:endParaRPr b="0" sz="1800" strike="noStrike">
              <a:solidFill>
                <a:srgbClr val="000000"/>
              </a:solidFill>
              <a:latin typeface="Arial"/>
              <a:ea typeface="Arial"/>
              <a:cs typeface="Arial"/>
              <a:sym typeface="Arial"/>
            </a:endParaRPr>
          </a:p>
        </p:txBody>
      </p:sp>
      <p:sp>
        <p:nvSpPr>
          <p:cNvPr id="222" name="Google Shape;222;p4:notes"/>
          <p:cNvSpPr txBox="1"/>
          <p:nvPr>
            <p:ph idx="12" type="sldNum"/>
          </p:nvPr>
        </p:nvSpPr>
        <p:spPr>
          <a:xfrm>
            <a:off x="3884760" y="8685360"/>
            <a:ext cx="2971440" cy="458280"/>
          </a:xfrm>
          <a:prstGeom prst="rect">
            <a:avLst/>
          </a:prstGeom>
          <a:noFill/>
          <a:ln>
            <a:noFill/>
          </a:ln>
        </p:spPr>
        <p:txBody>
          <a:bodyPr anchorCtr="0" anchor="b" bIns="0" lIns="0" spcFirstLastPara="1" rIns="0" wrap="square" tIns="0">
            <a:noAutofit/>
          </a:bodyPr>
          <a:lstStyle/>
          <a:p>
            <a:pPr indent="0" lvl="0" marL="0" marR="0" rtl="0" algn="r">
              <a:lnSpc>
                <a:spcPct val="100000"/>
              </a:lnSpc>
              <a:spcBef>
                <a:spcPts val="0"/>
              </a:spcBef>
              <a:spcAft>
                <a:spcPts val="0"/>
              </a:spcAft>
              <a:buClr>
                <a:srgbClr val="000000"/>
              </a:buClr>
              <a:buSzPts val="1200"/>
              <a:buFont typeface="Times New Roman"/>
              <a:buNone/>
            </a:pPr>
            <a:fld id="{00000000-1234-1234-1234-123412341234}" type="slidenum">
              <a:rPr b="0" lang="en-GB" sz="1200" strike="noStrike">
                <a:solidFill>
                  <a:srgbClr val="000000"/>
                </a:solidFill>
                <a:latin typeface="Times New Roman"/>
                <a:ea typeface="Times New Roman"/>
                <a:cs typeface="Times New Roman"/>
                <a:sym typeface="Times New Roman"/>
              </a:rPr>
              <a:t>‹#›</a:t>
            </a:fld>
            <a:endParaRPr b="0" sz="1200" strike="noStrike">
              <a:solidFill>
                <a:srgbClr val="000000"/>
              </a:solidFill>
              <a:latin typeface="Times New Roman"/>
              <a:ea typeface="Times New Roman"/>
              <a:cs typeface="Times New Roman"/>
              <a:sym typeface="Times New Roman"/>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8" name="Shape 228"/>
        <p:cNvGrpSpPr/>
        <p:nvPr/>
      </p:nvGrpSpPr>
      <p:grpSpPr>
        <a:xfrm>
          <a:off x="0" y="0"/>
          <a:ext cx="0" cy="0"/>
          <a:chOff x="0" y="0"/>
          <a:chExt cx="0" cy="0"/>
        </a:xfrm>
      </p:grpSpPr>
      <p:sp>
        <p:nvSpPr>
          <p:cNvPr id="229" name="Google Shape;229;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30" name="Google Shape;230;p5:notes"/>
          <p:cNvSpPr txBox="1"/>
          <p:nvPr>
            <p:ph idx="1" type="body"/>
          </p:nvPr>
        </p:nvSpPr>
        <p:spPr>
          <a:xfrm>
            <a:off x="685800" y="4400640"/>
            <a:ext cx="5486040" cy="3600000"/>
          </a:xfrm>
          <a:prstGeom prst="rect">
            <a:avLst/>
          </a:prstGeom>
          <a:noFill/>
          <a:ln>
            <a:noFill/>
          </a:ln>
        </p:spPr>
        <p:txBody>
          <a:bodyPr anchorCtr="0" anchor="t" bIns="0" lIns="0" spcFirstLastPara="1" rIns="0" wrap="square" tIns="0">
            <a:noAutofit/>
          </a:bodyPr>
          <a:lstStyle/>
          <a:p>
            <a:pPr indent="0" lvl="0" marL="216000" rtl="0" algn="l">
              <a:lnSpc>
                <a:spcPct val="100000"/>
              </a:lnSpc>
              <a:spcBef>
                <a:spcPts val="0"/>
              </a:spcBef>
              <a:spcAft>
                <a:spcPts val="0"/>
              </a:spcAft>
              <a:buClr>
                <a:srgbClr val="000000"/>
              </a:buClr>
              <a:buSzPts val="1200"/>
              <a:buFont typeface="Open Sans"/>
              <a:buNone/>
            </a:pPr>
            <a:r>
              <a:rPr b="1" lang="en-GB" sz="1200" strike="noStrike">
                <a:solidFill>
                  <a:srgbClr val="000000"/>
                </a:solidFill>
                <a:latin typeface="Open Sans"/>
                <a:ea typeface="Open Sans"/>
                <a:cs typeface="Open Sans"/>
                <a:sym typeface="Open Sans"/>
              </a:rPr>
              <a:t>Field Survey: </a:t>
            </a:r>
            <a:endParaRPr/>
          </a:p>
          <a:p>
            <a:pPr indent="-171450" lvl="0" marL="387450" rtl="0" algn="l">
              <a:lnSpc>
                <a:spcPct val="100000"/>
              </a:lnSpc>
              <a:spcBef>
                <a:spcPts val="0"/>
              </a:spcBef>
              <a:spcAft>
                <a:spcPts val="0"/>
              </a:spcAft>
              <a:buClr>
                <a:srgbClr val="000000"/>
              </a:buClr>
              <a:buSzPts val="1200"/>
              <a:buFont typeface="Arial"/>
              <a:buChar char="•"/>
            </a:pPr>
            <a:r>
              <a:rPr b="0" lang="en-GB" sz="1200" strike="noStrike">
                <a:solidFill>
                  <a:srgbClr val="000000"/>
                </a:solidFill>
                <a:latin typeface="Open Sans"/>
                <a:ea typeface="Open Sans"/>
                <a:cs typeface="Open Sans"/>
                <a:sym typeface="Open Sans"/>
              </a:rPr>
              <a:t>Field surveys involve gathering data directly from the physical environment or specific study area. This method typically includes:</a:t>
            </a:r>
            <a:endParaRPr/>
          </a:p>
          <a:p>
            <a:pPr indent="0" lvl="0" marL="216000" rtl="0" algn="l">
              <a:lnSpc>
                <a:spcPct val="100000"/>
              </a:lnSpc>
              <a:spcBef>
                <a:spcPts val="0"/>
              </a:spcBef>
              <a:spcAft>
                <a:spcPts val="0"/>
              </a:spcAft>
              <a:buClr>
                <a:schemeClr val="dk1"/>
              </a:buClr>
              <a:buSzPts val="1200"/>
              <a:buFont typeface="Arial"/>
              <a:buNone/>
            </a:pPr>
            <a:r>
              <a:t/>
            </a:r>
            <a:endParaRPr b="0" sz="1200" strike="noStrike">
              <a:solidFill>
                <a:srgbClr val="000000"/>
              </a:solidFill>
              <a:latin typeface="Open Sans"/>
              <a:ea typeface="Open Sans"/>
              <a:cs typeface="Open Sans"/>
              <a:sym typeface="Open Sans"/>
            </a:endParaRPr>
          </a:p>
          <a:p>
            <a:pPr indent="0" lvl="0" marL="216000" rtl="0" algn="l">
              <a:lnSpc>
                <a:spcPct val="100000"/>
              </a:lnSpc>
              <a:spcBef>
                <a:spcPts val="0"/>
              </a:spcBef>
              <a:spcAft>
                <a:spcPts val="0"/>
              </a:spcAft>
              <a:buClr>
                <a:srgbClr val="000000"/>
              </a:buClr>
              <a:buSzPts val="1200"/>
              <a:buFont typeface="Open Sans"/>
              <a:buNone/>
            </a:pPr>
            <a:r>
              <a:rPr b="1" lang="en-GB" sz="1200" strike="noStrike">
                <a:solidFill>
                  <a:srgbClr val="000000"/>
                </a:solidFill>
                <a:latin typeface="Open Sans"/>
                <a:ea typeface="Open Sans"/>
                <a:cs typeface="Open Sans"/>
                <a:sym typeface="Open Sans"/>
              </a:rPr>
              <a:t>Measurements: </a:t>
            </a:r>
            <a:endParaRPr/>
          </a:p>
          <a:p>
            <a:pPr indent="-171450" lvl="0" marL="387450" rtl="0" algn="l">
              <a:lnSpc>
                <a:spcPct val="100000"/>
              </a:lnSpc>
              <a:spcBef>
                <a:spcPts val="0"/>
              </a:spcBef>
              <a:spcAft>
                <a:spcPts val="0"/>
              </a:spcAft>
              <a:buClr>
                <a:srgbClr val="000000"/>
              </a:buClr>
              <a:buSzPts val="1200"/>
              <a:buFont typeface="Arial"/>
              <a:buChar char="•"/>
            </a:pPr>
            <a:r>
              <a:rPr b="0" lang="en-GB" sz="1200" strike="noStrike">
                <a:solidFill>
                  <a:srgbClr val="000000"/>
                </a:solidFill>
                <a:latin typeface="Open Sans"/>
                <a:ea typeface="Open Sans"/>
                <a:cs typeface="Open Sans"/>
                <a:sym typeface="Open Sans"/>
              </a:rPr>
              <a:t>Accurate measurements of physical attributes such as dimensions, distances, elevations, or quantities of substances. For example, surveyors might measure land parcels, building dimensions, or natural features.</a:t>
            </a:r>
            <a:endParaRPr/>
          </a:p>
          <a:p>
            <a:pPr indent="0" lvl="0" marL="216000" rtl="0" algn="l">
              <a:lnSpc>
                <a:spcPct val="100000"/>
              </a:lnSpc>
              <a:spcBef>
                <a:spcPts val="0"/>
              </a:spcBef>
              <a:spcAft>
                <a:spcPts val="0"/>
              </a:spcAft>
              <a:buClr>
                <a:schemeClr val="dk1"/>
              </a:buClr>
              <a:buSzPts val="1200"/>
              <a:buFont typeface="Arial"/>
              <a:buNone/>
            </a:pPr>
            <a:r>
              <a:t/>
            </a:r>
            <a:endParaRPr b="0" sz="1200" strike="noStrike">
              <a:solidFill>
                <a:srgbClr val="000000"/>
              </a:solidFill>
              <a:latin typeface="Open Sans"/>
              <a:ea typeface="Open Sans"/>
              <a:cs typeface="Open Sans"/>
              <a:sym typeface="Open Sans"/>
            </a:endParaRPr>
          </a:p>
          <a:p>
            <a:pPr indent="0" lvl="0" marL="216000" rtl="0" algn="l">
              <a:lnSpc>
                <a:spcPct val="100000"/>
              </a:lnSpc>
              <a:spcBef>
                <a:spcPts val="0"/>
              </a:spcBef>
              <a:spcAft>
                <a:spcPts val="0"/>
              </a:spcAft>
              <a:buClr>
                <a:srgbClr val="000000"/>
              </a:buClr>
              <a:buSzPts val="1200"/>
              <a:buFont typeface="Open Sans"/>
              <a:buNone/>
            </a:pPr>
            <a:r>
              <a:rPr b="1" lang="en-GB" sz="1200" strike="noStrike">
                <a:solidFill>
                  <a:srgbClr val="000000"/>
                </a:solidFill>
                <a:latin typeface="Open Sans"/>
                <a:ea typeface="Open Sans"/>
                <a:cs typeface="Open Sans"/>
                <a:sym typeface="Open Sans"/>
              </a:rPr>
              <a:t>Observations: </a:t>
            </a:r>
            <a:endParaRPr/>
          </a:p>
          <a:p>
            <a:pPr indent="-171450" lvl="0" marL="387450" rtl="0" algn="l">
              <a:lnSpc>
                <a:spcPct val="100000"/>
              </a:lnSpc>
              <a:spcBef>
                <a:spcPts val="0"/>
              </a:spcBef>
              <a:spcAft>
                <a:spcPts val="0"/>
              </a:spcAft>
              <a:buClr>
                <a:srgbClr val="000000"/>
              </a:buClr>
              <a:buSzPts val="1200"/>
              <a:buFont typeface="Arial"/>
              <a:buChar char="•"/>
            </a:pPr>
            <a:r>
              <a:rPr b="0" lang="en-GB" sz="1200" strike="noStrike">
                <a:solidFill>
                  <a:srgbClr val="000000"/>
                </a:solidFill>
                <a:latin typeface="Open Sans"/>
                <a:ea typeface="Open Sans"/>
                <a:cs typeface="Open Sans"/>
                <a:sym typeface="Open Sans"/>
              </a:rPr>
              <a:t>Systematic observations of natural or man-made phenomena. Researchers can observe behaviours, patterns, or changes in the environment. This could involve wildlife observations, traffic flow monitoring, or environmental assessments.</a:t>
            </a:r>
            <a:endParaRPr/>
          </a:p>
          <a:p>
            <a:pPr indent="0" lvl="0" marL="216000" rtl="0" algn="l">
              <a:lnSpc>
                <a:spcPct val="100000"/>
              </a:lnSpc>
              <a:spcBef>
                <a:spcPts val="0"/>
              </a:spcBef>
              <a:spcAft>
                <a:spcPts val="0"/>
              </a:spcAft>
              <a:buClr>
                <a:schemeClr val="dk1"/>
              </a:buClr>
              <a:buSzPts val="1200"/>
              <a:buFont typeface="Arial"/>
              <a:buNone/>
            </a:pPr>
            <a:r>
              <a:t/>
            </a:r>
            <a:endParaRPr b="0" sz="1200" strike="noStrike">
              <a:solidFill>
                <a:srgbClr val="000000"/>
              </a:solidFill>
              <a:latin typeface="Open Sans"/>
              <a:ea typeface="Open Sans"/>
              <a:cs typeface="Open Sans"/>
              <a:sym typeface="Open Sans"/>
            </a:endParaRPr>
          </a:p>
          <a:p>
            <a:pPr indent="0" lvl="0" marL="216000" rtl="0" algn="l">
              <a:lnSpc>
                <a:spcPct val="100000"/>
              </a:lnSpc>
              <a:spcBef>
                <a:spcPts val="0"/>
              </a:spcBef>
              <a:spcAft>
                <a:spcPts val="0"/>
              </a:spcAft>
              <a:buClr>
                <a:srgbClr val="000000"/>
              </a:buClr>
              <a:buSzPts val="1200"/>
              <a:buFont typeface="Open Sans"/>
              <a:buNone/>
            </a:pPr>
            <a:r>
              <a:rPr b="1" lang="en-GB" sz="1200" strike="noStrike">
                <a:solidFill>
                  <a:srgbClr val="000000"/>
                </a:solidFill>
                <a:latin typeface="Open Sans"/>
                <a:ea typeface="Open Sans"/>
                <a:cs typeface="Open Sans"/>
                <a:sym typeface="Open Sans"/>
              </a:rPr>
              <a:t>Recordings: </a:t>
            </a:r>
            <a:endParaRPr/>
          </a:p>
          <a:p>
            <a:pPr indent="0" lvl="0" marL="216000" rtl="0" algn="l">
              <a:lnSpc>
                <a:spcPct val="100000"/>
              </a:lnSpc>
              <a:spcBef>
                <a:spcPts val="0"/>
              </a:spcBef>
              <a:spcAft>
                <a:spcPts val="0"/>
              </a:spcAft>
              <a:buClr>
                <a:srgbClr val="000000"/>
              </a:buClr>
              <a:buSzPts val="1200"/>
              <a:buFont typeface="Open Sans"/>
              <a:buNone/>
            </a:pPr>
            <a:r>
              <a:rPr b="0" lang="en-GB" sz="1200" strike="noStrike">
                <a:solidFill>
                  <a:srgbClr val="000000"/>
                </a:solidFill>
                <a:latin typeface="Open Sans"/>
                <a:ea typeface="Open Sans"/>
                <a:cs typeface="Open Sans"/>
                <a:sym typeface="Open Sans"/>
              </a:rPr>
              <a:t>Capturing data through various recording methods. This might include audio recordings for bird calls, video recordings for behaviour studies, or photographic documentation of conditions or objects.</a:t>
            </a:r>
            <a:endParaRPr b="0" sz="1200" strike="noStrike">
              <a:solidFill>
                <a:srgbClr val="000000"/>
              </a:solidFill>
              <a:latin typeface="Open Sans"/>
              <a:ea typeface="Open Sans"/>
              <a:cs typeface="Open Sans"/>
              <a:sym typeface="Open Sans"/>
            </a:endParaRPr>
          </a:p>
        </p:txBody>
      </p:sp>
      <p:sp>
        <p:nvSpPr>
          <p:cNvPr id="231" name="Google Shape;231;p5:notes"/>
          <p:cNvSpPr txBox="1"/>
          <p:nvPr>
            <p:ph idx="12" type="sldNum"/>
          </p:nvPr>
        </p:nvSpPr>
        <p:spPr>
          <a:xfrm>
            <a:off x="3884760" y="8685360"/>
            <a:ext cx="2971440" cy="458280"/>
          </a:xfrm>
          <a:prstGeom prst="rect">
            <a:avLst/>
          </a:prstGeom>
          <a:noFill/>
          <a:ln>
            <a:noFill/>
          </a:ln>
        </p:spPr>
        <p:txBody>
          <a:bodyPr anchorCtr="0" anchor="b" bIns="0" lIns="0" spcFirstLastPara="1" rIns="0" wrap="square" tIns="0">
            <a:noAutofit/>
          </a:bodyPr>
          <a:lstStyle/>
          <a:p>
            <a:pPr indent="0" lvl="0" marL="0" marR="0" rtl="0" algn="r">
              <a:lnSpc>
                <a:spcPct val="100000"/>
              </a:lnSpc>
              <a:spcBef>
                <a:spcPts val="0"/>
              </a:spcBef>
              <a:spcAft>
                <a:spcPts val="0"/>
              </a:spcAft>
              <a:buClr>
                <a:srgbClr val="000000"/>
              </a:buClr>
              <a:buSzPts val="1200"/>
              <a:buFont typeface="Times New Roman"/>
              <a:buNone/>
            </a:pPr>
            <a:fld id="{00000000-1234-1234-1234-123412341234}" type="slidenum">
              <a:rPr b="0" lang="en-GB" sz="1200" strike="noStrike">
                <a:solidFill>
                  <a:srgbClr val="000000"/>
                </a:solidFill>
                <a:latin typeface="Times New Roman"/>
                <a:ea typeface="Times New Roman"/>
                <a:cs typeface="Times New Roman"/>
                <a:sym typeface="Times New Roman"/>
              </a:rPr>
              <a:t>‹#›</a:t>
            </a:fld>
            <a:endParaRPr b="0" sz="1200" strike="noStrike">
              <a:solidFill>
                <a:srgbClr val="000000"/>
              </a:solidFill>
              <a:latin typeface="Times New Roman"/>
              <a:ea typeface="Times New Roman"/>
              <a:cs typeface="Times New Roman"/>
              <a:sym typeface="Times New Roman"/>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8" name="Shape 238"/>
        <p:cNvGrpSpPr/>
        <p:nvPr/>
      </p:nvGrpSpPr>
      <p:grpSpPr>
        <a:xfrm>
          <a:off x="0" y="0"/>
          <a:ext cx="0" cy="0"/>
          <a:chOff x="0" y="0"/>
          <a:chExt cx="0" cy="0"/>
        </a:xfrm>
      </p:grpSpPr>
      <p:sp>
        <p:nvSpPr>
          <p:cNvPr id="239" name="Google Shape;239;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40" name="Google Shape;240;p6:notes"/>
          <p:cNvSpPr txBox="1"/>
          <p:nvPr>
            <p:ph idx="1" type="body"/>
          </p:nvPr>
        </p:nvSpPr>
        <p:spPr>
          <a:xfrm>
            <a:off x="685800" y="4400640"/>
            <a:ext cx="5486040" cy="3600000"/>
          </a:xfrm>
          <a:prstGeom prst="rect">
            <a:avLst/>
          </a:prstGeom>
          <a:noFill/>
          <a:ln>
            <a:noFill/>
          </a:ln>
        </p:spPr>
        <p:txBody>
          <a:bodyPr anchorCtr="0" anchor="t" bIns="0" lIns="0" spcFirstLastPara="1" rIns="0" wrap="square" tIns="0">
            <a:noAutofit/>
          </a:bodyPr>
          <a:lstStyle/>
          <a:p>
            <a:pPr indent="0" lvl="0" marL="216000" rtl="0" algn="l">
              <a:spcBef>
                <a:spcPts val="0"/>
              </a:spcBef>
              <a:spcAft>
                <a:spcPts val="0"/>
              </a:spcAft>
              <a:buClr>
                <a:schemeClr val="dk1"/>
              </a:buClr>
              <a:buSzPts val="1800"/>
              <a:buFont typeface="Arial"/>
              <a:buNone/>
            </a:pPr>
            <a:r>
              <a:t/>
            </a:r>
            <a:endParaRPr b="0" sz="1800" strike="noStrike">
              <a:solidFill>
                <a:srgbClr val="000000"/>
              </a:solidFill>
              <a:latin typeface="Arial"/>
              <a:ea typeface="Arial"/>
              <a:cs typeface="Arial"/>
              <a:sym typeface="Arial"/>
            </a:endParaRPr>
          </a:p>
        </p:txBody>
      </p:sp>
      <p:sp>
        <p:nvSpPr>
          <p:cNvPr id="241" name="Google Shape;241;p6:notes"/>
          <p:cNvSpPr txBox="1"/>
          <p:nvPr>
            <p:ph idx="12" type="sldNum"/>
          </p:nvPr>
        </p:nvSpPr>
        <p:spPr>
          <a:xfrm>
            <a:off x="3884760" y="8685360"/>
            <a:ext cx="2971440" cy="458280"/>
          </a:xfrm>
          <a:prstGeom prst="rect">
            <a:avLst/>
          </a:prstGeom>
          <a:noFill/>
          <a:ln>
            <a:noFill/>
          </a:ln>
        </p:spPr>
        <p:txBody>
          <a:bodyPr anchorCtr="0" anchor="b" bIns="0" lIns="0" spcFirstLastPara="1" rIns="0" wrap="square" tIns="0">
            <a:noAutofit/>
          </a:bodyPr>
          <a:lstStyle/>
          <a:p>
            <a:pPr indent="0" lvl="0" marL="0" marR="0" rtl="0" algn="r">
              <a:lnSpc>
                <a:spcPct val="100000"/>
              </a:lnSpc>
              <a:spcBef>
                <a:spcPts val="0"/>
              </a:spcBef>
              <a:spcAft>
                <a:spcPts val="0"/>
              </a:spcAft>
              <a:buClr>
                <a:srgbClr val="000000"/>
              </a:buClr>
              <a:buSzPts val="1200"/>
              <a:buFont typeface="Times New Roman"/>
              <a:buNone/>
            </a:pPr>
            <a:fld id="{00000000-1234-1234-1234-123412341234}" type="slidenum">
              <a:rPr b="0" lang="en-GB" sz="1200" strike="noStrike">
                <a:solidFill>
                  <a:srgbClr val="000000"/>
                </a:solidFill>
                <a:latin typeface="Times New Roman"/>
                <a:ea typeface="Times New Roman"/>
                <a:cs typeface="Times New Roman"/>
                <a:sym typeface="Times New Roman"/>
              </a:rPr>
              <a:t>‹#›</a:t>
            </a:fld>
            <a:endParaRPr b="0" sz="1200" strike="noStrike">
              <a:solidFill>
                <a:srgbClr val="000000"/>
              </a:solidFill>
              <a:latin typeface="Times New Roman"/>
              <a:ea typeface="Times New Roman"/>
              <a:cs typeface="Times New Roman"/>
              <a:sym typeface="Times New Roman"/>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8" name="Shape 248"/>
        <p:cNvGrpSpPr/>
        <p:nvPr/>
      </p:nvGrpSpPr>
      <p:grpSpPr>
        <a:xfrm>
          <a:off x="0" y="0"/>
          <a:ext cx="0" cy="0"/>
          <a:chOff x="0" y="0"/>
          <a:chExt cx="0" cy="0"/>
        </a:xfrm>
      </p:grpSpPr>
      <p:sp>
        <p:nvSpPr>
          <p:cNvPr id="249" name="Google Shape;249;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50" name="Google Shape;250;p7:notes"/>
          <p:cNvSpPr txBox="1"/>
          <p:nvPr>
            <p:ph idx="1" type="body"/>
          </p:nvPr>
        </p:nvSpPr>
        <p:spPr>
          <a:xfrm>
            <a:off x="685800" y="4400640"/>
            <a:ext cx="5486040" cy="3600000"/>
          </a:xfrm>
          <a:prstGeom prst="rect">
            <a:avLst/>
          </a:prstGeom>
          <a:noFill/>
          <a:ln>
            <a:noFill/>
          </a:ln>
        </p:spPr>
        <p:txBody>
          <a:bodyPr anchorCtr="0" anchor="t" bIns="0" lIns="0" spcFirstLastPara="1" rIns="0" wrap="square" tIns="0">
            <a:noAutofit/>
          </a:bodyPr>
          <a:lstStyle/>
          <a:p>
            <a:pPr indent="0" lvl="0" marL="216000" rtl="0" algn="l">
              <a:spcBef>
                <a:spcPts val="0"/>
              </a:spcBef>
              <a:spcAft>
                <a:spcPts val="0"/>
              </a:spcAft>
              <a:buClr>
                <a:srgbClr val="000000"/>
              </a:buClr>
              <a:buSzPts val="1200"/>
              <a:buFont typeface="Open Sans"/>
              <a:buNone/>
            </a:pPr>
            <a:r>
              <a:rPr b="0" lang="en-GB" sz="1200" strike="noStrike">
                <a:solidFill>
                  <a:srgbClr val="000000"/>
                </a:solidFill>
                <a:latin typeface="Open Sans"/>
                <a:ea typeface="Open Sans"/>
                <a:cs typeface="Open Sans"/>
                <a:sym typeface="Open Sans"/>
              </a:rPr>
              <a:t>Mobile data collection applications are software tools or apps designed to facilitate the collection of various types of data using mobile devices such as smartphones and tablets. They offer several advantages, including real-time data collection, accuracy, and efficiency.</a:t>
            </a:r>
            <a:endParaRPr b="0" sz="1200" strike="noStrike">
              <a:solidFill>
                <a:srgbClr val="000000"/>
              </a:solidFill>
              <a:latin typeface="Open Sans"/>
              <a:ea typeface="Open Sans"/>
              <a:cs typeface="Open Sans"/>
              <a:sym typeface="Open Sans"/>
            </a:endParaRPr>
          </a:p>
        </p:txBody>
      </p:sp>
      <p:sp>
        <p:nvSpPr>
          <p:cNvPr id="251" name="Google Shape;251;p7:notes"/>
          <p:cNvSpPr txBox="1"/>
          <p:nvPr>
            <p:ph idx="12" type="sldNum"/>
          </p:nvPr>
        </p:nvSpPr>
        <p:spPr>
          <a:xfrm>
            <a:off x="3884760" y="8685360"/>
            <a:ext cx="2971440" cy="458280"/>
          </a:xfrm>
          <a:prstGeom prst="rect">
            <a:avLst/>
          </a:prstGeom>
          <a:noFill/>
          <a:ln>
            <a:noFill/>
          </a:ln>
        </p:spPr>
        <p:txBody>
          <a:bodyPr anchorCtr="0" anchor="b" bIns="0" lIns="0" spcFirstLastPara="1" rIns="0" wrap="square" tIns="0">
            <a:noAutofit/>
          </a:bodyPr>
          <a:lstStyle/>
          <a:p>
            <a:pPr indent="0" lvl="0" marL="0" marR="0" rtl="0" algn="r">
              <a:lnSpc>
                <a:spcPct val="100000"/>
              </a:lnSpc>
              <a:spcBef>
                <a:spcPts val="0"/>
              </a:spcBef>
              <a:spcAft>
                <a:spcPts val="0"/>
              </a:spcAft>
              <a:buClr>
                <a:srgbClr val="000000"/>
              </a:buClr>
              <a:buSzPts val="1200"/>
              <a:buFont typeface="Times New Roman"/>
              <a:buNone/>
            </a:pPr>
            <a:fld id="{00000000-1234-1234-1234-123412341234}" type="slidenum">
              <a:rPr b="0" lang="en-GB" sz="1200" strike="noStrike">
                <a:solidFill>
                  <a:srgbClr val="000000"/>
                </a:solidFill>
                <a:latin typeface="Times New Roman"/>
                <a:ea typeface="Times New Roman"/>
                <a:cs typeface="Times New Roman"/>
                <a:sym typeface="Times New Roman"/>
              </a:rPr>
              <a:t>‹#›</a:t>
            </a:fld>
            <a:endParaRPr b="0" sz="1200" strike="noStrike">
              <a:solidFill>
                <a:srgbClr val="000000"/>
              </a:solidFill>
              <a:latin typeface="Times New Roman"/>
              <a:ea typeface="Times New Roman"/>
              <a:cs typeface="Times New Roman"/>
              <a:sym typeface="Times New Roman"/>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8" name="Shape 258"/>
        <p:cNvGrpSpPr/>
        <p:nvPr/>
      </p:nvGrpSpPr>
      <p:grpSpPr>
        <a:xfrm>
          <a:off x="0" y="0"/>
          <a:ext cx="0" cy="0"/>
          <a:chOff x="0" y="0"/>
          <a:chExt cx="0" cy="0"/>
        </a:xfrm>
      </p:grpSpPr>
      <p:sp>
        <p:nvSpPr>
          <p:cNvPr id="259" name="Google Shape;259;p8:notes"/>
          <p:cNvSpPr/>
          <p:nvPr>
            <p:ph idx="2" type="sldImg"/>
          </p:nvPr>
        </p:nvSpPr>
        <p:spPr>
          <a:xfrm>
            <a:off x="685800" y="1143000"/>
            <a:ext cx="5486040" cy="308592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60" name="Google Shape;260;p8:notes"/>
          <p:cNvSpPr txBox="1"/>
          <p:nvPr>
            <p:ph idx="1" type="body"/>
          </p:nvPr>
        </p:nvSpPr>
        <p:spPr>
          <a:xfrm>
            <a:off x="685800" y="4400640"/>
            <a:ext cx="5486040" cy="3600000"/>
          </a:xfrm>
          <a:prstGeom prst="rect">
            <a:avLst/>
          </a:prstGeom>
          <a:noFill/>
          <a:ln>
            <a:noFill/>
          </a:ln>
        </p:spPr>
        <p:txBody>
          <a:bodyPr anchorCtr="0" anchor="t" bIns="0" lIns="0" spcFirstLastPara="1" rIns="0" wrap="square" tIns="0">
            <a:noAutofit/>
          </a:bodyPr>
          <a:lstStyle/>
          <a:p>
            <a:pPr indent="0" lvl="0" marL="216000" rtl="0" algn="l">
              <a:spcBef>
                <a:spcPts val="0"/>
              </a:spcBef>
              <a:spcAft>
                <a:spcPts val="0"/>
              </a:spcAft>
              <a:buClr>
                <a:schemeClr val="dk1"/>
              </a:buClr>
              <a:buSzPts val="1800"/>
              <a:buFont typeface="Arial"/>
              <a:buNone/>
            </a:pPr>
            <a:r>
              <a:t/>
            </a:r>
            <a:endParaRPr b="0" sz="1800" strike="noStrike">
              <a:solidFill>
                <a:srgbClr val="000000"/>
              </a:solidFill>
              <a:latin typeface="Arial"/>
              <a:ea typeface="Arial"/>
              <a:cs typeface="Arial"/>
              <a:sym typeface="Arial"/>
            </a:endParaRPr>
          </a:p>
        </p:txBody>
      </p:sp>
      <p:sp>
        <p:nvSpPr>
          <p:cNvPr id="261" name="Google Shape;261;p8:notes"/>
          <p:cNvSpPr txBox="1"/>
          <p:nvPr>
            <p:ph idx="12" type="sldNum"/>
          </p:nvPr>
        </p:nvSpPr>
        <p:spPr>
          <a:xfrm>
            <a:off x="3884760" y="8685360"/>
            <a:ext cx="2971440" cy="458280"/>
          </a:xfrm>
          <a:prstGeom prst="rect">
            <a:avLst/>
          </a:prstGeom>
          <a:noFill/>
          <a:ln>
            <a:noFill/>
          </a:ln>
        </p:spPr>
        <p:txBody>
          <a:bodyPr anchorCtr="0" anchor="b" bIns="0" lIns="0" spcFirstLastPara="1" rIns="0" wrap="square" tIns="0">
            <a:noAutofit/>
          </a:bodyPr>
          <a:lstStyle/>
          <a:p>
            <a:pPr indent="0" lvl="0" marL="0" marR="0" rtl="0" algn="r">
              <a:lnSpc>
                <a:spcPct val="100000"/>
              </a:lnSpc>
              <a:spcBef>
                <a:spcPts val="0"/>
              </a:spcBef>
              <a:spcAft>
                <a:spcPts val="0"/>
              </a:spcAft>
              <a:buClr>
                <a:srgbClr val="000000"/>
              </a:buClr>
              <a:buSzPts val="1200"/>
              <a:buFont typeface="Times New Roman"/>
              <a:buNone/>
            </a:pPr>
            <a:fld id="{00000000-1234-1234-1234-123412341234}" type="slidenum">
              <a:rPr b="0" lang="en-GB" sz="1200" strike="noStrike">
                <a:solidFill>
                  <a:srgbClr val="000000"/>
                </a:solidFill>
                <a:latin typeface="Times New Roman"/>
                <a:ea typeface="Times New Roman"/>
                <a:cs typeface="Times New Roman"/>
                <a:sym typeface="Times New Roman"/>
              </a:rPr>
              <a:t>‹#›</a:t>
            </a:fld>
            <a:endParaRPr b="0" sz="1200" strike="noStrike">
              <a:solidFill>
                <a:srgbClr val="000000"/>
              </a:solidFill>
              <a:latin typeface="Times New Roman"/>
              <a:ea typeface="Times New Roman"/>
              <a:cs typeface="Times New Roman"/>
              <a:sym typeface="Times New Roman"/>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8" name="Shape 268"/>
        <p:cNvGrpSpPr/>
        <p:nvPr/>
      </p:nvGrpSpPr>
      <p:grpSpPr>
        <a:xfrm>
          <a:off x="0" y="0"/>
          <a:ext cx="0" cy="0"/>
          <a:chOff x="0" y="0"/>
          <a:chExt cx="0" cy="0"/>
        </a:xfrm>
      </p:grpSpPr>
      <p:sp>
        <p:nvSpPr>
          <p:cNvPr id="269" name="Google Shape;269;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70" name="Google Shape;270;p9:notes"/>
          <p:cNvSpPr txBox="1"/>
          <p:nvPr>
            <p:ph idx="1" type="body"/>
          </p:nvPr>
        </p:nvSpPr>
        <p:spPr>
          <a:xfrm>
            <a:off x="685800" y="4400640"/>
            <a:ext cx="5486040" cy="3600000"/>
          </a:xfrm>
          <a:prstGeom prst="rect">
            <a:avLst/>
          </a:prstGeom>
          <a:noFill/>
          <a:ln>
            <a:noFill/>
          </a:ln>
        </p:spPr>
        <p:txBody>
          <a:bodyPr anchorCtr="0" anchor="t" bIns="0" lIns="0" spcFirstLastPara="1" rIns="0" wrap="square" tIns="0">
            <a:noAutofit/>
          </a:bodyPr>
          <a:lstStyle/>
          <a:p>
            <a:pPr indent="0" lvl="0" marL="216000" rtl="0" algn="l">
              <a:spcBef>
                <a:spcPts val="0"/>
              </a:spcBef>
              <a:spcAft>
                <a:spcPts val="0"/>
              </a:spcAft>
              <a:buClr>
                <a:schemeClr val="dk1"/>
              </a:buClr>
              <a:buSzPts val="1800"/>
              <a:buFont typeface="Arial"/>
              <a:buNone/>
            </a:pPr>
            <a:r>
              <a:t/>
            </a:r>
            <a:endParaRPr b="0" sz="1800" strike="noStrike">
              <a:solidFill>
                <a:srgbClr val="000000"/>
              </a:solidFill>
              <a:latin typeface="Arial"/>
              <a:ea typeface="Arial"/>
              <a:cs typeface="Arial"/>
              <a:sym typeface="Arial"/>
            </a:endParaRPr>
          </a:p>
        </p:txBody>
      </p:sp>
      <p:sp>
        <p:nvSpPr>
          <p:cNvPr id="271" name="Google Shape;271;p9:notes"/>
          <p:cNvSpPr txBox="1"/>
          <p:nvPr>
            <p:ph idx="12" type="sldNum"/>
          </p:nvPr>
        </p:nvSpPr>
        <p:spPr>
          <a:xfrm>
            <a:off x="3884760" y="8685360"/>
            <a:ext cx="2971440" cy="458280"/>
          </a:xfrm>
          <a:prstGeom prst="rect">
            <a:avLst/>
          </a:prstGeom>
          <a:noFill/>
          <a:ln>
            <a:noFill/>
          </a:ln>
        </p:spPr>
        <p:txBody>
          <a:bodyPr anchorCtr="0" anchor="b" bIns="0" lIns="0" spcFirstLastPara="1" rIns="0" wrap="square" tIns="0">
            <a:noAutofit/>
          </a:bodyPr>
          <a:lstStyle/>
          <a:p>
            <a:pPr indent="0" lvl="0" marL="0" marR="0" rtl="0" algn="r">
              <a:lnSpc>
                <a:spcPct val="100000"/>
              </a:lnSpc>
              <a:spcBef>
                <a:spcPts val="0"/>
              </a:spcBef>
              <a:spcAft>
                <a:spcPts val="0"/>
              </a:spcAft>
              <a:buClr>
                <a:srgbClr val="000000"/>
              </a:buClr>
              <a:buSzPts val="1200"/>
              <a:buFont typeface="Times New Roman"/>
              <a:buNone/>
            </a:pPr>
            <a:fld id="{00000000-1234-1234-1234-123412341234}" type="slidenum">
              <a:rPr b="0" lang="en-GB" sz="1200" strike="noStrike">
                <a:solidFill>
                  <a:srgbClr val="000000"/>
                </a:solidFill>
                <a:latin typeface="Times New Roman"/>
                <a:ea typeface="Times New Roman"/>
                <a:cs typeface="Times New Roman"/>
                <a:sym typeface="Times New Roman"/>
              </a:rPr>
              <a:t>‹#›</a:t>
            </a:fld>
            <a:endParaRPr b="0" sz="1200" strike="noStrike">
              <a:solidFill>
                <a:srgbClr val="000000"/>
              </a:solidFill>
              <a:latin typeface="Times New Roman"/>
              <a:ea typeface="Times New Roman"/>
              <a:cs typeface="Times New Roman"/>
              <a:sym typeface="Times New Roman"/>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9" name="Shape 279"/>
        <p:cNvGrpSpPr/>
        <p:nvPr/>
      </p:nvGrpSpPr>
      <p:grpSpPr>
        <a:xfrm>
          <a:off x="0" y="0"/>
          <a:ext cx="0" cy="0"/>
          <a:chOff x="0" y="0"/>
          <a:chExt cx="0" cy="0"/>
        </a:xfrm>
      </p:grpSpPr>
      <p:sp>
        <p:nvSpPr>
          <p:cNvPr id="280" name="Google Shape;280;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81" name="Google Shape;281;p10:notes"/>
          <p:cNvSpPr txBox="1"/>
          <p:nvPr>
            <p:ph idx="1" type="body"/>
          </p:nvPr>
        </p:nvSpPr>
        <p:spPr>
          <a:xfrm>
            <a:off x="685800" y="4400640"/>
            <a:ext cx="5486040" cy="3600000"/>
          </a:xfrm>
          <a:prstGeom prst="rect">
            <a:avLst/>
          </a:prstGeom>
          <a:noFill/>
          <a:ln>
            <a:noFill/>
          </a:ln>
        </p:spPr>
        <p:txBody>
          <a:bodyPr anchorCtr="0" anchor="t" bIns="0" lIns="0" spcFirstLastPara="1" rIns="0" wrap="square" tIns="0">
            <a:noAutofit/>
          </a:bodyPr>
          <a:lstStyle/>
          <a:p>
            <a:pPr indent="0" lvl="0" marL="216000" rtl="0" algn="l">
              <a:lnSpc>
                <a:spcPct val="100000"/>
              </a:lnSpc>
              <a:spcBef>
                <a:spcPts val="0"/>
              </a:spcBef>
              <a:spcAft>
                <a:spcPts val="0"/>
              </a:spcAft>
              <a:buClr>
                <a:srgbClr val="000000"/>
              </a:buClr>
              <a:buSzPts val="1200"/>
              <a:buFont typeface="Open Sans"/>
              <a:buNone/>
            </a:pPr>
            <a:r>
              <a:rPr b="1" lang="en-GB" sz="1200" strike="noStrike">
                <a:solidFill>
                  <a:srgbClr val="000000"/>
                </a:solidFill>
                <a:latin typeface="Open Sans"/>
                <a:ea typeface="Open Sans"/>
                <a:cs typeface="Open Sans"/>
                <a:sym typeface="Open Sans"/>
              </a:rPr>
              <a:t>GPS (Global Positioning System): </a:t>
            </a:r>
            <a:endParaRPr/>
          </a:p>
          <a:p>
            <a:pPr indent="-171450" lvl="0" marL="387450" rtl="0" algn="l">
              <a:lnSpc>
                <a:spcPct val="100000"/>
              </a:lnSpc>
              <a:spcBef>
                <a:spcPts val="0"/>
              </a:spcBef>
              <a:spcAft>
                <a:spcPts val="0"/>
              </a:spcAft>
              <a:buClr>
                <a:srgbClr val="000000"/>
              </a:buClr>
              <a:buSzPts val="1200"/>
              <a:buFont typeface="Arial"/>
              <a:buChar char="•"/>
            </a:pPr>
            <a:r>
              <a:rPr b="0" lang="en-GB" sz="1200" strike="noStrike">
                <a:solidFill>
                  <a:srgbClr val="000000"/>
                </a:solidFill>
                <a:latin typeface="Open Sans"/>
                <a:ea typeface="Open Sans"/>
                <a:cs typeface="Open Sans"/>
                <a:sym typeface="Open Sans"/>
              </a:rPr>
              <a:t>GPS technology is often an integral part of field surveys. It enables precise location data to be collected, enhancing the accuracy and geospatial context of the collected information. GPS can be used for:</a:t>
            </a:r>
            <a:endParaRPr/>
          </a:p>
          <a:p>
            <a:pPr indent="0" lvl="0" marL="216000" rtl="0" algn="l">
              <a:lnSpc>
                <a:spcPct val="100000"/>
              </a:lnSpc>
              <a:spcBef>
                <a:spcPts val="0"/>
              </a:spcBef>
              <a:spcAft>
                <a:spcPts val="0"/>
              </a:spcAft>
              <a:buClr>
                <a:schemeClr val="dk1"/>
              </a:buClr>
              <a:buSzPts val="1200"/>
              <a:buFont typeface="Arial"/>
              <a:buNone/>
            </a:pPr>
            <a:r>
              <a:t/>
            </a:r>
            <a:endParaRPr b="0" sz="1200" strike="noStrike">
              <a:solidFill>
                <a:srgbClr val="000000"/>
              </a:solidFill>
              <a:latin typeface="Open Sans"/>
              <a:ea typeface="Open Sans"/>
              <a:cs typeface="Open Sans"/>
              <a:sym typeface="Open Sans"/>
            </a:endParaRPr>
          </a:p>
          <a:p>
            <a:pPr indent="0" lvl="0" marL="216000" rtl="0" algn="l">
              <a:lnSpc>
                <a:spcPct val="100000"/>
              </a:lnSpc>
              <a:spcBef>
                <a:spcPts val="0"/>
              </a:spcBef>
              <a:spcAft>
                <a:spcPts val="0"/>
              </a:spcAft>
              <a:buClr>
                <a:srgbClr val="000000"/>
              </a:buClr>
              <a:buSzPts val="1200"/>
              <a:buFont typeface="Open Sans"/>
              <a:buNone/>
            </a:pPr>
            <a:r>
              <a:rPr b="1" lang="en-GB" sz="1200" strike="noStrike">
                <a:solidFill>
                  <a:srgbClr val="000000"/>
                </a:solidFill>
                <a:latin typeface="Open Sans"/>
                <a:ea typeface="Open Sans"/>
                <a:cs typeface="Open Sans"/>
                <a:sym typeface="Open Sans"/>
              </a:rPr>
              <a:t>Geospatial Data: </a:t>
            </a:r>
            <a:endParaRPr/>
          </a:p>
          <a:p>
            <a:pPr indent="-171450" lvl="0" marL="387450" rtl="0" algn="l">
              <a:lnSpc>
                <a:spcPct val="100000"/>
              </a:lnSpc>
              <a:spcBef>
                <a:spcPts val="0"/>
              </a:spcBef>
              <a:spcAft>
                <a:spcPts val="0"/>
              </a:spcAft>
              <a:buClr>
                <a:srgbClr val="000000"/>
              </a:buClr>
              <a:buSzPts val="1200"/>
              <a:buFont typeface="Arial"/>
              <a:buChar char="•"/>
            </a:pPr>
            <a:r>
              <a:rPr b="0" lang="en-GB" sz="1200" strike="noStrike">
                <a:solidFill>
                  <a:srgbClr val="000000"/>
                </a:solidFill>
                <a:latin typeface="Open Sans"/>
                <a:ea typeface="Open Sans"/>
                <a:cs typeface="Open Sans"/>
                <a:sym typeface="Open Sans"/>
              </a:rPr>
              <a:t>GPS provides latitude, longitude, and elevation coordinates, which are crucial for mapping, georeferencing, and spatial analysis.</a:t>
            </a:r>
            <a:endParaRPr/>
          </a:p>
          <a:p>
            <a:pPr indent="0" lvl="0" marL="216000" rtl="0" algn="l">
              <a:lnSpc>
                <a:spcPct val="100000"/>
              </a:lnSpc>
              <a:spcBef>
                <a:spcPts val="0"/>
              </a:spcBef>
              <a:spcAft>
                <a:spcPts val="0"/>
              </a:spcAft>
              <a:buClr>
                <a:schemeClr val="dk1"/>
              </a:buClr>
              <a:buSzPts val="1200"/>
              <a:buFont typeface="Arial"/>
              <a:buNone/>
            </a:pPr>
            <a:r>
              <a:t/>
            </a:r>
            <a:endParaRPr b="0" sz="1200" strike="noStrike">
              <a:solidFill>
                <a:srgbClr val="000000"/>
              </a:solidFill>
              <a:latin typeface="Open Sans"/>
              <a:ea typeface="Open Sans"/>
              <a:cs typeface="Open Sans"/>
              <a:sym typeface="Open Sans"/>
            </a:endParaRPr>
          </a:p>
          <a:p>
            <a:pPr indent="0" lvl="0" marL="216000" rtl="0" algn="l">
              <a:lnSpc>
                <a:spcPct val="100000"/>
              </a:lnSpc>
              <a:spcBef>
                <a:spcPts val="0"/>
              </a:spcBef>
              <a:spcAft>
                <a:spcPts val="0"/>
              </a:spcAft>
              <a:buClr>
                <a:srgbClr val="000000"/>
              </a:buClr>
              <a:buSzPts val="1200"/>
              <a:buFont typeface="Open Sans"/>
              <a:buNone/>
            </a:pPr>
            <a:r>
              <a:rPr b="1" lang="en-GB" sz="1200" strike="noStrike">
                <a:solidFill>
                  <a:srgbClr val="000000"/>
                </a:solidFill>
                <a:latin typeface="Open Sans"/>
                <a:ea typeface="Open Sans"/>
                <a:cs typeface="Open Sans"/>
                <a:sym typeface="Open Sans"/>
              </a:rPr>
              <a:t>Navigation: </a:t>
            </a:r>
            <a:endParaRPr/>
          </a:p>
          <a:p>
            <a:pPr indent="-171450" lvl="0" marL="387450" rtl="0" algn="l">
              <a:lnSpc>
                <a:spcPct val="100000"/>
              </a:lnSpc>
              <a:spcBef>
                <a:spcPts val="0"/>
              </a:spcBef>
              <a:spcAft>
                <a:spcPts val="0"/>
              </a:spcAft>
              <a:buClr>
                <a:srgbClr val="000000"/>
              </a:buClr>
              <a:buSzPts val="1200"/>
              <a:buFont typeface="Arial"/>
              <a:buChar char="•"/>
            </a:pPr>
            <a:r>
              <a:rPr b="0" lang="en-GB" sz="1200" strike="noStrike">
                <a:solidFill>
                  <a:srgbClr val="000000"/>
                </a:solidFill>
                <a:latin typeface="Open Sans"/>
                <a:ea typeface="Open Sans"/>
                <a:cs typeface="Open Sans"/>
                <a:sym typeface="Open Sans"/>
              </a:rPr>
              <a:t>GPS aids in navigation, allowing researchers to move efficiently within a study area and locate specific points of interest.</a:t>
            </a:r>
            <a:endParaRPr/>
          </a:p>
          <a:p>
            <a:pPr indent="0" lvl="0" marL="216000" rtl="0" algn="l">
              <a:lnSpc>
                <a:spcPct val="100000"/>
              </a:lnSpc>
              <a:spcBef>
                <a:spcPts val="0"/>
              </a:spcBef>
              <a:spcAft>
                <a:spcPts val="0"/>
              </a:spcAft>
              <a:buClr>
                <a:schemeClr val="dk1"/>
              </a:buClr>
              <a:buSzPts val="1200"/>
              <a:buFont typeface="Arial"/>
              <a:buNone/>
            </a:pPr>
            <a:r>
              <a:t/>
            </a:r>
            <a:endParaRPr b="0" sz="1200" strike="noStrike">
              <a:solidFill>
                <a:srgbClr val="000000"/>
              </a:solidFill>
              <a:latin typeface="Open Sans"/>
              <a:ea typeface="Open Sans"/>
              <a:cs typeface="Open Sans"/>
              <a:sym typeface="Open Sans"/>
            </a:endParaRPr>
          </a:p>
          <a:p>
            <a:pPr indent="0" lvl="0" marL="216000" rtl="0" algn="l">
              <a:lnSpc>
                <a:spcPct val="100000"/>
              </a:lnSpc>
              <a:spcBef>
                <a:spcPts val="0"/>
              </a:spcBef>
              <a:spcAft>
                <a:spcPts val="0"/>
              </a:spcAft>
              <a:buClr>
                <a:srgbClr val="000000"/>
              </a:buClr>
              <a:buSzPts val="1200"/>
              <a:buFont typeface="Open Sans"/>
              <a:buNone/>
            </a:pPr>
            <a:r>
              <a:rPr b="1" lang="en-GB" sz="1200" strike="noStrike">
                <a:solidFill>
                  <a:srgbClr val="000000"/>
                </a:solidFill>
                <a:latin typeface="Open Sans"/>
                <a:ea typeface="Open Sans"/>
                <a:cs typeface="Open Sans"/>
                <a:sym typeface="Open Sans"/>
              </a:rPr>
              <a:t>Tracking: </a:t>
            </a:r>
            <a:endParaRPr/>
          </a:p>
          <a:p>
            <a:pPr indent="-171450" lvl="0" marL="387450" rtl="0" algn="l">
              <a:lnSpc>
                <a:spcPct val="100000"/>
              </a:lnSpc>
              <a:spcBef>
                <a:spcPts val="0"/>
              </a:spcBef>
              <a:spcAft>
                <a:spcPts val="0"/>
              </a:spcAft>
              <a:buClr>
                <a:srgbClr val="000000"/>
              </a:buClr>
              <a:buSzPts val="1200"/>
              <a:buFont typeface="Arial"/>
              <a:buChar char="•"/>
            </a:pPr>
            <a:r>
              <a:rPr b="0" lang="en-GB" sz="1200" strike="noStrike">
                <a:solidFill>
                  <a:srgbClr val="000000"/>
                </a:solidFill>
                <a:latin typeface="Open Sans"/>
                <a:ea typeface="Open Sans"/>
                <a:cs typeface="Open Sans"/>
                <a:sym typeface="Open Sans"/>
              </a:rPr>
              <a:t>GPS tracking is valuable for monitoring the movement of objects or organisms, such as wildlife tracking, vehicle tracking, or asset management.</a:t>
            </a:r>
            <a:endParaRPr/>
          </a:p>
          <a:p>
            <a:pPr indent="0" lvl="0" marL="216000" rtl="0" algn="l">
              <a:lnSpc>
                <a:spcPct val="100000"/>
              </a:lnSpc>
              <a:spcBef>
                <a:spcPts val="0"/>
              </a:spcBef>
              <a:spcAft>
                <a:spcPts val="0"/>
              </a:spcAft>
              <a:buClr>
                <a:schemeClr val="dk1"/>
              </a:buClr>
              <a:buSzPts val="1200"/>
              <a:buFont typeface="Arial"/>
              <a:buNone/>
            </a:pPr>
            <a:r>
              <a:t/>
            </a:r>
            <a:endParaRPr b="0" sz="1200" strike="noStrike">
              <a:solidFill>
                <a:srgbClr val="000000"/>
              </a:solidFill>
              <a:latin typeface="Open Sans"/>
              <a:ea typeface="Open Sans"/>
              <a:cs typeface="Open Sans"/>
              <a:sym typeface="Open Sans"/>
            </a:endParaRPr>
          </a:p>
          <a:p>
            <a:pPr indent="0" lvl="0" marL="216000" rtl="0" algn="l">
              <a:lnSpc>
                <a:spcPct val="100000"/>
              </a:lnSpc>
              <a:spcBef>
                <a:spcPts val="0"/>
              </a:spcBef>
              <a:spcAft>
                <a:spcPts val="0"/>
              </a:spcAft>
              <a:buClr>
                <a:srgbClr val="000000"/>
              </a:buClr>
              <a:buSzPts val="1200"/>
              <a:buFont typeface="Open Sans"/>
              <a:buNone/>
            </a:pPr>
            <a:r>
              <a:rPr b="1" lang="en-GB" sz="1200" strike="noStrike">
                <a:solidFill>
                  <a:srgbClr val="000000"/>
                </a:solidFill>
                <a:latin typeface="Open Sans"/>
                <a:ea typeface="Open Sans"/>
                <a:cs typeface="Open Sans"/>
                <a:sym typeface="Open Sans"/>
              </a:rPr>
              <a:t>Data Integration: </a:t>
            </a:r>
            <a:endParaRPr/>
          </a:p>
          <a:p>
            <a:pPr indent="-171450" lvl="0" marL="387450" rtl="0" algn="l">
              <a:lnSpc>
                <a:spcPct val="100000"/>
              </a:lnSpc>
              <a:spcBef>
                <a:spcPts val="0"/>
              </a:spcBef>
              <a:spcAft>
                <a:spcPts val="0"/>
              </a:spcAft>
              <a:buClr>
                <a:srgbClr val="000000"/>
              </a:buClr>
              <a:buSzPts val="1200"/>
              <a:buFont typeface="Arial"/>
              <a:buChar char="•"/>
            </a:pPr>
            <a:r>
              <a:rPr b="0" lang="en-GB" sz="1200" strike="noStrike">
                <a:solidFill>
                  <a:srgbClr val="000000"/>
                </a:solidFill>
                <a:latin typeface="Open Sans"/>
                <a:ea typeface="Open Sans"/>
                <a:cs typeface="Open Sans"/>
                <a:sym typeface="Open Sans"/>
              </a:rPr>
              <a:t>GPS data can be integrated with other collected data to provide a comprehensive understanding of the study area.</a:t>
            </a:r>
            <a:endParaRPr/>
          </a:p>
        </p:txBody>
      </p:sp>
      <p:sp>
        <p:nvSpPr>
          <p:cNvPr id="282" name="Google Shape;282;p10:notes"/>
          <p:cNvSpPr txBox="1"/>
          <p:nvPr>
            <p:ph idx="12" type="sldNum"/>
          </p:nvPr>
        </p:nvSpPr>
        <p:spPr>
          <a:xfrm>
            <a:off x="3884760" y="8685360"/>
            <a:ext cx="2971440" cy="458280"/>
          </a:xfrm>
          <a:prstGeom prst="rect">
            <a:avLst/>
          </a:prstGeom>
          <a:noFill/>
          <a:ln>
            <a:noFill/>
          </a:ln>
        </p:spPr>
        <p:txBody>
          <a:bodyPr anchorCtr="0" anchor="b" bIns="0" lIns="0" spcFirstLastPara="1" rIns="0" wrap="square" tIns="0">
            <a:noAutofit/>
          </a:bodyPr>
          <a:lstStyle/>
          <a:p>
            <a:pPr indent="0" lvl="0" marL="0" marR="0" rtl="0" algn="r">
              <a:lnSpc>
                <a:spcPct val="100000"/>
              </a:lnSpc>
              <a:spcBef>
                <a:spcPts val="0"/>
              </a:spcBef>
              <a:spcAft>
                <a:spcPts val="0"/>
              </a:spcAft>
              <a:buClr>
                <a:srgbClr val="000000"/>
              </a:buClr>
              <a:buSzPts val="1200"/>
              <a:buFont typeface="Times New Roman"/>
              <a:buNone/>
            </a:pPr>
            <a:fld id="{00000000-1234-1234-1234-123412341234}" type="slidenum">
              <a:rPr b="0" lang="en-GB" sz="1200" strike="noStrike">
                <a:solidFill>
                  <a:srgbClr val="000000"/>
                </a:solidFill>
                <a:latin typeface="Times New Roman"/>
                <a:ea typeface="Times New Roman"/>
                <a:cs typeface="Times New Roman"/>
                <a:sym typeface="Times New Roman"/>
              </a:rPr>
              <a:t>‹#›</a:t>
            </a:fld>
            <a:endParaRPr b="0" sz="1200" strike="noStrike">
              <a:solidFill>
                <a:srgbClr val="000000"/>
              </a:solidFill>
              <a:latin typeface="Times New Roman"/>
              <a:ea typeface="Times New Roman"/>
              <a:cs typeface="Times New Roman"/>
              <a:sym typeface="Times New Roman"/>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1" name="Shape 291"/>
        <p:cNvGrpSpPr/>
        <p:nvPr/>
      </p:nvGrpSpPr>
      <p:grpSpPr>
        <a:xfrm>
          <a:off x="0" y="0"/>
          <a:ext cx="0" cy="0"/>
          <a:chOff x="0" y="0"/>
          <a:chExt cx="0" cy="0"/>
        </a:xfrm>
      </p:grpSpPr>
      <p:sp>
        <p:nvSpPr>
          <p:cNvPr id="292" name="Google Shape;292;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93" name="Google Shape;293;p11:notes"/>
          <p:cNvSpPr txBox="1"/>
          <p:nvPr>
            <p:ph idx="1" type="body"/>
          </p:nvPr>
        </p:nvSpPr>
        <p:spPr>
          <a:xfrm>
            <a:off x="685800" y="4400640"/>
            <a:ext cx="5486040" cy="3600000"/>
          </a:xfrm>
          <a:prstGeom prst="rect">
            <a:avLst/>
          </a:prstGeom>
          <a:noFill/>
          <a:ln>
            <a:noFill/>
          </a:ln>
        </p:spPr>
        <p:txBody>
          <a:bodyPr anchorCtr="0" anchor="t" bIns="0" lIns="0" spcFirstLastPara="1" rIns="0" wrap="square" tIns="0">
            <a:noAutofit/>
          </a:bodyPr>
          <a:lstStyle/>
          <a:p>
            <a:pPr indent="0" lvl="0" marL="216000" rtl="0" algn="l">
              <a:lnSpc>
                <a:spcPct val="100000"/>
              </a:lnSpc>
              <a:spcBef>
                <a:spcPts val="0"/>
              </a:spcBef>
              <a:spcAft>
                <a:spcPts val="0"/>
              </a:spcAft>
              <a:buClr>
                <a:srgbClr val="000000"/>
              </a:buClr>
              <a:buSzPts val="1200"/>
              <a:buFont typeface="Open Sans"/>
              <a:buNone/>
            </a:pPr>
            <a:r>
              <a:rPr b="1" lang="en-GB" sz="1200" strike="noStrike">
                <a:solidFill>
                  <a:srgbClr val="000000"/>
                </a:solidFill>
                <a:latin typeface="Open Sans"/>
                <a:ea typeface="Open Sans"/>
                <a:cs typeface="Open Sans"/>
                <a:sym typeface="Open Sans"/>
              </a:rPr>
              <a:t>Small Planes: </a:t>
            </a:r>
            <a:endParaRPr/>
          </a:p>
          <a:p>
            <a:pPr indent="-171450" lvl="0" marL="387450" rtl="0" algn="l">
              <a:lnSpc>
                <a:spcPct val="100000"/>
              </a:lnSpc>
              <a:spcBef>
                <a:spcPts val="0"/>
              </a:spcBef>
              <a:spcAft>
                <a:spcPts val="0"/>
              </a:spcAft>
              <a:buClr>
                <a:srgbClr val="000000"/>
              </a:buClr>
              <a:buSzPts val="1200"/>
              <a:buFont typeface="Arial"/>
              <a:buChar char="•"/>
            </a:pPr>
            <a:r>
              <a:rPr b="0" lang="en-GB" sz="1200" strike="noStrike">
                <a:solidFill>
                  <a:srgbClr val="000000"/>
                </a:solidFill>
                <a:latin typeface="Open Sans"/>
                <a:ea typeface="Open Sans"/>
                <a:cs typeface="Open Sans"/>
                <a:sym typeface="Open Sans"/>
              </a:rPr>
              <a:t>Aerial surveys conducted by small planes involve the use of aircraft, such as fixed-wing airplanes, to capture data from above the ground or water. These surveys are often used for a range of applications, including land mapping, environmental monitoring, urban planning, and agriculture.</a:t>
            </a:r>
            <a:endParaRPr/>
          </a:p>
          <a:p>
            <a:pPr indent="0" lvl="0" marL="216000" rtl="0" algn="l">
              <a:lnSpc>
                <a:spcPct val="100000"/>
              </a:lnSpc>
              <a:spcBef>
                <a:spcPts val="0"/>
              </a:spcBef>
              <a:spcAft>
                <a:spcPts val="0"/>
              </a:spcAft>
              <a:buClr>
                <a:schemeClr val="dk1"/>
              </a:buClr>
              <a:buSzPts val="1200"/>
              <a:buFont typeface="Arial"/>
              <a:buNone/>
            </a:pPr>
            <a:r>
              <a:t/>
            </a:r>
            <a:endParaRPr b="0" sz="1200" strike="noStrike">
              <a:solidFill>
                <a:srgbClr val="000000"/>
              </a:solidFill>
              <a:latin typeface="Open Sans"/>
              <a:ea typeface="Open Sans"/>
              <a:cs typeface="Open Sans"/>
              <a:sym typeface="Open Sans"/>
            </a:endParaRPr>
          </a:p>
          <a:p>
            <a:pPr indent="0" lvl="0" marL="216000" rtl="0" algn="l">
              <a:lnSpc>
                <a:spcPct val="100000"/>
              </a:lnSpc>
              <a:spcBef>
                <a:spcPts val="0"/>
              </a:spcBef>
              <a:spcAft>
                <a:spcPts val="0"/>
              </a:spcAft>
              <a:buClr>
                <a:srgbClr val="000000"/>
              </a:buClr>
              <a:buSzPts val="1200"/>
              <a:buFont typeface="Open Sans"/>
              <a:buNone/>
            </a:pPr>
            <a:r>
              <a:rPr b="1" lang="en-GB" sz="1200" strike="noStrike">
                <a:solidFill>
                  <a:srgbClr val="000000"/>
                </a:solidFill>
                <a:latin typeface="Open Sans"/>
                <a:ea typeface="Open Sans"/>
                <a:cs typeface="Open Sans"/>
                <a:sym typeface="Open Sans"/>
              </a:rPr>
              <a:t>Drones (Unmanned Aerial Vehicles - UAVs): </a:t>
            </a:r>
            <a:endParaRPr/>
          </a:p>
          <a:p>
            <a:pPr indent="-171450" lvl="0" marL="387450" rtl="0" algn="l">
              <a:lnSpc>
                <a:spcPct val="100000"/>
              </a:lnSpc>
              <a:spcBef>
                <a:spcPts val="0"/>
              </a:spcBef>
              <a:spcAft>
                <a:spcPts val="0"/>
              </a:spcAft>
              <a:buClr>
                <a:srgbClr val="000000"/>
              </a:buClr>
              <a:buSzPts val="1200"/>
              <a:buFont typeface="Arial"/>
              <a:buChar char="•"/>
            </a:pPr>
            <a:r>
              <a:rPr b="0" lang="en-GB" sz="1200" strike="noStrike">
                <a:solidFill>
                  <a:srgbClr val="000000"/>
                </a:solidFill>
                <a:latin typeface="Open Sans"/>
                <a:ea typeface="Open Sans"/>
                <a:cs typeface="Open Sans"/>
                <a:sym typeface="Open Sans"/>
              </a:rPr>
              <a:t>Drones have become increasingly popular for aerial surveys due to their flexibility, affordability, and ease of use. They can be equipped with various sensors, cameras, and instruments to capture high-resolution imagery and collect data from the air. Drones are especially valuable for tasks like mapping, disaster response, wildlife monitoring, and infrastructure inspections.</a:t>
            </a:r>
            <a:endParaRPr/>
          </a:p>
          <a:p>
            <a:pPr indent="0" lvl="0" marL="216000" rtl="0" algn="l">
              <a:lnSpc>
                <a:spcPct val="100000"/>
              </a:lnSpc>
              <a:spcBef>
                <a:spcPts val="0"/>
              </a:spcBef>
              <a:spcAft>
                <a:spcPts val="0"/>
              </a:spcAft>
              <a:buClr>
                <a:schemeClr val="dk1"/>
              </a:buClr>
              <a:buSzPts val="1200"/>
              <a:buFont typeface="Arial"/>
              <a:buNone/>
            </a:pPr>
            <a:r>
              <a:t/>
            </a:r>
            <a:endParaRPr b="0" sz="1200" strike="noStrike">
              <a:solidFill>
                <a:srgbClr val="000000"/>
              </a:solidFill>
              <a:latin typeface="Open Sans"/>
              <a:ea typeface="Open Sans"/>
              <a:cs typeface="Open Sans"/>
              <a:sym typeface="Open Sans"/>
            </a:endParaRPr>
          </a:p>
          <a:p>
            <a:pPr indent="0" lvl="0" marL="216000" rtl="0" algn="l">
              <a:lnSpc>
                <a:spcPct val="100000"/>
              </a:lnSpc>
              <a:spcBef>
                <a:spcPts val="0"/>
              </a:spcBef>
              <a:spcAft>
                <a:spcPts val="0"/>
              </a:spcAft>
              <a:buClr>
                <a:srgbClr val="000000"/>
              </a:buClr>
              <a:buSzPts val="1200"/>
              <a:buFont typeface="Open Sans"/>
              <a:buNone/>
            </a:pPr>
            <a:r>
              <a:rPr b="1" lang="en-GB" sz="1200" strike="noStrike">
                <a:solidFill>
                  <a:srgbClr val="000000"/>
                </a:solidFill>
                <a:latin typeface="Open Sans"/>
                <a:ea typeface="Open Sans"/>
                <a:cs typeface="Open Sans"/>
                <a:sym typeface="Open Sans"/>
              </a:rPr>
              <a:t>Survey Area: </a:t>
            </a:r>
            <a:endParaRPr/>
          </a:p>
          <a:p>
            <a:pPr indent="-171450" lvl="0" marL="387450" rtl="0" algn="l">
              <a:lnSpc>
                <a:spcPct val="100000"/>
              </a:lnSpc>
              <a:spcBef>
                <a:spcPts val="0"/>
              </a:spcBef>
              <a:spcAft>
                <a:spcPts val="0"/>
              </a:spcAft>
              <a:buClr>
                <a:srgbClr val="000000"/>
              </a:buClr>
              <a:buSzPts val="1200"/>
              <a:buFont typeface="Arial"/>
              <a:buChar char="•"/>
            </a:pPr>
            <a:r>
              <a:rPr b="0" lang="en-GB" sz="1200" strike="noStrike">
                <a:solidFill>
                  <a:srgbClr val="000000"/>
                </a:solidFill>
                <a:latin typeface="Open Sans"/>
                <a:ea typeface="Open Sans"/>
                <a:cs typeface="Open Sans"/>
                <a:sym typeface="Open Sans"/>
              </a:rPr>
              <a:t>The area covered in aerial surveys can vary widely based on the instruments and technology used:</a:t>
            </a:r>
            <a:endParaRPr/>
          </a:p>
          <a:p>
            <a:pPr indent="0" lvl="0" marL="216000" rtl="0" algn="l">
              <a:lnSpc>
                <a:spcPct val="100000"/>
              </a:lnSpc>
              <a:spcBef>
                <a:spcPts val="0"/>
              </a:spcBef>
              <a:spcAft>
                <a:spcPts val="0"/>
              </a:spcAft>
              <a:buClr>
                <a:schemeClr val="dk1"/>
              </a:buClr>
              <a:buSzPts val="1200"/>
              <a:buFont typeface="Arial"/>
              <a:buNone/>
            </a:pPr>
            <a:r>
              <a:t/>
            </a:r>
            <a:endParaRPr b="0" sz="1200" strike="noStrike">
              <a:solidFill>
                <a:srgbClr val="000000"/>
              </a:solidFill>
              <a:latin typeface="Open Sans"/>
              <a:ea typeface="Open Sans"/>
              <a:cs typeface="Open Sans"/>
              <a:sym typeface="Open Sans"/>
            </a:endParaRPr>
          </a:p>
          <a:p>
            <a:pPr indent="0" lvl="0" marL="216000" rtl="0" algn="l">
              <a:lnSpc>
                <a:spcPct val="100000"/>
              </a:lnSpc>
              <a:spcBef>
                <a:spcPts val="0"/>
              </a:spcBef>
              <a:spcAft>
                <a:spcPts val="0"/>
              </a:spcAft>
              <a:buClr>
                <a:srgbClr val="000000"/>
              </a:buClr>
              <a:buSzPts val="1200"/>
              <a:buFont typeface="Open Sans"/>
              <a:buNone/>
            </a:pPr>
            <a:r>
              <a:rPr b="1" lang="en-GB" sz="1200" strike="noStrike">
                <a:solidFill>
                  <a:srgbClr val="000000"/>
                </a:solidFill>
                <a:latin typeface="Open Sans"/>
                <a:ea typeface="Open Sans"/>
                <a:cs typeface="Open Sans"/>
                <a:sym typeface="Open Sans"/>
              </a:rPr>
              <a:t>Small Areas: </a:t>
            </a:r>
            <a:endParaRPr/>
          </a:p>
          <a:p>
            <a:pPr indent="-171450" lvl="0" marL="387450" rtl="0" algn="l">
              <a:lnSpc>
                <a:spcPct val="100000"/>
              </a:lnSpc>
              <a:spcBef>
                <a:spcPts val="0"/>
              </a:spcBef>
              <a:spcAft>
                <a:spcPts val="0"/>
              </a:spcAft>
              <a:buClr>
                <a:srgbClr val="000000"/>
              </a:buClr>
              <a:buSzPts val="1200"/>
              <a:buFont typeface="Arial"/>
              <a:buChar char="•"/>
            </a:pPr>
            <a:r>
              <a:rPr b="0" lang="en-GB" sz="1200" strike="noStrike">
                <a:solidFill>
                  <a:srgbClr val="000000"/>
                </a:solidFill>
                <a:latin typeface="Open Sans"/>
                <a:ea typeface="Open Sans"/>
                <a:cs typeface="Open Sans"/>
                <a:sym typeface="Open Sans"/>
              </a:rPr>
              <a:t>Aerial surveys can be conducted over relatively small areas, such as a construction site, archaeological site, or a specific section of a forest. In these cases, high-resolution imagery and detailed data collection are often required.</a:t>
            </a:r>
            <a:endParaRPr/>
          </a:p>
          <a:p>
            <a:pPr indent="0" lvl="0" marL="216000" rtl="0" algn="l">
              <a:lnSpc>
                <a:spcPct val="100000"/>
              </a:lnSpc>
              <a:spcBef>
                <a:spcPts val="0"/>
              </a:spcBef>
              <a:spcAft>
                <a:spcPts val="0"/>
              </a:spcAft>
              <a:buClr>
                <a:schemeClr val="dk1"/>
              </a:buClr>
              <a:buSzPts val="1200"/>
              <a:buFont typeface="Arial"/>
              <a:buNone/>
            </a:pPr>
            <a:r>
              <a:t/>
            </a:r>
            <a:endParaRPr b="0" sz="1200" strike="noStrike">
              <a:solidFill>
                <a:srgbClr val="000000"/>
              </a:solidFill>
              <a:latin typeface="Open Sans"/>
              <a:ea typeface="Open Sans"/>
              <a:cs typeface="Open Sans"/>
              <a:sym typeface="Open Sans"/>
            </a:endParaRPr>
          </a:p>
          <a:p>
            <a:pPr indent="0" lvl="0" marL="216000" rtl="0" algn="l">
              <a:lnSpc>
                <a:spcPct val="100000"/>
              </a:lnSpc>
              <a:spcBef>
                <a:spcPts val="0"/>
              </a:spcBef>
              <a:spcAft>
                <a:spcPts val="0"/>
              </a:spcAft>
              <a:buClr>
                <a:srgbClr val="000000"/>
              </a:buClr>
              <a:buSzPts val="1200"/>
              <a:buFont typeface="Open Sans"/>
              <a:buNone/>
            </a:pPr>
            <a:r>
              <a:rPr b="1" lang="en-GB" sz="1200" strike="noStrike">
                <a:solidFill>
                  <a:srgbClr val="000000"/>
                </a:solidFill>
                <a:latin typeface="Open Sans"/>
                <a:ea typeface="Open Sans"/>
                <a:cs typeface="Open Sans"/>
                <a:sym typeface="Open Sans"/>
              </a:rPr>
              <a:t>Large Areas:</a:t>
            </a:r>
            <a:endParaRPr/>
          </a:p>
          <a:p>
            <a:pPr indent="-171450" lvl="0" marL="387450" rtl="0" algn="l">
              <a:lnSpc>
                <a:spcPct val="100000"/>
              </a:lnSpc>
              <a:spcBef>
                <a:spcPts val="0"/>
              </a:spcBef>
              <a:spcAft>
                <a:spcPts val="0"/>
              </a:spcAft>
              <a:buClr>
                <a:srgbClr val="000000"/>
              </a:buClr>
              <a:buSzPts val="1200"/>
              <a:buFont typeface="Arial"/>
              <a:buChar char="•"/>
            </a:pPr>
            <a:r>
              <a:rPr b="0" lang="en-GB" sz="1200" strike="noStrike">
                <a:solidFill>
                  <a:srgbClr val="000000"/>
                </a:solidFill>
                <a:latin typeface="Open Sans"/>
                <a:ea typeface="Open Sans"/>
                <a:cs typeface="Open Sans"/>
                <a:sym typeface="Open Sans"/>
              </a:rPr>
              <a:t>Aerial surveys are also effective for covering vast expanses, such as agricultural regions, national parks, or even entire cities. In these scenarios, the focus may be on broad-scale mapping, monitoring, or assessing changes over time.</a:t>
            </a:r>
            <a:endParaRPr/>
          </a:p>
          <a:p>
            <a:pPr indent="0" lvl="0" marL="216000" rtl="0" algn="l">
              <a:lnSpc>
                <a:spcPct val="100000"/>
              </a:lnSpc>
              <a:spcBef>
                <a:spcPts val="0"/>
              </a:spcBef>
              <a:spcAft>
                <a:spcPts val="0"/>
              </a:spcAft>
              <a:buClr>
                <a:schemeClr val="dk1"/>
              </a:buClr>
              <a:buSzPts val="1200"/>
              <a:buFont typeface="Arial"/>
              <a:buNone/>
            </a:pPr>
            <a:r>
              <a:t/>
            </a:r>
            <a:endParaRPr b="0" sz="1200" strike="noStrike">
              <a:solidFill>
                <a:srgbClr val="000000"/>
              </a:solidFill>
              <a:latin typeface="Open Sans"/>
              <a:ea typeface="Open Sans"/>
              <a:cs typeface="Open Sans"/>
              <a:sym typeface="Open Sans"/>
            </a:endParaRPr>
          </a:p>
          <a:p>
            <a:pPr indent="0" lvl="0" marL="216000" rtl="0" algn="l">
              <a:lnSpc>
                <a:spcPct val="100000"/>
              </a:lnSpc>
              <a:spcBef>
                <a:spcPts val="0"/>
              </a:spcBef>
              <a:spcAft>
                <a:spcPts val="0"/>
              </a:spcAft>
              <a:buClr>
                <a:srgbClr val="000000"/>
              </a:buClr>
              <a:buSzPts val="1200"/>
              <a:buFont typeface="Open Sans"/>
              <a:buNone/>
            </a:pPr>
            <a:r>
              <a:rPr b="1" lang="en-GB" sz="1200" strike="noStrike">
                <a:solidFill>
                  <a:srgbClr val="000000"/>
                </a:solidFill>
                <a:latin typeface="Open Sans"/>
                <a:ea typeface="Open Sans"/>
                <a:cs typeface="Open Sans"/>
                <a:sym typeface="Open Sans"/>
              </a:rPr>
              <a:t>Instruments: </a:t>
            </a:r>
            <a:endParaRPr/>
          </a:p>
          <a:p>
            <a:pPr indent="-171450" lvl="0" marL="387450" rtl="0" algn="l">
              <a:lnSpc>
                <a:spcPct val="100000"/>
              </a:lnSpc>
              <a:spcBef>
                <a:spcPts val="0"/>
              </a:spcBef>
              <a:spcAft>
                <a:spcPts val="0"/>
              </a:spcAft>
              <a:buClr>
                <a:srgbClr val="000000"/>
              </a:buClr>
              <a:buSzPts val="1200"/>
              <a:buFont typeface="Arial"/>
              <a:buChar char="•"/>
            </a:pPr>
            <a:r>
              <a:rPr b="0" lang="en-GB" sz="1200" strike="noStrike">
                <a:solidFill>
                  <a:srgbClr val="000000"/>
                </a:solidFill>
                <a:latin typeface="Open Sans"/>
                <a:ea typeface="Open Sans"/>
                <a:cs typeface="Open Sans"/>
                <a:sym typeface="Open Sans"/>
              </a:rPr>
              <a:t>Aerial surveys can incorporate a range of instruments and sensors, including cameras (RGB, multispectral, thermal), LiDAR (Light Detection and Ranging), and other specialized equipment. The choice of instruments depends on the specific objectives of the survey and the type of data required.</a:t>
            </a:r>
            <a:endParaRPr/>
          </a:p>
        </p:txBody>
      </p:sp>
      <p:sp>
        <p:nvSpPr>
          <p:cNvPr id="294" name="Google Shape;294;p11:notes"/>
          <p:cNvSpPr txBox="1"/>
          <p:nvPr>
            <p:ph idx="12" type="sldNum"/>
          </p:nvPr>
        </p:nvSpPr>
        <p:spPr>
          <a:xfrm>
            <a:off x="3884760" y="8685360"/>
            <a:ext cx="2971440" cy="458280"/>
          </a:xfrm>
          <a:prstGeom prst="rect">
            <a:avLst/>
          </a:prstGeom>
          <a:noFill/>
          <a:ln>
            <a:noFill/>
          </a:ln>
        </p:spPr>
        <p:txBody>
          <a:bodyPr anchorCtr="0" anchor="b" bIns="0" lIns="0" spcFirstLastPara="1" rIns="0" wrap="square" tIns="0">
            <a:noAutofit/>
          </a:bodyPr>
          <a:lstStyle/>
          <a:p>
            <a:pPr indent="0" lvl="0" marL="0" marR="0" rtl="0" algn="r">
              <a:lnSpc>
                <a:spcPct val="100000"/>
              </a:lnSpc>
              <a:spcBef>
                <a:spcPts val="0"/>
              </a:spcBef>
              <a:spcAft>
                <a:spcPts val="0"/>
              </a:spcAft>
              <a:buClr>
                <a:srgbClr val="000000"/>
              </a:buClr>
              <a:buSzPts val="1200"/>
              <a:buFont typeface="Times New Roman"/>
              <a:buNone/>
            </a:pPr>
            <a:fld id="{00000000-1234-1234-1234-123412341234}" type="slidenum">
              <a:rPr b="0" lang="en-GB" sz="1200" strike="noStrike">
                <a:solidFill>
                  <a:srgbClr val="000000"/>
                </a:solidFill>
                <a:latin typeface="Times New Roman"/>
                <a:ea typeface="Times New Roman"/>
                <a:cs typeface="Times New Roman"/>
                <a:sym typeface="Times New Roman"/>
              </a:rPr>
              <a:t>‹#›</a:t>
            </a:fld>
            <a:endParaRPr b="0" sz="1200" strike="noStrike">
              <a:solidFill>
                <a:srgbClr val="000000"/>
              </a:solidFill>
              <a:latin typeface="Times New Roman"/>
              <a:ea typeface="Times New Roman"/>
              <a:cs typeface="Times New Roman"/>
              <a:sym typeface="Times New Roman"/>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2" name="Shape 302"/>
        <p:cNvGrpSpPr/>
        <p:nvPr/>
      </p:nvGrpSpPr>
      <p:grpSpPr>
        <a:xfrm>
          <a:off x="0" y="0"/>
          <a:ext cx="0" cy="0"/>
          <a:chOff x="0" y="0"/>
          <a:chExt cx="0" cy="0"/>
        </a:xfrm>
      </p:grpSpPr>
      <p:sp>
        <p:nvSpPr>
          <p:cNvPr id="303" name="Google Shape;303;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04" name="Google Shape;304;p12:notes"/>
          <p:cNvSpPr txBox="1"/>
          <p:nvPr>
            <p:ph idx="1" type="body"/>
          </p:nvPr>
        </p:nvSpPr>
        <p:spPr>
          <a:xfrm>
            <a:off x="685800" y="4400640"/>
            <a:ext cx="5486040" cy="3600000"/>
          </a:xfrm>
          <a:prstGeom prst="rect">
            <a:avLst/>
          </a:prstGeom>
          <a:noFill/>
          <a:ln>
            <a:noFill/>
          </a:ln>
        </p:spPr>
        <p:txBody>
          <a:bodyPr anchorCtr="0" anchor="t" bIns="0" lIns="0" spcFirstLastPara="1" rIns="0" wrap="square" tIns="0">
            <a:noAutofit/>
          </a:bodyPr>
          <a:lstStyle/>
          <a:p>
            <a:pPr indent="0" lvl="0" marL="0" rtl="0" algn="l">
              <a:lnSpc>
                <a:spcPct val="150000"/>
              </a:lnSpc>
              <a:spcBef>
                <a:spcPts val="0"/>
              </a:spcBef>
              <a:spcAft>
                <a:spcPts val="0"/>
              </a:spcAft>
              <a:buClr>
                <a:srgbClr val="000000"/>
              </a:buClr>
              <a:buSzPts val="1200"/>
              <a:buFont typeface="Open Sans"/>
              <a:buNone/>
            </a:pPr>
            <a:r>
              <a:rPr b="0" lang="en-GB" sz="1200" strike="noStrike">
                <a:solidFill>
                  <a:srgbClr val="000000"/>
                </a:solidFill>
                <a:latin typeface="Open Sans"/>
                <a:ea typeface="Open Sans"/>
                <a:cs typeface="Open Sans"/>
                <a:sym typeface="Open Sans"/>
              </a:rPr>
              <a:t>A </a:t>
            </a:r>
            <a:r>
              <a:rPr b="1" lang="en-GB" sz="1200" strike="noStrike">
                <a:solidFill>
                  <a:srgbClr val="000000"/>
                </a:solidFill>
                <a:latin typeface="Open Sans"/>
                <a:ea typeface="Open Sans"/>
                <a:cs typeface="Open Sans"/>
                <a:sym typeface="Open Sans"/>
              </a:rPr>
              <a:t>drone survey </a:t>
            </a:r>
            <a:r>
              <a:rPr b="0" lang="en-GB" sz="1200" strike="noStrike">
                <a:solidFill>
                  <a:srgbClr val="000000"/>
                </a:solidFill>
                <a:latin typeface="Open Sans"/>
                <a:ea typeface="Open Sans"/>
                <a:cs typeface="Open Sans"/>
                <a:sym typeface="Open Sans"/>
              </a:rPr>
              <a:t>refers to the use of a </a:t>
            </a:r>
            <a:r>
              <a:rPr b="1" lang="en-GB" sz="1200" strike="noStrike">
                <a:solidFill>
                  <a:srgbClr val="000000"/>
                </a:solidFill>
                <a:latin typeface="Open Sans"/>
                <a:ea typeface="Open Sans"/>
                <a:cs typeface="Open Sans"/>
                <a:sym typeface="Open Sans"/>
              </a:rPr>
              <a:t>drone</a:t>
            </a:r>
            <a:r>
              <a:rPr b="0" lang="en-GB" sz="1200" strike="noStrike">
                <a:solidFill>
                  <a:srgbClr val="000000"/>
                </a:solidFill>
                <a:latin typeface="Open Sans"/>
                <a:ea typeface="Open Sans"/>
                <a:cs typeface="Open Sans"/>
                <a:sym typeface="Open Sans"/>
              </a:rPr>
              <a:t>, or </a:t>
            </a:r>
            <a:r>
              <a:rPr b="1" lang="en-GB" sz="1200" strike="noStrike">
                <a:solidFill>
                  <a:srgbClr val="000000"/>
                </a:solidFill>
                <a:latin typeface="Open Sans"/>
                <a:ea typeface="Open Sans"/>
                <a:cs typeface="Open Sans"/>
                <a:sym typeface="Open Sans"/>
              </a:rPr>
              <a:t>unmanned aerial vehicle </a:t>
            </a:r>
            <a:r>
              <a:rPr b="0" lang="en-GB" sz="1200" strike="noStrike">
                <a:solidFill>
                  <a:srgbClr val="000000"/>
                </a:solidFill>
                <a:latin typeface="Open Sans"/>
                <a:ea typeface="Open Sans"/>
                <a:cs typeface="Open Sans"/>
                <a:sym typeface="Open Sans"/>
              </a:rPr>
              <a:t>(UAV), to </a:t>
            </a:r>
            <a:r>
              <a:rPr b="1" lang="en-GB" sz="1200" strike="noStrike">
                <a:solidFill>
                  <a:srgbClr val="000000"/>
                </a:solidFill>
                <a:latin typeface="Open Sans"/>
                <a:ea typeface="Open Sans"/>
                <a:cs typeface="Open Sans"/>
                <a:sym typeface="Open Sans"/>
              </a:rPr>
              <a:t>capture</a:t>
            </a:r>
            <a:r>
              <a:rPr b="0" lang="en-GB" sz="1200" strike="noStrike">
                <a:solidFill>
                  <a:srgbClr val="000000"/>
                </a:solidFill>
                <a:latin typeface="Open Sans"/>
                <a:ea typeface="Open Sans"/>
                <a:cs typeface="Open Sans"/>
                <a:sym typeface="Open Sans"/>
              </a:rPr>
              <a:t> aerial data with downward-facing sensors, such as RGB or multispectral cameras, and LIDAR payloads. During a drone survey with an RGB camera, the </a:t>
            </a:r>
            <a:r>
              <a:rPr b="1" lang="en-GB" sz="1200" strike="noStrike">
                <a:solidFill>
                  <a:srgbClr val="000000"/>
                </a:solidFill>
                <a:latin typeface="Open Sans"/>
                <a:ea typeface="Open Sans"/>
                <a:cs typeface="Open Sans"/>
                <a:sym typeface="Open Sans"/>
              </a:rPr>
              <a:t>ground is photographed several times</a:t>
            </a:r>
            <a:r>
              <a:rPr b="0" lang="en-GB" sz="1200" strike="noStrike">
                <a:solidFill>
                  <a:srgbClr val="000000"/>
                </a:solidFill>
                <a:latin typeface="Open Sans"/>
                <a:ea typeface="Open Sans"/>
                <a:cs typeface="Open Sans"/>
                <a:sym typeface="Open Sans"/>
              </a:rPr>
              <a:t> from </a:t>
            </a:r>
            <a:r>
              <a:rPr b="1" lang="en-GB" sz="1200" strike="noStrike">
                <a:solidFill>
                  <a:srgbClr val="000000"/>
                </a:solidFill>
                <a:latin typeface="Open Sans"/>
                <a:ea typeface="Open Sans"/>
                <a:cs typeface="Open Sans"/>
                <a:sym typeface="Open Sans"/>
              </a:rPr>
              <a:t>different angles</a:t>
            </a:r>
            <a:r>
              <a:rPr b="0" lang="en-GB" sz="1200" strike="noStrike">
                <a:solidFill>
                  <a:srgbClr val="000000"/>
                </a:solidFill>
                <a:latin typeface="Open Sans"/>
                <a:ea typeface="Open Sans"/>
                <a:cs typeface="Open Sans"/>
                <a:sym typeface="Open Sans"/>
              </a:rPr>
              <a:t>, and each image is tagged with coordinates.</a:t>
            </a:r>
            <a:endParaRPr b="0" sz="1200" strike="noStrike">
              <a:solidFill>
                <a:srgbClr val="000000"/>
              </a:solidFill>
              <a:latin typeface="Arial"/>
              <a:ea typeface="Arial"/>
              <a:cs typeface="Arial"/>
              <a:sym typeface="Arial"/>
            </a:endParaRPr>
          </a:p>
        </p:txBody>
      </p:sp>
      <p:sp>
        <p:nvSpPr>
          <p:cNvPr id="305" name="Google Shape;305;p12:notes"/>
          <p:cNvSpPr txBox="1"/>
          <p:nvPr>
            <p:ph idx="12" type="sldNum"/>
          </p:nvPr>
        </p:nvSpPr>
        <p:spPr>
          <a:xfrm>
            <a:off x="3884760" y="8685360"/>
            <a:ext cx="2971440" cy="458280"/>
          </a:xfrm>
          <a:prstGeom prst="rect">
            <a:avLst/>
          </a:prstGeom>
          <a:noFill/>
          <a:ln>
            <a:noFill/>
          </a:ln>
        </p:spPr>
        <p:txBody>
          <a:bodyPr anchorCtr="0" anchor="b" bIns="0" lIns="0" spcFirstLastPara="1" rIns="0" wrap="square" tIns="0">
            <a:noAutofit/>
          </a:bodyPr>
          <a:lstStyle/>
          <a:p>
            <a:pPr indent="0" lvl="0" marL="0" marR="0" rtl="0" algn="r">
              <a:lnSpc>
                <a:spcPct val="100000"/>
              </a:lnSpc>
              <a:spcBef>
                <a:spcPts val="0"/>
              </a:spcBef>
              <a:spcAft>
                <a:spcPts val="0"/>
              </a:spcAft>
              <a:buClr>
                <a:srgbClr val="000000"/>
              </a:buClr>
              <a:buSzPts val="1200"/>
              <a:buFont typeface="Times New Roman"/>
              <a:buNone/>
            </a:pPr>
            <a:fld id="{00000000-1234-1234-1234-123412341234}" type="slidenum">
              <a:rPr b="0" lang="en-GB" sz="1200" strike="noStrike">
                <a:solidFill>
                  <a:srgbClr val="000000"/>
                </a:solidFill>
                <a:latin typeface="Times New Roman"/>
                <a:ea typeface="Times New Roman"/>
                <a:cs typeface="Times New Roman"/>
                <a:sym typeface="Times New Roman"/>
              </a:rPr>
              <a:t>‹#›</a:t>
            </a:fld>
            <a:endParaRPr b="0" sz="1200" strike="noStrike">
              <a:solidFill>
                <a:srgbClr val="000000"/>
              </a:solidFill>
              <a:latin typeface="Times New Roman"/>
              <a:ea typeface="Times New Roman"/>
              <a:cs typeface="Times New Roman"/>
              <a:sym typeface="Times New Roman"/>
            </a:endParaRPr>
          </a:p>
        </p:txBody>
      </p:sp>
      <p:sp>
        <p:nvSpPr>
          <p:cNvPr id="306" name="Google Shape;306;p12:notes"/>
          <p:cNvSpPr/>
          <p:nvPr/>
        </p:nvSpPr>
        <p:spPr>
          <a:xfrm>
            <a:off x="5560200" y="2218680"/>
            <a:ext cx="6086160" cy="3747240"/>
          </a:xfrm>
          <a:prstGeom prst="rect">
            <a:avLst/>
          </a:prstGeom>
          <a:noFill/>
          <a:ln>
            <a:noFill/>
          </a:ln>
        </p:spPr>
        <p:txBody>
          <a:bodyPr anchorCtr="0" anchor="t" bIns="45000" lIns="90000" spcFirstLastPara="1" rIns="90000" wrap="square" tIns="45000">
            <a:spAutoFit/>
          </a:bodyPr>
          <a:lstStyle/>
          <a:p>
            <a:pPr indent="0" lvl="0" marL="0" marR="0" rtl="0" algn="l">
              <a:lnSpc>
                <a:spcPct val="150000"/>
              </a:lnSpc>
              <a:spcBef>
                <a:spcPts val="0"/>
              </a:spcBef>
              <a:spcAft>
                <a:spcPts val="0"/>
              </a:spcAft>
              <a:buNone/>
            </a:pPr>
            <a:r>
              <a:t/>
            </a:r>
            <a:endParaRPr b="0" sz="1800" strike="noStrike">
              <a:solidFill>
                <a:srgbClr val="000000"/>
              </a:solidFill>
              <a:latin typeface="Arial"/>
              <a:ea typeface="Arial"/>
              <a:cs typeface="Arial"/>
              <a:sym typeface="Aria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4" name="Shape 314"/>
        <p:cNvGrpSpPr/>
        <p:nvPr/>
      </p:nvGrpSpPr>
      <p:grpSpPr>
        <a:xfrm>
          <a:off x="0" y="0"/>
          <a:ext cx="0" cy="0"/>
          <a:chOff x="0" y="0"/>
          <a:chExt cx="0" cy="0"/>
        </a:xfrm>
      </p:grpSpPr>
      <p:sp>
        <p:nvSpPr>
          <p:cNvPr id="315" name="Google Shape;315;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16" name="Google Shape;316;p13:notes"/>
          <p:cNvSpPr txBox="1"/>
          <p:nvPr>
            <p:ph idx="1" type="body"/>
          </p:nvPr>
        </p:nvSpPr>
        <p:spPr>
          <a:xfrm>
            <a:off x="685800" y="4400640"/>
            <a:ext cx="5486040" cy="3600000"/>
          </a:xfrm>
          <a:prstGeom prst="rect">
            <a:avLst/>
          </a:prstGeom>
          <a:noFill/>
          <a:ln>
            <a:noFill/>
          </a:ln>
        </p:spPr>
        <p:txBody>
          <a:bodyPr anchorCtr="0" anchor="t" bIns="0" lIns="0" spcFirstLastPara="1" rIns="0" wrap="square" tIns="0">
            <a:noAutofit/>
          </a:bodyPr>
          <a:lstStyle/>
          <a:p>
            <a:pPr indent="0" lvl="0" marL="0" rtl="0" algn="l">
              <a:lnSpc>
                <a:spcPct val="150000"/>
              </a:lnSpc>
              <a:spcBef>
                <a:spcPts val="0"/>
              </a:spcBef>
              <a:spcAft>
                <a:spcPts val="0"/>
              </a:spcAft>
              <a:buClr>
                <a:srgbClr val="000000"/>
              </a:buClr>
              <a:buSzPts val="1200"/>
              <a:buFont typeface="Open Sans"/>
              <a:buNone/>
            </a:pPr>
            <a:r>
              <a:rPr b="1" lang="en-GB" sz="1200" strike="noStrike">
                <a:solidFill>
                  <a:srgbClr val="000000"/>
                </a:solidFill>
                <a:latin typeface="Open Sans"/>
                <a:ea typeface="Open Sans"/>
                <a:cs typeface="Open Sans"/>
                <a:sym typeface="Open Sans"/>
              </a:rPr>
              <a:t>Uses of drones in surveying</a:t>
            </a:r>
            <a:endParaRPr/>
          </a:p>
          <a:p>
            <a:pPr indent="0" lvl="0" marL="0" rtl="0" algn="l">
              <a:lnSpc>
                <a:spcPct val="150000"/>
              </a:lnSpc>
              <a:spcBef>
                <a:spcPts val="0"/>
              </a:spcBef>
              <a:spcAft>
                <a:spcPts val="0"/>
              </a:spcAft>
              <a:buClr>
                <a:schemeClr val="dk1"/>
              </a:buClr>
              <a:buSzPts val="1200"/>
              <a:buFont typeface="Arial"/>
              <a:buNone/>
            </a:pPr>
            <a:r>
              <a:t/>
            </a:r>
            <a:endParaRPr b="0" sz="1200" strike="noStrike">
              <a:solidFill>
                <a:srgbClr val="000000"/>
              </a:solidFill>
              <a:latin typeface="Open Sans"/>
              <a:ea typeface="Open Sans"/>
              <a:cs typeface="Open Sans"/>
              <a:sym typeface="Open Sans"/>
            </a:endParaRPr>
          </a:p>
          <a:p>
            <a:pPr indent="0" lvl="0" marL="0" rtl="0" algn="l">
              <a:lnSpc>
                <a:spcPct val="150000"/>
              </a:lnSpc>
              <a:spcBef>
                <a:spcPts val="0"/>
              </a:spcBef>
              <a:spcAft>
                <a:spcPts val="0"/>
              </a:spcAft>
              <a:buClr>
                <a:srgbClr val="000000"/>
              </a:buClr>
              <a:buSzPts val="1200"/>
              <a:buFont typeface="Open Sans"/>
              <a:buNone/>
            </a:pPr>
            <a:r>
              <a:rPr b="1" lang="en-GB" sz="1200" strike="noStrike">
                <a:solidFill>
                  <a:srgbClr val="000000"/>
                </a:solidFill>
                <a:latin typeface="Open Sans"/>
                <a:ea typeface="Open Sans"/>
                <a:cs typeface="Open Sans"/>
                <a:sym typeface="Open Sans"/>
              </a:rPr>
              <a:t>Land Surveying / Cartography:</a:t>
            </a:r>
            <a:endParaRPr/>
          </a:p>
          <a:p>
            <a:pPr indent="-171450" lvl="0" marL="171450" rtl="0" algn="l">
              <a:lnSpc>
                <a:spcPct val="150000"/>
              </a:lnSpc>
              <a:spcBef>
                <a:spcPts val="0"/>
              </a:spcBef>
              <a:spcAft>
                <a:spcPts val="0"/>
              </a:spcAft>
              <a:buClr>
                <a:srgbClr val="000000"/>
              </a:buClr>
              <a:buSzPts val="1200"/>
              <a:buFont typeface="Arial"/>
              <a:buChar char="•"/>
            </a:pPr>
            <a:r>
              <a:rPr b="0" lang="en-GB" sz="1200" strike="noStrike">
                <a:solidFill>
                  <a:srgbClr val="000000"/>
                </a:solidFill>
                <a:latin typeface="Open Sans"/>
                <a:ea typeface="Open Sans"/>
                <a:cs typeface="Open Sans"/>
                <a:sym typeface="Open Sans"/>
              </a:rPr>
              <a:t>Generate high-resolution orthomosaics and detailed 3D models of areas. </a:t>
            </a:r>
            <a:endParaRPr/>
          </a:p>
          <a:p>
            <a:pPr indent="0" lvl="0" marL="0" rtl="0" algn="l">
              <a:lnSpc>
                <a:spcPct val="150000"/>
              </a:lnSpc>
              <a:spcBef>
                <a:spcPts val="0"/>
              </a:spcBef>
              <a:spcAft>
                <a:spcPts val="0"/>
              </a:spcAft>
              <a:buClr>
                <a:schemeClr val="dk1"/>
              </a:buClr>
              <a:buSzPts val="1200"/>
              <a:buFont typeface="Arial"/>
              <a:buNone/>
            </a:pPr>
            <a:r>
              <a:t/>
            </a:r>
            <a:endParaRPr b="0" sz="1200" strike="noStrike">
              <a:solidFill>
                <a:srgbClr val="000000"/>
              </a:solidFill>
              <a:latin typeface="Open Sans"/>
              <a:ea typeface="Open Sans"/>
              <a:cs typeface="Open Sans"/>
              <a:sym typeface="Open Sans"/>
            </a:endParaRPr>
          </a:p>
          <a:p>
            <a:pPr indent="0" lvl="0" marL="0" rtl="0" algn="l">
              <a:lnSpc>
                <a:spcPct val="150000"/>
              </a:lnSpc>
              <a:spcBef>
                <a:spcPts val="0"/>
              </a:spcBef>
              <a:spcAft>
                <a:spcPts val="0"/>
              </a:spcAft>
              <a:buClr>
                <a:srgbClr val="000000"/>
              </a:buClr>
              <a:buSzPts val="1200"/>
              <a:buFont typeface="Open Sans"/>
              <a:buNone/>
            </a:pPr>
            <a:r>
              <a:rPr b="1" lang="en-GB" sz="1200" strike="noStrike">
                <a:solidFill>
                  <a:srgbClr val="000000"/>
                </a:solidFill>
                <a:latin typeface="Open Sans"/>
                <a:ea typeface="Open Sans"/>
                <a:cs typeface="Open Sans"/>
                <a:sym typeface="Open Sans"/>
              </a:rPr>
              <a:t>Land Management:</a:t>
            </a:r>
            <a:endParaRPr/>
          </a:p>
          <a:p>
            <a:pPr indent="-171450" lvl="0" marL="171450" rtl="0" algn="l">
              <a:lnSpc>
                <a:spcPct val="150000"/>
              </a:lnSpc>
              <a:spcBef>
                <a:spcPts val="0"/>
              </a:spcBef>
              <a:spcAft>
                <a:spcPts val="0"/>
              </a:spcAft>
              <a:buClr>
                <a:srgbClr val="000000"/>
              </a:buClr>
              <a:buSzPts val="1200"/>
              <a:buFont typeface="Arial"/>
              <a:buChar char="•"/>
            </a:pPr>
            <a:r>
              <a:rPr b="0" lang="en-GB" sz="1200" strike="noStrike">
                <a:solidFill>
                  <a:srgbClr val="000000"/>
                </a:solidFill>
                <a:latin typeface="Open Sans"/>
                <a:ea typeface="Open Sans"/>
                <a:cs typeface="Open Sans"/>
                <a:sym typeface="Open Sans"/>
              </a:rPr>
              <a:t>Aerial images accelerate and simplify topographic surveys for land management and planning</a:t>
            </a:r>
            <a:endParaRPr/>
          </a:p>
          <a:p>
            <a:pPr indent="0" lvl="0" marL="0" rtl="0" algn="l">
              <a:lnSpc>
                <a:spcPct val="150000"/>
              </a:lnSpc>
              <a:spcBef>
                <a:spcPts val="0"/>
              </a:spcBef>
              <a:spcAft>
                <a:spcPts val="0"/>
              </a:spcAft>
              <a:buClr>
                <a:schemeClr val="dk1"/>
              </a:buClr>
              <a:buSzPts val="1200"/>
              <a:buFont typeface="Arial"/>
              <a:buNone/>
            </a:pPr>
            <a:r>
              <a:t/>
            </a:r>
            <a:endParaRPr b="0" sz="1200" strike="noStrike">
              <a:solidFill>
                <a:srgbClr val="000000"/>
              </a:solidFill>
              <a:latin typeface="Open Sans"/>
              <a:ea typeface="Open Sans"/>
              <a:cs typeface="Open Sans"/>
              <a:sym typeface="Open Sans"/>
            </a:endParaRPr>
          </a:p>
          <a:p>
            <a:pPr indent="0" lvl="0" marL="0" rtl="0" algn="l">
              <a:lnSpc>
                <a:spcPct val="150000"/>
              </a:lnSpc>
              <a:spcBef>
                <a:spcPts val="0"/>
              </a:spcBef>
              <a:spcAft>
                <a:spcPts val="0"/>
              </a:spcAft>
              <a:buClr>
                <a:srgbClr val="000000"/>
              </a:buClr>
              <a:buSzPts val="1200"/>
              <a:buFont typeface="Open Sans"/>
              <a:buNone/>
            </a:pPr>
            <a:r>
              <a:rPr b="1" lang="en-GB" sz="1200" strike="noStrike">
                <a:solidFill>
                  <a:srgbClr val="000000"/>
                </a:solidFill>
                <a:latin typeface="Open Sans"/>
                <a:ea typeface="Open Sans"/>
                <a:cs typeface="Open Sans"/>
                <a:sym typeface="Open Sans"/>
              </a:rPr>
              <a:t>Precise measurements:</a:t>
            </a:r>
            <a:endParaRPr/>
          </a:p>
          <a:p>
            <a:pPr indent="-171450" lvl="0" marL="171450" rtl="0" algn="l">
              <a:lnSpc>
                <a:spcPct val="150000"/>
              </a:lnSpc>
              <a:spcBef>
                <a:spcPts val="0"/>
              </a:spcBef>
              <a:spcAft>
                <a:spcPts val="0"/>
              </a:spcAft>
              <a:buClr>
                <a:srgbClr val="000000"/>
              </a:buClr>
              <a:buSzPts val="1200"/>
              <a:buFont typeface="Arial"/>
              <a:buChar char="•"/>
            </a:pPr>
            <a:r>
              <a:rPr b="0" lang="en-GB" sz="1200" strike="noStrike">
                <a:solidFill>
                  <a:srgbClr val="000000"/>
                </a:solidFill>
                <a:latin typeface="Open Sans"/>
                <a:ea typeface="Open Sans"/>
                <a:cs typeface="Open Sans"/>
                <a:sym typeface="Open Sans"/>
              </a:rPr>
              <a:t>High-resolution orthophotos enable surveyors to perform highly accurate distance and surface measurements</a:t>
            </a:r>
            <a:endParaRPr/>
          </a:p>
          <a:p>
            <a:pPr indent="0" lvl="0" marL="0" rtl="0" algn="l">
              <a:lnSpc>
                <a:spcPct val="150000"/>
              </a:lnSpc>
              <a:spcBef>
                <a:spcPts val="0"/>
              </a:spcBef>
              <a:spcAft>
                <a:spcPts val="0"/>
              </a:spcAft>
              <a:buClr>
                <a:schemeClr val="dk1"/>
              </a:buClr>
              <a:buSzPts val="1200"/>
              <a:buFont typeface="Arial"/>
              <a:buNone/>
            </a:pPr>
            <a:r>
              <a:t/>
            </a:r>
            <a:endParaRPr b="0" sz="1200" strike="noStrike">
              <a:solidFill>
                <a:srgbClr val="000000"/>
              </a:solidFill>
              <a:latin typeface="Open Sans"/>
              <a:ea typeface="Open Sans"/>
              <a:cs typeface="Open Sans"/>
              <a:sym typeface="Open Sans"/>
            </a:endParaRPr>
          </a:p>
        </p:txBody>
      </p:sp>
      <p:sp>
        <p:nvSpPr>
          <p:cNvPr id="317" name="Google Shape;317;p13:notes"/>
          <p:cNvSpPr txBox="1"/>
          <p:nvPr>
            <p:ph idx="12" type="sldNum"/>
          </p:nvPr>
        </p:nvSpPr>
        <p:spPr>
          <a:xfrm>
            <a:off x="3884760" y="8685360"/>
            <a:ext cx="2971440" cy="458280"/>
          </a:xfrm>
          <a:prstGeom prst="rect">
            <a:avLst/>
          </a:prstGeom>
          <a:noFill/>
          <a:ln>
            <a:noFill/>
          </a:ln>
        </p:spPr>
        <p:txBody>
          <a:bodyPr anchorCtr="0" anchor="b" bIns="0" lIns="0" spcFirstLastPara="1" rIns="0" wrap="square" tIns="0">
            <a:noAutofit/>
          </a:bodyPr>
          <a:lstStyle/>
          <a:p>
            <a:pPr indent="0" lvl="0" marL="0" marR="0" rtl="0" algn="r">
              <a:lnSpc>
                <a:spcPct val="100000"/>
              </a:lnSpc>
              <a:spcBef>
                <a:spcPts val="0"/>
              </a:spcBef>
              <a:spcAft>
                <a:spcPts val="0"/>
              </a:spcAft>
              <a:buClr>
                <a:srgbClr val="000000"/>
              </a:buClr>
              <a:buSzPts val="1200"/>
              <a:buFont typeface="Times New Roman"/>
              <a:buNone/>
            </a:pPr>
            <a:fld id="{00000000-1234-1234-1234-123412341234}" type="slidenum">
              <a:rPr b="0" lang="en-GB" sz="1200" strike="noStrike">
                <a:solidFill>
                  <a:srgbClr val="000000"/>
                </a:solidFill>
                <a:latin typeface="Times New Roman"/>
                <a:ea typeface="Times New Roman"/>
                <a:cs typeface="Times New Roman"/>
                <a:sym typeface="Times New Roman"/>
              </a:rPr>
              <a:t>‹#›</a:t>
            </a:fld>
            <a:endParaRPr b="0" sz="1200" strike="noStrike">
              <a:solidFill>
                <a:srgbClr val="000000"/>
              </a:solidFill>
              <a:latin typeface="Times New Roman"/>
              <a:ea typeface="Times New Roman"/>
              <a:cs typeface="Times New Roman"/>
              <a:sym typeface="Times New Roman"/>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5" name="Shape 325"/>
        <p:cNvGrpSpPr/>
        <p:nvPr/>
      </p:nvGrpSpPr>
      <p:grpSpPr>
        <a:xfrm>
          <a:off x="0" y="0"/>
          <a:ext cx="0" cy="0"/>
          <a:chOff x="0" y="0"/>
          <a:chExt cx="0" cy="0"/>
        </a:xfrm>
      </p:grpSpPr>
      <p:sp>
        <p:nvSpPr>
          <p:cNvPr id="326" name="Google Shape;326;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27" name="Google Shape;327;p14:notes"/>
          <p:cNvSpPr txBox="1"/>
          <p:nvPr>
            <p:ph idx="1" type="body"/>
          </p:nvPr>
        </p:nvSpPr>
        <p:spPr>
          <a:xfrm>
            <a:off x="685800" y="4400640"/>
            <a:ext cx="5486040" cy="3600000"/>
          </a:xfrm>
          <a:prstGeom prst="rect">
            <a:avLst/>
          </a:prstGeom>
          <a:noFill/>
          <a:ln>
            <a:noFill/>
          </a:ln>
        </p:spPr>
        <p:txBody>
          <a:bodyPr anchorCtr="0" anchor="t" bIns="0" lIns="0" spcFirstLastPara="1" rIns="0" wrap="square" tIns="0">
            <a:noAutofit/>
          </a:bodyPr>
          <a:lstStyle/>
          <a:p>
            <a:pPr indent="0" lvl="0" marL="216000" rtl="0" algn="l">
              <a:spcBef>
                <a:spcPts val="0"/>
              </a:spcBef>
              <a:spcAft>
                <a:spcPts val="0"/>
              </a:spcAft>
              <a:buClr>
                <a:schemeClr val="dk1"/>
              </a:buClr>
              <a:buSzPts val="1800"/>
              <a:buFont typeface="Arial"/>
              <a:buNone/>
            </a:pPr>
            <a:r>
              <a:t/>
            </a:r>
            <a:endParaRPr b="0" sz="1800" strike="noStrike">
              <a:solidFill>
                <a:srgbClr val="000000"/>
              </a:solidFill>
              <a:latin typeface="Arial"/>
              <a:ea typeface="Arial"/>
              <a:cs typeface="Arial"/>
              <a:sym typeface="Arial"/>
            </a:endParaRPr>
          </a:p>
        </p:txBody>
      </p:sp>
      <p:sp>
        <p:nvSpPr>
          <p:cNvPr id="328" name="Google Shape;328;p14:notes"/>
          <p:cNvSpPr txBox="1"/>
          <p:nvPr>
            <p:ph idx="12" type="sldNum"/>
          </p:nvPr>
        </p:nvSpPr>
        <p:spPr>
          <a:xfrm>
            <a:off x="3884760" y="8685360"/>
            <a:ext cx="2971440" cy="458280"/>
          </a:xfrm>
          <a:prstGeom prst="rect">
            <a:avLst/>
          </a:prstGeom>
          <a:noFill/>
          <a:ln>
            <a:noFill/>
          </a:ln>
        </p:spPr>
        <p:txBody>
          <a:bodyPr anchorCtr="0" anchor="b" bIns="0" lIns="0" spcFirstLastPara="1" rIns="0" wrap="square" tIns="0">
            <a:noAutofit/>
          </a:bodyPr>
          <a:lstStyle/>
          <a:p>
            <a:pPr indent="0" lvl="0" marL="0" marR="0" rtl="0" algn="r">
              <a:lnSpc>
                <a:spcPct val="100000"/>
              </a:lnSpc>
              <a:spcBef>
                <a:spcPts val="0"/>
              </a:spcBef>
              <a:spcAft>
                <a:spcPts val="0"/>
              </a:spcAft>
              <a:buClr>
                <a:srgbClr val="000000"/>
              </a:buClr>
              <a:buSzPts val="1200"/>
              <a:buFont typeface="Times New Roman"/>
              <a:buNone/>
            </a:pPr>
            <a:fld id="{00000000-1234-1234-1234-123412341234}" type="slidenum">
              <a:rPr b="0" lang="en-GB" sz="1200" strike="noStrike">
                <a:solidFill>
                  <a:srgbClr val="000000"/>
                </a:solidFill>
                <a:latin typeface="Times New Roman"/>
                <a:ea typeface="Times New Roman"/>
                <a:cs typeface="Times New Roman"/>
                <a:sym typeface="Times New Roman"/>
              </a:rPr>
              <a:t>‹#›</a:t>
            </a:fld>
            <a:endParaRPr b="0" sz="1200" strike="noStrike">
              <a:solidFill>
                <a:srgbClr val="000000"/>
              </a:solidFill>
              <a:latin typeface="Times New Roman"/>
              <a:ea typeface="Times New Roman"/>
              <a:cs typeface="Times New Roman"/>
              <a:sym typeface="Times New Roman"/>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7" name="Shape 337"/>
        <p:cNvGrpSpPr/>
        <p:nvPr/>
      </p:nvGrpSpPr>
      <p:grpSpPr>
        <a:xfrm>
          <a:off x="0" y="0"/>
          <a:ext cx="0" cy="0"/>
          <a:chOff x="0" y="0"/>
          <a:chExt cx="0" cy="0"/>
        </a:xfrm>
      </p:grpSpPr>
      <p:sp>
        <p:nvSpPr>
          <p:cNvPr id="338" name="Google Shape;338;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39" name="Google Shape;339;p15:notes"/>
          <p:cNvSpPr txBox="1"/>
          <p:nvPr>
            <p:ph idx="1" type="body"/>
          </p:nvPr>
        </p:nvSpPr>
        <p:spPr>
          <a:xfrm>
            <a:off x="685800" y="4400640"/>
            <a:ext cx="5486040" cy="3600000"/>
          </a:xfrm>
          <a:prstGeom prst="rect">
            <a:avLst/>
          </a:prstGeom>
          <a:noFill/>
          <a:ln>
            <a:noFill/>
          </a:ln>
        </p:spPr>
        <p:txBody>
          <a:bodyPr anchorCtr="0" anchor="t" bIns="0" lIns="0" spcFirstLastPara="1" rIns="0" wrap="square" tIns="0">
            <a:noAutofit/>
          </a:bodyPr>
          <a:lstStyle/>
          <a:p>
            <a:pPr indent="0" lvl="0" marL="216000" rtl="0" algn="l">
              <a:spcBef>
                <a:spcPts val="0"/>
              </a:spcBef>
              <a:spcAft>
                <a:spcPts val="0"/>
              </a:spcAft>
              <a:buClr>
                <a:schemeClr val="dk1"/>
              </a:buClr>
              <a:buSzPts val="1800"/>
              <a:buFont typeface="Arial"/>
              <a:buNone/>
            </a:pPr>
            <a:r>
              <a:t/>
            </a:r>
            <a:endParaRPr b="0" sz="1800" strike="noStrike">
              <a:solidFill>
                <a:srgbClr val="000000"/>
              </a:solidFill>
              <a:latin typeface="Arial"/>
              <a:ea typeface="Arial"/>
              <a:cs typeface="Arial"/>
              <a:sym typeface="Arial"/>
            </a:endParaRPr>
          </a:p>
        </p:txBody>
      </p:sp>
      <p:sp>
        <p:nvSpPr>
          <p:cNvPr id="340" name="Google Shape;340;p15:notes"/>
          <p:cNvSpPr txBox="1"/>
          <p:nvPr>
            <p:ph idx="12" type="sldNum"/>
          </p:nvPr>
        </p:nvSpPr>
        <p:spPr>
          <a:xfrm>
            <a:off x="3884760" y="8685360"/>
            <a:ext cx="2971440" cy="458280"/>
          </a:xfrm>
          <a:prstGeom prst="rect">
            <a:avLst/>
          </a:prstGeom>
          <a:noFill/>
          <a:ln>
            <a:noFill/>
          </a:ln>
        </p:spPr>
        <p:txBody>
          <a:bodyPr anchorCtr="0" anchor="b" bIns="0" lIns="0" spcFirstLastPara="1" rIns="0" wrap="square" tIns="0">
            <a:noAutofit/>
          </a:bodyPr>
          <a:lstStyle/>
          <a:p>
            <a:pPr indent="0" lvl="0" marL="0" marR="0" rtl="0" algn="r">
              <a:lnSpc>
                <a:spcPct val="100000"/>
              </a:lnSpc>
              <a:spcBef>
                <a:spcPts val="0"/>
              </a:spcBef>
              <a:spcAft>
                <a:spcPts val="0"/>
              </a:spcAft>
              <a:buClr>
                <a:srgbClr val="000000"/>
              </a:buClr>
              <a:buSzPts val="1200"/>
              <a:buFont typeface="Times New Roman"/>
              <a:buNone/>
            </a:pPr>
            <a:fld id="{00000000-1234-1234-1234-123412341234}" type="slidenum">
              <a:rPr b="0" lang="en-GB" sz="1200" strike="noStrike">
                <a:solidFill>
                  <a:srgbClr val="000000"/>
                </a:solidFill>
                <a:latin typeface="Times New Roman"/>
                <a:ea typeface="Times New Roman"/>
                <a:cs typeface="Times New Roman"/>
                <a:sym typeface="Times New Roman"/>
              </a:rPr>
              <a:t>‹#›</a:t>
            </a:fld>
            <a:endParaRPr b="0" sz="1200" strike="noStrike">
              <a:solidFill>
                <a:srgbClr val="000000"/>
              </a:solidFill>
              <a:latin typeface="Times New Roman"/>
              <a:ea typeface="Times New Roman"/>
              <a:cs typeface="Times New Roman"/>
              <a:sym typeface="Times New Roman"/>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9" name="Shape 349"/>
        <p:cNvGrpSpPr/>
        <p:nvPr/>
      </p:nvGrpSpPr>
      <p:grpSpPr>
        <a:xfrm>
          <a:off x="0" y="0"/>
          <a:ext cx="0" cy="0"/>
          <a:chOff x="0" y="0"/>
          <a:chExt cx="0" cy="0"/>
        </a:xfrm>
      </p:grpSpPr>
      <p:sp>
        <p:nvSpPr>
          <p:cNvPr id="350" name="Google Shape;350;p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51" name="Google Shape;351;p16:notes"/>
          <p:cNvSpPr txBox="1"/>
          <p:nvPr>
            <p:ph idx="1" type="body"/>
          </p:nvPr>
        </p:nvSpPr>
        <p:spPr>
          <a:xfrm>
            <a:off x="685800" y="4400640"/>
            <a:ext cx="5486040" cy="3600000"/>
          </a:xfrm>
          <a:prstGeom prst="rect">
            <a:avLst/>
          </a:prstGeom>
          <a:noFill/>
          <a:ln>
            <a:noFill/>
          </a:ln>
        </p:spPr>
        <p:txBody>
          <a:bodyPr anchorCtr="0" anchor="t" bIns="0" lIns="0" spcFirstLastPara="1" rIns="0" wrap="square" tIns="0">
            <a:noAutofit/>
          </a:bodyPr>
          <a:lstStyle/>
          <a:p>
            <a:pPr indent="0" lvl="0" marL="0" rtl="0" algn="l">
              <a:lnSpc>
                <a:spcPct val="100000"/>
              </a:lnSpc>
              <a:spcBef>
                <a:spcPts val="0"/>
              </a:spcBef>
              <a:spcAft>
                <a:spcPts val="0"/>
              </a:spcAft>
              <a:buClr>
                <a:srgbClr val="000000"/>
              </a:buClr>
              <a:buSzPts val="1200"/>
              <a:buFont typeface="Open Sans"/>
              <a:buNone/>
            </a:pPr>
            <a:r>
              <a:rPr b="0" lang="en-GB" sz="1200" strike="noStrike">
                <a:solidFill>
                  <a:srgbClr val="000000"/>
                </a:solidFill>
                <a:latin typeface="Open Sans"/>
                <a:ea typeface="Open Sans"/>
                <a:cs typeface="Open Sans"/>
                <a:sym typeface="Open Sans"/>
              </a:rPr>
              <a:t>The sensor emits radiation which is directed toward the target to be investigated. The radiation reflected from that target is detected and measured by the sensor. </a:t>
            </a:r>
            <a:endParaRPr b="0" sz="1200" strike="noStrike">
              <a:solidFill>
                <a:srgbClr val="000000"/>
              </a:solidFill>
              <a:latin typeface="Open Sans"/>
              <a:ea typeface="Open Sans"/>
              <a:cs typeface="Open Sans"/>
              <a:sym typeface="Open Sans"/>
            </a:endParaRPr>
          </a:p>
          <a:p>
            <a:pPr indent="0" lvl="0" marL="0" rtl="0" algn="l">
              <a:lnSpc>
                <a:spcPct val="100000"/>
              </a:lnSpc>
              <a:spcBef>
                <a:spcPts val="0"/>
              </a:spcBef>
              <a:spcAft>
                <a:spcPts val="0"/>
              </a:spcAft>
              <a:buClr>
                <a:schemeClr val="dk1"/>
              </a:buClr>
              <a:buSzPts val="2000"/>
              <a:buFont typeface="Arial"/>
              <a:buNone/>
            </a:pPr>
            <a:r>
              <a:t/>
            </a:r>
            <a:endParaRPr b="0" sz="2000" strike="noStrike">
              <a:solidFill>
                <a:srgbClr val="000000"/>
              </a:solidFill>
              <a:latin typeface="Arial"/>
              <a:ea typeface="Arial"/>
              <a:cs typeface="Arial"/>
              <a:sym typeface="Arial"/>
            </a:endParaRPr>
          </a:p>
        </p:txBody>
      </p:sp>
      <p:sp>
        <p:nvSpPr>
          <p:cNvPr id="352" name="Google Shape;352;p16:notes"/>
          <p:cNvSpPr txBox="1"/>
          <p:nvPr>
            <p:ph idx="12" type="sldNum"/>
          </p:nvPr>
        </p:nvSpPr>
        <p:spPr>
          <a:xfrm>
            <a:off x="3884760" y="8685360"/>
            <a:ext cx="2971440" cy="458280"/>
          </a:xfrm>
          <a:prstGeom prst="rect">
            <a:avLst/>
          </a:prstGeom>
          <a:noFill/>
          <a:ln>
            <a:noFill/>
          </a:ln>
        </p:spPr>
        <p:txBody>
          <a:bodyPr anchorCtr="0" anchor="b" bIns="0" lIns="0" spcFirstLastPara="1" rIns="0" wrap="square" tIns="0">
            <a:noAutofit/>
          </a:bodyPr>
          <a:lstStyle/>
          <a:p>
            <a:pPr indent="0" lvl="0" marL="0" marR="0" rtl="0" algn="r">
              <a:lnSpc>
                <a:spcPct val="100000"/>
              </a:lnSpc>
              <a:spcBef>
                <a:spcPts val="0"/>
              </a:spcBef>
              <a:spcAft>
                <a:spcPts val="0"/>
              </a:spcAft>
              <a:buClr>
                <a:srgbClr val="000000"/>
              </a:buClr>
              <a:buSzPts val="1200"/>
              <a:buFont typeface="Times New Roman"/>
              <a:buNone/>
            </a:pPr>
            <a:fld id="{00000000-1234-1234-1234-123412341234}" type="slidenum">
              <a:rPr b="0" lang="en-GB" sz="1200" strike="noStrike">
                <a:solidFill>
                  <a:srgbClr val="000000"/>
                </a:solidFill>
                <a:latin typeface="Times New Roman"/>
                <a:ea typeface="Times New Roman"/>
                <a:cs typeface="Times New Roman"/>
                <a:sym typeface="Times New Roman"/>
              </a:rPr>
              <a:t>‹#›</a:t>
            </a:fld>
            <a:endParaRPr b="0" sz="1200" strike="noStrike">
              <a:solidFill>
                <a:srgbClr val="000000"/>
              </a:solidFill>
              <a:latin typeface="Times New Roman"/>
              <a:ea typeface="Times New Roman"/>
              <a:cs typeface="Times New Roman"/>
              <a:sym typeface="Times New Roman"/>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1" name="Shape 361"/>
        <p:cNvGrpSpPr/>
        <p:nvPr/>
      </p:nvGrpSpPr>
      <p:grpSpPr>
        <a:xfrm>
          <a:off x="0" y="0"/>
          <a:ext cx="0" cy="0"/>
          <a:chOff x="0" y="0"/>
          <a:chExt cx="0" cy="0"/>
        </a:xfrm>
      </p:grpSpPr>
      <p:sp>
        <p:nvSpPr>
          <p:cNvPr id="362" name="Google Shape;362;p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63" name="Google Shape;363;p17:notes"/>
          <p:cNvSpPr txBox="1"/>
          <p:nvPr>
            <p:ph idx="1" type="body"/>
          </p:nvPr>
        </p:nvSpPr>
        <p:spPr>
          <a:xfrm>
            <a:off x="685800" y="4400640"/>
            <a:ext cx="5486040" cy="3600000"/>
          </a:xfrm>
          <a:prstGeom prst="rect">
            <a:avLst/>
          </a:prstGeom>
          <a:noFill/>
          <a:ln>
            <a:noFill/>
          </a:ln>
        </p:spPr>
        <p:txBody>
          <a:bodyPr anchorCtr="0" anchor="t" bIns="0" lIns="0" spcFirstLastPara="1" rIns="0" wrap="square" tIns="0">
            <a:noAutofit/>
          </a:bodyPr>
          <a:lstStyle/>
          <a:p>
            <a:pPr indent="0" lvl="0" marL="0" rtl="0" algn="l">
              <a:lnSpc>
                <a:spcPct val="150000"/>
              </a:lnSpc>
              <a:spcBef>
                <a:spcPts val="0"/>
              </a:spcBef>
              <a:spcAft>
                <a:spcPts val="0"/>
              </a:spcAft>
              <a:buClr>
                <a:srgbClr val="000000"/>
              </a:buClr>
              <a:buSzPts val="1200"/>
              <a:buFont typeface="Open Sans"/>
              <a:buNone/>
            </a:pPr>
            <a:r>
              <a:rPr b="1" lang="en-GB" sz="1200" strike="noStrike">
                <a:solidFill>
                  <a:srgbClr val="000000"/>
                </a:solidFill>
                <a:latin typeface="Open Sans"/>
                <a:ea typeface="Open Sans"/>
                <a:cs typeface="Open Sans"/>
                <a:sym typeface="Open Sans"/>
              </a:rPr>
              <a:t>Weather Examples:</a:t>
            </a:r>
            <a:endParaRPr b="1" sz="1200" strike="noStrike">
              <a:solidFill>
                <a:srgbClr val="000000"/>
              </a:solidFill>
              <a:latin typeface="Open Sans"/>
              <a:ea typeface="Open Sans"/>
              <a:cs typeface="Open Sans"/>
              <a:sym typeface="Open Sans"/>
            </a:endParaRPr>
          </a:p>
          <a:p>
            <a:pPr indent="-171450" lvl="0" marL="171450" rtl="0" algn="l">
              <a:lnSpc>
                <a:spcPct val="150000"/>
              </a:lnSpc>
              <a:spcBef>
                <a:spcPts val="0"/>
              </a:spcBef>
              <a:spcAft>
                <a:spcPts val="0"/>
              </a:spcAft>
              <a:buClr>
                <a:srgbClr val="000000"/>
              </a:buClr>
              <a:buSzPts val="1200"/>
              <a:buFont typeface="Arial"/>
              <a:buChar char="•"/>
            </a:pPr>
            <a:r>
              <a:rPr b="0" lang="en-GB" sz="1200" strike="noStrike">
                <a:solidFill>
                  <a:srgbClr val="000000"/>
                </a:solidFill>
                <a:latin typeface="Open Sans"/>
                <a:ea typeface="Open Sans"/>
                <a:cs typeface="Open Sans"/>
                <a:sym typeface="Open Sans"/>
              </a:rPr>
              <a:t>Weather radars</a:t>
            </a:r>
            <a:endParaRPr b="0" sz="1200" strike="noStrike">
              <a:solidFill>
                <a:srgbClr val="000000"/>
              </a:solidFill>
              <a:latin typeface="Open Sans"/>
              <a:ea typeface="Open Sans"/>
              <a:cs typeface="Open Sans"/>
              <a:sym typeface="Open Sans"/>
            </a:endParaRPr>
          </a:p>
          <a:p>
            <a:pPr indent="-171450" lvl="0" marL="171450" rtl="0" algn="l">
              <a:lnSpc>
                <a:spcPct val="150000"/>
              </a:lnSpc>
              <a:spcBef>
                <a:spcPts val="0"/>
              </a:spcBef>
              <a:spcAft>
                <a:spcPts val="0"/>
              </a:spcAft>
              <a:buClr>
                <a:srgbClr val="000000"/>
              </a:buClr>
              <a:buSzPts val="1200"/>
              <a:buFont typeface="Arial"/>
              <a:buChar char="•"/>
            </a:pPr>
            <a:r>
              <a:rPr b="0" lang="en-GB" sz="1200" strike="noStrike">
                <a:solidFill>
                  <a:srgbClr val="000000"/>
                </a:solidFill>
                <a:latin typeface="Open Sans"/>
                <a:ea typeface="Open Sans"/>
                <a:cs typeface="Open Sans"/>
                <a:sym typeface="Open Sans"/>
              </a:rPr>
              <a:t>Meteorological satellite</a:t>
            </a:r>
            <a:endParaRPr b="0" sz="1200" strike="noStrike">
              <a:solidFill>
                <a:srgbClr val="000000"/>
              </a:solidFill>
              <a:latin typeface="Open Sans"/>
              <a:ea typeface="Open Sans"/>
              <a:cs typeface="Open Sans"/>
              <a:sym typeface="Open Sans"/>
            </a:endParaRPr>
          </a:p>
          <a:p>
            <a:pPr indent="-171450" lvl="0" marL="171450" rtl="0" algn="l">
              <a:lnSpc>
                <a:spcPct val="150000"/>
              </a:lnSpc>
              <a:spcBef>
                <a:spcPts val="0"/>
              </a:spcBef>
              <a:spcAft>
                <a:spcPts val="0"/>
              </a:spcAft>
              <a:buClr>
                <a:srgbClr val="000000"/>
              </a:buClr>
              <a:buSzPts val="1200"/>
              <a:buFont typeface="Arial"/>
              <a:buChar char="•"/>
            </a:pPr>
            <a:r>
              <a:rPr b="0" lang="en-GB" sz="1200" strike="noStrike">
                <a:solidFill>
                  <a:srgbClr val="000000"/>
                </a:solidFill>
                <a:latin typeface="Open Sans"/>
                <a:ea typeface="Open Sans"/>
                <a:cs typeface="Open Sans"/>
                <a:sym typeface="Open Sans"/>
              </a:rPr>
              <a:t>Monitoring cyclones</a:t>
            </a:r>
            <a:endParaRPr b="0" sz="1200" strike="noStrike">
              <a:solidFill>
                <a:srgbClr val="000000"/>
              </a:solidFill>
              <a:latin typeface="Open Sans"/>
              <a:ea typeface="Open Sans"/>
              <a:cs typeface="Open Sans"/>
              <a:sym typeface="Open Sans"/>
            </a:endParaRPr>
          </a:p>
          <a:p>
            <a:pPr indent="-171450" lvl="0" marL="171450" rtl="0" algn="l">
              <a:lnSpc>
                <a:spcPct val="150000"/>
              </a:lnSpc>
              <a:spcBef>
                <a:spcPts val="0"/>
              </a:spcBef>
              <a:spcAft>
                <a:spcPts val="0"/>
              </a:spcAft>
              <a:buClr>
                <a:srgbClr val="000000"/>
              </a:buClr>
              <a:buSzPts val="1200"/>
              <a:buFont typeface="Arial"/>
              <a:buChar char="•"/>
            </a:pPr>
            <a:r>
              <a:rPr b="0" lang="en-GB" sz="1200" strike="noStrike">
                <a:solidFill>
                  <a:srgbClr val="000000"/>
                </a:solidFill>
                <a:latin typeface="Open Sans"/>
                <a:ea typeface="Open Sans"/>
                <a:cs typeface="Open Sans"/>
                <a:sym typeface="Open Sans"/>
              </a:rPr>
              <a:t>Detecting Winds</a:t>
            </a:r>
            <a:endParaRPr b="0" sz="1200" strike="noStrike">
              <a:solidFill>
                <a:srgbClr val="000000"/>
              </a:solidFill>
              <a:latin typeface="Open Sans"/>
              <a:ea typeface="Open Sans"/>
              <a:cs typeface="Open Sans"/>
              <a:sym typeface="Open Sans"/>
            </a:endParaRPr>
          </a:p>
          <a:p>
            <a:pPr indent="-171450" lvl="0" marL="171450" rtl="0" algn="l">
              <a:lnSpc>
                <a:spcPct val="150000"/>
              </a:lnSpc>
              <a:spcBef>
                <a:spcPts val="0"/>
              </a:spcBef>
              <a:spcAft>
                <a:spcPts val="0"/>
              </a:spcAft>
              <a:buClr>
                <a:srgbClr val="000000"/>
              </a:buClr>
              <a:buSzPts val="1200"/>
              <a:buFont typeface="Arial"/>
              <a:buChar char="•"/>
            </a:pPr>
            <a:r>
              <a:rPr b="0" lang="en-GB" sz="1200" strike="noStrike">
                <a:solidFill>
                  <a:srgbClr val="000000"/>
                </a:solidFill>
                <a:latin typeface="Open Sans"/>
                <a:ea typeface="Open Sans"/>
                <a:cs typeface="Open Sans"/>
                <a:sym typeface="Open Sans"/>
              </a:rPr>
              <a:t>Rainfall Intensity and quality</a:t>
            </a:r>
            <a:endParaRPr b="0" sz="1200" strike="noStrike">
              <a:solidFill>
                <a:srgbClr val="000000"/>
              </a:solidFill>
              <a:latin typeface="Open Sans"/>
              <a:ea typeface="Open Sans"/>
              <a:cs typeface="Open Sans"/>
              <a:sym typeface="Open Sans"/>
            </a:endParaRPr>
          </a:p>
          <a:p>
            <a:pPr indent="0" lvl="0" marL="0" rtl="0" algn="l">
              <a:lnSpc>
                <a:spcPct val="150000"/>
              </a:lnSpc>
              <a:spcBef>
                <a:spcPts val="0"/>
              </a:spcBef>
              <a:spcAft>
                <a:spcPts val="0"/>
              </a:spcAft>
              <a:buClr>
                <a:schemeClr val="dk1"/>
              </a:buClr>
              <a:buSzPts val="1200"/>
              <a:buFont typeface="Arial"/>
              <a:buNone/>
            </a:pPr>
            <a:r>
              <a:t/>
            </a:r>
            <a:endParaRPr b="0" sz="1200" strike="noStrike">
              <a:solidFill>
                <a:srgbClr val="000000"/>
              </a:solidFill>
              <a:latin typeface="Open Sans"/>
              <a:ea typeface="Open Sans"/>
              <a:cs typeface="Open Sans"/>
              <a:sym typeface="Open Sans"/>
            </a:endParaRPr>
          </a:p>
          <a:p>
            <a:pPr indent="0" lvl="0" marL="0" rtl="0" algn="l">
              <a:lnSpc>
                <a:spcPct val="150000"/>
              </a:lnSpc>
              <a:spcBef>
                <a:spcPts val="0"/>
              </a:spcBef>
              <a:spcAft>
                <a:spcPts val="0"/>
              </a:spcAft>
              <a:buClr>
                <a:srgbClr val="000000"/>
              </a:buClr>
              <a:buSzPts val="1200"/>
              <a:buFont typeface="Open Sans"/>
              <a:buNone/>
            </a:pPr>
            <a:r>
              <a:rPr b="1" i="0" lang="en-GB" sz="1200" strike="noStrike">
                <a:solidFill>
                  <a:srgbClr val="000000"/>
                </a:solidFill>
                <a:latin typeface="Open Sans"/>
                <a:ea typeface="Open Sans"/>
                <a:cs typeface="Open Sans"/>
                <a:sym typeface="Open Sans"/>
              </a:rPr>
              <a:t>Agriculture Examples:</a:t>
            </a:r>
            <a:endParaRPr b="1" i="0" sz="1200" strike="noStrike">
              <a:solidFill>
                <a:srgbClr val="000000"/>
              </a:solidFill>
              <a:latin typeface="Open Sans"/>
              <a:ea typeface="Open Sans"/>
              <a:cs typeface="Open Sans"/>
              <a:sym typeface="Open Sans"/>
            </a:endParaRPr>
          </a:p>
          <a:p>
            <a:pPr indent="-171450" lvl="0" marL="171450" rtl="0" algn="l">
              <a:lnSpc>
                <a:spcPct val="150000"/>
              </a:lnSpc>
              <a:spcBef>
                <a:spcPts val="0"/>
              </a:spcBef>
              <a:spcAft>
                <a:spcPts val="0"/>
              </a:spcAft>
              <a:buClr>
                <a:srgbClr val="000000"/>
              </a:buClr>
              <a:buSzPts val="1200"/>
              <a:buFont typeface="Arial"/>
              <a:buChar char="•"/>
            </a:pPr>
            <a:r>
              <a:rPr b="0" lang="en-GB" sz="1200" strike="noStrike">
                <a:solidFill>
                  <a:srgbClr val="000000"/>
                </a:solidFill>
                <a:latin typeface="Open Sans"/>
                <a:ea typeface="Open Sans"/>
                <a:cs typeface="Open Sans"/>
                <a:sym typeface="Open Sans"/>
              </a:rPr>
              <a:t>Normalized Difference Vegetation Index (NDVI)</a:t>
            </a:r>
            <a:endParaRPr b="0" sz="1200" strike="noStrike">
              <a:solidFill>
                <a:srgbClr val="000000"/>
              </a:solidFill>
              <a:latin typeface="Open Sans"/>
              <a:ea typeface="Open Sans"/>
              <a:cs typeface="Open Sans"/>
              <a:sym typeface="Open Sans"/>
            </a:endParaRPr>
          </a:p>
          <a:p>
            <a:pPr indent="-171450" lvl="0" marL="171450" rtl="0" algn="l">
              <a:lnSpc>
                <a:spcPct val="150000"/>
              </a:lnSpc>
              <a:spcBef>
                <a:spcPts val="0"/>
              </a:spcBef>
              <a:spcAft>
                <a:spcPts val="0"/>
              </a:spcAft>
              <a:buClr>
                <a:srgbClr val="000000"/>
              </a:buClr>
              <a:buSzPts val="1200"/>
              <a:buFont typeface="Arial"/>
              <a:buChar char="•"/>
            </a:pPr>
            <a:r>
              <a:rPr b="0" lang="en-GB" sz="1200" strike="noStrike">
                <a:solidFill>
                  <a:srgbClr val="000000"/>
                </a:solidFill>
                <a:latin typeface="Open Sans"/>
                <a:ea typeface="Open Sans"/>
                <a:cs typeface="Open Sans"/>
                <a:sym typeface="Open Sans"/>
              </a:rPr>
              <a:t>Normalized Difference Water Index (NDWI)</a:t>
            </a:r>
            <a:endParaRPr b="0" sz="1200" strike="noStrike">
              <a:solidFill>
                <a:srgbClr val="000000"/>
              </a:solidFill>
              <a:latin typeface="Open Sans"/>
              <a:ea typeface="Open Sans"/>
              <a:cs typeface="Open Sans"/>
              <a:sym typeface="Open Sans"/>
            </a:endParaRPr>
          </a:p>
          <a:p>
            <a:pPr indent="-171450" lvl="0" marL="171450" rtl="0" algn="l">
              <a:lnSpc>
                <a:spcPct val="150000"/>
              </a:lnSpc>
              <a:spcBef>
                <a:spcPts val="0"/>
              </a:spcBef>
              <a:spcAft>
                <a:spcPts val="0"/>
              </a:spcAft>
              <a:buClr>
                <a:srgbClr val="000000"/>
              </a:buClr>
              <a:buSzPts val="1200"/>
              <a:buFont typeface="Arial"/>
              <a:buChar char="•"/>
            </a:pPr>
            <a:r>
              <a:rPr b="0" lang="en-GB" sz="1200" strike="noStrike">
                <a:solidFill>
                  <a:srgbClr val="000000"/>
                </a:solidFill>
                <a:latin typeface="Open Sans"/>
                <a:ea typeface="Open Sans"/>
                <a:cs typeface="Open Sans"/>
                <a:sym typeface="Open Sans"/>
              </a:rPr>
              <a:t>Modified Soil-adjusted Vegetation Index (MSAVI2)</a:t>
            </a:r>
            <a:endParaRPr b="0" sz="1200" strike="noStrike">
              <a:solidFill>
                <a:srgbClr val="000000"/>
              </a:solidFill>
              <a:latin typeface="Open Sans"/>
              <a:ea typeface="Open Sans"/>
              <a:cs typeface="Open Sans"/>
              <a:sym typeface="Open Sans"/>
            </a:endParaRPr>
          </a:p>
          <a:p>
            <a:pPr indent="-171450" lvl="0" marL="171450" rtl="0" algn="l">
              <a:lnSpc>
                <a:spcPct val="150000"/>
              </a:lnSpc>
              <a:spcBef>
                <a:spcPts val="0"/>
              </a:spcBef>
              <a:spcAft>
                <a:spcPts val="0"/>
              </a:spcAft>
              <a:buClr>
                <a:srgbClr val="000000"/>
              </a:buClr>
              <a:buSzPts val="1200"/>
              <a:buFont typeface="Arial"/>
              <a:buChar char="•"/>
            </a:pPr>
            <a:r>
              <a:rPr b="0" lang="en-GB" sz="1200" strike="noStrike">
                <a:solidFill>
                  <a:srgbClr val="000000"/>
                </a:solidFill>
                <a:latin typeface="Open Sans"/>
                <a:ea typeface="Open Sans"/>
                <a:cs typeface="Open Sans"/>
                <a:sym typeface="Open Sans"/>
              </a:rPr>
              <a:t>Modified Triangular Vegetation Index (MTVI2)</a:t>
            </a:r>
            <a:endParaRPr b="0" sz="1200" strike="noStrike">
              <a:solidFill>
                <a:srgbClr val="000000"/>
              </a:solidFill>
              <a:latin typeface="Open Sans"/>
              <a:ea typeface="Open Sans"/>
              <a:cs typeface="Open Sans"/>
              <a:sym typeface="Open Sans"/>
            </a:endParaRPr>
          </a:p>
          <a:p>
            <a:pPr indent="0" lvl="0" marL="0" rtl="0" algn="l">
              <a:lnSpc>
                <a:spcPct val="150000"/>
              </a:lnSpc>
              <a:spcBef>
                <a:spcPts val="0"/>
              </a:spcBef>
              <a:spcAft>
                <a:spcPts val="0"/>
              </a:spcAft>
              <a:buClr>
                <a:schemeClr val="dk1"/>
              </a:buClr>
              <a:buSzPts val="1200"/>
              <a:buFont typeface="Arial"/>
              <a:buNone/>
            </a:pPr>
            <a:r>
              <a:t/>
            </a:r>
            <a:endParaRPr b="0" sz="1200" strike="noStrike">
              <a:solidFill>
                <a:srgbClr val="000000"/>
              </a:solidFill>
              <a:latin typeface="Open Sans"/>
              <a:ea typeface="Open Sans"/>
              <a:cs typeface="Open Sans"/>
              <a:sym typeface="Open Sans"/>
            </a:endParaRPr>
          </a:p>
          <a:p>
            <a:pPr indent="0" lvl="0" marL="0" rtl="0" algn="l">
              <a:lnSpc>
                <a:spcPct val="150000"/>
              </a:lnSpc>
              <a:spcBef>
                <a:spcPts val="0"/>
              </a:spcBef>
              <a:spcAft>
                <a:spcPts val="0"/>
              </a:spcAft>
              <a:buClr>
                <a:srgbClr val="000000"/>
              </a:buClr>
              <a:buSzPts val="1200"/>
              <a:buFont typeface="Open Sans"/>
              <a:buNone/>
            </a:pPr>
            <a:r>
              <a:rPr b="1" lang="en-GB" sz="1200" strike="noStrike">
                <a:solidFill>
                  <a:srgbClr val="000000"/>
                </a:solidFill>
                <a:latin typeface="Open Sans"/>
                <a:ea typeface="Open Sans"/>
                <a:cs typeface="Open Sans"/>
                <a:sym typeface="Open Sans"/>
              </a:rPr>
              <a:t>Forestry Examples:</a:t>
            </a:r>
            <a:endParaRPr b="1" sz="1200" strike="noStrike">
              <a:solidFill>
                <a:srgbClr val="000000"/>
              </a:solidFill>
              <a:latin typeface="Open Sans"/>
              <a:ea typeface="Open Sans"/>
              <a:cs typeface="Open Sans"/>
              <a:sym typeface="Open Sans"/>
            </a:endParaRPr>
          </a:p>
          <a:p>
            <a:pPr indent="-171450" lvl="0" marL="171450" rtl="0" algn="l">
              <a:lnSpc>
                <a:spcPct val="150000"/>
              </a:lnSpc>
              <a:spcBef>
                <a:spcPts val="0"/>
              </a:spcBef>
              <a:spcAft>
                <a:spcPts val="0"/>
              </a:spcAft>
              <a:buClr>
                <a:srgbClr val="000000"/>
              </a:buClr>
              <a:buSzPts val="1200"/>
              <a:buFont typeface="Arial"/>
              <a:buChar char="•"/>
            </a:pPr>
            <a:r>
              <a:rPr b="0" lang="en-GB" sz="1200" strike="noStrike">
                <a:solidFill>
                  <a:srgbClr val="000000"/>
                </a:solidFill>
                <a:latin typeface="Open Sans"/>
                <a:ea typeface="Open Sans"/>
                <a:cs typeface="Open Sans"/>
                <a:sym typeface="Open Sans"/>
              </a:rPr>
              <a:t>Environmental monitoring</a:t>
            </a:r>
            <a:endParaRPr b="0" sz="1200" strike="noStrike">
              <a:solidFill>
                <a:srgbClr val="000000"/>
              </a:solidFill>
              <a:latin typeface="Open Sans"/>
              <a:ea typeface="Open Sans"/>
              <a:cs typeface="Open Sans"/>
              <a:sym typeface="Open Sans"/>
            </a:endParaRPr>
          </a:p>
          <a:p>
            <a:pPr indent="-171450" lvl="0" marL="171450" rtl="0" algn="l">
              <a:lnSpc>
                <a:spcPct val="150000"/>
              </a:lnSpc>
              <a:spcBef>
                <a:spcPts val="0"/>
              </a:spcBef>
              <a:spcAft>
                <a:spcPts val="0"/>
              </a:spcAft>
              <a:buClr>
                <a:srgbClr val="000000"/>
              </a:buClr>
              <a:buSzPts val="1200"/>
              <a:buFont typeface="Arial"/>
              <a:buChar char="•"/>
            </a:pPr>
            <a:r>
              <a:rPr b="0" lang="en-GB" sz="1200" strike="noStrike">
                <a:solidFill>
                  <a:srgbClr val="000000"/>
                </a:solidFill>
                <a:latin typeface="Open Sans"/>
                <a:ea typeface="Open Sans"/>
                <a:cs typeface="Open Sans"/>
                <a:sym typeface="Open Sans"/>
              </a:rPr>
              <a:t>Commercial forestry</a:t>
            </a:r>
            <a:endParaRPr b="0" sz="1200" strike="noStrike">
              <a:solidFill>
                <a:srgbClr val="000000"/>
              </a:solidFill>
              <a:latin typeface="Open Sans"/>
              <a:ea typeface="Open Sans"/>
              <a:cs typeface="Open Sans"/>
              <a:sym typeface="Open Sans"/>
            </a:endParaRPr>
          </a:p>
          <a:p>
            <a:pPr indent="-171450" lvl="0" marL="171450" rtl="0" algn="l">
              <a:lnSpc>
                <a:spcPct val="150000"/>
              </a:lnSpc>
              <a:spcBef>
                <a:spcPts val="0"/>
              </a:spcBef>
              <a:spcAft>
                <a:spcPts val="0"/>
              </a:spcAft>
              <a:buClr>
                <a:srgbClr val="000000"/>
              </a:buClr>
              <a:buSzPts val="1200"/>
              <a:buFont typeface="Arial"/>
              <a:buChar char="•"/>
            </a:pPr>
            <a:r>
              <a:rPr b="0" lang="en-GB" sz="1200" strike="noStrike">
                <a:solidFill>
                  <a:srgbClr val="000000"/>
                </a:solidFill>
                <a:latin typeface="Open Sans"/>
                <a:ea typeface="Open Sans"/>
                <a:cs typeface="Open Sans"/>
                <a:sym typeface="Open Sans"/>
              </a:rPr>
              <a:t>Reconnaissance mapping</a:t>
            </a:r>
            <a:endParaRPr b="0" sz="1800" strike="noStrike">
              <a:solidFill>
                <a:srgbClr val="000000"/>
              </a:solidFill>
              <a:latin typeface="Open Sans"/>
              <a:ea typeface="Open Sans"/>
              <a:cs typeface="Open Sans"/>
              <a:sym typeface="Open Sans"/>
            </a:endParaRPr>
          </a:p>
          <a:p>
            <a:pPr indent="0" lvl="0" marL="0" rtl="0" algn="l">
              <a:lnSpc>
                <a:spcPct val="150000"/>
              </a:lnSpc>
              <a:spcBef>
                <a:spcPts val="0"/>
              </a:spcBef>
              <a:spcAft>
                <a:spcPts val="0"/>
              </a:spcAft>
              <a:buClr>
                <a:schemeClr val="dk1"/>
              </a:buClr>
              <a:buSzPts val="1800"/>
              <a:buFont typeface="Arial"/>
              <a:buNone/>
            </a:pPr>
            <a:r>
              <a:t/>
            </a:r>
            <a:endParaRPr b="0" sz="1800" strike="noStrike">
              <a:solidFill>
                <a:srgbClr val="000000"/>
              </a:solidFill>
              <a:latin typeface="Arial"/>
              <a:ea typeface="Arial"/>
              <a:cs typeface="Arial"/>
              <a:sym typeface="Arial"/>
            </a:endParaRPr>
          </a:p>
        </p:txBody>
      </p:sp>
      <p:sp>
        <p:nvSpPr>
          <p:cNvPr id="364" name="Google Shape;364;p17:notes"/>
          <p:cNvSpPr txBox="1"/>
          <p:nvPr>
            <p:ph idx="12" type="sldNum"/>
          </p:nvPr>
        </p:nvSpPr>
        <p:spPr>
          <a:xfrm>
            <a:off x="3884760" y="8685360"/>
            <a:ext cx="2971440" cy="458280"/>
          </a:xfrm>
          <a:prstGeom prst="rect">
            <a:avLst/>
          </a:prstGeom>
          <a:noFill/>
          <a:ln>
            <a:noFill/>
          </a:ln>
        </p:spPr>
        <p:txBody>
          <a:bodyPr anchorCtr="0" anchor="b" bIns="0" lIns="0" spcFirstLastPara="1" rIns="0" wrap="square" tIns="0">
            <a:noAutofit/>
          </a:bodyPr>
          <a:lstStyle/>
          <a:p>
            <a:pPr indent="0" lvl="0" marL="0" marR="0" rtl="0" algn="r">
              <a:lnSpc>
                <a:spcPct val="100000"/>
              </a:lnSpc>
              <a:spcBef>
                <a:spcPts val="0"/>
              </a:spcBef>
              <a:spcAft>
                <a:spcPts val="0"/>
              </a:spcAft>
              <a:buClr>
                <a:srgbClr val="000000"/>
              </a:buClr>
              <a:buSzPts val="1200"/>
              <a:buFont typeface="Times New Roman"/>
              <a:buNone/>
            </a:pPr>
            <a:fld id="{00000000-1234-1234-1234-123412341234}" type="slidenum">
              <a:rPr b="0" lang="en-GB" sz="1200" strike="noStrike">
                <a:solidFill>
                  <a:srgbClr val="000000"/>
                </a:solidFill>
                <a:latin typeface="Times New Roman"/>
                <a:ea typeface="Times New Roman"/>
                <a:cs typeface="Times New Roman"/>
                <a:sym typeface="Times New Roman"/>
              </a:rPr>
              <a:t>‹#›</a:t>
            </a:fld>
            <a:endParaRPr b="0" sz="1200" strike="noStrike">
              <a:solidFill>
                <a:srgbClr val="000000"/>
              </a:solidFill>
              <a:latin typeface="Times New Roman"/>
              <a:ea typeface="Times New Roman"/>
              <a:cs typeface="Times New Roman"/>
              <a:sym typeface="Times New Roman"/>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9" name="Shape 379"/>
        <p:cNvGrpSpPr/>
        <p:nvPr/>
      </p:nvGrpSpPr>
      <p:grpSpPr>
        <a:xfrm>
          <a:off x="0" y="0"/>
          <a:ext cx="0" cy="0"/>
          <a:chOff x="0" y="0"/>
          <a:chExt cx="0" cy="0"/>
        </a:xfrm>
      </p:grpSpPr>
      <p:sp>
        <p:nvSpPr>
          <p:cNvPr id="380" name="Google Shape;380;p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81" name="Google Shape;381;p18:notes"/>
          <p:cNvSpPr txBox="1"/>
          <p:nvPr>
            <p:ph idx="1" type="body"/>
          </p:nvPr>
        </p:nvSpPr>
        <p:spPr>
          <a:xfrm>
            <a:off x="685800" y="4400640"/>
            <a:ext cx="5486040" cy="3600000"/>
          </a:xfrm>
          <a:prstGeom prst="rect">
            <a:avLst/>
          </a:prstGeom>
          <a:noFill/>
          <a:ln>
            <a:noFill/>
          </a:ln>
        </p:spPr>
        <p:txBody>
          <a:bodyPr anchorCtr="0" anchor="t" bIns="0" lIns="0" spcFirstLastPara="1" rIns="0" wrap="square" tIns="0">
            <a:noAutofit/>
          </a:bodyPr>
          <a:lstStyle/>
          <a:p>
            <a:pPr indent="0" lvl="0" marL="216000" rtl="0" algn="l">
              <a:spcBef>
                <a:spcPts val="0"/>
              </a:spcBef>
              <a:spcAft>
                <a:spcPts val="0"/>
              </a:spcAft>
              <a:buClr>
                <a:srgbClr val="000000"/>
              </a:buClr>
              <a:buSzPts val="1200"/>
              <a:buFont typeface="Open Sans"/>
              <a:buNone/>
            </a:pPr>
            <a:r>
              <a:rPr b="0" lang="en-GB" sz="1200" strike="noStrike">
                <a:solidFill>
                  <a:srgbClr val="000000"/>
                </a:solidFill>
                <a:latin typeface="Open Sans"/>
                <a:ea typeface="Open Sans"/>
                <a:cs typeface="Open Sans"/>
                <a:sym typeface="Open Sans"/>
              </a:rPr>
              <a:t>Satellite products refer to the various types of data and information obtained from remote sensing satellites like Landsat and Sentinel-2A. These products are derived from the observations made by these satellites and can be used for a wide range of applications, including environmental monitoring, land use planning, and disaster management.</a:t>
            </a:r>
            <a:endParaRPr/>
          </a:p>
          <a:p>
            <a:pPr indent="0" lvl="0" marL="216000" rtl="0" algn="l">
              <a:spcBef>
                <a:spcPts val="0"/>
              </a:spcBef>
              <a:spcAft>
                <a:spcPts val="0"/>
              </a:spcAft>
              <a:buClr>
                <a:schemeClr val="dk1"/>
              </a:buClr>
              <a:buSzPts val="1200"/>
              <a:buFont typeface="Arial"/>
              <a:buNone/>
            </a:pPr>
            <a:r>
              <a:t/>
            </a:r>
            <a:endParaRPr b="0" sz="1200" strike="noStrike">
              <a:solidFill>
                <a:srgbClr val="000000"/>
              </a:solidFill>
              <a:latin typeface="Open Sans"/>
              <a:ea typeface="Open Sans"/>
              <a:cs typeface="Open Sans"/>
              <a:sym typeface="Open Sans"/>
            </a:endParaRPr>
          </a:p>
          <a:p>
            <a:pPr indent="0" lvl="0" marL="216000" rtl="0" algn="l">
              <a:spcBef>
                <a:spcPts val="0"/>
              </a:spcBef>
              <a:spcAft>
                <a:spcPts val="0"/>
              </a:spcAft>
              <a:buClr>
                <a:srgbClr val="000000"/>
              </a:buClr>
              <a:buSzPts val="1200"/>
              <a:buFont typeface="Open Sans"/>
              <a:buNone/>
            </a:pPr>
            <a:r>
              <a:rPr b="0" lang="en-GB" sz="1200" strike="noStrike">
                <a:solidFill>
                  <a:srgbClr val="000000"/>
                </a:solidFill>
                <a:latin typeface="Open Sans"/>
                <a:ea typeface="Open Sans"/>
                <a:cs typeface="Open Sans"/>
                <a:sym typeface="Open Sans"/>
              </a:rPr>
              <a:t>The term "bands" in this context refers to the different spectral bands or channels in which these satellites collect data. Both Landsat and Sentinel-2A have multiple spectral bands, each capturing specific ranges of the electromagnetic spectrum. These bands are typically used to detect and record different characteristics of the Earth's surface, such as vegetation health, water quality, and land cover.</a:t>
            </a:r>
            <a:endParaRPr b="0" sz="1200" strike="noStrike">
              <a:solidFill>
                <a:srgbClr val="000000"/>
              </a:solidFill>
              <a:latin typeface="Open Sans"/>
              <a:ea typeface="Open Sans"/>
              <a:cs typeface="Open Sans"/>
              <a:sym typeface="Open Sans"/>
            </a:endParaRPr>
          </a:p>
        </p:txBody>
      </p:sp>
      <p:sp>
        <p:nvSpPr>
          <p:cNvPr id="382" name="Google Shape;382;p18:notes"/>
          <p:cNvSpPr txBox="1"/>
          <p:nvPr>
            <p:ph idx="12" type="sldNum"/>
          </p:nvPr>
        </p:nvSpPr>
        <p:spPr>
          <a:xfrm>
            <a:off x="3884760" y="8685360"/>
            <a:ext cx="2971440" cy="458280"/>
          </a:xfrm>
          <a:prstGeom prst="rect">
            <a:avLst/>
          </a:prstGeom>
          <a:noFill/>
          <a:ln>
            <a:noFill/>
          </a:ln>
        </p:spPr>
        <p:txBody>
          <a:bodyPr anchorCtr="0" anchor="b" bIns="0" lIns="0" spcFirstLastPara="1" rIns="0" wrap="square" tIns="0">
            <a:noAutofit/>
          </a:bodyPr>
          <a:lstStyle/>
          <a:p>
            <a:pPr indent="0" lvl="0" marL="0" marR="0" rtl="0" algn="r">
              <a:lnSpc>
                <a:spcPct val="100000"/>
              </a:lnSpc>
              <a:spcBef>
                <a:spcPts val="0"/>
              </a:spcBef>
              <a:spcAft>
                <a:spcPts val="0"/>
              </a:spcAft>
              <a:buClr>
                <a:srgbClr val="000000"/>
              </a:buClr>
              <a:buSzPts val="1200"/>
              <a:buFont typeface="Times New Roman"/>
              <a:buNone/>
            </a:pPr>
            <a:fld id="{00000000-1234-1234-1234-123412341234}" type="slidenum">
              <a:rPr b="0" lang="en-GB" sz="1200" strike="noStrike">
                <a:solidFill>
                  <a:srgbClr val="000000"/>
                </a:solidFill>
                <a:latin typeface="Times New Roman"/>
                <a:ea typeface="Times New Roman"/>
                <a:cs typeface="Times New Roman"/>
                <a:sym typeface="Times New Roman"/>
              </a:rPr>
              <a:t>‹#›</a:t>
            </a:fld>
            <a:endParaRPr b="0" sz="1200" strike="noStrike">
              <a:solidFill>
                <a:srgbClr val="000000"/>
              </a:solidFill>
              <a:latin typeface="Times New Roman"/>
              <a:ea typeface="Times New Roman"/>
              <a:cs typeface="Times New Roman"/>
              <a:sym typeface="Times New Roman"/>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9" name="Shape 389"/>
        <p:cNvGrpSpPr/>
        <p:nvPr/>
      </p:nvGrpSpPr>
      <p:grpSpPr>
        <a:xfrm>
          <a:off x="0" y="0"/>
          <a:ext cx="0" cy="0"/>
          <a:chOff x="0" y="0"/>
          <a:chExt cx="0" cy="0"/>
        </a:xfrm>
      </p:grpSpPr>
      <p:sp>
        <p:nvSpPr>
          <p:cNvPr id="390" name="Google Shape;390;p1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91" name="Google Shape;391;p19:notes"/>
          <p:cNvSpPr txBox="1"/>
          <p:nvPr>
            <p:ph idx="1" type="body"/>
          </p:nvPr>
        </p:nvSpPr>
        <p:spPr>
          <a:xfrm>
            <a:off x="685800" y="4400640"/>
            <a:ext cx="5486040" cy="3600000"/>
          </a:xfrm>
          <a:prstGeom prst="rect">
            <a:avLst/>
          </a:prstGeom>
          <a:noFill/>
          <a:ln>
            <a:noFill/>
          </a:ln>
        </p:spPr>
        <p:txBody>
          <a:bodyPr anchorCtr="0" anchor="t" bIns="0" lIns="0" spcFirstLastPara="1" rIns="0" wrap="square" tIns="0">
            <a:noAutofit/>
          </a:bodyPr>
          <a:lstStyle/>
          <a:p>
            <a:pPr indent="0" lvl="0" marL="216000" rtl="0" algn="l">
              <a:spcBef>
                <a:spcPts val="0"/>
              </a:spcBef>
              <a:spcAft>
                <a:spcPts val="0"/>
              </a:spcAft>
              <a:buClr>
                <a:srgbClr val="000000"/>
              </a:buClr>
              <a:buSzPts val="1200"/>
              <a:buFont typeface="Open Sans"/>
              <a:buNone/>
            </a:pPr>
            <a:r>
              <a:rPr b="0" lang="en-GB" sz="1200" strike="noStrike">
                <a:solidFill>
                  <a:srgbClr val="000000"/>
                </a:solidFill>
                <a:latin typeface="Open Sans"/>
                <a:ea typeface="Open Sans"/>
                <a:cs typeface="Open Sans"/>
                <a:sym typeface="Open Sans"/>
              </a:rPr>
              <a:t>The provided image displays the distinct characteristics or data captured by a Landsat satellite band. These bands are part of the satellite's sensor system, each designed to capture unique information about the Earth's surface, such as vegetation health, land use patterns, or other environmental attributes. </a:t>
            </a:r>
            <a:endParaRPr b="0" sz="1200" strike="noStrike">
              <a:solidFill>
                <a:srgbClr val="000000"/>
              </a:solidFill>
              <a:latin typeface="Open Sans"/>
              <a:ea typeface="Open Sans"/>
              <a:cs typeface="Open Sans"/>
              <a:sym typeface="Open Sans"/>
            </a:endParaRPr>
          </a:p>
        </p:txBody>
      </p:sp>
      <p:sp>
        <p:nvSpPr>
          <p:cNvPr id="392" name="Google Shape;392;p19:notes"/>
          <p:cNvSpPr txBox="1"/>
          <p:nvPr>
            <p:ph idx="12" type="sldNum"/>
          </p:nvPr>
        </p:nvSpPr>
        <p:spPr>
          <a:xfrm>
            <a:off x="3884760" y="8685360"/>
            <a:ext cx="2971440" cy="458280"/>
          </a:xfrm>
          <a:prstGeom prst="rect">
            <a:avLst/>
          </a:prstGeom>
          <a:noFill/>
          <a:ln>
            <a:noFill/>
          </a:ln>
        </p:spPr>
        <p:txBody>
          <a:bodyPr anchorCtr="0" anchor="b" bIns="0" lIns="0" spcFirstLastPara="1" rIns="0" wrap="square" tIns="0">
            <a:noAutofit/>
          </a:bodyPr>
          <a:lstStyle/>
          <a:p>
            <a:pPr indent="0" lvl="0" marL="0" marR="0" rtl="0" algn="r">
              <a:lnSpc>
                <a:spcPct val="100000"/>
              </a:lnSpc>
              <a:spcBef>
                <a:spcPts val="0"/>
              </a:spcBef>
              <a:spcAft>
                <a:spcPts val="0"/>
              </a:spcAft>
              <a:buClr>
                <a:srgbClr val="000000"/>
              </a:buClr>
              <a:buSzPts val="1200"/>
              <a:buFont typeface="Times New Roman"/>
              <a:buNone/>
            </a:pPr>
            <a:fld id="{00000000-1234-1234-1234-123412341234}" type="slidenum">
              <a:rPr b="0" lang="en-GB" sz="1200" strike="noStrike">
                <a:solidFill>
                  <a:srgbClr val="000000"/>
                </a:solidFill>
                <a:latin typeface="Times New Roman"/>
                <a:ea typeface="Times New Roman"/>
                <a:cs typeface="Times New Roman"/>
                <a:sym typeface="Times New Roman"/>
              </a:rPr>
              <a:t>‹#›</a:t>
            </a:fld>
            <a:endParaRPr b="0" sz="1200" strike="noStrike">
              <a:solidFill>
                <a:srgbClr val="000000"/>
              </a:solidFill>
              <a:latin typeface="Times New Roman"/>
              <a:ea typeface="Times New Roman"/>
              <a:cs typeface="Times New Roman"/>
              <a:sym typeface="Times New Roman"/>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9" name="Shape 399"/>
        <p:cNvGrpSpPr/>
        <p:nvPr/>
      </p:nvGrpSpPr>
      <p:grpSpPr>
        <a:xfrm>
          <a:off x="0" y="0"/>
          <a:ext cx="0" cy="0"/>
          <a:chOff x="0" y="0"/>
          <a:chExt cx="0" cy="0"/>
        </a:xfrm>
      </p:grpSpPr>
      <p:sp>
        <p:nvSpPr>
          <p:cNvPr id="400" name="Google Shape;400;p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401" name="Google Shape;401;p20:notes"/>
          <p:cNvSpPr txBox="1"/>
          <p:nvPr>
            <p:ph idx="1" type="body"/>
          </p:nvPr>
        </p:nvSpPr>
        <p:spPr>
          <a:xfrm>
            <a:off x="685800" y="4400640"/>
            <a:ext cx="5486040" cy="3600000"/>
          </a:xfrm>
          <a:prstGeom prst="rect">
            <a:avLst/>
          </a:prstGeom>
          <a:noFill/>
          <a:ln>
            <a:noFill/>
          </a:ln>
        </p:spPr>
        <p:txBody>
          <a:bodyPr anchorCtr="0" anchor="t" bIns="0" lIns="0" spcFirstLastPara="1" rIns="0" wrap="square" tIns="0">
            <a:noAutofit/>
          </a:bodyPr>
          <a:lstStyle/>
          <a:p>
            <a:pPr indent="0" lvl="0" marL="216000" rtl="0" algn="l">
              <a:spcBef>
                <a:spcPts val="0"/>
              </a:spcBef>
              <a:spcAft>
                <a:spcPts val="0"/>
              </a:spcAft>
              <a:buClr>
                <a:srgbClr val="000000"/>
              </a:buClr>
              <a:buSzPts val="1200"/>
              <a:buFont typeface="Open Sans"/>
              <a:buNone/>
            </a:pPr>
            <a:r>
              <a:rPr b="0" lang="en-GB" sz="1200" strike="noStrike">
                <a:solidFill>
                  <a:srgbClr val="000000"/>
                </a:solidFill>
                <a:latin typeface="Open Sans"/>
                <a:ea typeface="Open Sans"/>
                <a:cs typeface="Open Sans"/>
                <a:sym typeface="Open Sans"/>
              </a:rPr>
              <a:t>Landsat and Sentinel data differ in terms of their origins, frequency of observations, sensor types, and other characteristics, but both are valuable resources for Earth observation and remote sensing applications. The choice between them depends on the specific needs of a given project or study.</a:t>
            </a:r>
            <a:endParaRPr b="0" sz="1200" strike="noStrike">
              <a:solidFill>
                <a:srgbClr val="000000"/>
              </a:solidFill>
              <a:latin typeface="Open Sans"/>
              <a:ea typeface="Open Sans"/>
              <a:cs typeface="Open Sans"/>
              <a:sym typeface="Open Sans"/>
            </a:endParaRPr>
          </a:p>
        </p:txBody>
      </p:sp>
      <p:sp>
        <p:nvSpPr>
          <p:cNvPr id="402" name="Google Shape;402;p20:notes"/>
          <p:cNvSpPr txBox="1"/>
          <p:nvPr>
            <p:ph idx="12" type="sldNum"/>
          </p:nvPr>
        </p:nvSpPr>
        <p:spPr>
          <a:xfrm>
            <a:off x="3884760" y="8685360"/>
            <a:ext cx="2971440" cy="458280"/>
          </a:xfrm>
          <a:prstGeom prst="rect">
            <a:avLst/>
          </a:prstGeom>
          <a:noFill/>
          <a:ln>
            <a:noFill/>
          </a:ln>
        </p:spPr>
        <p:txBody>
          <a:bodyPr anchorCtr="0" anchor="b" bIns="0" lIns="0" spcFirstLastPara="1" rIns="0" wrap="square" tIns="0">
            <a:noAutofit/>
          </a:bodyPr>
          <a:lstStyle/>
          <a:p>
            <a:pPr indent="0" lvl="0" marL="0" marR="0" rtl="0" algn="r">
              <a:lnSpc>
                <a:spcPct val="100000"/>
              </a:lnSpc>
              <a:spcBef>
                <a:spcPts val="0"/>
              </a:spcBef>
              <a:spcAft>
                <a:spcPts val="0"/>
              </a:spcAft>
              <a:buClr>
                <a:srgbClr val="000000"/>
              </a:buClr>
              <a:buSzPts val="1200"/>
              <a:buFont typeface="Times New Roman"/>
              <a:buNone/>
            </a:pPr>
            <a:fld id="{00000000-1234-1234-1234-123412341234}" type="slidenum">
              <a:rPr b="0" lang="en-GB" sz="1200" strike="noStrike">
                <a:solidFill>
                  <a:srgbClr val="000000"/>
                </a:solidFill>
                <a:latin typeface="Times New Roman"/>
                <a:ea typeface="Times New Roman"/>
                <a:cs typeface="Times New Roman"/>
                <a:sym typeface="Times New Roman"/>
              </a:rPr>
              <a:t>‹#›</a:t>
            </a:fld>
            <a:endParaRPr b="0" sz="1200" strike="noStrike">
              <a:solidFill>
                <a:srgbClr val="000000"/>
              </a:solidFill>
              <a:latin typeface="Times New Roman"/>
              <a:ea typeface="Times New Roman"/>
              <a:cs typeface="Times New Roman"/>
              <a:sym typeface="Times New Roman"/>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9" name="Shape 409"/>
        <p:cNvGrpSpPr/>
        <p:nvPr/>
      </p:nvGrpSpPr>
      <p:grpSpPr>
        <a:xfrm>
          <a:off x="0" y="0"/>
          <a:ext cx="0" cy="0"/>
          <a:chOff x="0" y="0"/>
          <a:chExt cx="0" cy="0"/>
        </a:xfrm>
      </p:grpSpPr>
      <p:sp>
        <p:nvSpPr>
          <p:cNvPr id="410" name="Google Shape;410;p2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411" name="Google Shape;411;p21:notes"/>
          <p:cNvSpPr txBox="1"/>
          <p:nvPr>
            <p:ph idx="1" type="body"/>
          </p:nvPr>
        </p:nvSpPr>
        <p:spPr>
          <a:xfrm>
            <a:off x="685800" y="4400640"/>
            <a:ext cx="5486040" cy="3600000"/>
          </a:xfrm>
          <a:prstGeom prst="rect">
            <a:avLst/>
          </a:prstGeom>
          <a:noFill/>
          <a:ln>
            <a:noFill/>
          </a:ln>
        </p:spPr>
        <p:txBody>
          <a:bodyPr anchorCtr="0" anchor="t" bIns="0" lIns="0" spcFirstLastPara="1" rIns="0" wrap="square" tIns="0">
            <a:noAutofit/>
          </a:bodyPr>
          <a:lstStyle/>
          <a:p>
            <a:pPr indent="0" lvl="0" marL="216000" rtl="0" algn="l">
              <a:spcBef>
                <a:spcPts val="0"/>
              </a:spcBef>
              <a:spcAft>
                <a:spcPts val="0"/>
              </a:spcAft>
              <a:buClr>
                <a:schemeClr val="dk1"/>
              </a:buClr>
              <a:buSzPts val="1800"/>
              <a:buFont typeface="Arial"/>
              <a:buNone/>
            </a:pPr>
            <a:r>
              <a:t/>
            </a:r>
            <a:endParaRPr b="0" sz="1800" strike="noStrike">
              <a:solidFill>
                <a:srgbClr val="000000"/>
              </a:solidFill>
              <a:latin typeface="Arial"/>
              <a:ea typeface="Arial"/>
              <a:cs typeface="Arial"/>
              <a:sym typeface="Arial"/>
            </a:endParaRPr>
          </a:p>
        </p:txBody>
      </p:sp>
      <p:sp>
        <p:nvSpPr>
          <p:cNvPr id="412" name="Google Shape;412;p21:notes"/>
          <p:cNvSpPr txBox="1"/>
          <p:nvPr>
            <p:ph idx="12" type="sldNum"/>
          </p:nvPr>
        </p:nvSpPr>
        <p:spPr>
          <a:xfrm>
            <a:off x="3884760" y="8685360"/>
            <a:ext cx="2971440" cy="458280"/>
          </a:xfrm>
          <a:prstGeom prst="rect">
            <a:avLst/>
          </a:prstGeom>
          <a:noFill/>
          <a:ln>
            <a:noFill/>
          </a:ln>
        </p:spPr>
        <p:txBody>
          <a:bodyPr anchorCtr="0" anchor="b" bIns="0" lIns="0" spcFirstLastPara="1" rIns="0" wrap="square" tIns="0">
            <a:noAutofit/>
          </a:bodyPr>
          <a:lstStyle/>
          <a:p>
            <a:pPr indent="0" lvl="0" marL="0" marR="0" rtl="0" algn="r">
              <a:lnSpc>
                <a:spcPct val="100000"/>
              </a:lnSpc>
              <a:spcBef>
                <a:spcPts val="0"/>
              </a:spcBef>
              <a:spcAft>
                <a:spcPts val="0"/>
              </a:spcAft>
              <a:buClr>
                <a:srgbClr val="000000"/>
              </a:buClr>
              <a:buSzPts val="1200"/>
              <a:buFont typeface="Times New Roman"/>
              <a:buNone/>
            </a:pPr>
            <a:fld id="{00000000-1234-1234-1234-123412341234}" type="slidenum">
              <a:rPr b="0" lang="en-GB" sz="1200" strike="noStrike">
                <a:solidFill>
                  <a:srgbClr val="000000"/>
                </a:solidFill>
                <a:latin typeface="Times New Roman"/>
                <a:ea typeface="Times New Roman"/>
                <a:cs typeface="Times New Roman"/>
                <a:sym typeface="Times New Roman"/>
              </a:rPr>
              <a:t>‹#›</a:t>
            </a:fld>
            <a:endParaRPr b="0" sz="1200" strike="noStrike">
              <a:solidFill>
                <a:srgbClr val="000000"/>
              </a:solidFill>
              <a:latin typeface="Times New Roman"/>
              <a:ea typeface="Times New Roman"/>
              <a:cs typeface="Times New Roman"/>
              <a:sym typeface="Times New Roman"/>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9" name="Shape 419"/>
        <p:cNvGrpSpPr/>
        <p:nvPr/>
      </p:nvGrpSpPr>
      <p:grpSpPr>
        <a:xfrm>
          <a:off x="0" y="0"/>
          <a:ext cx="0" cy="0"/>
          <a:chOff x="0" y="0"/>
          <a:chExt cx="0" cy="0"/>
        </a:xfrm>
      </p:grpSpPr>
      <p:sp>
        <p:nvSpPr>
          <p:cNvPr id="420" name="Google Shape;420;p2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421" name="Google Shape;421;p22:notes"/>
          <p:cNvSpPr txBox="1"/>
          <p:nvPr>
            <p:ph idx="1" type="body"/>
          </p:nvPr>
        </p:nvSpPr>
        <p:spPr>
          <a:xfrm>
            <a:off x="685800" y="4400640"/>
            <a:ext cx="5486040" cy="3600000"/>
          </a:xfrm>
          <a:prstGeom prst="rect">
            <a:avLst/>
          </a:prstGeom>
          <a:noFill/>
          <a:ln>
            <a:noFill/>
          </a:ln>
        </p:spPr>
        <p:txBody>
          <a:bodyPr anchorCtr="0" anchor="t" bIns="0" lIns="0" spcFirstLastPara="1" rIns="0" wrap="square" tIns="0">
            <a:noAutofit/>
          </a:bodyPr>
          <a:lstStyle/>
          <a:p>
            <a:pPr indent="0" lvl="0" marL="216000" rtl="0" algn="l">
              <a:spcBef>
                <a:spcPts val="0"/>
              </a:spcBef>
              <a:spcAft>
                <a:spcPts val="0"/>
              </a:spcAft>
              <a:buClr>
                <a:schemeClr val="dk1"/>
              </a:buClr>
              <a:buSzPts val="1800"/>
              <a:buFont typeface="Arial"/>
              <a:buNone/>
            </a:pPr>
            <a:r>
              <a:t/>
            </a:r>
            <a:endParaRPr b="0" sz="1800" strike="noStrike">
              <a:solidFill>
                <a:srgbClr val="000000"/>
              </a:solidFill>
              <a:latin typeface="Arial"/>
              <a:ea typeface="Arial"/>
              <a:cs typeface="Arial"/>
              <a:sym typeface="Arial"/>
            </a:endParaRPr>
          </a:p>
        </p:txBody>
      </p:sp>
      <p:sp>
        <p:nvSpPr>
          <p:cNvPr id="422" name="Google Shape;422;p22:notes"/>
          <p:cNvSpPr txBox="1"/>
          <p:nvPr>
            <p:ph idx="12" type="sldNum"/>
          </p:nvPr>
        </p:nvSpPr>
        <p:spPr>
          <a:xfrm>
            <a:off x="3884760" y="8685360"/>
            <a:ext cx="2971440" cy="458280"/>
          </a:xfrm>
          <a:prstGeom prst="rect">
            <a:avLst/>
          </a:prstGeom>
          <a:noFill/>
          <a:ln>
            <a:noFill/>
          </a:ln>
        </p:spPr>
        <p:txBody>
          <a:bodyPr anchorCtr="0" anchor="b" bIns="0" lIns="0" spcFirstLastPara="1" rIns="0" wrap="square" tIns="0">
            <a:noAutofit/>
          </a:bodyPr>
          <a:lstStyle/>
          <a:p>
            <a:pPr indent="0" lvl="0" marL="0" marR="0" rtl="0" algn="r">
              <a:lnSpc>
                <a:spcPct val="100000"/>
              </a:lnSpc>
              <a:spcBef>
                <a:spcPts val="0"/>
              </a:spcBef>
              <a:spcAft>
                <a:spcPts val="0"/>
              </a:spcAft>
              <a:buClr>
                <a:srgbClr val="000000"/>
              </a:buClr>
              <a:buSzPts val="1200"/>
              <a:buFont typeface="Times New Roman"/>
              <a:buNone/>
            </a:pPr>
            <a:fld id="{00000000-1234-1234-1234-123412341234}" type="slidenum">
              <a:rPr b="0" lang="en-GB" sz="1200" strike="noStrike">
                <a:solidFill>
                  <a:srgbClr val="000000"/>
                </a:solidFill>
                <a:latin typeface="Times New Roman"/>
                <a:ea typeface="Times New Roman"/>
                <a:cs typeface="Times New Roman"/>
                <a:sym typeface="Times New Roman"/>
              </a:rPr>
              <a:t>‹#›</a:t>
            </a:fld>
            <a:endParaRPr b="0" sz="1200" strike="noStrike">
              <a:solidFill>
                <a:srgbClr val="000000"/>
              </a:solidFill>
              <a:latin typeface="Times New Roman"/>
              <a:ea typeface="Times New Roman"/>
              <a:cs typeface="Times New Roman"/>
              <a:sym typeface="Times New Roman"/>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8" name="Shape 428"/>
        <p:cNvGrpSpPr/>
        <p:nvPr/>
      </p:nvGrpSpPr>
      <p:grpSpPr>
        <a:xfrm>
          <a:off x="0" y="0"/>
          <a:ext cx="0" cy="0"/>
          <a:chOff x="0" y="0"/>
          <a:chExt cx="0" cy="0"/>
        </a:xfrm>
      </p:grpSpPr>
      <p:sp>
        <p:nvSpPr>
          <p:cNvPr id="429" name="Google Shape;429;p2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430" name="Google Shape;430;p23:notes"/>
          <p:cNvSpPr txBox="1"/>
          <p:nvPr>
            <p:ph idx="1" type="body"/>
          </p:nvPr>
        </p:nvSpPr>
        <p:spPr>
          <a:xfrm>
            <a:off x="685800" y="4400640"/>
            <a:ext cx="5486040" cy="3600000"/>
          </a:xfrm>
          <a:prstGeom prst="rect">
            <a:avLst/>
          </a:prstGeom>
          <a:noFill/>
          <a:ln>
            <a:noFill/>
          </a:ln>
        </p:spPr>
        <p:txBody>
          <a:bodyPr anchorCtr="0" anchor="t" bIns="0" lIns="0" spcFirstLastPara="1" rIns="0" wrap="square" tIns="0">
            <a:noAutofit/>
          </a:bodyPr>
          <a:lstStyle/>
          <a:p>
            <a:pPr indent="0" lvl="0" marL="216000" rtl="0" algn="l">
              <a:spcBef>
                <a:spcPts val="0"/>
              </a:spcBef>
              <a:spcAft>
                <a:spcPts val="0"/>
              </a:spcAft>
              <a:buClr>
                <a:schemeClr val="dk1"/>
              </a:buClr>
              <a:buSzPts val="1800"/>
              <a:buFont typeface="Arial"/>
              <a:buNone/>
            </a:pPr>
            <a:r>
              <a:t/>
            </a:r>
            <a:endParaRPr b="0" sz="1800" strike="noStrike">
              <a:solidFill>
                <a:srgbClr val="000000"/>
              </a:solidFill>
              <a:latin typeface="Arial"/>
              <a:ea typeface="Arial"/>
              <a:cs typeface="Arial"/>
              <a:sym typeface="Arial"/>
            </a:endParaRPr>
          </a:p>
        </p:txBody>
      </p:sp>
      <p:sp>
        <p:nvSpPr>
          <p:cNvPr id="431" name="Google Shape;431;p23:notes"/>
          <p:cNvSpPr txBox="1"/>
          <p:nvPr>
            <p:ph idx="12" type="sldNum"/>
          </p:nvPr>
        </p:nvSpPr>
        <p:spPr>
          <a:xfrm>
            <a:off x="3884760" y="8685360"/>
            <a:ext cx="2971440" cy="458280"/>
          </a:xfrm>
          <a:prstGeom prst="rect">
            <a:avLst/>
          </a:prstGeom>
          <a:noFill/>
          <a:ln>
            <a:noFill/>
          </a:ln>
        </p:spPr>
        <p:txBody>
          <a:bodyPr anchorCtr="0" anchor="b" bIns="0" lIns="0" spcFirstLastPara="1" rIns="0" wrap="square" tIns="0">
            <a:noAutofit/>
          </a:bodyPr>
          <a:lstStyle/>
          <a:p>
            <a:pPr indent="0" lvl="0" marL="0" marR="0" rtl="0" algn="r">
              <a:lnSpc>
                <a:spcPct val="100000"/>
              </a:lnSpc>
              <a:spcBef>
                <a:spcPts val="0"/>
              </a:spcBef>
              <a:spcAft>
                <a:spcPts val="0"/>
              </a:spcAft>
              <a:buClr>
                <a:srgbClr val="000000"/>
              </a:buClr>
              <a:buSzPts val="1200"/>
              <a:buFont typeface="Times New Roman"/>
              <a:buNone/>
            </a:pPr>
            <a:fld id="{00000000-1234-1234-1234-123412341234}" type="slidenum">
              <a:rPr b="0" lang="en-GB" sz="1200" strike="noStrike">
                <a:solidFill>
                  <a:srgbClr val="000000"/>
                </a:solidFill>
                <a:latin typeface="Times New Roman"/>
                <a:ea typeface="Times New Roman"/>
                <a:cs typeface="Times New Roman"/>
                <a:sym typeface="Times New Roman"/>
              </a:rPr>
              <a:t>‹#›</a:t>
            </a:fld>
            <a:endParaRPr b="0" sz="1200" strike="noStrike">
              <a:solidFill>
                <a:srgbClr val="000000"/>
              </a:solidFill>
              <a:latin typeface="Times New Roman"/>
              <a:ea typeface="Times New Roman"/>
              <a:cs typeface="Times New Roman"/>
              <a:sym typeface="Times New Roman"/>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8" name="Shape 438"/>
        <p:cNvGrpSpPr/>
        <p:nvPr/>
      </p:nvGrpSpPr>
      <p:grpSpPr>
        <a:xfrm>
          <a:off x="0" y="0"/>
          <a:ext cx="0" cy="0"/>
          <a:chOff x="0" y="0"/>
          <a:chExt cx="0" cy="0"/>
        </a:xfrm>
      </p:grpSpPr>
      <p:sp>
        <p:nvSpPr>
          <p:cNvPr id="439" name="Google Shape;439;p2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440" name="Google Shape;440;p24:notes"/>
          <p:cNvSpPr txBox="1"/>
          <p:nvPr>
            <p:ph idx="1" type="body"/>
          </p:nvPr>
        </p:nvSpPr>
        <p:spPr>
          <a:xfrm>
            <a:off x="685800" y="4400640"/>
            <a:ext cx="5486040" cy="3600000"/>
          </a:xfrm>
          <a:prstGeom prst="rect">
            <a:avLst/>
          </a:prstGeom>
          <a:noFill/>
          <a:ln>
            <a:noFill/>
          </a:ln>
        </p:spPr>
        <p:txBody>
          <a:bodyPr anchorCtr="0" anchor="t" bIns="0" lIns="0" spcFirstLastPara="1" rIns="0" wrap="square" tIns="0">
            <a:noAutofit/>
          </a:bodyPr>
          <a:lstStyle/>
          <a:p>
            <a:pPr indent="0" lvl="0" marL="216000" rtl="0" algn="l">
              <a:spcBef>
                <a:spcPts val="0"/>
              </a:spcBef>
              <a:spcAft>
                <a:spcPts val="0"/>
              </a:spcAft>
              <a:buClr>
                <a:schemeClr val="dk1"/>
              </a:buClr>
              <a:buSzPts val="1800"/>
              <a:buFont typeface="Arial"/>
              <a:buNone/>
            </a:pPr>
            <a:r>
              <a:t/>
            </a:r>
            <a:endParaRPr b="0" sz="1800" strike="noStrike">
              <a:solidFill>
                <a:srgbClr val="000000"/>
              </a:solidFill>
              <a:latin typeface="Arial"/>
              <a:ea typeface="Arial"/>
              <a:cs typeface="Arial"/>
              <a:sym typeface="Arial"/>
            </a:endParaRPr>
          </a:p>
        </p:txBody>
      </p:sp>
      <p:sp>
        <p:nvSpPr>
          <p:cNvPr id="441" name="Google Shape;441;p24:notes"/>
          <p:cNvSpPr txBox="1"/>
          <p:nvPr>
            <p:ph idx="12" type="sldNum"/>
          </p:nvPr>
        </p:nvSpPr>
        <p:spPr>
          <a:xfrm>
            <a:off x="3884760" y="8685360"/>
            <a:ext cx="2971440" cy="458280"/>
          </a:xfrm>
          <a:prstGeom prst="rect">
            <a:avLst/>
          </a:prstGeom>
          <a:noFill/>
          <a:ln>
            <a:noFill/>
          </a:ln>
        </p:spPr>
        <p:txBody>
          <a:bodyPr anchorCtr="0" anchor="b" bIns="0" lIns="0" spcFirstLastPara="1" rIns="0" wrap="square" tIns="0">
            <a:noAutofit/>
          </a:bodyPr>
          <a:lstStyle/>
          <a:p>
            <a:pPr indent="0" lvl="0" marL="0" marR="0" rtl="0" algn="r">
              <a:lnSpc>
                <a:spcPct val="100000"/>
              </a:lnSpc>
              <a:spcBef>
                <a:spcPts val="0"/>
              </a:spcBef>
              <a:spcAft>
                <a:spcPts val="0"/>
              </a:spcAft>
              <a:buClr>
                <a:srgbClr val="000000"/>
              </a:buClr>
              <a:buSzPts val="1200"/>
              <a:buFont typeface="Times New Roman"/>
              <a:buNone/>
            </a:pPr>
            <a:fld id="{00000000-1234-1234-1234-123412341234}" type="slidenum">
              <a:rPr b="0" lang="en-GB" sz="1200" strike="noStrike">
                <a:solidFill>
                  <a:srgbClr val="000000"/>
                </a:solidFill>
                <a:latin typeface="Times New Roman"/>
                <a:ea typeface="Times New Roman"/>
                <a:cs typeface="Times New Roman"/>
                <a:sym typeface="Times New Roman"/>
              </a:rPr>
              <a:t>‹#›</a:t>
            </a:fld>
            <a:endParaRPr b="0" sz="1200" strike="noStrike">
              <a:solidFill>
                <a:srgbClr val="000000"/>
              </a:solidFill>
              <a:latin typeface="Times New Roman"/>
              <a:ea typeface="Times New Roman"/>
              <a:cs typeface="Times New Roman"/>
              <a:sym typeface="Times New Roman"/>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8" name="Shape 448"/>
        <p:cNvGrpSpPr/>
        <p:nvPr/>
      </p:nvGrpSpPr>
      <p:grpSpPr>
        <a:xfrm>
          <a:off x="0" y="0"/>
          <a:ext cx="0" cy="0"/>
          <a:chOff x="0" y="0"/>
          <a:chExt cx="0" cy="0"/>
        </a:xfrm>
      </p:grpSpPr>
      <p:sp>
        <p:nvSpPr>
          <p:cNvPr id="449" name="Google Shape;449;p2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450" name="Google Shape;450;p25:notes"/>
          <p:cNvSpPr txBox="1"/>
          <p:nvPr>
            <p:ph idx="1" type="body"/>
          </p:nvPr>
        </p:nvSpPr>
        <p:spPr>
          <a:xfrm>
            <a:off x="685800" y="4400640"/>
            <a:ext cx="5486040" cy="3600000"/>
          </a:xfrm>
          <a:prstGeom prst="rect">
            <a:avLst/>
          </a:prstGeom>
          <a:noFill/>
          <a:ln>
            <a:noFill/>
          </a:ln>
        </p:spPr>
        <p:txBody>
          <a:bodyPr anchorCtr="0" anchor="t" bIns="0" lIns="0" spcFirstLastPara="1" rIns="0" wrap="square" tIns="0">
            <a:noAutofit/>
          </a:bodyPr>
          <a:lstStyle/>
          <a:p>
            <a:pPr indent="0" lvl="0" marL="216000" rtl="0" algn="l">
              <a:spcBef>
                <a:spcPts val="0"/>
              </a:spcBef>
              <a:spcAft>
                <a:spcPts val="0"/>
              </a:spcAft>
              <a:buClr>
                <a:schemeClr val="dk1"/>
              </a:buClr>
              <a:buSzPts val="1800"/>
              <a:buFont typeface="Arial"/>
              <a:buNone/>
            </a:pPr>
            <a:r>
              <a:t/>
            </a:r>
            <a:endParaRPr b="0" sz="1800" strike="noStrike">
              <a:solidFill>
                <a:srgbClr val="000000"/>
              </a:solidFill>
              <a:latin typeface="Arial"/>
              <a:ea typeface="Arial"/>
              <a:cs typeface="Arial"/>
              <a:sym typeface="Arial"/>
            </a:endParaRPr>
          </a:p>
        </p:txBody>
      </p:sp>
      <p:sp>
        <p:nvSpPr>
          <p:cNvPr id="451" name="Google Shape;451;p25:notes"/>
          <p:cNvSpPr txBox="1"/>
          <p:nvPr>
            <p:ph idx="12" type="sldNum"/>
          </p:nvPr>
        </p:nvSpPr>
        <p:spPr>
          <a:xfrm>
            <a:off x="3884760" y="8685360"/>
            <a:ext cx="2971440" cy="458280"/>
          </a:xfrm>
          <a:prstGeom prst="rect">
            <a:avLst/>
          </a:prstGeom>
          <a:noFill/>
          <a:ln>
            <a:noFill/>
          </a:ln>
        </p:spPr>
        <p:txBody>
          <a:bodyPr anchorCtr="0" anchor="b" bIns="0" lIns="0" spcFirstLastPara="1" rIns="0" wrap="square" tIns="0">
            <a:noAutofit/>
          </a:bodyPr>
          <a:lstStyle/>
          <a:p>
            <a:pPr indent="0" lvl="0" marL="0" marR="0" rtl="0" algn="r">
              <a:lnSpc>
                <a:spcPct val="100000"/>
              </a:lnSpc>
              <a:spcBef>
                <a:spcPts val="0"/>
              </a:spcBef>
              <a:spcAft>
                <a:spcPts val="0"/>
              </a:spcAft>
              <a:buClr>
                <a:srgbClr val="000000"/>
              </a:buClr>
              <a:buSzPts val="1200"/>
              <a:buFont typeface="Times New Roman"/>
              <a:buNone/>
            </a:pPr>
            <a:fld id="{00000000-1234-1234-1234-123412341234}" type="slidenum">
              <a:rPr b="0" lang="en-GB" sz="1200" strike="noStrike">
                <a:solidFill>
                  <a:srgbClr val="000000"/>
                </a:solidFill>
                <a:latin typeface="Times New Roman"/>
                <a:ea typeface="Times New Roman"/>
                <a:cs typeface="Times New Roman"/>
                <a:sym typeface="Times New Roman"/>
              </a:rPr>
              <a:t>‹#›</a:t>
            </a:fld>
            <a:endParaRPr b="0" sz="1200" strike="noStrike">
              <a:solidFill>
                <a:srgbClr val="000000"/>
              </a:solidFill>
              <a:latin typeface="Times New Roman"/>
              <a:ea typeface="Times New Roman"/>
              <a:cs typeface="Times New Roman"/>
              <a:sym typeface="Times New Roman"/>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9" name="Shape 459"/>
        <p:cNvGrpSpPr/>
        <p:nvPr/>
      </p:nvGrpSpPr>
      <p:grpSpPr>
        <a:xfrm>
          <a:off x="0" y="0"/>
          <a:ext cx="0" cy="0"/>
          <a:chOff x="0" y="0"/>
          <a:chExt cx="0" cy="0"/>
        </a:xfrm>
      </p:grpSpPr>
      <p:sp>
        <p:nvSpPr>
          <p:cNvPr id="460" name="Google Shape;460;p2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461" name="Google Shape;461;p26:notes"/>
          <p:cNvSpPr txBox="1"/>
          <p:nvPr>
            <p:ph idx="1" type="body"/>
          </p:nvPr>
        </p:nvSpPr>
        <p:spPr>
          <a:xfrm>
            <a:off x="685800" y="4400640"/>
            <a:ext cx="5486040" cy="3600000"/>
          </a:xfrm>
          <a:prstGeom prst="rect">
            <a:avLst/>
          </a:prstGeom>
          <a:noFill/>
          <a:ln>
            <a:noFill/>
          </a:ln>
        </p:spPr>
        <p:txBody>
          <a:bodyPr anchorCtr="0" anchor="t" bIns="0" lIns="0" spcFirstLastPara="1" rIns="0" wrap="square" tIns="0">
            <a:noAutofit/>
          </a:bodyPr>
          <a:lstStyle/>
          <a:p>
            <a:pPr indent="0" lvl="0" marL="216000" rtl="0" algn="l">
              <a:lnSpc>
                <a:spcPct val="100000"/>
              </a:lnSpc>
              <a:spcBef>
                <a:spcPts val="0"/>
              </a:spcBef>
              <a:spcAft>
                <a:spcPts val="0"/>
              </a:spcAft>
              <a:buClr>
                <a:srgbClr val="9CC2E5"/>
              </a:buClr>
              <a:buSzPts val="1200"/>
              <a:buFont typeface="Open Sans"/>
              <a:buNone/>
            </a:pPr>
            <a:r>
              <a:rPr b="1" lang="en-GB" sz="1200" strike="noStrike">
                <a:solidFill>
                  <a:srgbClr val="9CC2E5"/>
                </a:solidFill>
                <a:latin typeface="Open Sans"/>
                <a:ea typeface="Open Sans"/>
                <a:cs typeface="Open Sans"/>
                <a:sym typeface="Open Sans"/>
              </a:rPr>
              <a:t>Secondary Data Collection Methods Key Concepts</a:t>
            </a:r>
            <a:endParaRPr b="0" sz="1200" strike="noStrike">
              <a:solidFill>
                <a:srgbClr val="000000"/>
              </a:solidFill>
              <a:latin typeface="Open Sans"/>
              <a:ea typeface="Open Sans"/>
              <a:cs typeface="Open Sans"/>
              <a:sym typeface="Open Sans"/>
            </a:endParaRPr>
          </a:p>
          <a:p>
            <a:pPr indent="-343080" lvl="0" marL="343080" rtl="0" algn="l">
              <a:lnSpc>
                <a:spcPct val="100000"/>
              </a:lnSpc>
              <a:spcBef>
                <a:spcPts val="0"/>
              </a:spcBef>
              <a:spcAft>
                <a:spcPts val="0"/>
              </a:spcAft>
              <a:buClr>
                <a:srgbClr val="000000"/>
              </a:buClr>
              <a:buSzPts val="1200"/>
              <a:buFont typeface="Arial"/>
              <a:buChar char="•"/>
            </a:pPr>
            <a:r>
              <a:rPr b="0" lang="en-GB" sz="1200" strike="noStrike">
                <a:solidFill>
                  <a:srgbClr val="000000"/>
                </a:solidFill>
                <a:latin typeface="Open Sans"/>
                <a:ea typeface="Open Sans"/>
                <a:cs typeface="Open Sans"/>
                <a:sym typeface="Open Sans"/>
              </a:rPr>
              <a:t>Existing Databases and Records</a:t>
            </a:r>
            <a:endParaRPr b="0" sz="1200" strike="noStrike">
              <a:solidFill>
                <a:srgbClr val="000000"/>
              </a:solidFill>
              <a:latin typeface="Open Sans"/>
              <a:ea typeface="Open Sans"/>
              <a:cs typeface="Open Sans"/>
              <a:sym typeface="Open Sans"/>
            </a:endParaRPr>
          </a:p>
          <a:p>
            <a:pPr indent="-343079" lvl="1" marL="800280" rtl="0" algn="l">
              <a:lnSpc>
                <a:spcPct val="100000"/>
              </a:lnSpc>
              <a:spcBef>
                <a:spcPts val="0"/>
              </a:spcBef>
              <a:spcAft>
                <a:spcPts val="0"/>
              </a:spcAft>
              <a:buClr>
                <a:srgbClr val="000000"/>
              </a:buClr>
              <a:buSzPts val="1200"/>
              <a:buFont typeface="Arial"/>
              <a:buChar char="•"/>
            </a:pPr>
            <a:r>
              <a:rPr b="0" lang="en-GB" sz="1200" strike="noStrike">
                <a:solidFill>
                  <a:srgbClr val="000000"/>
                </a:solidFill>
                <a:latin typeface="Open Sans"/>
                <a:ea typeface="Open Sans"/>
                <a:cs typeface="Open Sans"/>
                <a:sym typeface="Open Sans"/>
              </a:rPr>
              <a:t>Utilizing existing GIS databases and records.</a:t>
            </a:r>
            <a:endParaRPr b="0" sz="1200" strike="noStrike">
              <a:solidFill>
                <a:srgbClr val="000000"/>
              </a:solidFill>
              <a:latin typeface="Open Sans"/>
              <a:ea typeface="Open Sans"/>
              <a:cs typeface="Open Sans"/>
              <a:sym typeface="Open Sans"/>
            </a:endParaRPr>
          </a:p>
          <a:p>
            <a:pPr indent="-343079" lvl="1" marL="800280" rtl="0" algn="l">
              <a:lnSpc>
                <a:spcPct val="100000"/>
              </a:lnSpc>
              <a:spcBef>
                <a:spcPts val="0"/>
              </a:spcBef>
              <a:spcAft>
                <a:spcPts val="0"/>
              </a:spcAft>
              <a:buClr>
                <a:srgbClr val="000000"/>
              </a:buClr>
              <a:buSzPts val="1200"/>
              <a:buFont typeface="Arial"/>
              <a:buChar char="•"/>
            </a:pPr>
            <a:r>
              <a:rPr b="0" lang="en-GB" sz="1200" strike="noStrike">
                <a:solidFill>
                  <a:srgbClr val="000000"/>
                </a:solidFill>
                <a:latin typeface="Open Sans"/>
                <a:ea typeface="Open Sans"/>
                <a:cs typeface="Open Sans"/>
                <a:sym typeface="Open Sans"/>
              </a:rPr>
              <a:t>Data acquisition from government agencies, organizations, and public sources.</a:t>
            </a:r>
            <a:endParaRPr b="0" sz="1200" strike="noStrike">
              <a:solidFill>
                <a:srgbClr val="000000"/>
              </a:solidFill>
              <a:latin typeface="Open Sans"/>
              <a:ea typeface="Open Sans"/>
              <a:cs typeface="Open Sans"/>
              <a:sym typeface="Open Sans"/>
            </a:endParaRPr>
          </a:p>
          <a:p>
            <a:pPr indent="-343079" lvl="1" marL="800280" rtl="0" algn="l">
              <a:lnSpc>
                <a:spcPct val="100000"/>
              </a:lnSpc>
              <a:spcBef>
                <a:spcPts val="0"/>
              </a:spcBef>
              <a:spcAft>
                <a:spcPts val="0"/>
              </a:spcAft>
              <a:buClr>
                <a:srgbClr val="000000"/>
              </a:buClr>
              <a:buSzPts val="1200"/>
              <a:buFont typeface="Arial"/>
              <a:buChar char="•"/>
            </a:pPr>
            <a:r>
              <a:rPr b="0" lang="en-GB" sz="1200" strike="noStrike">
                <a:solidFill>
                  <a:srgbClr val="000000"/>
                </a:solidFill>
                <a:latin typeface="Open Sans"/>
                <a:ea typeface="Open Sans"/>
                <a:cs typeface="Open Sans"/>
                <a:sym typeface="Open Sans"/>
              </a:rPr>
              <a:t>Quality assessment and data validation techniques.</a:t>
            </a:r>
            <a:endParaRPr b="0" sz="1200" strike="noStrike">
              <a:solidFill>
                <a:srgbClr val="000000"/>
              </a:solidFill>
              <a:latin typeface="Open Sans"/>
              <a:ea typeface="Open Sans"/>
              <a:cs typeface="Open Sans"/>
              <a:sym typeface="Open Sans"/>
            </a:endParaRPr>
          </a:p>
          <a:p>
            <a:pPr indent="-343080" lvl="0" marL="343080" rtl="0" algn="l">
              <a:lnSpc>
                <a:spcPct val="100000"/>
              </a:lnSpc>
              <a:spcBef>
                <a:spcPts val="0"/>
              </a:spcBef>
              <a:spcAft>
                <a:spcPts val="0"/>
              </a:spcAft>
              <a:buClr>
                <a:srgbClr val="000000"/>
              </a:buClr>
              <a:buSzPts val="1200"/>
              <a:buFont typeface="Arial"/>
              <a:buChar char="•"/>
            </a:pPr>
            <a:r>
              <a:rPr b="0" lang="en-GB" sz="1200" strike="noStrike">
                <a:solidFill>
                  <a:srgbClr val="000000"/>
                </a:solidFill>
                <a:latin typeface="Open Sans"/>
                <a:ea typeface="Open Sans"/>
                <a:cs typeface="Open Sans"/>
                <a:sym typeface="Open Sans"/>
              </a:rPr>
              <a:t>Online and Web-Based Sources.</a:t>
            </a:r>
            <a:endParaRPr b="0" sz="1200" strike="noStrike">
              <a:solidFill>
                <a:srgbClr val="000000"/>
              </a:solidFill>
              <a:latin typeface="Open Sans"/>
              <a:ea typeface="Open Sans"/>
              <a:cs typeface="Open Sans"/>
              <a:sym typeface="Open Sans"/>
            </a:endParaRPr>
          </a:p>
          <a:p>
            <a:pPr indent="-343079" lvl="1" marL="800280" rtl="0" algn="l">
              <a:lnSpc>
                <a:spcPct val="100000"/>
              </a:lnSpc>
              <a:spcBef>
                <a:spcPts val="0"/>
              </a:spcBef>
              <a:spcAft>
                <a:spcPts val="0"/>
              </a:spcAft>
              <a:buClr>
                <a:srgbClr val="000000"/>
              </a:buClr>
              <a:buSzPts val="1200"/>
              <a:buFont typeface="Arial"/>
              <a:buChar char="•"/>
            </a:pPr>
            <a:r>
              <a:rPr b="0" lang="en-GB" sz="1200" strike="noStrike">
                <a:solidFill>
                  <a:srgbClr val="000000"/>
                </a:solidFill>
                <a:latin typeface="Open Sans"/>
                <a:ea typeface="Open Sans"/>
                <a:cs typeface="Open Sans"/>
                <a:sym typeface="Open Sans"/>
              </a:rPr>
              <a:t>Introduction to online and web-based data sources.</a:t>
            </a:r>
            <a:endParaRPr b="0" sz="1200" strike="noStrike">
              <a:solidFill>
                <a:srgbClr val="000000"/>
              </a:solidFill>
              <a:latin typeface="Open Sans"/>
              <a:ea typeface="Open Sans"/>
              <a:cs typeface="Open Sans"/>
              <a:sym typeface="Open Sans"/>
            </a:endParaRPr>
          </a:p>
          <a:p>
            <a:pPr indent="-343079" lvl="1" marL="800280" rtl="0" algn="l">
              <a:lnSpc>
                <a:spcPct val="100000"/>
              </a:lnSpc>
              <a:spcBef>
                <a:spcPts val="0"/>
              </a:spcBef>
              <a:spcAft>
                <a:spcPts val="0"/>
              </a:spcAft>
              <a:buClr>
                <a:srgbClr val="000000"/>
              </a:buClr>
              <a:buSzPts val="1200"/>
              <a:buFont typeface="Arial"/>
              <a:buChar char="•"/>
            </a:pPr>
            <a:r>
              <a:rPr b="0" lang="en-GB" sz="1200" strike="noStrike">
                <a:solidFill>
                  <a:srgbClr val="000000"/>
                </a:solidFill>
                <a:latin typeface="Open Sans"/>
                <a:ea typeface="Open Sans"/>
                <a:cs typeface="Open Sans"/>
                <a:sym typeface="Open Sans"/>
              </a:rPr>
              <a:t>Accessing data from geospatial portals, government websites, and open data platforms</a:t>
            </a:r>
            <a:endParaRPr b="0" sz="1200" strike="noStrike">
              <a:solidFill>
                <a:srgbClr val="000000"/>
              </a:solidFill>
              <a:latin typeface="Open Sans"/>
              <a:ea typeface="Open Sans"/>
              <a:cs typeface="Open Sans"/>
              <a:sym typeface="Open Sans"/>
            </a:endParaRPr>
          </a:p>
          <a:p>
            <a:pPr indent="-343079" lvl="1" marL="800280" rtl="0" algn="l">
              <a:lnSpc>
                <a:spcPct val="100000"/>
              </a:lnSpc>
              <a:spcBef>
                <a:spcPts val="0"/>
              </a:spcBef>
              <a:spcAft>
                <a:spcPts val="0"/>
              </a:spcAft>
              <a:buClr>
                <a:srgbClr val="000000"/>
              </a:buClr>
              <a:buSzPts val="1200"/>
              <a:buFont typeface="Arial"/>
              <a:buChar char="•"/>
            </a:pPr>
            <a:r>
              <a:rPr b="0" lang="en-GB" sz="1200" strike="noStrike">
                <a:solidFill>
                  <a:srgbClr val="000000"/>
                </a:solidFill>
                <a:latin typeface="Open Sans"/>
                <a:ea typeface="Open Sans"/>
                <a:cs typeface="Open Sans"/>
                <a:sym typeface="Open Sans"/>
              </a:rPr>
              <a:t>Data downloading and integration into GIS</a:t>
            </a:r>
            <a:endParaRPr b="0" sz="1200" strike="noStrike">
              <a:solidFill>
                <a:srgbClr val="000000"/>
              </a:solidFill>
              <a:latin typeface="Open Sans"/>
              <a:ea typeface="Open Sans"/>
              <a:cs typeface="Open Sans"/>
              <a:sym typeface="Open Sans"/>
            </a:endParaRPr>
          </a:p>
          <a:p>
            <a:pPr indent="-343079" lvl="1" marL="800280" rtl="0" algn="l">
              <a:lnSpc>
                <a:spcPct val="100000"/>
              </a:lnSpc>
              <a:spcBef>
                <a:spcPts val="0"/>
              </a:spcBef>
              <a:spcAft>
                <a:spcPts val="0"/>
              </a:spcAft>
              <a:buClr>
                <a:srgbClr val="000000"/>
              </a:buClr>
              <a:buSzPts val="1200"/>
              <a:buFont typeface="Arial"/>
              <a:buChar char="•"/>
            </a:pPr>
            <a:r>
              <a:rPr b="0" lang="en-GB" sz="1200" strike="noStrike">
                <a:solidFill>
                  <a:srgbClr val="000000"/>
                </a:solidFill>
                <a:latin typeface="Open Sans"/>
                <a:ea typeface="Open Sans"/>
                <a:cs typeface="Open Sans"/>
                <a:sym typeface="Open Sans"/>
              </a:rPr>
              <a:t>Considerations for data quality and reliability</a:t>
            </a:r>
            <a:endParaRPr b="0" sz="1200" strike="noStrike">
              <a:solidFill>
                <a:srgbClr val="000000"/>
              </a:solidFill>
              <a:latin typeface="Open Sans"/>
              <a:ea typeface="Open Sans"/>
              <a:cs typeface="Open Sans"/>
              <a:sym typeface="Open Sans"/>
            </a:endParaRPr>
          </a:p>
          <a:p>
            <a:pPr indent="0" lvl="0" marL="0" rtl="0" algn="l">
              <a:lnSpc>
                <a:spcPct val="100000"/>
              </a:lnSpc>
              <a:spcBef>
                <a:spcPts val="0"/>
              </a:spcBef>
              <a:spcAft>
                <a:spcPts val="0"/>
              </a:spcAft>
              <a:buClr>
                <a:schemeClr val="dk1"/>
              </a:buClr>
              <a:buSzPts val="1200"/>
              <a:buFont typeface="Arial"/>
              <a:buNone/>
            </a:pPr>
            <a:r>
              <a:t/>
            </a:r>
            <a:endParaRPr b="0" sz="1200" strike="noStrike">
              <a:solidFill>
                <a:srgbClr val="000000"/>
              </a:solidFill>
              <a:latin typeface="Open Sans"/>
              <a:ea typeface="Open Sans"/>
              <a:cs typeface="Open Sans"/>
              <a:sym typeface="Open Sans"/>
            </a:endParaRPr>
          </a:p>
          <a:p>
            <a:pPr indent="0" lvl="0" marL="0" rtl="0" algn="l">
              <a:lnSpc>
                <a:spcPct val="100000"/>
              </a:lnSpc>
              <a:spcBef>
                <a:spcPts val="0"/>
              </a:spcBef>
              <a:spcAft>
                <a:spcPts val="0"/>
              </a:spcAft>
              <a:buClr>
                <a:srgbClr val="9CC2E5"/>
              </a:buClr>
              <a:buSzPts val="1200"/>
              <a:buFont typeface="Open Sans"/>
              <a:buNone/>
            </a:pPr>
            <a:r>
              <a:rPr b="1" lang="en-GB" sz="1200" strike="noStrike">
                <a:solidFill>
                  <a:srgbClr val="9CC2E5"/>
                </a:solidFill>
                <a:latin typeface="Open Sans"/>
                <a:ea typeface="Open Sans"/>
                <a:cs typeface="Open Sans"/>
                <a:sym typeface="Open Sans"/>
              </a:rPr>
              <a:t>GIS Data Collection Principles Key Concepts</a:t>
            </a:r>
            <a:endParaRPr b="0" sz="1200" strike="noStrike">
              <a:solidFill>
                <a:srgbClr val="000000"/>
              </a:solidFill>
              <a:latin typeface="Open Sans"/>
              <a:ea typeface="Open Sans"/>
              <a:cs typeface="Open Sans"/>
              <a:sym typeface="Open Sans"/>
            </a:endParaRPr>
          </a:p>
          <a:p>
            <a:pPr indent="0" lvl="0" marL="0" rtl="0" algn="l">
              <a:lnSpc>
                <a:spcPct val="100000"/>
              </a:lnSpc>
              <a:spcBef>
                <a:spcPts val="0"/>
              </a:spcBef>
              <a:spcAft>
                <a:spcPts val="0"/>
              </a:spcAft>
              <a:buClr>
                <a:schemeClr val="dk1"/>
              </a:buClr>
              <a:buSzPts val="1200"/>
              <a:buFont typeface="Arial"/>
              <a:buNone/>
            </a:pPr>
            <a:r>
              <a:t/>
            </a:r>
            <a:endParaRPr b="0" sz="1200" strike="noStrike">
              <a:solidFill>
                <a:srgbClr val="000000"/>
              </a:solidFill>
              <a:latin typeface="Open Sans"/>
              <a:ea typeface="Open Sans"/>
              <a:cs typeface="Open Sans"/>
              <a:sym typeface="Open Sans"/>
            </a:endParaRPr>
          </a:p>
          <a:p>
            <a:pPr indent="-285840" lvl="0" marL="285840" rtl="0" algn="l">
              <a:lnSpc>
                <a:spcPct val="100000"/>
              </a:lnSpc>
              <a:spcBef>
                <a:spcPts val="0"/>
              </a:spcBef>
              <a:spcAft>
                <a:spcPts val="0"/>
              </a:spcAft>
              <a:buClr>
                <a:srgbClr val="000000"/>
              </a:buClr>
              <a:buSzPts val="1200"/>
              <a:buFont typeface="Arial"/>
              <a:buChar char="•"/>
            </a:pPr>
            <a:r>
              <a:rPr b="1" lang="en-GB" sz="1200" strike="noStrike">
                <a:solidFill>
                  <a:srgbClr val="000000"/>
                </a:solidFill>
                <a:latin typeface="Open Sans"/>
                <a:ea typeface="Open Sans"/>
                <a:cs typeface="Open Sans"/>
                <a:sym typeface="Open Sans"/>
              </a:rPr>
              <a:t>Accuracy</a:t>
            </a:r>
            <a:endParaRPr b="0" sz="1200" strike="noStrike">
              <a:solidFill>
                <a:srgbClr val="000000"/>
              </a:solidFill>
              <a:latin typeface="Open Sans"/>
              <a:ea typeface="Open Sans"/>
              <a:cs typeface="Open Sans"/>
              <a:sym typeface="Open Sans"/>
            </a:endParaRPr>
          </a:p>
          <a:p>
            <a:pPr indent="-285840" lvl="1" marL="743040" rtl="0" algn="l">
              <a:lnSpc>
                <a:spcPct val="100000"/>
              </a:lnSpc>
              <a:spcBef>
                <a:spcPts val="0"/>
              </a:spcBef>
              <a:spcAft>
                <a:spcPts val="0"/>
              </a:spcAft>
              <a:buClr>
                <a:srgbClr val="000000"/>
              </a:buClr>
              <a:buSzPts val="1200"/>
              <a:buFont typeface="Arial"/>
              <a:buChar char="•"/>
            </a:pPr>
            <a:r>
              <a:rPr b="0" lang="en-GB" sz="1200" strike="noStrike">
                <a:solidFill>
                  <a:srgbClr val="000000"/>
                </a:solidFill>
                <a:latin typeface="Open Sans"/>
                <a:ea typeface="Open Sans"/>
                <a:cs typeface="Open Sans"/>
                <a:sym typeface="Open Sans"/>
              </a:rPr>
              <a:t>Definition and significance of data accuracy in GIS</a:t>
            </a:r>
            <a:endParaRPr b="0" sz="1200" strike="noStrike">
              <a:solidFill>
                <a:srgbClr val="000000"/>
              </a:solidFill>
              <a:latin typeface="Open Sans"/>
              <a:ea typeface="Open Sans"/>
              <a:cs typeface="Open Sans"/>
              <a:sym typeface="Open Sans"/>
            </a:endParaRPr>
          </a:p>
          <a:p>
            <a:pPr indent="-285840" lvl="1" marL="743040" rtl="0" algn="l">
              <a:lnSpc>
                <a:spcPct val="100000"/>
              </a:lnSpc>
              <a:spcBef>
                <a:spcPts val="0"/>
              </a:spcBef>
              <a:spcAft>
                <a:spcPts val="0"/>
              </a:spcAft>
              <a:buClr>
                <a:srgbClr val="000000"/>
              </a:buClr>
              <a:buSzPts val="1200"/>
              <a:buFont typeface="Arial"/>
              <a:buChar char="•"/>
            </a:pPr>
            <a:r>
              <a:rPr b="0" lang="en-GB" sz="1200" strike="noStrike">
                <a:solidFill>
                  <a:srgbClr val="000000"/>
                </a:solidFill>
                <a:latin typeface="Open Sans"/>
                <a:ea typeface="Open Sans"/>
                <a:cs typeface="Open Sans"/>
                <a:sym typeface="Open Sans"/>
              </a:rPr>
              <a:t>Techniques for improving data accuracy, including ground truthing and verification</a:t>
            </a:r>
            <a:endParaRPr b="0" sz="1200" strike="noStrike">
              <a:solidFill>
                <a:srgbClr val="000000"/>
              </a:solidFill>
              <a:latin typeface="Open Sans"/>
              <a:ea typeface="Open Sans"/>
              <a:cs typeface="Open Sans"/>
              <a:sym typeface="Open Sans"/>
            </a:endParaRPr>
          </a:p>
          <a:p>
            <a:pPr indent="-285840" lvl="1" marL="743040" rtl="0" algn="l">
              <a:lnSpc>
                <a:spcPct val="100000"/>
              </a:lnSpc>
              <a:spcBef>
                <a:spcPts val="0"/>
              </a:spcBef>
              <a:spcAft>
                <a:spcPts val="0"/>
              </a:spcAft>
              <a:buClr>
                <a:srgbClr val="000000"/>
              </a:buClr>
              <a:buSzPts val="1200"/>
              <a:buFont typeface="Arial"/>
              <a:buChar char="•"/>
            </a:pPr>
            <a:r>
              <a:rPr b="0" lang="en-GB" sz="1200" strike="noStrike">
                <a:solidFill>
                  <a:srgbClr val="000000"/>
                </a:solidFill>
                <a:latin typeface="Open Sans"/>
                <a:ea typeface="Open Sans"/>
                <a:cs typeface="Open Sans"/>
                <a:sym typeface="Open Sans"/>
              </a:rPr>
              <a:t>Quality control measures and error detection methods</a:t>
            </a:r>
            <a:endParaRPr b="0" sz="1200" strike="noStrike">
              <a:solidFill>
                <a:srgbClr val="000000"/>
              </a:solidFill>
              <a:latin typeface="Open Sans"/>
              <a:ea typeface="Open Sans"/>
              <a:cs typeface="Open Sans"/>
              <a:sym typeface="Open Sans"/>
            </a:endParaRPr>
          </a:p>
          <a:p>
            <a:pPr indent="-285840" lvl="0" marL="285840" rtl="0" algn="l">
              <a:lnSpc>
                <a:spcPct val="100000"/>
              </a:lnSpc>
              <a:spcBef>
                <a:spcPts val="0"/>
              </a:spcBef>
              <a:spcAft>
                <a:spcPts val="0"/>
              </a:spcAft>
              <a:buClr>
                <a:srgbClr val="000000"/>
              </a:buClr>
              <a:buSzPts val="1200"/>
              <a:buFont typeface="Arial"/>
              <a:buChar char="•"/>
            </a:pPr>
            <a:r>
              <a:rPr b="1" lang="en-GB" sz="1200" strike="noStrike">
                <a:solidFill>
                  <a:srgbClr val="000000"/>
                </a:solidFill>
                <a:latin typeface="Open Sans"/>
                <a:ea typeface="Open Sans"/>
                <a:cs typeface="Open Sans"/>
                <a:sym typeface="Open Sans"/>
              </a:rPr>
              <a:t>Precision</a:t>
            </a:r>
            <a:endParaRPr b="0" sz="1200" strike="noStrike">
              <a:solidFill>
                <a:srgbClr val="000000"/>
              </a:solidFill>
              <a:latin typeface="Open Sans"/>
              <a:ea typeface="Open Sans"/>
              <a:cs typeface="Open Sans"/>
              <a:sym typeface="Open Sans"/>
            </a:endParaRPr>
          </a:p>
          <a:p>
            <a:pPr indent="-285840" lvl="1" marL="743040" rtl="0" algn="l">
              <a:lnSpc>
                <a:spcPct val="100000"/>
              </a:lnSpc>
              <a:spcBef>
                <a:spcPts val="0"/>
              </a:spcBef>
              <a:spcAft>
                <a:spcPts val="0"/>
              </a:spcAft>
              <a:buClr>
                <a:srgbClr val="000000"/>
              </a:buClr>
              <a:buSzPts val="1200"/>
              <a:buFont typeface="Arial"/>
              <a:buChar char="•"/>
            </a:pPr>
            <a:r>
              <a:rPr b="0" lang="en-GB" sz="1200" strike="noStrike">
                <a:solidFill>
                  <a:srgbClr val="000000"/>
                </a:solidFill>
                <a:latin typeface="Open Sans"/>
                <a:ea typeface="Open Sans"/>
                <a:cs typeface="Open Sans"/>
                <a:sym typeface="Open Sans"/>
              </a:rPr>
              <a:t>Understanding precision and its role in GIS data collection</a:t>
            </a:r>
            <a:endParaRPr b="0" sz="1200" strike="noStrike">
              <a:solidFill>
                <a:srgbClr val="000000"/>
              </a:solidFill>
              <a:latin typeface="Open Sans"/>
              <a:ea typeface="Open Sans"/>
              <a:cs typeface="Open Sans"/>
              <a:sym typeface="Open Sans"/>
            </a:endParaRPr>
          </a:p>
          <a:p>
            <a:pPr indent="-285840" lvl="1" marL="743040" rtl="0" algn="l">
              <a:lnSpc>
                <a:spcPct val="100000"/>
              </a:lnSpc>
              <a:spcBef>
                <a:spcPts val="0"/>
              </a:spcBef>
              <a:spcAft>
                <a:spcPts val="0"/>
              </a:spcAft>
              <a:buClr>
                <a:srgbClr val="000000"/>
              </a:buClr>
              <a:buSzPts val="1200"/>
              <a:buFont typeface="Arial"/>
              <a:buChar char="•"/>
            </a:pPr>
            <a:r>
              <a:rPr b="0" lang="en-GB" sz="1200" strike="noStrike">
                <a:solidFill>
                  <a:srgbClr val="000000"/>
                </a:solidFill>
                <a:latin typeface="Open Sans"/>
                <a:ea typeface="Open Sans"/>
                <a:cs typeface="Open Sans"/>
                <a:sym typeface="Open Sans"/>
              </a:rPr>
              <a:t>Tools and techniques for achieving high precision, such as high-resolution imagery and advanced surveying instruments</a:t>
            </a:r>
            <a:endParaRPr b="0" sz="1200" strike="noStrike">
              <a:solidFill>
                <a:srgbClr val="000000"/>
              </a:solidFill>
              <a:latin typeface="Open Sans"/>
              <a:ea typeface="Open Sans"/>
              <a:cs typeface="Open Sans"/>
              <a:sym typeface="Open Sans"/>
            </a:endParaRPr>
          </a:p>
          <a:p>
            <a:pPr indent="-285840" lvl="0" marL="285840" rtl="0" algn="l">
              <a:lnSpc>
                <a:spcPct val="100000"/>
              </a:lnSpc>
              <a:spcBef>
                <a:spcPts val="0"/>
              </a:spcBef>
              <a:spcAft>
                <a:spcPts val="0"/>
              </a:spcAft>
              <a:buClr>
                <a:srgbClr val="000000"/>
              </a:buClr>
              <a:buSzPts val="1200"/>
              <a:buFont typeface="Arial"/>
              <a:buChar char="•"/>
            </a:pPr>
            <a:r>
              <a:rPr b="1" lang="en-GB" sz="1200" strike="noStrike">
                <a:solidFill>
                  <a:srgbClr val="000000"/>
                </a:solidFill>
                <a:latin typeface="Open Sans"/>
                <a:ea typeface="Open Sans"/>
                <a:cs typeface="Open Sans"/>
                <a:sym typeface="Open Sans"/>
              </a:rPr>
              <a:t>Completeness</a:t>
            </a:r>
            <a:endParaRPr b="0" sz="1200" strike="noStrike">
              <a:solidFill>
                <a:srgbClr val="000000"/>
              </a:solidFill>
              <a:latin typeface="Open Sans"/>
              <a:ea typeface="Open Sans"/>
              <a:cs typeface="Open Sans"/>
              <a:sym typeface="Open Sans"/>
            </a:endParaRPr>
          </a:p>
          <a:p>
            <a:pPr indent="-285840" lvl="1" marL="743040" rtl="0" algn="l">
              <a:lnSpc>
                <a:spcPct val="100000"/>
              </a:lnSpc>
              <a:spcBef>
                <a:spcPts val="0"/>
              </a:spcBef>
              <a:spcAft>
                <a:spcPts val="0"/>
              </a:spcAft>
              <a:buClr>
                <a:srgbClr val="000000"/>
              </a:buClr>
              <a:buSzPts val="1200"/>
              <a:buFont typeface="Arial"/>
              <a:buChar char="•"/>
            </a:pPr>
            <a:r>
              <a:rPr b="0" lang="en-GB" sz="1200" strike="noStrike">
                <a:solidFill>
                  <a:srgbClr val="000000"/>
                </a:solidFill>
                <a:latin typeface="Open Sans"/>
                <a:ea typeface="Open Sans"/>
                <a:cs typeface="Open Sans"/>
                <a:sym typeface="Open Sans"/>
              </a:rPr>
              <a:t>Importance of collecting complete data for GIS applications</a:t>
            </a:r>
            <a:endParaRPr b="0" sz="1200" strike="noStrike">
              <a:solidFill>
                <a:srgbClr val="000000"/>
              </a:solidFill>
              <a:latin typeface="Open Sans"/>
              <a:ea typeface="Open Sans"/>
              <a:cs typeface="Open Sans"/>
              <a:sym typeface="Open Sans"/>
            </a:endParaRPr>
          </a:p>
          <a:p>
            <a:pPr indent="-285840" lvl="1" marL="743040" rtl="0" algn="l">
              <a:lnSpc>
                <a:spcPct val="100000"/>
              </a:lnSpc>
              <a:spcBef>
                <a:spcPts val="0"/>
              </a:spcBef>
              <a:spcAft>
                <a:spcPts val="0"/>
              </a:spcAft>
              <a:buClr>
                <a:srgbClr val="000000"/>
              </a:buClr>
              <a:buSzPts val="1200"/>
              <a:buFont typeface="Arial"/>
              <a:buChar char="•"/>
            </a:pPr>
            <a:r>
              <a:rPr b="0" lang="en-GB" sz="1200" strike="noStrike">
                <a:solidFill>
                  <a:srgbClr val="000000"/>
                </a:solidFill>
                <a:latin typeface="Open Sans"/>
                <a:ea typeface="Open Sans"/>
                <a:cs typeface="Open Sans"/>
                <a:sym typeface="Open Sans"/>
              </a:rPr>
              <a:t>Strategies for ensuring data completeness, including comprehensive surveys and data validation procedures</a:t>
            </a:r>
            <a:endParaRPr b="0" sz="1200" strike="noStrike">
              <a:solidFill>
                <a:srgbClr val="000000"/>
              </a:solidFill>
              <a:latin typeface="Open Sans"/>
              <a:ea typeface="Open Sans"/>
              <a:cs typeface="Open Sans"/>
              <a:sym typeface="Open Sans"/>
            </a:endParaRPr>
          </a:p>
          <a:p>
            <a:pPr indent="-285840" lvl="0" marL="285840" rtl="0" algn="l">
              <a:lnSpc>
                <a:spcPct val="100000"/>
              </a:lnSpc>
              <a:spcBef>
                <a:spcPts val="0"/>
              </a:spcBef>
              <a:spcAft>
                <a:spcPts val="0"/>
              </a:spcAft>
              <a:buClr>
                <a:srgbClr val="000000"/>
              </a:buClr>
              <a:buSzPts val="1200"/>
              <a:buFont typeface="Arial"/>
              <a:buChar char="•"/>
            </a:pPr>
            <a:r>
              <a:rPr b="1" lang="en-GB" sz="1200" strike="noStrike">
                <a:solidFill>
                  <a:srgbClr val="000000"/>
                </a:solidFill>
                <a:latin typeface="Open Sans"/>
                <a:ea typeface="Open Sans"/>
                <a:cs typeface="Open Sans"/>
                <a:sym typeface="Open Sans"/>
              </a:rPr>
              <a:t>Timeliness</a:t>
            </a:r>
            <a:endParaRPr b="0" sz="1200" strike="noStrike">
              <a:solidFill>
                <a:srgbClr val="000000"/>
              </a:solidFill>
              <a:latin typeface="Open Sans"/>
              <a:ea typeface="Open Sans"/>
              <a:cs typeface="Open Sans"/>
              <a:sym typeface="Open Sans"/>
            </a:endParaRPr>
          </a:p>
          <a:p>
            <a:pPr indent="-285840" lvl="1" marL="743040" rtl="0" algn="l">
              <a:lnSpc>
                <a:spcPct val="100000"/>
              </a:lnSpc>
              <a:spcBef>
                <a:spcPts val="0"/>
              </a:spcBef>
              <a:spcAft>
                <a:spcPts val="0"/>
              </a:spcAft>
              <a:buClr>
                <a:srgbClr val="000000"/>
              </a:buClr>
              <a:buSzPts val="1200"/>
              <a:buFont typeface="Arial"/>
              <a:buChar char="•"/>
            </a:pPr>
            <a:r>
              <a:rPr b="0" lang="en-GB" sz="1200" strike="noStrike">
                <a:solidFill>
                  <a:srgbClr val="000000"/>
                </a:solidFill>
                <a:latin typeface="Open Sans"/>
                <a:ea typeface="Open Sans"/>
                <a:cs typeface="Open Sans"/>
                <a:sym typeface="Open Sans"/>
              </a:rPr>
              <a:t>Significance of timely data collection for decision-making</a:t>
            </a:r>
            <a:endParaRPr b="0" sz="1200" strike="noStrike">
              <a:solidFill>
                <a:srgbClr val="000000"/>
              </a:solidFill>
              <a:latin typeface="Open Sans"/>
              <a:ea typeface="Open Sans"/>
              <a:cs typeface="Open Sans"/>
              <a:sym typeface="Open Sans"/>
            </a:endParaRPr>
          </a:p>
          <a:p>
            <a:pPr indent="-285840" lvl="1" marL="743040" rtl="0" algn="l">
              <a:lnSpc>
                <a:spcPct val="100000"/>
              </a:lnSpc>
              <a:spcBef>
                <a:spcPts val="0"/>
              </a:spcBef>
              <a:spcAft>
                <a:spcPts val="0"/>
              </a:spcAft>
              <a:buClr>
                <a:srgbClr val="000000"/>
              </a:buClr>
              <a:buSzPts val="1200"/>
              <a:buFont typeface="Arial"/>
              <a:buChar char="•"/>
            </a:pPr>
            <a:r>
              <a:rPr b="0" lang="en-GB" sz="1200" strike="noStrike">
                <a:solidFill>
                  <a:srgbClr val="000000"/>
                </a:solidFill>
                <a:latin typeface="Open Sans"/>
                <a:ea typeface="Open Sans"/>
                <a:cs typeface="Open Sans"/>
                <a:sym typeface="Open Sans"/>
              </a:rPr>
              <a:t>Methods for efficient data acquisition, including real-time data feeds and continuous monitoring</a:t>
            </a:r>
            <a:endParaRPr b="0" sz="1200" strike="noStrike">
              <a:solidFill>
                <a:srgbClr val="000000"/>
              </a:solidFill>
              <a:latin typeface="Open Sans"/>
              <a:ea typeface="Open Sans"/>
              <a:cs typeface="Open Sans"/>
              <a:sym typeface="Open Sans"/>
            </a:endParaRPr>
          </a:p>
          <a:p>
            <a:pPr indent="-285840" lvl="0" marL="285840" rtl="0" algn="l">
              <a:lnSpc>
                <a:spcPct val="100000"/>
              </a:lnSpc>
              <a:spcBef>
                <a:spcPts val="0"/>
              </a:spcBef>
              <a:spcAft>
                <a:spcPts val="0"/>
              </a:spcAft>
              <a:buClr>
                <a:srgbClr val="000000"/>
              </a:buClr>
              <a:buSzPts val="1200"/>
              <a:buFont typeface="Arial"/>
              <a:buChar char="•"/>
            </a:pPr>
            <a:r>
              <a:rPr b="1" lang="en-GB" sz="1200" strike="noStrike">
                <a:solidFill>
                  <a:srgbClr val="000000"/>
                </a:solidFill>
                <a:latin typeface="Open Sans"/>
                <a:ea typeface="Open Sans"/>
                <a:cs typeface="Open Sans"/>
                <a:sym typeface="Open Sans"/>
              </a:rPr>
              <a:t>Consistency</a:t>
            </a:r>
            <a:endParaRPr b="0" sz="1200" strike="noStrike">
              <a:solidFill>
                <a:srgbClr val="000000"/>
              </a:solidFill>
              <a:latin typeface="Open Sans"/>
              <a:ea typeface="Open Sans"/>
              <a:cs typeface="Open Sans"/>
              <a:sym typeface="Open Sans"/>
            </a:endParaRPr>
          </a:p>
          <a:p>
            <a:pPr indent="-285840" lvl="1" marL="743040" rtl="0" algn="l">
              <a:lnSpc>
                <a:spcPct val="100000"/>
              </a:lnSpc>
              <a:spcBef>
                <a:spcPts val="0"/>
              </a:spcBef>
              <a:spcAft>
                <a:spcPts val="0"/>
              </a:spcAft>
              <a:buClr>
                <a:srgbClr val="000000"/>
              </a:buClr>
              <a:buSzPts val="1200"/>
              <a:buFont typeface="Arial"/>
              <a:buChar char="•"/>
            </a:pPr>
            <a:r>
              <a:rPr b="0" lang="en-GB" sz="1200" strike="noStrike">
                <a:solidFill>
                  <a:srgbClr val="000000"/>
                </a:solidFill>
                <a:latin typeface="Open Sans"/>
                <a:ea typeface="Open Sans"/>
                <a:cs typeface="Open Sans"/>
                <a:sym typeface="Open Sans"/>
              </a:rPr>
              <a:t>Maintaining data consistency across different sources and time periods</a:t>
            </a:r>
            <a:endParaRPr b="0" sz="1200" strike="noStrike">
              <a:solidFill>
                <a:srgbClr val="000000"/>
              </a:solidFill>
              <a:latin typeface="Open Sans"/>
              <a:ea typeface="Open Sans"/>
              <a:cs typeface="Open Sans"/>
              <a:sym typeface="Open Sans"/>
            </a:endParaRPr>
          </a:p>
          <a:p>
            <a:pPr indent="-285840" lvl="1" marL="743040" rtl="0" algn="l">
              <a:lnSpc>
                <a:spcPct val="100000"/>
              </a:lnSpc>
              <a:spcBef>
                <a:spcPts val="0"/>
              </a:spcBef>
              <a:spcAft>
                <a:spcPts val="0"/>
              </a:spcAft>
              <a:buClr>
                <a:srgbClr val="000000"/>
              </a:buClr>
              <a:buSzPts val="1200"/>
              <a:buFont typeface="Arial"/>
              <a:buChar char="•"/>
            </a:pPr>
            <a:r>
              <a:rPr b="0" lang="en-GB" sz="1200" strike="noStrike">
                <a:solidFill>
                  <a:srgbClr val="000000"/>
                </a:solidFill>
                <a:latin typeface="Open Sans"/>
                <a:ea typeface="Open Sans"/>
                <a:cs typeface="Open Sans"/>
                <a:sym typeface="Open Sans"/>
              </a:rPr>
              <a:t>Standardization techniques, data normalization, and quality assurance practices</a:t>
            </a:r>
            <a:endParaRPr b="0" sz="1200" strike="noStrike">
              <a:solidFill>
                <a:srgbClr val="000000"/>
              </a:solidFill>
              <a:latin typeface="Open Sans"/>
              <a:ea typeface="Open Sans"/>
              <a:cs typeface="Open Sans"/>
              <a:sym typeface="Open Sans"/>
            </a:endParaRPr>
          </a:p>
          <a:p>
            <a:pPr indent="-285840" lvl="0" marL="285840" rtl="0" algn="l">
              <a:lnSpc>
                <a:spcPct val="100000"/>
              </a:lnSpc>
              <a:spcBef>
                <a:spcPts val="0"/>
              </a:spcBef>
              <a:spcAft>
                <a:spcPts val="0"/>
              </a:spcAft>
              <a:buClr>
                <a:srgbClr val="000000"/>
              </a:buClr>
              <a:buSzPts val="1200"/>
              <a:buFont typeface="Arial"/>
              <a:buChar char="•"/>
            </a:pPr>
            <a:r>
              <a:rPr b="1" lang="en-GB" sz="1200" strike="noStrike">
                <a:solidFill>
                  <a:srgbClr val="000000"/>
                </a:solidFill>
                <a:latin typeface="Open Sans"/>
                <a:ea typeface="Open Sans"/>
                <a:cs typeface="Open Sans"/>
                <a:sym typeface="Open Sans"/>
              </a:rPr>
              <a:t>Data Security and Privacy</a:t>
            </a:r>
            <a:endParaRPr b="0" sz="1200" strike="noStrike">
              <a:solidFill>
                <a:srgbClr val="000000"/>
              </a:solidFill>
              <a:latin typeface="Open Sans"/>
              <a:ea typeface="Open Sans"/>
              <a:cs typeface="Open Sans"/>
              <a:sym typeface="Open Sans"/>
            </a:endParaRPr>
          </a:p>
          <a:p>
            <a:pPr indent="-285840" lvl="1" marL="743040" rtl="0" algn="l">
              <a:lnSpc>
                <a:spcPct val="100000"/>
              </a:lnSpc>
              <a:spcBef>
                <a:spcPts val="0"/>
              </a:spcBef>
              <a:spcAft>
                <a:spcPts val="0"/>
              </a:spcAft>
              <a:buClr>
                <a:srgbClr val="000000"/>
              </a:buClr>
              <a:buSzPts val="1200"/>
              <a:buFont typeface="Arial"/>
              <a:buChar char="•"/>
            </a:pPr>
            <a:r>
              <a:rPr b="0" lang="en-GB" sz="1200" strike="noStrike">
                <a:solidFill>
                  <a:srgbClr val="000000"/>
                </a:solidFill>
                <a:latin typeface="Open Sans"/>
                <a:ea typeface="Open Sans"/>
                <a:cs typeface="Open Sans"/>
                <a:sym typeface="Open Sans"/>
              </a:rPr>
              <a:t>Safeguarding GIS data against unauthorized access and data breaches</a:t>
            </a:r>
            <a:endParaRPr b="0" sz="1200" strike="noStrike">
              <a:solidFill>
                <a:srgbClr val="000000"/>
              </a:solidFill>
              <a:latin typeface="Open Sans"/>
              <a:ea typeface="Open Sans"/>
              <a:cs typeface="Open Sans"/>
              <a:sym typeface="Open Sans"/>
            </a:endParaRPr>
          </a:p>
          <a:p>
            <a:pPr indent="-285840" lvl="1" marL="743040" rtl="0" algn="l">
              <a:lnSpc>
                <a:spcPct val="100000"/>
              </a:lnSpc>
              <a:spcBef>
                <a:spcPts val="0"/>
              </a:spcBef>
              <a:spcAft>
                <a:spcPts val="0"/>
              </a:spcAft>
              <a:buClr>
                <a:srgbClr val="000000"/>
              </a:buClr>
              <a:buSzPts val="1200"/>
              <a:buFont typeface="Arial"/>
              <a:buChar char="•"/>
            </a:pPr>
            <a:r>
              <a:rPr b="0" lang="en-GB" sz="1200" strike="noStrike">
                <a:solidFill>
                  <a:srgbClr val="000000"/>
                </a:solidFill>
                <a:latin typeface="Open Sans"/>
                <a:ea typeface="Open Sans"/>
                <a:cs typeface="Open Sans"/>
                <a:sym typeface="Open Sans"/>
              </a:rPr>
              <a:t>Compliance with privacy regulations and ethical considerations</a:t>
            </a:r>
            <a:endParaRPr b="0" sz="1200" strike="noStrike">
              <a:solidFill>
                <a:srgbClr val="000000"/>
              </a:solidFill>
              <a:latin typeface="Open Sans"/>
              <a:ea typeface="Open Sans"/>
              <a:cs typeface="Open Sans"/>
              <a:sym typeface="Open Sans"/>
            </a:endParaRPr>
          </a:p>
          <a:p>
            <a:pPr indent="0" lvl="0" marL="0" rtl="0" algn="l">
              <a:lnSpc>
                <a:spcPct val="100000"/>
              </a:lnSpc>
              <a:spcBef>
                <a:spcPts val="0"/>
              </a:spcBef>
              <a:spcAft>
                <a:spcPts val="0"/>
              </a:spcAft>
              <a:buClr>
                <a:schemeClr val="dk1"/>
              </a:buClr>
              <a:buSzPts val="1400"/>
              <a:buFont typeface="Arial"/>
              <a:buNone/>
            </a:pPr>
            <a:r>
              <a:t/>
            </a:r>
            <a:endParaRPr b="0" sz="1400" strike="noStrike">
              <a:solidFill>
                <a:srgbClr val="000000"/>
              </a:solidFill>
              <a:latin typeface="Arial"/>
              <a:ea typeface="Arial"/>
              <a:cs typeface="Arial"/>
              <a:sym typeface="Arial"/>
            </a:endParaRPr>
          </a:p>
        </p:txBody>
      </p:sp>
      <p:sp>
        <p:nvSpPr>
          <p:cNvPr id="462" name="Google Shape;462;p26:notes"/>
          <p:cNvSpPr txBox="1"/>
          <p:nvPr>
            <p:ph idx="12" type="sldNum"/>
          </p:nvPr>
        </p:nvSpPr>
        <p:spPr>
          <a:xfrm>
            <a:off x="3884760" y="8685360"/>
            <a:ext cx="2971440" cy="458280"/>
          </a:xfrm>
          <a:prstGeom prst="rect">
            <a:avLst/>
          </a:prstGeom>
          <a:noFill/>
          <a:ln>
            <a:noFill/>
          </a:ln>
        </p:spPr>
        <p:txBody>
          <a:bodyPr anchorCtr="0" anchor="b" bIns="0" lIns="0" spcFirstLastPara="1" rIns="0" wrap="square" tIns="0">
            <a:noAutofit/>
          </a:bodyPr>
          <a:lstStyle/>
          <a:p>
            <a:pPr indent="0" lvl="0" marL="0" marR="0" rtl="0" algn="r">
              <a:lnSpc>
                <a:spcPct val="100000"/>
              </a:lnSpc>
              <a:spcBef>
                <a:spcPts val="0"/>
              </a:spcBef>
              <a:spcAft>
                <a:spcPts val="0"/>
              </a:spcAft>
              <a:buClr>
                <a:srgbClr val="000000"/>
              </a:buClr>
              <a:buSzPts val="1200"/>
              <a:buFont typeface="Times New Roman"/>
              <a:buNone/>
            </a:pPr>
            <a:fld id="{00000000-1234-1234-1234-123412341234}" type="slidenum">
              <a:rPr b="0" lang="en-GB" sz="1200" strike="noStrike">
                <a:solidFill>
                  <a:srgbClr val="000000"/>
                </a:solidFill>
                <a:latin typeface="Times New Roman"/>
                <a:ea typeface="Times New Roman"/>
                <a:cs typeface="Times New Roman"/>
                <a:sym typeface="Times New Roman"/>
              </a:rPr>
              <a:t>‹#›</a:t>
            </a:fld>
            <a:endParaRPr b="0" sz="1200" strike="noStrike">
              <a:solidFill>
                <a:srgbClr val="000000"/>
              </a:solidFill>
              <a:latin typeface="Times New Roman"/>
              <a:ea typeface="Times New Roman"/>
              <a:cs typeface="Times New Roman"/>
              <a:sym typeface="Times New Roman"/>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8" name="Shape 468"/>
        <p:cNvGrpSpPr/>
        <p:nvPr/>
      </p:nvGrpSpPr>
      <p:grpSpPr>
        <a:xfrm>
          <a:off x="0" y="0"/>
          <a:ext cx="0" cy="0"/>
          <a:chOff x="0" y="0"/>
          <a:chExt cx="0" cy="0"/>
        </a:xfrm>
      </p:grpSpPr>
      <p:sp>
        <p:nvSpPr>
          <p:cNvPr id="469" name="Google Shape;469;p27:notes"/>
          <p:cNvSpPr/>
          <p:nvPr>
            <p:ph idx="2" type="sldImg"/>
          </p:nvPr>
        </p:nvSpPr>
        <p:spPr>
          <a:xfrm>
            <a:off x="685800" y="1143000"/>
            <a:ext cx="5486040" cy="3085920"/>
          </a:xfrm>
          <a:custGeom>
            <a:rect b="b" l="l" r="r" t="t"/>
            <a:pathLst>
              <a:path extrusionOk="0" h="120000" w="120000">
                <a:moveTo>
                  <a:pt x="0" y="0"/>
                </a:moveTo>
                <a:lnTo>
                  <a:pt x="120000" y="0"/>
                </a:lnTo>
                <a:lnTo>
                  <a:pt x="120000" y="120000"/>
                </a:lnTo>
                <a:lnTo>
                  <a:pt x="0" y="120000"/>
                </a:lnTo>
                <a:close/>
              </a:path>
            </a:pathLst>
          </a:custGeom>
          <a:noFill/>
          <a:ln>
            <a:noFill/>
          </a:ln>
        </p:spPr>
      </p:sp>
      <p:sp>
        <p:nvSpPr>
          <p:cNvPr id="470" name="Google Shape;470;p27:notes"/>
          <p:cNvSpPr txBox="1"/>
          <p:nvPr>
            <p:ph idx="1" type="body"/>
          </p:nvPr>
        </p:nvSpPr>
        <p:spPr>
          <a:xfrm>
            <a:off x="685800" y="4400640"/>
            <a:ext cx="5486040" cy="3600000"/>
          </a:xfrm>
          <a:prstGeom prst="rect">
            <a:avLst/>
          </a:prstGeom>
          <a:noFill/>
          <a:ln>
            <a:noFill/>
          </a:ln>
        </p:spPr>
        <p:txBody>
          <a:bodyPr anchorCtr="0" anchor="t" bIns="0" lIns="0" spcFirstLastPara="1" rIns="0" wrap="square" tIns="0">
            <a:noAutofit/>
          </a:bodyPr>
          <a:lstStyle/>
          <a:p>
            <a:pPr indent="0" lvl="0" marL="216000" rtl="0" algn="l">
              <a:spcBef>
                <a:spcPts val="0"/>
              </a:spcBef>
              <a:spcAft>
                <a:spcPts val="0"/>
              </a:spcAft>
              <a:buClr>
                <a:schemeClr val="dk1"/>
              </a:buClr>
              <a:buSzPts val="1800"/>
              <a:buFont typeface="Arial"/>
              <a:buNone/>
            </a:pPr>
            <a:r>
              <a:t/>
            </a:r>
            <a:endParaRPr b="0" sz="1800" strike="noStrike">
              <a:solidFill>
                <a:srgbClr val="000000"/>
              </a:solidFill>
              <a:latin typeface="Arial"/>
              <a:ea typeface="Arial"/>
              <a:cs typeface="Arial"/>
              <a:sym typeface="Arial"/>
            </a:endParaRPr>
          </a:p>
        </p:txBody>
      </p:sp>
      <p:sp>
        <p:nvSpPr>
          <p:cNvPr id="471" name="Google Shape;471;p27:notes"/>
          <p:cNvSpPr txBox="1"/>
          <p:nvPr>
            <p:ph idx="12" type="sldNum"/>
          </p:nvPr>
        </p:nvSpPr>
        <p:spPr>
          <a:xfrm>
            <a:off x="3884760" y="8685360"/>
            <a:ext cx="2971440" cy="458280"/>
          </a:xfrm>
          <a:prstGeom prst="rect">
            <a:avLst/>
          </a:prstGeom>
          <a:noFill/>
          <a:ln>
            <a:noFill/>
          </a:ln>
        </p:spPr>
        <p:txBody>
          <a:bodyPr anchorCtr="0" anchor="b" bIns="0" lIns="0" spcFirstLastPara="1" rIns="0" wrap="square" tIns="0">
            <a:noAutofit/>
          </a:bodyPr>
          <a:lstStyle/>
          <a:p>
            <a:pPr indent="0" lvl="0" marL="0" marR="0" rtl="0" algn="r">
              <a:lnSpc>
                <a:spcPct val="100000"/>
              </a:lnSpc>
              <a:spcBef>
                <a:spcPts val="0"/>
              </a:spcBef>
              <a:spcAft>
                <a:spcPts val="0"/>
              </a:spcAft>
              <a:buClr>
                <a:srgbClr val="000000"/>
              </a:buClr>
              <a:buSzPts val="1200"/>
              <a:buFont typeface="Times New Roman"/>
              <a:buNone/>
            </a:pPr>
            <a:fld id="{00000000-1234-1234-1234-123412341234}" type="slidenum">
              <a:rPr b="0" lang="en-GB" sz="1200" strike="noStrike">
                <a:solidFill>
                  <a:srgbClr val="000000"/>
                </a:solidFill>
                <a:latin typeface="Times New Roman"/>
                <a:ea typeface="Times New Roman"/>
                <a:cs typeface="Times New Roman"/>
                <a:sym typeface="Times New Roman"/>
              </a:rPr>
              <a:t>‹#›</a:t>
            </a:fld>
            <a:endParaRPr b="0" sz="1200" strike="noStrike">
              <a:solidFill>
                <a:srgbClr val="000000"/>
              </a:solidFill>
              <a:latin typeface="Times New Roman"/>
              <a:ea typeface="Times New Roman"/>
              <a:cs typeface="Times New Roman"/>
              <a:sym typeface="Times New Roman"/>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7" name="Shape 477"/>
        <p:cNvGrpSpPr/>
        <p:nvPr/>
      </p:nvGrpSpPr>
      <p:grpSpPr>
        <a:xfrm>
          <a:off x="0" y="0"/>
          <a:ext cx="0" cy="0"/>
          <a:chOff x="0" y="0"/>
          <a:chExt cx="0" cy="0"/>
        </a:xfrm>
      </p:grpSpPr>
      <p:sp>
        <p:nvSpPr>
          <p:cNvPr id="478" name="Google Shape;478;p28:notes"/>
          <p:cNvSpPr/>
          <p:nvPr>
            <p:ph idx="2" type="sldImg"/>
          </p:nvPr>
        </p:nvSpPr>
        <p:spPr>
          <a:xfrm>
            <a:off x="685800" y="1143000"/>
            <a:ext cx="5486040" cy="3085920"/>
          </a:xfrm>
          <a:custGeom>
            <a:rect b="b" l="l" r="r" t="t"/>
            <a:pathLst>
              <a:path extrusionOk="0" h="120000" w="120000">
                <a:moveTo>
                  <a:pt x="0" y="0"/>
                </a:moveTo>
                <a:lnTo>
                  <a:pt x="120000" y="0"/>
                </a:lnTo>
                <a:lnTo>
                  <a:pt x="120000" y="120000"/>
                </a:lnTo>
                <a:lnTo>
                  <a:pt x="0" y="120000"/>
                </a:lnTo>
                <a:close/>
              </a:path>
            </a:pathLst>
          </a:custGeom>
          <a:noFill/>
          <a:ln>
            <a:noFill/>
          </a:ln>
        </p:spPr>
      </p:sp>
      <p:sp>
        <p:nvSpPr>
          <p:cNvPr id="479" name="Google Shape;479;p28:notes"/>
          <p:cNvSpPr txBox="1"/>
          <p:nvPr>
            <p:ph idx="1" type="body"/>
          </p:nvPr>
        </p:nvSpPr>
        <p:spPr>
          <a:xfrm>
            <a:off x="685800" y="4400640"/>
            <a:ext cx="5486040" cy="3600000"/>
          </a:xfrm>
          <a:prstGeom prst="rect">
            <a:avLst/>
          </a:prstGeom>
          <a:noFill/>
          <a:ln>
            <a:noFill/>
          </a:ln>
        </p:spPr>
        <p:txBody>
          <a:bodyPr anchorCtr="0" anchor="t" bIns="0" lIns="0" spcFirstLastPara="1" rIns="0" wrap="square" tIns="0">
            <a:noAutofit/>
          </a:bodyPr>
          <a:lstStyle/>
          <a:p>
            <a:pPr indent="0" lvl="0" marL="216000" rtl="0" algn="l">
              <a:spcBef>
                <a:spcPts val="0"/>
              </a:spcBef>
              <a:spcAft>
                <a:spcPts val="0"/>
              </a:spcAft>
              <a:buClr>
                <a:schemeClr val="dk1"/>
              </a:buClr>
              <a:buSzPts val="1800"/>
              <a:buFont typeface="Arial"/>
              <a:buNone/>
            </a:pPr>
            <a:r>
              <a:t/>
            </a:r>
            <a:endParaRPr b="0" sz="1800" strike="noStrike">
              <a:solidFill>
                <a:srgbClr val="000000"/>
              </a:solidFill>
              <a:latin typeface="Arial"/>
              <a:ea typeface="Arial"/>
              <a:cs typeface="Arial"/>
              <a:sym typeface="Arial"/>
            </a:endParaRPr>
          </a:p>
        </p:txBody>
      </p:sp>
      <p:sp>
        <p:nvSpPr>
          <p:cNvPr id="480" name="Google Shape;480;p28:notes"/>
          <p:cNvSpPr txBox="1"/>
          <p:nvPr>
            <p:ph idx="12" type="sldNum"/>
          </p:nvPr>
        </p:nvSpPr>
        <p:spPr>
          <a:xfrm>
            <a:off x="3884760" y="8685360"/>
            <a:ext cx="2971440" cy="458280"/>
          </a:xfrm>
          <a:prstGeom prst="rect">
            <a:avLst/>
          </a:prstGeom>
          <a:noFill/>
          <a:ln>
            <a:noFill/>
          </a:ln>
        </p:spPr>
        <p:txBody>
          <a:bodyPr anchorCtr="0" anchor="b" bIns="0" lIns="0" spcFirstLastPara="1" rIns="0" wrap="square" tIns="0">
            <a:noAutofit/>
          </a:bodyPr>
          <a:lstStyle/>
          <a:p>
            <a:pPr indent="0" lvl="0" marL="0" marR="0" rtl="0" algn="r">
              <a:lnSpc>
                <a:spcPct val="100000"/>
              </a:lnSpc>
              <a:spcBef>
                <a:spcPts val="0"/>
              </a:spcBef>
              <a:spcAft>
                <a:spcPts val="0"/>
              </a:spcAft>
              <a:buClr>
                <a:srgbClr val="000000"/>
              </a:buClr>
              <a:buSzPts val="1200"/>
              <a:buFont typeface="Times New Roman"/>
              <a:buNone/>
            </a:pPr>
            <a:fld id="{00000000-1234-1234-1234-123412341234}" type="slidenum">
              <a:rPr b="0" lang="en-GB" sz="1200" strike="noStrike">
                <a:solidFill>
                  <a:srgbClr val="000000"/>
                </a:solidFill>
                <a:latin typeface="Times New Roman"/>
                <a:ea typeface="Times New Roman"/>
                <a:cs typeface="Times New Roman"/>
                <a:sym typeface="Times New Roman"/>
              </a:rPr>
              <a:t>‹#›</a:t>
            </a:fld>
            <a:endParaRPr b="0" sz="1200" strike="noStrike">
              <a:solidFill>
                <a:srgbClr val="000000"/>
              </a:solidFill>
              <a:latin typeface="Times New Roman"/>
              <a:ea typeface="Times New Roman"/>
              <a:cs typeface="Times New Roman"/>
              <a:sym typeface="Times New Roman"/>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8" name="Shape 488"/>
        <p:cNvGrpSpPr/>
        <p:nvPr/>
      </p:nvGrpSpPr>
      <p:grpSpPr>
        <a:xfrm>
          <a:off x="0" y="0"/>
          <a:ext cx="0" cy="0"/>
          <a:chOff x="0" y="0"/>
          <a:chExt cx="0" cy="0"/>
        </a:xfrm>
      </p:grpSpPr>
      <p:sp>
        <p:nvSpPr>
          <p:cNvPr id="489" name="Google Shape;489;p29:notes"/>
          <p:cNvSpPr/>
          <p:nvPr>
            <p:ph idx="2" type="sldImg"/>
          </p:nvPr>
        </p:nvSpPr>
        <p:spPr>
          <a:xfrm>
            <a:off x="685800" y="1143000"/>
            <a:ext cx="5486040" cy="3085920"/>
          </a:xfrm>
          <a:custGeom>
            <a:rect b="b" l="l" r="r" t="t"/>
            <a:pathLst>
              <a:path extrusionOk="0" h="120000" w="120000">
                <a:moveTo>
                  <a:pt x="0" y="0"/>
                </a:moveTo>
                <a:lnTo>
                  <a:pt x="120000" y="0"/>
                </a:lnTo>
                <a:lnTo>
                  <a:pt x="120000" y="120000"/>
                </a:lnTo>
                <a:lnTo>
                  <a:pt x="0" y="120000"/>
                </a:lnTo>
                <a:close/>
              </a:path>
            </a:pathLst>
          </a:custGeom>
          <a:noFill/>
          <a:ln>
            <a:noFill/>
          </a:ln>
        </p:spPr>
      </p:sp>
      <p:sp>
        <p:nvSpPr>
          <p:cNvPr id="490" name="Google Shape;490;p29:notes"/>
          <p:cNvSpPr txBox="1"/>
          <p:nvPr>
            <p:ph idx="1" type="body"/>
          </p:nvPr>
        </p:nvSpPr>
        <p:spPr>
          <a:xfrm>
            <a:off x="685800" y="4400640"/>
            <a:ext cx="5486040" cy="3600000"/>
          </a:xfrm>
          <a:prstGeom prst="rect">
            <a:avLst/>
          </a:prstGeom>
          <a:noFill/>
          <a:ln>
            <a:noFill/>
          </a:ln>
        </p:spPr>
        <p:txBody>
          <a:bodyPr anchorCtr="0" anchor="t" bIns="0" lIns="0" spcFirstLastPara="1" rIns="0" wrap="square" tIns="0">
            <a:noAutofit/>
          </a:bodyPr>
          <a:lstStyle/>
          <a:p>
            <a:pPr indent="0" lvl="0" marL="216000" rtl="0" algn="l">
              <a:spcBef>
                <a:spcPts val="0"/>
              </a:spcBef>
              <a:spcAft>
                <a:spcPts val="0"/>
              </a:spcAft>
              <a:buClr>
                <a:schemeClr val="dk1"/>
              </a:buClr>
              <a:buSzPts val="1800"/>
              <a:buFont typeface="Arial"/>
              <a:buNone/>
            </a:pPr>
            <a:r>
              <a:t/>
            </a:r>
            <a:endParaRPr b="0" sz="1800" strike="noStrike">
              <a:solidFill>
                <a:srgbClr val="000000"/>
              </a:solidFill>
              <a:latin typeface="Arial"/>
              <a:ea typeface="Arial"/>
              <a:cs typeface="Arial"/>
              <a:sym typeface="Arial"/>
            </a:endParaRPr>
          </a:p>
        </p:txBody>
      </p:sp>
      <p:sp>
        <p:nvSpPr>
          <p:cNvPr id="491" name="Google Shape;491;p29:notes"/>
          <p:cNvSpPr txBox="1"/>
          <p:nvPr>
            <p:ph idx="12" type="sldNum"/>
          </p:nvPr>
        </p:nvSpPr>
        <p:spPr>
          <a:xfrm>
            <a:off x="3884760" y="8685360"/>
            <a:ext cx="2971440" cy="458280"/>
          </a:xfrm>
          <a:prstGeom prst="rect">
            <a:avLst/>
          </a:prstGeom>
          <a:noFill/>
          <a:ln>
            <a:noFill/>
          </a:ln>
        </p:spPr>
        <p:txBody>
          <a:bodyPr anchorCtr="0" anchor="b" bIns="0" lIns="0" spcFirstLastPara="1" rIns="0" wrap="square" tIns="0">
            <a:noAutofit/>
          </a:bodyPr>
          <a:lstStyle/>
          <a:p>
            <a:pPr indent="0" lvl="0" marL="0" marR="0" rtl="0" algn="r">
              <a:lnSpc>
                <a:spcPct val="100000"/>
              </a:lnSpc>
              <a:spcBef>
                <a:spcPts val="0"/>
              </a:spcBef>
              <a:spcAft>
                <a:spcPts val="0"/>
              </a:spcAft>
              <a:buClr>
                <a:srgbClr val="000000"/>
              </a:buClr>
              <a:buSzPts val="1200"/>
              <a:buFont typeface="Times New Roman"/>
              <a:buNone/>
            </a:pPr>
            <a:fld id="{00000000-1234-1234-1234-123412341234}" type="slidenum">
              <a:rPr b="0" lang="en-GB" sz="1200" strike="noStrike">
                <a:solidFill>
                  <a:srgbClr val="000000"/>
                </a:solidFill>
                <a:latin typeface="Times New Roman"/>
                <a:ea typeface="Times New Roman"/>
                <a:cs typeface="Times New Roman"/>
                <a:sym typeface="Times New Roman"/>
              </a:rPr>
              <a:t>‹#›</a:t>
            </a:fld>
            <a:endParaRPr b="0" sz="1200" strike="noStrike">
              <a:solidFill>
                <a:srgbClr val="000000"/>
              </a:solidFill>
              <a:latin typeface="Times New Roman"/>
              <a:ea typeface="Times New Roman"/>
              <a:cs typeface="Times New Roman"/>
              <a:sym typeface="Times New Roman"/>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9" name="Shape 499"/>
        <p:cNvGrpSpPr/>
        <p:nvPr/>
      </p:nvGrpSpPr>
      <p:grpSpPr>
        <a:xfrm>
          <a:off x="0" y="0"/>
          <a:ext cx="0" cy="0"/>
          <a:chOff x="0" y="0"/>
          <a:chExt cx="0" cy="0"/>
        </a:xfrm>
      </p:grpSpPr>
      <p:sp>
        <p:nvSpPr>
          <p:cNvPr id="500" name="Google Shape;500;p3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501" name="Google Shape;501;p30:notes"/>
          <p:cNvSpPr txBox="1"/>
          <p:nvPr>
            <p:ph idx="1" type="body"/>
          </p:nvPr>
        </p:nvSpPr>
        <p:spPr>
          <a:xfrm>
            <a:off x="685800" y="4400640"/>
            <a:ext cx="5486040" cy="3600000"/>
          </a:xfrm>
          <a:prstGeom prst="rect">
            <a:avLst/>
          </a:prstGeom>
          <a:noFill/>
          <a:ln>
            <a:noFill/>
          </a:ln>
        </p:spPr>
        <p:txBody>
          <a:bodyPr anchorCtr="0" anchor="t" bIns="0" lIns="0" spcFirstLastPara="1" rIns="0" wrap="square" tIns="0">
            <a:noAutofit/>
          </a:bodyPr>
          <a:lstStyle/>
          <a:p>
            <a:pPr indent="0" lvl="0" marL="216000" rtl="0" algn="l">
              <a:spcBef>
                <a:spcPts val="0"/>
              </a:spcBef>
              <a:spcAft>
                <a:spcPts val="0"/>
              </a:spcAft>
              <a:buClr>
                <a:schemeClr val="dk1"/>
              </a:buClr>
              <a:buSzPts val="1800"/>
              <a:buFont typeface="Arial"/>
              <a:buNone/>
            </a:pPr>
            <a:r>
              <a:t/>
            </a:r>
            <a:endParaRPr b="0" sz="1800" strike="noStrike">
              <a:solidFill>
                <a:srgbClr val="000000"/>
              </a:solidFill>
              <a:latin typeface="Arial"/>
              <a:ea typeface="Arial"/>
              <a:cs typeface="Arial"/>
              <a:sym typeface="Arial"/>
            </a:endParaRPr>
          </a:p>
        </p:txBody>
      </p:sp>
      <p:sp>
        <p:nvSpPr>
          <p:cNvPr id="502" name="Google Shape;502;p30:notes"/>
          <p:cNvSpPr txBox="1"/>
          <p:nvPr>
            <p:ph idx="12" type="sldNum"/>
          </p:nvPr>
        </p:nvSpPr>
        <p:spPr>
          <a:xfrm>
            <a:off x="3884760" y="8685360"/>
            <a:ext cx="2971440" cy="458280"/>
          </a:xfrm>
          <a:prstGeom prst="rect">
            <a:avLst/>
          </a:prstGeom>
          <a:noFill/>
          <a:ln>
            <a:noFill/>
          </a:ln>
        </p:spPr>
        <p:txBody>
          <a:bodyPr anchorCtr="0" anchor="b" bIns="0" lIns="0" spcFirstLastPara="1" rIns="0" wrap="square" tIns="0">
            <a:noAutofit/>
          </a:bodyPr>
          <a:lstStyle/>
          <a:p>
            <a:pPr indent="0" lvl="0" marL="0" marR="0" rtl="0" algn="r">
              <a:lnSpc>
                <a:spcPct val="100000"/>
              </a:lnSpc>
              <a:spcBef>
                <a:spcPts val="0"/>
              </a:spcBef>
              <a:spcAft>
                <a:spcPts val="0"/>
              </a:spcAft>
              <a:buClr>
                <a:srgbClr val="000000"/>
              </a:buClr>
              <a:buSzPts val="1200"/>
              <a:buFont typeface="Times New Roman"/>
              <a:buNone/>
            </a:pPr>
            <a:fld id="{00000000-1234-1234-1234-123412341234}" type="slidenum">
              <a:rPr b="0" lang="en-GB" sz="1200" strike="noStrike">
                <a:solidFill>
                  <a:srgbClr val="000000"/>
                </a:solidFill>
                <a:latin typeface="Times New Roman"/>
                <a:ea typeface="Times New Roman"/>
                <a:cs typeface="Times New Roman"/>
                <a:sym typeface="Times New Roman"/>
              </a:rPr>
              <a:t>‹#›</a:t>
            </a:fld>
            <a:endParaRPr b="0" sz="1200" strike="noStrike">
              <a:solidFill>
                <a:srgbClr val="000000"/>
              </a:solidFill>
              <a:latin typeface="Times New Roman"/>
              <a:ea typeface="Times New Roman"/>
              <a:cs typeface="Times New Roman"/>
              <a:sym typeface="Times New Roman"/>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1" name="Shape 511"/>
        <p:cNvGrpSpPr/>
        <p:nvPr/>
      </p:nvGrpSpPr>
      <p:grpSpPr>
        <a:xfrm>
          <a:off x="0" y="0"/>
          <a:ext cx="0" cy="0"/>
          <a:chOff x="0" y="0"/>
          <a:chExt cx="0" cy="0"/>
        </a:xfrm>
      </p:grpSpPr>
      <p:sp>
        <p:nvSpPr>
          <p:cNvPr id="512" name="Google Shape;512;p3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513" name="Google Shape;513;p31:notes"/>
          <p:cNvSpPr txBox="1"/>
          <p:nvPr>
            <p:ph idx="1" type="body"/>
          </p:nvPr>
        </p:nvSpPr>
        <p:spPr>
          <a:xfrm>
            <a:off x="360000" y="4400640"/>
            <a:ext cx="6120000" cy="3600000"/>
          </a:xfrm>
          <a:prstGeom prst="rect">
            <a:avLst/>
          </a:prstGeom>
          <a:noFill/>
          <a:ln>
            <a:noFill/>
          </a:ln>
        </p:spPr>
        <p:txBody>
          <a:bodyPr anchorCtr="0" anchor="t" bIns="0" lIns="0" spcFirstLastPara="1" rIns="0" wrap="square" tIns="0">
            <a:noAutofit/>
          </a:bodyPr>
          <a:lstStyle/>
          <a:p>
            <a:pPr indent="0" lvl="0" marL="216000" rtl="0" algn="l">
              <a:lnSpc>
                <a:spcPct val="100000"/>
              </a:lnSpc>
              <a:spcBef>
                <a:spcPts val="0"/>
              </a:spcBef>
              <a:spcAft>
                <a:spcPts val="0"/>
              </a:spcAft>
              <a:buClr>
                <a:srgbClr val="9CC2E5"/>
              </a:buClr>
              <a:buSzPts val="1200"/>
              <a:buFont typeface="Open Sans"/>
              <a:buNone/>
            </a:pPr>
            <a:r>
              <a:rPr b="1" lang="en-GB" sz="1200" strike="noStrike">
                <a:solidFill>
                  <a:srgbClr val="9CC2E5"/>
                </a:solidFill>
                <a:latin typeface="Open Sans"/>
                <a:ea typeface="Open Sans"/>
                <a:cs typeface="Open Sans"/>
                <a:sym typeface="Open Sans"/>
              </a:rPr>
              <a:t>Metadata in GIS Key Concepts</a:t>
            </a:r>
            <a:endParaRPr b="0" sz="1200" strike="noStrike">
              <a:solidFill>
                <a:srgbClr val="000000"/>
              </a:solidFill>
              <a:latin typeface="Open Sans"/>
              <a:ea typeface="Open Sans"/>
              <a:cs typeface="Open Sans"/>
              <a:sym typeface="Open Sans"/>
            </a:endParaRPr>
          </a:p>
          <a:p>
            <a:pPr indent="0" lvl="0" marL="216000" rtl="0" algn="l">
              <a:lnSpc>
                <a:spcPct val="100000"/>
              </a:lnSpc>
              <a:spcBef>
                <a:spcPts val="0"/>
              </a:spcBef>
              <a:spcAft>
                <a:spcPts val="0"/>
              </a:spcAft>
              <a:buClr>
                <a:srgbClr val="000000"/>
              </a:buClr>
              <a:buSzPts val="1200"/>
              <a:buFont typeface="Open Sans"/>
              <a:buNone/>
            </a:pPr>
            <a:r>
              <a:rPr b="1" lang="en-GB" sz="1200" strike="noStrike">
                <a:solidFill>
                  <a:srgbClr val="000000"/>
                </a:solidFill>
                <a:latin typeface="Open Sans"/>
                <a:ea typeface="Open Sans"/>
                <a:cs typeface="Open Sans"/>
                <a:sym typeface="Open Sans"/>
              </a:rPr>
              <a:t>Metadata in GIS</a:t>
            </a:r>
            <a:endParaRPr b="0" sz="1200" strike="noStrike">
              <a:solidFill>
                <a:srgbClr val="000000"/>
              </a:solidFill>
              <a:latin typeface="Open Sans"/>
              <a:ea typeface="Open Sans"/>
              <a:cs typeface="Open Sans"/>
              <a:sym typeface="Open Sans"/>
            </a:endParaRPr>
          </a:p>
          <a:p>
            <a:pPr indent="0" lvl="0" marL="171360" rtl="0" algn="l">
              <a:lnSpc>
                <a:spcPct val="100000"/>
              </a:lnSpc>
              <a:spcBef>
                <a:spcPts val="0"/>
              </a:spcBef>
              <a:spcAft>
                <a:spcPts val="0"/>
              </a:spcAft>
              <a:buClr>
                <a:srgbClr val="000000"/>
              </a:buClr>
              <a:buSzPts val="1200"/>
              <a:buFont typeface="Open Sans"/>
              <a:buNone/>
            </a:pPr>
            <a:r>
              <a:rPr b="0" lang="en-GB" sz="1200" strike="noStrike">
                <a:solidFill>
                  <a:srgbClr val="000000"/>
                </a:solidFill>
                <a:latin typeface="Open Sans"/>
                <a:ea typeface="Open Sans"/>
                <a:cs typeface="Open Sans"/>
                <a:sym typeface="Open Sans"/>
              </a:rPr>
              <a:t>Definition of metadata</a:t>
            </a:r>
            <a:endParaRPr b="0" sz="1200" strike="noStrike">
              <a:solidFill>
                <a:srgbClr val="000000"/>
              </a:solidFill>
              <a:latin typeface="Open Sans"/>
              <a:ea typeface="Open Sans"/>
              <a:cs typeface="Open Sans"/>
              <a:sym typeface="Open Sans"/>
            </a:endParaRPr>
          </a:p>
          <a:p>
            <a:pPr indent="-171359" lvl="1" marL="628560" rtl="0" algn="l">
              <a:lnSpc>
                <a:spcPct val="100000"/>
              </a:lnSpc>
              <a:spcBef>
                <a:spcPts val="0"/>
              </a:spcBef>
              <a:spcAft>
                <a:spcPts val="0"/>
              </a:spcAft>
              <a:buClr>
                <a:srgbClr val="000000"/>
              </a:buClr>
              <a:buSzPts val="1200"/>
              <a:buFont typeface="Arial"/>
              <a:buChar char="•"/>
            </a:pPr>
            <a:r>
              <a:rPr b="0" lang="en-GB" sz="1200" strike="noStrike">
                <a:solidFill>
                  <a:srgbClr val="000000"/>
                </a:solidFill>
                <a:latin typeface="Open Sans"/>
                <a:ea typeface="Open Sans"/>
                <a:cs typeface="Open Sans"/>
                <a:sym typeface="Open Sans"/>
              </a:rPr>
              <a:t>Purpose and objectives of metadata</a:t>
            </a:r>
            <a:endParaRPr b="0" sz="1200" strike="noStrike">
              <a:solidFill>
                <a:srgbClr val="000000"/>
              </a:solidFill>
              <a:latin typeface="Open Sans"/>
              <a:ea typeface="Open Sans"/>
              <a:cs typeface="Open Sans"/>
              <a:sym typeface="Open Sans"/>
            </a:endParaRPr>
          </a:p>
          <a:p>
            <a:pPr indent="0" lvl="0" marL="171360" rtl="0" algn="l">
              <a:lnSpc>
                <a:spcPct val="100000"/>
              </a:lnSpc>
              <a:spcBef>
                <a:spcPts val="0"/>
              </a:spcBef>
              <a:spcAft>
                <a:spcPts val="0"/>
              </a:spcAft>
              <a:buClr>
                <a:srgbClr val="000000"/>
              </a:buClr>
              <a:buSzPts val="1200"/>
              <a:buFont typeface="Open Sans"/>
              <a:buNone/>
            </a:pPr>
            <a:r>
              <a:rPr b="0" lang="en-GB" sz="1200" strike="noStrike">
                <a:solidFill>
                  <a:srgbClr val="000000"/>
                </a:solidFill>
                <a:latin typeface="Open Sans"/>
                <a:ea typeface="Open Sans"/>
                <a:cs typeface="Open Sans"/>
                <a:sym typeface="Open Sans"/>
              </a:rPr>
              <a:t>Components of metadata</a:t>
            </a:r>
            <a:endParaRPr b="0" sz="1200" strike="noStrike">
              <a:solidFill>
                <a:srgbClr val="000000"/>
              </a:solidFill>
              <a:latin typeface="Open Sans"/>
              <a:ea typeface="Open Sans"/>
              <a:cs typeface="Open Sans"/>
              <a:sym typeface="Open Sans"/>
            </a:endParaRPr>
          </a:p>
          <a:p>
            <a:pPr indent="-171359" lvl="1" marL="628560" rtl="0" algn="l">
              <a:lnSpc>
                <a:spcPct val="100000"/>
              </a:lnSpc>
              <a:spcBef>
                <a:spcPts val="0"/>
              </a:spcBef>
              <a:spcAft>
                <a:spcPts val="0"/>
              </a:spcAft>
              <a:buClr>
                <a:srgbClr val="000000"/>
              </a:buClr>
              <a:buSzPts val="1200"/>
              <a:buFont typeface="Arial"/>
              <a:buChar char="•"/>
            </a:pPr>
            <a:r>
              <a:rPr b="0" lang="en-GB" sz="1200" strike="noStrike">
                <a:solidFill>
                  <a:srgbClr val="000000"/>
                </a:solidFill>
                <a:latin typeface="Open Sans"/>
                <a:ea typeface="Open Sans"/>
                <a:cs typeface="Open Sans"/>
                <a:sym typeface="Open Sans"/>
              </a:rPr>
              <a:t>Data description and identification</a:t>
            </a:r>
            <a:endParaRPr b="0" sz="1200" strike="noStrike">
              <a:solidFill>
                <a:srgbClr val="000000"/>
              </a:solidFill>
              <a:latin typeface="Open Sans"/>
              <a:ea typeface="Open Sans"/>
              <a:cs typeface="Open Sans"/>
              <a:sym typeface="Open Sans"/>
            </a:endParaRPr>
          </a:p>
          <a:p>
            <a:pPr indent="-171359" lvl="1" marL="628560" rtl="0" algn="l">
              <a:lnSpc>
                <a:spcPct val="100000"/>
              </a:lnSpc>
              <a:spcBef>
                <a:spcPts val="0"/>
              </a:spcBef>
              <a:spcAft>
                <a:spcPts val="0"/>
              </a:spcAft>
              <a:buClr>
                <a:srgbClr val="000000"/>
              </a:buClr>
              <a:buSzPts val="1200"/>
              <a:buFont typeface="Arial"/>
              <a:buChar char="•"/>
            </a:pPr>
            <a:r>
              <a:rPr b="0" lang="en-GB" sz="1200" strike="noStrike">
                <a:solidFill>
                  <a:srgbClr val="000000"/>
                </a:solidFill>
                <a:latin typeface="Open Sans"/>
                <a:ea typeface="Open Sans"/>
                <a:cs typeface="Open Sans"/>
                <a:sym typeface="Open Sans"/>
              </a:rPr>
              <a:t>Data quality and accuracy</a:t>
            </a:r>
            <a:endParaRPr b="0" sz="1200" strike="noStrike">
              <a:solidFill>
                <a:srgbClr val="000000"/>
              </a:solidFill>
              <a:latin typeface="Open Sans"/>
              <a:ea typeface="Open Sans"/>
              <a:cs typeface="Open Sans"/>
              <a:sym typeface="Open Sans"/>
            </a:endParaRPr>
          </a:p>
          <a:p>
            <a:pPr indent="-171359" lvl="1" marL="628560" rtl="0" algn="l">
              <a:lnSpc>
                <a:spcPct val="100000"/>
              </a:lnSpc>
              <a:spcBef>
                <a:spcPts val="0"/>
              </a:spcBef>
              <a:spcAft>
                <a:spcPts val="0"/>
              </a:spcAft>
              <a:buClr>
                <a:srgbClr val="000000"/>
              </a:buClr>
              <a:buSzPts val="1200"/>
              <a:buFont typeface="Arial"/>
              <a:buChar char="•"/>
            </a:pPr>
            <a:r>
              <a:rPr b="0" lang="en-GB" sz="1200" strike="noStrike">
                <a:solidFill>
                  <a:srgbClr val="000000"/>
                </a:solidFill>
                <a:latin typeface="Open Sans"/>
                <a:ea typeface="Open Sans"/>
                <a:cs typeface="Open Sans"/>
                <a:sym typeface="Open Sans"/>
              </a:rPr>
              <a:t>Data source and acquisition</a:t>
            </a:r>
            <a:endParaRPr b="0" sz="1200" strike="noStrike">
              <a:solidFill>
                <a:srgbClr val="000000"/>
              </a:solidFill>
              <a:latin typeface="Open Sans"/>
              <a:ea typeface="Open Sans"/>
              <a:cs typeface="Open Sans"/>
              <a:sym typeface="Open Sans"/>
            </a:endParaRPr>
          </a:p>
          <a:p>
            <a:pPr indent="-171359" lvl="1" marL="628560" rtl="0" algn="l">
              <a:lnSpc>
                <a:spcPct val="100000"/>
              </a:lnSpc>
              <a:spcBef>
                <a:spcPts val="0"/>
              </a:spcBef>
              <a:spcAft>
                <a:spcPts val="0"/>
              </a:spcAft>
              <a:buClr>
                <a:srgbClr val="000000"/>
              </a:buClr>
              <a:buSzPts val="1200"/>
              <a:buFont typeface="Arial"/>
              <a:buChar char="•"/>
            </a:pPr>
            <a:r>
              <a:rPr b="0" lang="en-GB" sz="1200" strike="noStrike">
                <a:solidFill>
                  <a:srgbClr val="000000"/>
                </a:solidFill>
                <a:latin typeface="Open Sans"/>
                <a:ea typeface="Open Sans"/>
                <a:cs typeface="Open Sans"/>
                <a:sym typeface="Open Sans"/>
              </a:rPr>
              <a:t>Data processing and analysis</a:t>
            </a:r>
            <a:endParaRPr b="0" sz="1200" strike="noStrike">
              <a:solidFill>
                <a:srgbClr val="000000"/>
              </a:solidFill>
              <a:latin typeface="Open Sans"/>
              <a:ea typeface="Open Sans"/>
              <a:cs typeface="Open Sans"/>
              <a:sym typeface="Open Sans"/>
            </a:endParaRPr>
          </a:p>
          <a:p>
            <a:pPr indent="-171359" lvl="1" marL="628560" rtl="0" algn="l">
              <a:lnSpc>
                <a:spcPct val="100000"/>
              </a:lnSpc>
              <a:spcBef>
                <a:spcPts val="0"/>
              </a:spcBef>
              <a:spcAft>
                <a:spcPts val="0"/>
              </a:spcAft>
              <a:buClr>
                <a:srgbClr val="000000"/>
              </a:buClr>
              <a:buSzPts val="1200"/>
              <a:buFont typeface="Arial"/>
              <a:buChar char="•"/>
            </a:pPr>
            <a:r>
              <a:rPr b="0" lang="en-GB" sz="1200" strike="noStrike">
                <a:solidFill>
                  <a:srgbClr val="000000"/>
                </a:solidFill>
                <a:latin typeface="Open Sans"/>
                <a:ea typeface="Open Sans"/>
                <a:cs typeface="Open Sans"/>
                <a:sym typeface="Open Sans"/>
              </a:rPr>
              <a:t>Data limitations and constraints</a:t>
            </a:r>
            <a:endParaRPr b="0" sz="1200" strike="noStrike">
              <a:solidFill>
                <a:srgbClr val="000000"/>
              </a:solidFill>
              <a:latin typeface="Open Sans"/>
              <a:ea typeface="Open Sans"/>
              <a:cs typeface="Open Sans"/>
              <a:sym typeface="Open Sans"/>
            </a:endParaRPr>
          </a:p>
          <a:p>
            <a:pPr indent="0" lvl="0" marL="171360" rtl="0" algn="l">
              <a:lnSpc>
                <a:spcPct val="100000"/>
              </a:lnSpc>
              <a:spcBef>
                <a:spcPts val="0"/>
              </a:spcBef>
              <a:spcAft>
                <a:spcPts val="0"/>
              </a:spcAft>
              <a:buClr>
                <a:srgbClr val="000000"/>
              </a:buClr>
              <a:buSzPts val="1200"/>
              <a:buFont typeface="Open Sans"/>
              <a:buNone/>
            </a:pPr>
            <a:r>
              <a:rPr b="0" lang="en-GB" sz="1200" strike="noStrike">
                <a:solidFill>
                  <a:srgbClr val="000000"/>
                </a:solidFill>
                <a:latin typeface="Open Sans"/>
                <a:ea typeface="Open Sans"/>
                <a:cs typeface="Open Sans"/>
                <a:sym typeface="Open Sans"/>
              </a:rPr>
              <a:t>Metadata standards and formats</a:t>
            </a:r>
            <a:endParaRPr b="0" sz="1200" strike="noStrike">
              <a:solidFill>
                <a:srgbClr val="000000"/>
              </a:solidFill>
              <a:latin typeface="Open Sans"/>
              <a:ea typeface="Open Sans"/>
              <a:cs typeface="Open Sans"/>
              <a:sym typeface="Open Sans"/>
            </a:endParaRPr>
          </a:p>
          <a:p>
            <a:pPr indent="-171359" lvl="1" marL="628560" rtl="0" algn="l">
              <a:lnSpc>
                <a:spcPct val="100000"/>
              </a:lnSpc>
              <a:spcBef>
                <a:spcPts val="0"/>
              </a:spcBef>
              <a:spcAft>
                <a:spcPts val="0"/>
              </a:spcAft>
              <a:buClr>
                <a:srgbClr val="000000"/>
              </a:buClr>
              <a:buSzPts val="1200"/>
              <a:buFont typeface="Arial"/>
              <a:buChar char="•"/>
            </a:pPr>
            <a:r>
              <a:rPr b="0" lang="en-GB" sz="1200" strike="noStrike">
                <a:solidFill>
                  <a:srgbClr val="000000"/>
                </a:solidFill>
                <a:latin typeface="Open Sans"/>
                <a:ea typeface="Open Sans"/>
                <a:cs typeface="Open Sans"/>
                <a:sym typeface="Open Sans"/>
              </a:rPr>
              <a:t>FGDC (Federal Geographic Data Committee) metadata standard</a:t>
            </a:r>
            <a:endParaRPr b="0" sz="1200" strike="noStrike">
              <a:solidFill>
                <a:srgbClr val="000000"/>
              </a:solidFill>
              <a:latin typeface="Open Sans"/>
              <a:ea typeface="Open Sans"/>
              <a:cs typeface="Open Sans"/>
              <a:sym typeface="Open Sans"/>
            </a:endParaRPr>
          </a:p>
          <a:p>
            <a:pPr indent="-171359" lvl="1" marL="628560" rtl="0" algn="l">
              <a:lnSpc>
                <a:spcPct val="100000"/>
              </a:lnSpc>
              <a:spcBef>
                <a:spcPts val="0"/>
              </a:spcBef>
              <a:spcAft>
                <a:spcPts val="0"/>
              </a:spcAft>
              <a:buClr>
                <a:srgbClr val="000000"/>
              </a:buClr>
              <a:buSzPts val="1200"/>
              <a:buFont typeface="Arial"/>
              <a:buChar char="•"/>
            </a:pPr>
            <a:r>
              <a:rPr b="0" lang="en-GB" sz="1200" strike="noStrike">
                <a:solidFill>
                  <a:srgbClr val="000000"/>
                </a:solidFill>
                <a:latin typeface="Open Sans"/>
                <a:ea typeface="Open Sans"/>
                <a:cs typeface="Open Sans"/>
                <a:sym typeface="Open Sans"/>
              </a:rPr>
              <a:t>ISO 19115 metadata standard</a:t>
            </a:r>
            <a:endParaRPr b="0" sz="1200" strike="noStrike">
              <a:solidFill>
                <a:srgbClr val="000000"/>
              </a:solidFill>
              <a:latin typeface="Open Sans"/>
              <a:ea typeface="Open Sans"/>
              <a:cs typeface="Open Sans"/>
              <a:sym typeface="Open Sans"/>
            </a:endParaRPr>
          </a:p>
          <a:p>
            <a:pPr indent="-171359" lvl="1" marL="628560" rtl="0" algn="l">
              <a:lnSpc>
                <a:spcPct val="100000"/>
              </a:lnSpc>
              <a:spcBef>
                <a:spcPts val="0"/>
              </a:spcBef>
              <a:spcAft>
                <a:spcPts val="0"/>
              </a:spcAft>
              <a:buClr>
                <a:srgbClr val="000000"/>
              </a:buClr>
              <a:buSzPts val="1200"/>
              <a:buFont typeface="Arial"/>
              <a:buChar char="•"/>
            </a:pPr>
            <a:r>
              <a:rPr b="0" lang="en-GB" sz="1200" strike="noStrike">
                <a:solidFill>
                  <a:srgbClr val="000000"/>
                </a:solidFill>
                <a:latin typeface="Open Sans"/>
                <a:ea typeface="Open Sans"/>
                <a:cs typeface="Open Sans"/>
                <a:sym typeface="Open Sans"/>
              </a:rPr>
              <a:t>Other metadata formats and templates</a:t>
            </a:r>
            <a:endParaRPr b="0" sz="1200" strike="noStrike">
              <a:solidFill>
                <a:srgbClr val="000000"/>
              </a:solidFill>
              <a:latin typeface="Open Sans"/>
              <a:ea typeface="Open Sans"/>
              <a:cs typeface="Open Sans"/>
              <a:sym typeface="Open Sans"/>
            </a:endParaRPr>
          </a:p>
          <a:p>
            <a:pPr indent="0" lvl="0" marL="171360" rtl="0" algn="l">
              <a:lnSpc>
                <a:spcPct val="100000"/>
              </a:lnSpc>
              <a:spcBef>
                <a:spcPts val="0"/>
              </a:spcBef>
              <a:spcAft>
                <a:spcPts val="0"/>
              </a:spcAft>
              <a:buClr>
                <a:srgbClr val="000000"/>
              </a:buClr>
              <a:buSzPts val="1200"/>
              <a:buFont typeface="Open Sans"/>
              <a:buNone/>
            </a:pPr>
            <a:r>
              <a:rPr b="0" lang="en-GB" sz="1200" strike="noStrike">
                <a:solidFill>
                  <a:srgbClr val="000000"/>
                </a:solidFill>
                <a:latin typeface="Open Sans"/>
                <a:ea typeface="Open Sans"/>
                <a:cs typeface="Open Sans"/>
                <a:sym typeface="Open Sans"/>
              </a:rPr>
              <a:t>Best practices for metadata creation</a:t>
            </a:r>
            <a:endParaRPr b="0" sz="1200" strike="noStrike">
              <a:solidFill>
                <a:srgbClr val="000000"/>
              </a:solidFill>
              <a:latin typeface="Open Sans"/>
              <a:ea typeface="Open Sans"/>
              <a:cs typeface="Open Sans"/>
              <a:sym typeface="Open Sans"/>
            </a:endParaRPr>
          </a:p>
          <a:p>
            <a:pPr indent="-171359" lvl="1" marL="628560" rtl="0" algn="l">
              <a:lnSpc>
                <a:spcPct val="100000"/>
              </a:lnSpc>
              <a:spcBef>
                <a:spcPts val="0"/>
              </a:spcBef>
              <a:spcAft>
                <a:spcPts val="0"/>
              </a:spcAft>
              <a:buClr>
                <a:srgbClr val="000000"/>
              </a:buClr>
              <a:buSzPts val="1200"/>
              <a:buFont typeface="Arial"/>
              <a:buChar char="•"/>
            </a:pPr>
            <a:r>
              <a:rPr b="0" lang="en-GB" sz="1200" strike="noStrike">
                <a:solidFill>
                  <a:srgbClr val="000000"/>
                </a:solidFill>
                <a:latin typeface="Open Sans"/>
                <a:ea typeface="Open Sans"/>
                <a:cs typeface="Open Sans"/>
                <a:sym typeface="Open Sans"/>
              </a:rPr>
              <a:t>Capturing comprehensive information</a:t>
            </a:r>
            <a:endParaRPr b="0" sz="1200" strike="noStrike">
              <a:solidFill>
                <a:srgbClr val="000000"/>
              </a:solidFill>
              <a:latin typeface="Open Sans"/>
              <a:ea typeface="Open Sans"/>
              <a:cs typeface="Open Sans"/>
              <a:sym typeface="Open Sans"/>
            </a:endParaRPr>
          </a:p>
          <a:p>
            <a:pPr indent="-171359" lvl="1" marL="628560" rtl="0" algn="l">
              <a:lnSpc>
                <a:spcPct val="100000"/>
              </a:lnSpc>
              <a:spcBef>
                <a:spcPts val="0"/>
              </a:spcBef>
              <a:spcAft>
                <a:spcPts val="0"/>
              </a:spcAft>
              <a:buClr>
                <a:srgbClr val="000000"/>
              </a:buClr>
              <a:buSzPts val="1200"/>
              <a:buFont typeface="Arial"/>
              <a:buChar char="•"/>
            </a:pPr>
            <a:r>
              <a:rPr b="0" lang="en-GB" sz="1200" strike="noStrike">
                <a:solidFill>
                  <a:srgbClr val="000000"/>
                </a:solidFill>
                <a:latin typeface="Open Sans"/>
                <a:ea typeface="Open Sans"/>
                <a:cs typeface="Open Sans"/>
                <a:sym typeface="Open Sans"/>
              </a:rPr>
              <a:t>Using standardized vocabulary and terms</a:t>
            </a:r>
            <a:endParaRPr b="0" sz="1200" strike="noStrike">
              <a:solidFill>
                <a:srgbClr val="000000"/>
              </a:solidFill>
              <a:latin typeface="Open Sans"/>
              <a:ea typeface="Open Sans"/>
              <a:cs typeface="Open Sans"/>
              <a:sym typeface="Open Sans"/>
            </a:endParaRPr>
          </a:p>
          <a:p>
            <a:pPr indent="-171359" lvl="1" marL="628560" rtl="0" algn="l">
              <a:lnSpc>
                <a:spcPct val="100000"/>
              </a:lnSpc>
              <a:spcBef>
                <a:spcPts val="0"/>
              </a:spcBef>
              <a:spcAft>
                <a:spcPts val="0"/>
              </a:spcAft>
              <a:buClr>
                <a:srgbClr val="000000"/>
              </a:buClr>
              <a:buSzPts val="1200"/>
              <a:buFont typeface="Arial"/>
              <a:buChar char="•"/>
            </a:pPr>
            <a:r>
              <a:rPr b="0" lang="en-GB" sz="1200" strike="noStrike">
                <a:solidFill>
                  <a:srgbClr val="000000"/>
                </a:solidFill>
                <a:latin typeface="Open Sans"/>
                <a:ea typeface="Open Sans"/>
                <a:cs typeface="Open Sans"/>
                <a:sym typeface="Open Sans"/>
              </a:rPr>
              <a:t>Regular updates and maintenance</a:t>
            </a:r>
            <a:endParaRPr b="0" sz="1200" strike="noStrike">
              <a:solidFill>
                <a:srgbClr val="000000"/>
              </a:solidFill>
              <a:latin typeface="Open Sans"/>
              <a:ea typeface="Open Sans"/>
              <a:cs typeface="Open Sans"/>
              <a:sym typeface="Open Sans"/>
            </a:endParaRPr>
          </a:p>
          <a:p>
            <a:pPr indent="0" lvl="0" marL="0" rtl="0" algn="l">
              <a:lnSpc>
                <a:spcPct val="100000"/>
              </a:lnSpc>
              <a:spcBef>
                <a:spcPts val="0"/>
              </a:spcBef>
              <a:spcAft>
                <a:spcPts val="0"/>
              </a:spcAft>
              <a:buClr>
                <a:schemeClr val="dk1"/>
              </a:buClr>
              <a:buSzPts val="1200"/>
              <a:buFont typeface="Arial"/>
              <a:buNone/>
            </a:pPr>
            <a:r>
              <a:t/>
            </a:r>
            <a:endParaRPr b="0" sz="1200" strike="noStrike">
              <a:solidFill>
                <a:srgbClr val="000000"/>
              </a:solidFill>
              <a:latin typeface="Open Sans"/>
              <a:ea typeface="Open Sans"/>
              <a:cs typeface="Open Sans"/>
              <a:sym typeface="Open Sans"/>
            </a:endParaRPr>
          </a:p>
          <a:p>
            <a:pPr indent="0" lvl="0" marL="0" rtl="0" algn="l">
              <a:lnSpc>
                <a:spcPct val="100000"/>
              </a:lnSpc>
              <a:spcBef>
                <a:spcPts val="0"/>
              </a:spcBef>
              <a:spcAft>
                <a:spcPts val="0"/>
              </a:spcAft>
              <a:buClr>
                <a:srgbClr val="000000"/>
              </a:buClr>
              <a:buSzPts val="1200"/>
              <a:buFont typeface="Open Sans"/>
              <a:buNone/>
            </a:pPr>
            <a:r>
              <a:rPr b="1" lang="en-GB" sz="1200" strike="noStrike">
                <a:solidFill>
                  <a:srgbClr val="000000"/>
                </a:solidFill>
                <a:latin typeface="Open Sans"/>
                <a:ea typeface="Open Sans"/>
                <a:cs typeface="Open Sans"/>
                <a:sym typeface="Open Sans"/>
              </a:rPr>
              <a:t>Documenting GIS Best Practices</a:t>
            </a:r>
            <a:endParaRPr b="0" sz="1200" strike="noStrike">
              <a:solidFill>
                <a:srgbClr val="000000"/>
              </a:solidFill>
              <a:latin typeface="Open Sans"/>
              <a:ea typeface="Open Sans"/>
              <a:cs typeface="Open Sans"/>
              <a:sym typeface="Open Sans"/>
            </a:endParaRPr>
          </a:p>
          <a:p>
            <a:pPr indent="0" lvl="0" marL="171360" rtl="0" algn="l">
              <a:lnSpc>
                <a:spcPct val="100000"/>
              </a:lnSpc>
              <a:spcBef>
                <a:spcPts val="0"/>
              </a:spcBef>
              <a:spcAft>
                <a:spcPts val="0"/>
              </a:spcAft>
              <a:buClr>
                <a:srgbClr val="000000"/>
              </a:buClr>
              <a:buSzPts val="1200"/>
              <a:buFont typeface="Open Sans"/>
              <a:buNone/>
            </a:pPr>
            <a:r>
              <a:rPr b="0" lang="en-GB" sz="1200" strike="noStrike">
                <a:solidFill>
                  <a:srgbClr val="000000"/>
                </a:solidFill>
                <a:latin typeface="Open Sans"/>
                <a:ea typeface="Open Sans"/>
                <a:cs typeface="Open Sans"/>
                <a:sym typeface="Open Sans"/>
              </a:rPr>
              <a:t>Importance of documenting best practices</a:t>
            </a:r>
            <a:endParaRPr b="0" sz="1200" strike="noStrike">
              <a:solidFill>
                <a:srgbClr val="000000"/>
              </a:solidFill>
              <a:latin typeface="Open Sans"/>
              <a:ea typeface="Open Sans"/>
              <a:cs typeface="Open Sans"/>
              <a:sym typeface="Open Sans"/>
            </a:endParaRPr>
          </a:p>
          <a:p>
            <a:pPr indent="0" lvl="0" marL="171360" rtl="0" algn="l">
              <a:lnSpc>
                <a:spcPct val="100000"/>
              </a:lnSpc>
              <a:spcBef>
                <a:spcPts val="0"/>
              </a:spcBef>
              <a:spcAft>
                <a:spcPts val="0"/>
              </a:spcAft>
              <a:buClr>
                <a:srgbClr val="000000"/>
              </a:buClr>
              <a:buSzPts val="1200"/>
              <a:buFont typeface="Open Sans"/>
              <a:buNone/>
            </a:pPr>
            <a:r>
              <a:rPr b="0" lang="en-GB" sz="1200" strike="noStrike">
                <a:solidFill>
                  <a:srgbClr val="000000"/>
                </a:solidFill>
                <a:latin typeface="Open Sans"/>
                <a:ea typeface="Open Sans"/>
                <a:cs typeface="Open Sans"/>
                <a:sym typeface="Open Sans"/>
              </a:rPr>
              <a:t>Types of GIS best practices</a:t>
            </a:r>
            <a:endParaRPr b="0" sz="1200" strike="noStrike">
              <a:solidFill>
                <a:srgbClr val="000000"/>
              </a:solidFill>
              <a:latin typeface="Open Sans"/>
              <a:ea typeface="Open Sans"/>
              <a:cs typeface="Open Sans"/>
              <a:sym typeface="Open Sans"/>
            </a:endParaRPr>
          </a:p>
          <a:p>
            <a:pPr indent="-171359" lvl="1" marL="628560" rtl="0" algn="l">
              <a:lnSpc>
                <a:spcPct val="100000"/>
              </a:lnSpc>
              <a:spcBef>
                <a:spcPts val="0"/>
              </a:spcBef>
              <a:spcAft>
                <a:spcPts val="0"/>
              </a:spcAft>
              <a:buClr>
                <a:srgbClr val="000000"/>
              </a:buClr>
              <a:buSzPts val="1200"/>
              <a:buFont typeface="Arial"/>
              <a:buChar char="•"/>
            </a:pPr>
            <a:r>
              <a:rPr b="0" lang="en-GB" sz="1200" strike="noStrike">
                <a:solidFill>
                  <a:srgbClr val="000000"/>
                </a:solidFill>
                <a:latin typeface="Open Sans"/>
                <a:ea typeface="Open Sans"/>
                <a:cs typeface="Open Sans"/>
                <a:sym typeface="Open Sans"/>
              </a:rPr>
              <a:t>Data collection and validation</a:t>
            </a:r>
            <a:endParaRPr b="0" sz="1200" strike="noStrike">
              <a:solidFill>
                <a:srgbClr val="000000"/>
              </a:solidFill>
              <a:latin typeface="Open Sans"/>
              <a:ea typeface="Open Sans"/>
              <a:cs typeface="Open Sans"/>
              <a:sym typeface="Open Sans"/>
            </a:endParaRPr>
          </a:p>
          <a:p>
            <a:pPr indent="-171359" lvl="1" marL="628560" rtl="0" algn="l">
              <a:lnSpc>
                <a:spcPct val="100000"/>
              </a:lnSpc>
              <a:spcBef>
                <a:spcPts val="0"/>
              </a:spcBef>
              <a:spcAft>
                <a:spcPts val="0"/>
              </a:spcAft>
              <a:buClr>
                <a:srgbClr val="000000"/>
              </a:buClr>
              <a:buSzPts val="1200"/>
              <a:buFont typeface="Arial"/>
              <a:buChar char="•"/>
            </a:pPr>
            <a:r>
              <a:rPr b="0" lang="en-GB" sz="1200" strike="noStrike">
                <a:solidFill>
                  <a:srgbClr val="000000"/>
                </a:solidFill>
                <a:latin typeface="Open Sans"/>
                <a:ea typeface="Open Sans"/>
                <a:cs typeface="Open Sans"/>
                <a:sym typeface="Open Sans"/>
              </a:rPr>
              <a:t>Data processing and analysis</a:t>
            </a:r>
            <a:endParaRPr b="0" sz="1200" strike="noStrike">
              <a:solidFill>
                <a:srgbClr val="000000"/>
              </a:solidFill>
              <a:latin typeface="Open Sans"/>
              <a:ea typeface="Open Sans"/>
              <a:cs typeface="Open Sans"/>
              <a:sym typeface="Open Sans"/>
            </a:endParaRPr>
          </a:p>
          <a:p>
            <a:pPr indent="-171359" lvl="1" marL="628560" rtl="0" algn="l">
              <a:lnSpc>
                <a:spcPct val="100000"/>
              </a:lnSpc>
              <a:spcBef>
                <a:spcPts val="0"/>
              </a:spcBef>
              <a:spcAft>
                <a:spcPts val="0"/>
              </a:spcAft>
              <a:buClr>
                <a:srgbClr val="000000"/>
              </a:buClr>
              <a:buSzPts val="1200"/>
              <a:buFont typeface="Arial"/>
              <a:buChar char="•"/>
            </a:pPr>
            <a:r>
              <a:rPr b="0" lang="en-GB" sz="1200" strike="noStrike">
                <a:solidFill>
                  <a:srgbClr val="000000"/>
                </a:solidFill>
                <a:latin typeface="Open Sans"/>
                <a:ea typeface="Open Sans"/>
                <a:cs typeface="Open Sans"/>
                <a:sym typeface="Open Sans"/>
              </a:rPr>
              <a:t>Visualization and map design</a:t>
            </a:r>
            <a:endParaRPr b="0" sz="1200" strike="noStrike">
              <a:solidFill>
                <a:srgbClr val="000000"/>
              </a:solidFill>
              <a:latin typeface="Open Sans"/>
              <a:ea typeface="Open Sans"/>
              <a:cs typeface="Open Sans"/>
              <a:sym typeface="Open Sans"/>
            </a:endParaRPr>
          </a:p>
          <a:p>
            <a:pPr indent="-171359" lvl="1" marL="628560" rtl="0" algn="l">
              <a:lnSpc>
                <a:spcPct val="100000"/>
              </a:lnSpc>
              <a:spcBef>
                <a:spcPts val="0"/>
              </a:spcBef>
              <a:spcAft>
                <a:spcPts val="0"/>
              </a:spcAft>
              <a:buClr>
                <a:srgbClr val="000000"/>
              </a:buClr>
              <a:buSzPts val="1200"/>
              <a:buFont typeface="Arial"/>
              <a:buChar char="•"/>
            </a:pPr>
            <a:r>
              <a:rPr b="0" lang="en-GB" sz="1200" strike="noStrike">
                <a:solidFill>
                  <a:srgbClr val="000000"/>
                </a:solidFill>
                <a:latin typeface="Open Sans"/>
                <a:ea typeface="Open Sans"/>
                <a:cs typeface="Open Sans"/>
                <a:sym typeface="Open Sans"/>
              </a:rPr>
              <a:t>Workflow optimization</a:t>
            </a:r>
            <a:endParaRPr b="0" sz="1200" strike="noStrike">
              <a:solidFill>
                <a:srgbClr val="000000"/>
              </a:solidFill>
              <a:latin typeface="Open Sans"/>
              <a:ea typeface="Open Sans"/>
              <a:cs typeface="Open Sans"/>
              <a:sym typeface="Open Sans"/>
            </a:endParaRPr>
          </a:p>
          <a:p>
            <a:pPr indent="0" lvl="0" marL="171360" rtl="0" algn="l">
              <a:lnSpc>
                <a:spcPct val="100000"/>
              </a:lnSpc>
              <a:spcBef>
                <a:spcPts val="0"/>
              </a:spcBef>
              <a:spcAft>
                <a:spcPts val="0"/>
              </a:spcAft>
              <a:buClr>
                <a:srgbClr val="000000"/>
              </a:buClr>
              <a:buSzPts val="1200"/>
              <a:buFont typeface="Open Sans"/>
              <a:buNone/>
            </a:pPr>
            <a:r>
              <a:rPr b="0" lang="en-GB" sz="1200" strike="noStrike">
                <a:solidFill>
                  <a:srgbClr val="000000"/>
                </a:solidFill>
                <a:latin typeface="Open Sans"/>
                <a:ea typeface="Open Sans"/>
                <a:cs typeface="Open Sans"/>
                <a:sym typeface="Open Sans"/>
              </a:rPr>
              <a:t>Documenting best practices</a:t>
            </a:r>
            <a:endParaRPr b="0" sz="1200" strike="noStrike">
              <a:solidFill>
                <a:srgbClr val="000000"/>
              </a:solidFill>
              <a:latin typeface="Open Sans"/>
              <a:ea typeface="Open Sans"/>
              <a:cs typeface="Open Sans"/>
              <a:sym typeface="Open Sans"/>
            </a:endParaRPr>
          </a:p>
          <a:p>
            <a:pPr indent="-171359" lvl="1" marL="628560" rtl="0" algn="l">
              <a:lnSpc>
                <a:spcPct val="100000"/>
              </a:lnSpc>
              <a:spcBef>
                <a:spcPts val="0"/>
              </a:spcBef>
              <a:spcAft>
                <a:spcPts val="0"/>
              </a:spcAft>
              <a:buClr>
                <a:srgbClr val="000000"/>
              </a:buClr>
              <a:buSzPts val="1200"/>
              <a:buFont typeface="Arial"/>
              <a:buChar char="•"/>
            </a:pPr>
            <a:r>
              <a:rPr b="0" lang="en-GB" sz="1200" strike="noStrike">
                <a:solidFill>
                  <a:srgbClr val="000000"/>
                </a:solidFill>
                <a:latin typeface="Open Sans"/>
                <a:ea typeface="Open Sans"/>
                <a:cs typeface="Open Sans"/>
                <a:sym typeface="Open Sans"/>
              </a:rPr>
              <a:t>Writing clear and concise documentation</a:t>
            </a:r>
            <a:endParaRPr b="0" sz="1200" strike="noStrike">
              <a:solidFill>
                <a:srgbClr val="000000"/>
              </a:solidFill>
              <a:latin typeface="Open Sans"/>
              <a:ea typeface="Open Sans"/>
              <a:cs typeface="Open Sans"/>
              <a:sym typeface="Open Sans"/>
            </a:endParaRPr>
          </a:p>
          <a:p>
            <a:pPr indent="-171359" lvl="1" marL="628560" rtl="0" algn="l">
              <a:lnSpc>
                <a:spcPct val="100000"/>
              </a:lnSpc>
              <a:spcBef>
                <a:spcPts val="0"/>
              </a:spcBef>
              <a:spcAft>
                <a:spcPts val="0"/>
              </a:spcAft>
              <a:buClr>
                <a:srgbClr val="000000"/>
              </a:buClr>
              <a:buSzPts val="1200"/>
              <a:buFont typeface="Arial"/>
              <a:buChar char="•"/>
            </a:pPr>
            <a:r>
              <a:rPr b="0" lang="en-GB" sz="1200" strike="noStrike">
                <a:solidFill>
                  <a:srgbClr val="000000"/>
                </a:solidFill>
                <a:latin typeface="Open Sans"/>
                <a:ea typeface="Open Sans"/>
                <a:cs typeface="Open Sans"/>
                <a:sym typeface="Open Sans"/>
              </a:rPr>
              <a:t>Including step-by-step instructions and screenshots</a:t>
            </a:r>
            <a:endParaRPr b="0" sz="1200" strike="noStrike">
              <a:solidFill>
                <a:srgbClr val="000000"/>
              </a:solidFill>
              <a:latin typeface="Open Sans"/>
              <a:ea typeface="Open Sans"/>
              <a:cs typeface="Open Sans"/>
              <a:sym typeface="Open Sans"/>
            </a:endParaRPr>
          </a:p>
          <a:p>
            <a:pPr indent="-171359" lvl="1" marL="628560" rtl="0" algn="l">
              <a:lnSpc>
                <a:spcPct val="100000"/>
              </a:lnSpc>
              <a:spcBef>
                <a:spcPts val="0"/>
              </a:spcBef>
              <a:spcAft>
                <a:spcPts val="0"/>
              </a:spcAft>
              <a:buClr>
                <a:srgbClr val="000000"/>
              </a:buClr>
              <a:buSzPts val="1200"/>
              <a:buFont typeface="Arial"/>
              <a:buChar char="•"/>
            </a:pPr>
            <a:r>
              <a:rPr b="0" lang="en-GB" sz="1200" strike="noStrike">
                <a:solidFill>
                  <a:srgbClr val="000000"/>
                </a:solidFill>
                <a:latin typeface="Open Sans"/>
                <a:ea typeface="Open Sans"/>
                <a:cs typeface="Open Sans"/>
                <a:sym typeface="Open Sans"/>
              </a:rPr>
              <a:t>Providing real-world examples and use cases</a:t>
            </a:r>
            <a:endParaRPr b="0" sz="1200" strike="noStrike">
              <a:solidFill>
                <a:srgbClr val="000000"/>
              </a:solidFill>
              <a:latin typeface="Open Sans"/>
              <a:ea typeface="Open Sans"/>
              <a:cs typeface="Open Sans"/>
              <a:sym typeface="Open Sans"/>
            </a:endParaRPr>
          </a:p>
          <a:p>
            <a:pPr indent="-171359" lvl="1" marL="628560" rtl="0" algn="l">
              <a:lnSpc>
                <a:spcPct val="100000"/>
              </a:lnSpc>
              <a:spcBef>
                <a:spcPts val="0"/>
              </a:spcBef>
              <a:spcAft>
                <a:spcPts val="0"/>
              </a:spcAft>
              <a:buClr>
                <a:srgbClr val="000000"/>
              </a:buClr>
              <a:buSzPts val="1200"/>
              <a:buFont typeface="Arial"/>
              <a:buChar char="•"/>
            </a:pPr>
            <a:r>
              <a:rPr b="0" lang="en-GB" sz="1200" strike="noStrike">
                <a:solidFill>
                  <a:srgbClr val="000000"/>
                </a:solidFill>
                <a:latin typeface="Open Sans"/>
                <a:ea typeface="Open Sans"/>
                <a:cs typeface="Open Sans"/>
                <a:sym typeface="Open Sans"/>
              </a:rPr>
              <a:t>Incorporating diagrams or flowcharts to illustrate processes</a:t>
            </a:r>
            <a:endParaRPr b="0" sz="1200" strike="noStrike">
              <a:solidFill>
                <a:srgbClr val="000000"/>
              </a:solidFill>
              <a:latin typeface="Open Sans"/>
              <a:ea typeface="Open Sans"/>
              <a:cs typeface="Open Sans"/>
              <a:sym typeface="Open Sans"/>
            </a:endParaRPr>
          </a:p>
          <a:p>
            <a:pPr indent="-171360" lvl="0" marL="171360" rtl="0" algn="l">
              <a:lnSpc>
                <a:spcPct val="100000"/>
              </a:lnSpc>
              <a:spcBef>
                <a:spcPts val="0"/>
              </a:spcBef>
              <a:spcAft>
                <a:spcPts val="0"/>
              </a:spcAft>
              <a:buClr>
                <a:srgbClr val="000000"/>
              </a:buClr>
              <a:buSzPts val="1200"/>
              <a:buFont typeface="Arial"/>
              <a:buChar char="•"/>
            </a:pPr>
            <a:r>
              <a:rPr b="0" lang="en-GB" sz="1200" strike="noStrike">
                <a:solidFill>
                  <a:srgbClr val="000000"/>
                </a:solidFill>
                <a:latin typeface="Open Sans"/>
                <a:ea typeface="Open Sans"/>
                <a:cs typeface="Open Sans"/>
                <a:sym typeface="Open Sans"/>
              </a:rPr>
              <a:t>Organizing and categorizing best practices documentation</a:t>
            </a:r>
            <a:endParaRPr b="0" sz="1200" strike="noStrike">
              <a:solidFill>
                <a:srgbClr val="000000"/>
              </a:solidFill>
              <a:latin typeface="Open Sans"/>
              <a:ea typeface="Open Sans"/>
              <a:cs typeface="Open Sans"/>
              <a:sym typeface="Open Sans"/>
            </a:endParaRPr>
          </a:p>
          <a:p>
            <a:pPr indent="-171359" lvl="1" marL="628560" rtl="0" algn="l">
              <a:lnSpc>
                <a:spcPct val="100000"/>
              </a:lnSpc>
              <a:spcBef>
                <a:spcPts val="0"/>
              </a:spcBef>
              <a:spcAft>
                <a:spcPts val="0"/>
              </a:spcAft>
              <a:buClr>
                <a:srgbClr val="000000"/>
              </a:buClr>
              <a:buSzPts val="1200"/>
              <a:buFont typeface="Arial"/>
              <a:buChar char="•"/>
            </a:pPr>
            <a:r>
              <a:rPr b="0" lang="en-GB" sz="1200" strike="noStrike">
                <a:solidFill>
                  <a:srgbClr val="000000"/>
                </a:solidFill>
                <a:latin typeface="Open Sans"/>
                <a:ea typeface="Open Sans"/>
                <a:cs typeface="Open Sans"/>
                <a:sym typeface="Open Sans"/>
              </a:rPr>
              <a:t>Creating a hierarchical structure or taxonomy</a:t>
            </a:r>
            <a:endParaRPr b="0" sz="1200" strike="noStrike">
              <a:solidFill>
                <a:srgbClr val="000000"/>
              </a:solidFill>
              <a:latin typeface="Open Sans"/>
              <a:ea typeface="Open Sans"/>
              <a:cs typeface="Open Sans"/>
              <a:sym typeface="Open Sans"/>
            </a:endParaRPr>
          </a:p>
          <a:p>
            <a:pPr indent="-171359" lvl="1" marL="628560" rtl="0" algn="l">
              <a:lnSpc>
                <a:spcPct val="100000"/>
              </a:lnSpc>
              <a:spcBef>
                <a:spcPts val="0"/>
              </a:spcBef>
              <a:spcAft>
                <a:spcPts val="0"/>
              </a:spcAft>
              <a:buClr>
                <a:srgbClr val="000000"/>
              </a:buClr>
              <a:buSzPts val="1200"/>
              <a:buFont typeface="Arial"/>
              <a:buChar char="•"/>
            </a:pPr>
            <a:r>
              <a:rPr b="0" lang="en-GB" sz="1200" strike="noStrike">
                <a:solidFill>
                  <a:srgbClr val="000000"/>
                </a:solidFill>
                <a:latin typeface="Open Sans"/>
                <a:ea typeface="Open Sans"/>
                <a:cs typeface="Open Sans"/>
                <a:sym typeface="Open Sans"/>
              </a:rPr>
              <a:t>Tagging or labelling for easy search and retrieval</a:t>
            </a:r>
            <a:endParaRPr b="0" sz="1200" strike="noStrike">
              <a:solidFill>
                <a:srgbClr val="000000"/>
              </a:solidFill>
              <a:latin typeface="Open Sans"/>
              <a:ea typeface="Open Sans"/>
              <a:cs typeface="Open Sans"/>
              <a:sym typeface="Open Sans"/>
            </a:endParaRPr>
          </a:p>
          <a:p>
            <a:pPr indent="-171360" lvl="0" marL="171360" rtl="0" algn="l">
              <a:lnSpc>
                <a:spcPct val="100000"/>
              </a:lnSpc>
              <a:spcBef>
                <a:spcPts val="0"/>
              </a:spcBef>
              <a:spcAft>
                <a:spcPts val="0"/>
              </a:spcAft>
              <a:buClr>
                <a:srgbClr val="000000"/>
              </a:buClr>
              <a:buSzPts val="1200"/>
              <a:buFont typeface="Arial"/>
              <a:buChar char="•"/>
            </a:pPr>
            <a:r>
              <a:rPr b="0" lang="en-GB" sz="1200" strike="noStrike">
                <a:solidFill>
                  <a:srgbClr val="000000"/>
                </a:solidFill>
                <a:latin typeface="Open Sans"/>
                <a:ea typeface="Open Sans"/>
                <a:cs typeface="Open Sans"/>
                <a:sym typeface="Open Sans"/>
              </a:rPr>
              <a:t>Version control and revision history</a:t>
            </a:r>
            <a:endParaRPr b="0" sz="1200" strike="noStrike">
              <a:solidFill>
                <a:srgbClr val="000000"/>
              </a:solidFill>
              <a:latin typeface="Open Sans"/>
              <a:ea typeface="Open Sans"/>
              <a:cs typeface="Open Sans"/>
              <a:sym typeface="Open Sans"/>
            </a:endParaRPr>
          </a:p>
          <a:p>
            <a:pPr indent="-171359" lvl="1" marL="628560" rtl="0" algn="l">
              <a:lnSpc>
                <a:spcPct val="100000"/>
              </a:lnSpc>
              <a:spcBef>
                <a:spcPts val="0"/>
              </a:spcBef>
              <a:spcAft>
                <a:spcPts val="0"/>
              </a:spcAft>
              <a:buClr>
                <a:srgbClr val="000000"/>
              </a:buClr>
              <a:buSzPts val="1200"/>
              <a:buFont typeface="Arial"/>
              <a:buChar char="•"/>
            </a:pPr>
            <a:r>
              <a:rPr b="0" lang="en-GB" sz="1200" strike="noStrike">
                <a:solidFill>
                  <a:srgbClr val="000000"/>
                </a:solidFill>
                <a:latin typeface="Open Sans"/>
                <a:ea typeface="Open Sans"/>
                <a:cs typeface="Open Sans"/>
                <a:sym typeface="Open Sans"/>
              </a:rPr>
              <a:t>Tracking changes and updates</a:t>
            </a:r>
            <a:endParaRPr b="0" sz="1200" strike="noStrike">
              <a:solidFill>
                <a:srgbClr val="000000"/>
              </a:solidFill>
              <a:latin typeface="Open Sans"/>
              <a:ea typeface="Open Sans"/>
              <a:cs typeface="Open Sans"/>
              <a:sym typeface="Open Sans"/>
            </a:endParaRPr>
          </a:p>
          <a:p>
            <a:pPr indent="-171359" lvl="1" marL="628560" rtl="0" algn="l">
              <a:lnSpc>
                <a:spcPct val="100000"/>
              </a:lnSpc>
              <a:spcBef>
                <a:spcPts val="0"/>
              </a:spcBef>
              <a:spcAft>
                <a:spcPts val="0"/>
              </a:spcAft>
              <a:buClr>
                <a:srgbClr val="000000"/>
              </a:buClr>
              <a:buSzPts val="1200"/>
              <a:buFont typeface="Arial"/>
              <a:buChar char="•"/>
            </a:pPr>
            <a:r>
              <a:rPr b="0" lang="en-GB" sz="1200" strike="noStrike">
                <a:solidFill>
                  <a:srgbClr val="000000"/>
                </a:solidFill>
                <a:latin typeface="Open Sans"/>
                <a:ea typeface="Open Sans"/>
                <a:cs typeface="Open Sans"/>
                <a:sym typeface="Open Sans"/>
              </a:rPr>
              <a:t>Maintaining a history of revisions</a:t>
            </a:r>
            <a:endParaRPr b="0" sz="1200" strike="noStrike">
              <a:solidFill>
                <a:srgbClr val="000000"/>
              </a:solidFill>
              <a:latin typeface="Open Sans"/>
              <a:ea typeface="Open Sans"/>
              <a:cs typeface="Open Sans"/>
              <a:sym typeface="Open Sans"/>
            </a:endParaRPr>
          </a:p>
          <a:p>
            <a:pPr indent="-171360" lvl="0" marL="171360" rtl="0" algn="l">
              <a:lnSpc>
                <a:spcPct val="100000"/>
              </a:lnSpc>
              <a:spcBef>
                <a:spcPts val="0"/>
              </a:spcBef>
              <a:spcAft>
                <a:spcPts val="0"/>
              </a:spcAft>
              <a:buClr>
                <a:srgbClr val="000000"/>
              </a:buClr>
              <a:buSzPts val="1200"/>
              <a:buFont typeface="Arial"/>
              <a:buChar char="•"/>
            </a:pPr>
            <a:r>
              <a:rPr b="0" lang="en-GB" sz="1200" strike="noStrike">
                <a:solidFill>
                  <a:srgbClr val="000000"/>
                </a:solidFill>
                <a:latin typeface="Open Sans"/>
                <a:ea typeface="Open Sans"/>
                <a:cs typeface="Open Sans"/>
                <a:sym typeface="Open Sans"/>
              </a:rPr>
              <a:t>Accessibility and availability</a:t>
            </a:r>
            <a:endParaRPr b="0" sz="1200" strike="noStrike">
              <a:solidFill>
                <a:srgbClr val="000000"/>
              </a:solidFill>
              <a:latin typeface="Open Sans"/>
              <a:ea typeface="Open Sans"/>
              <a:cs typeface="Open Sans"/>
              <a:sym typeface="Open Sans"/>
            </a:endParaRPr>
          </a:p>
          <a:p>
            <a:pPr indent="-171359" lvl="1" marL="628560" rtl="0" algn="l">
              <a:lnSpc>
                <a:spcPct val="100000"/>
              </a:lnSpc>
              <a:spcBef>
                <a:spcPts val="0"/>
              </a:spcBef>
              <a:spcAft>
                <a:spcPts val="0"/>
              </a:spcAft>
              <a:buClr>
                <a:srgbClr val="000000"/>
              </a:buClr>
              <a:buSzPts val="1200"/>
              <a:buFont typeface="Arial"/>
              <a:buChar char="•"/>
            </a:pPr>
            <a:r>
              <a:rPr b="0" lang="en-GB" sz="1200" strike="noStrike">
                <a:solidFill>
                  <a:srgbClr val="000000"/>
                </a:solidFill>
                <a:latin typeface="Open Sans"/>
                <a:ea typeface="Open Sans"/>
                <a:cs typeface="Open Sans"/>
                <a:sym typeface="Open Sans"/>
              </a:rPr>
              <a:t>Storing documentation in a centralized location</a:t>
            </a:r>
            <a:endParaRPr b="0" sz="1200" strike="noStrike">
              <a:solidFill>
                <a:srgbClr val="000000"/>
              </a:solidFill>
              <a:latin typeface="Open Sans"/>
              <a:ea typeface="Open Sans"/>
              <a:cs typeface="Open Sans"/>
              <a:sym typeface="Open Sans"/>
            </a:endParaRPr>
          </a:p>
          <a:p>
            <a:pPr indent="-171359" lvl="1" marL="628560" rtl="0" algn="l">
              <a:lnSpc>
                <a:spcPct val="100000"/>
              </a:lnSpc>
              <a:spcBef>
                <a:spcPts val="0"/>
              </a:spcBef>
              <a:spcAft>
                <a:spcPts val="0"/>
              </a:spcAft>
              <a:buClr>
                <a:srgbClr val="000000"/>
              </a:buClr>
              <a:buSzPts val="1200"/>
              <a:buFont typeface="Arial"/>
              <a:buChar char="•"/>
            </a:pPr>
            <a:r>
              <a:rPr b="0" lang="en-GB" sz="1200" strike="noStrike">
                <a:solidFill>
                  <a:srgbClr val="000000"/>
                </a:solidFill>
                <a:latin typeface="Open Sans"/>
                <a:ea typeface="Open Sans"/>
                <a:cs typeface="Open Sans"/>
                <a:sym typeface="Open Sans"/>
              </a:rPr>
              <a:t>Sharing documentation within the organization or with the wider GIS community</a:t>
            </a:r>
            <a:endParaRPr b="0" sz="1200" strike="noStrike">
              <a:solidFill>
                <a:srgbClr val="000000"/>
              </a:solidFill>
              <a:latin typeface="Open Sans"/>
              <a:ea typeface="Open Sans"/>
              <a:cs typeface="Open Sans"/>
              <a:sym typeface="Open Sans"/>
            </a:endParaRPr>
          </a:p>
          <a:p>
            <a:pPr indent="0" lvl="0" marL="0" rtl="0" algn="l">
              <a:lnSpc>
                <a:spcPct val="100000"/>
              </a:lnSpc>
              <a:spcBef>
                <a:spcPts val="0"/>
              </a:spcBef>
              <a:spcAft>
                <a:spcPts val="0"/>
              </a:spcAft>
              <a:buClr>
                <a:schemeClr val="dk1"/>
              </a:buClr>
              <a:buSzPts val="1200"/>
              <a:buFont typeface="Arial"/>
              <a:buNone/>
            </a:pPr>
            <a:r>
              <a:t/>
            </a:r>
            <a:endParaRPr b="0" sz="1200" strike="noStrike">
              <a:solidFill>
                <a:srgbClr val="000000"/>
              </a:solidFill>
              <a:latin typeface="Open Sans"/>
              <a:ea typeface="Open Sans"/>
              <a:cs typeface="Open Sans"/>
              <a:sym typeface="Open Sans"/>
            </a:endParaRPr>
          </a:p>
          <a:p>
            <a:pPr indent="0" lvl="0" marL="0" rtl="0" algn="l">
              <a:lnSpc>
                <a:spcPct val="100000"/>
              </a:lnSpc>
              <a:spcBef>
                <a:spcPts val="0"/>
              </a:spcBef>
              <a:spcAft>
                <a:spcPts val="0"/>
              </a:spcAft>
              <a:buClr>
                <a:srgbClr val="000000"/>
              </a:buClr>
              <a:buSzPts val="1200"/>
              <a:buFont typeface="Open Sans"/>
              <a:buNone/>
            </a:pPr>
            <a:r>
              <a:rPr b="1" lang="en-GB" sz="1200" strike="noStrike">
                <a:solidFill>
                  <a:srgbClr val="000000"/>
                </a:solidFill>
                <a:latin typeface="Open Sans"/>
                <a:ea typeface="Open Sans"/>
                <a:cs typeface="Open Sans"/>
                <a:sym typeface="Open Sans"/>
              </a:rPr>
              <a:t>Sharing GIS Best Practices</a:t>
            </a:r>
            <a:endParaRPr b="0" sz="1200" strike="noStrike">
              <a:solidFill>
                <a:srgbClr val="000000"/>
              </a:solidFill>
              <a:latin typeface="Open Sans"/>
              <a:ea typeface="Open Sans"/>
              <a:cs typeface="Open Sans"/>
              <a:sym typeface="Open Sans"/>
            </a:endParaRPr>
          </a:p>
          <a:p>
            <a:pPr indent="-171360" lvl="0" marL="171360" rtl="0" algn="l">
              <a:lnSpc>
                <a:spcPct val="100000"/>
              </a:lnSpc>
              <a:spcBef>
                <a:spcPts val="0"/>
              </a:spcBef>
              <a:spcAft>
                <a:spcPts val="0"/>
              </a:spcAft>
              <a:buClr>
                <a:srgbClr val="000000"/>
              </a:buClr>
              <a:buSzPts val="1200"/>
              <a:buFont typeface="Arial"/>
              <a:buChar char="•"/>
            </a:pPr>
            <a:r>
              <a:rPr b="0" lang="en-GB" sz="1200" strike="noStrike">
                <a:solidFill>
                  <a:srgbClr val="000000"/>
                </a:solidFill>
                <a:latin typeface="Open Sans"/>
                <a:ea typeface="Open Sans"/>
                <a:cs typeface="Open Sans"/>
                <a:sym typeface="Open Sans"/>
              </a:rPr>
              <a:t>Benefits of sharing GIS best practices</a:t>
            </a:r>
            <a:endParaRPr b="0" sz="1200" strike="noStrike">
              <a:solidFill>
                <a:srgbClr val="000000"/>
              </a:solidFill>
              <a:latin typeface="Open Sans"/>
              <a:ea typeface="Open Sans"/>
              <a:cs typeface="Open Sans"/>
              <a:sym typeface="Open Sans"/>
            </a:endParaRPr>
          </a:p>
          <a:p>
            <a:pPr indent="-171360" lvl="0" marL="171360" rtl="0" algn="l">
              <a:lnSpc>
                <a:spcPct val="100000"/>
              </a:lnSpc>
              <a:spcBef>
                <a:spcPts val="0"/>
              </a:spcBef>
              <a:spcAft>
                <a:spcPts val="0"/>
              </a:spcAft>
              <a:buClr>
                <a:srgbClr val="000000"/>
              </a:buClr>
              <a:buSzPts val="1200"/>
              <a:buFont typeface="Arial"/>
              <a:buChar char="•"/>
            </a:pPr>
            <a:r>
              <a:rPr b="0" lang="en-GB" sz="1200" strike="noStrike">
                <a:solidFill>
                  <a:srgbClr val="000000"/>
                </a:solidFill>
                <a:latin typeface="Open Sans"/>
                <a:ea typeface="Open Sans"/>
                <a:cs typeface="Open Sans"/>
                <a:sym typeface="Open Sans"/>
              </a:rPr>
              <a:t>Platforms and mediums for sharing</a:t>
            </a:r>
            <a:endParaRPr b="0" sz="1200" strike="noStrike">
              <a:solidFill>
                <a:srgbClr val="000000"/>
              </a:solidFill>
              <a:latin typeface="Open Sans"/>
              <a:ea typeface="Open Sans"/>
              <a:cs typeface="Open Sans"/>
              <a:sym typeface="Open Sans"/>
            </a:endParaRPr>
          </a:p>
          <a:p>
            <a:pPr indent="-171359" lvl="1" marL="628560" rtl="0" algn="l">
              <a:lnSpc>
                <a:spcPct val="100000"/>
              </a:lnSpc>
              <a:spcBef>
                <a:spcPts val="0"/>
              </a:spcBef>
              <a:spcAft>
                <a:spcPts val="0"/>
              </a:spcAft>
              <a:buClr>
                <a:srgbClr val="000000"/>
              </a:buClr>
              <a:buSzPts val="1200"/>
              <a:buFont typeface="Arial"/>
              <a:buChar char="•"/>
            </a:pPr>
            <a:r>
              <a:rPr b="0" lang="en-GB" sz="1200" strike="noStrike">
                <a:solidFill>
                  <a:srgbClr val="000000"/>
                </a:solidFill>
                <a:latin typeface="Open Sans"/>
                <a:ea typeface="Open Sans"/>
                <a:cs typeface="Open Sans"/>
                <a:sym typeface="Open Sans"/>
              </a:rPr>
              <a:t>Internal sharing within the organization</a:t>
            </a:r>
            <a:endParaRPr b="0" sz="1200" strike="noStrike">
              <a:solidFill>
                <a:srgbClr val="000000"/>
              </a:solidFill>
              <a:latin typeface="Open Sans"/>
              <a:ea typeface="Open Sans"/>
              <a:cs typeface="Open Sans"/>
              <a:sym typeface="Open Sans"/>
            </a:endParaRPr>
          </a:p>
          <a:p>
            <a:pPr indent="-171359" lvl="1" marL="628560" rtl="0" algn="l">
              <a:lnSpc>
                <a:spcPct val="100000"/>
              </a:lnSpc>
              <a:spcBef>
                <a:spcPts val="0"/>
              </a:spcBef>
              <a:spcAft>
                <a:spcPts val="0"/>
              </a:spcAft>
              <a:buClr>
                <a:srgbClr val="000000"/>
              </a:buClr>
              <a:buSzPts val="1200"/>
              <a:buFont typeface="Arial"/>
              <a:buChar char="•"/>
            </a:pPr>
            <a:r>
              <a:rPr b="0" lang="en-GB" sz="1200" strike="noStrike">
                <a:solidFill>
                  <a:srgbClr val="000000"/>
                </a:solidFill>
                <a:latin typeface="Open Sans"/>
                <a:ea typeface="Open Sans"/>
                <a:cs typeface="Open Sans"/>
                <a:sym typeface="Open Sans"/>
              </a:rPr>
              <a:t>Public platforms and communities</a:t>
            </a:r>
            <a:endParaRPr b="0" sz="1200" strike="noStrike">
              <a:solidFill>
                <a:srgbClr val="000000"/>
              </a:solidFill>
              <a:latin typeface="Open Sans"/>
              <a:ea typeface="Open Sans"/>
              <a:cs typeface="Open Sans"/>
              <a:sym typeface="Open Sans"/>
            </a:endParaRPr>
          </a:p>
          <a:p>
            <a:pPr indent="-171359" lvl="1" marL="628560" rtl="0" algn="l">
              <a:lnSpc>
                <a:spcPct val="100000"/>
              </a:lnSpc>
              <a:spcBef>
                <a:spcPts val="0"/>
              </a:spcBef>
              <a:spcAft>
                <a:spcPts val="0"/>
              </a:spcAft>
              <a:buClr>
                <a:srgbClr val="000000"/>
              </a:buClr>
              <a:buSzPts val="1200"/>
              <a:buFont typeface="Arial"/>
              <a:buChar char="•"/>
            </a:pPr>
            <a:r>
              <a:rPr b="0" lang="en-GB" sz="1200" strike="noStrike">
                <a:solidFill>
                  <a:srgbClr val="000000"/>
                </a:solidFill>
                <a:latin typeface="Open Sans"/>
                <a:ea typeface="Open Sans"/>
                <a:cs typeface="Open Sans"/>
                <a:sym typeface="Open Sans"/>
              </a:rPr>
              <a:t>Conferences, workshops, and seminars</a:t>
            </a:r>
            <a:endParaRPr b="0" sz="1200" strike="noStrike">
              <a:solidFill>
                <a:srgbClr val="000000"/>
              </a:solidFill>
              <a:latin typeface="Open Sans"/>
              <a:ea typeface="Open Sans"/>
              <a:cs typeface="Open Sans"/>
              <a:sym typeface="Open Sans"/>
            </a:endParaRPr>
          </a:p>
          <a:p>
            <a:pPr indent="-171359" lvl="1" marL="628560" rtl="0" algn="l">
              <a:lnSpc>
                <a:spcPct val="100000"/>
              </a:lnSpc>
              <a:spcBef>
                <a:spcPts val="0"/>
              </a:spcBef>
              <a:spcAft>
                <a:spcPts val="0"/>
              </a:spcAft>
              <a:buClr>
                <a:srgbClr val="000000"/>
              </a:buClr>
              <a:buSzPts val="1200"/>
              <a:buFont typeface="Arial"/>
              <a:buChar char="•"/>
            </a:pPr>
            <a:r>
              <a:rPr b="0" lang="en-GB" sz="1200" strike="noStrike">
                <a:solidFill>
                  <a:srgbClr val="000000"/>
                </a:solidFill>
                <a:latin typeface="Open Sans"/>
                <a:ea typeface="Open Sans"/>
                <a:cs typeface="Open Sans"/>
                <a:sym typeface="Open Sans"/>
              </a:rPr>
              <a:t>Online forums and discussion groups</a:t>
            </a:r>
            <a:endParaRPr b="0" sz="1200" strike="noStrike">
              <a:solidFill>
                <a:srgbClr val="000000"/>
              </a:solidFill>
              <a:latin typeface="Open Sans"/>
              <a:ea typeface="Open Sans"/>
              <a:cs typeface="Open Sans"/>
              <a:sym typeface="Open Sans"/>
            </a:endParaRPr>
          </a:p>
          <a:p>
            <a:pPr indent="-171360" lvl="0" marL="171360" rtl="0" algn="l">
              <a:lnSpc>
                <a:spcPct val="100000"/>
              </a:lnSpc>
              <a:spcBef>
                <a:spcPts val="0"/>
              </a:spcBef>
              <a:spcAft>
                <a:spcPts val="0"/>
              </a:spcAft>
              <a:buClr>
                <a:srgbClr val="000000"/>
              </a:buClr>
              <a:buSzPts val="1200"/>
              <a:buFont typeface="Arial"/>
              <a:buChar char="•"/>
            </a:pPr>
            <a:r>
              <a:rPr b="0" lang="en-GB" sz="1200" strike="noStrike">
                <a:solidFill>
                  <a:srgbClr val="000000"/>
                </a:solidFill>
                <a:latin typeface="Open Sans"/>
                <a:ea typeface="Open Sans"/>
                <a:cs typeface="Open Sans"/>
                <a:sym typeface="Open Sans"/>
              </a:rPr>
              <a:t>Licensing and intellectual property considerations</a:t>
            </a:r>
            <a:endParaRPr b="0" sz="1200" strike="noStrike">
              <a:solidFill>
                <a:srgbClr val="000000"/>
              </a:solidFill>
              <a:latin typeface="Open Sans"/>
              <a:ea typeface="Open Sans"/>
              <a:cs typeface="Open Sans"/>
              <a:sym typeface="Open Sans"/>
            </a:endParaRPr>
          </a:p>
          <a:p>
            <a:pPr indent="-171359" lvl="1" marL="628560" rtl="0" algn="l">
              <a:lnSpc>
                <a:spcPct val="100000"/>
              </a:lnSpc>
              <a:spcBef>
                <a:spcPts val="0"/>
              </a:spcBef>
              <a:spcAft>
                <a:spcPts val="0"/>
              </a:spcAft>
              <a:buClr>
                <a:srgbClr val="000000"/>
              </a:buClr>
              <a:buSzPts val="1200"/>
              <a:buFont typeface="Arial"/>
              <a:buChar char="•"/>
            </a:pPr>
            <a:r>
              <a:rPr b="0" lang="en-GB" sz="1200" strike="noStrike">
                <a:solidFill>
                  <a:srgbClr val="000000"/>
                </a:solidFill>
                <a:latin typeface="Open Sans"/>
                <a:ea typeface="Open Sans"/>
                <a:cs typeface="Open Sans"/>
                <a:sym typeface="Open Sans"/>
              </a:rPr>
              <a:t>Choosing an appropriate license for sharing best practices</a:t>
            </a:r>
            <a:endParaRPr b="0" sz="1200" strike="noStrike">
              <a:solidFill>
                <a:srgbClr val="000000"/>
              </a:solidFill>
              <a:latin typeface="Open Sans"/>
              <a:ea typeface="Open Sans"/>
              <a:cs typeface="Open Sans"/>
              <a:sym typeface="Open Sans"/>
            </a:endParaRPr>
          </a:p>
          <a:p>
            <a:pPr indent="-171359" lvl="1" marL="628560" rtl="0" algn="l">
              <a:lnSpc>
                <a:spcPct val="100000"/>
              </a:lnSpc>
              <a:spcBef>
                <a:spcPts val="0"/>
              </a:spcBef>
              <a:spcAft>
                <a:spcPts val="0"/>
              </a:spcAft>
              <a:buClr>
                <a:srgbClr val="000000"/>
              </a:buClr>
              <a:buSzPts val="1200"/>
              <a:buFont typeface="Arial"/>
              <a:buChar char="•"/>
            </a:pPr>
            <a:r>
              <a:rPr b="0" lang="en-GB" sz="1200" strike="noStrike">
                <a:solidFill>
                  <a:srgbClr val="000000"/>
                </a:solidFill>
                <a:latin typeface="Open Sans"/>
                <a:ea typeface="Open Sans"/>
                <a:cs typeface="Open Sans"/>
                <a:sym typeface="Open Sans"/>
              </a:rPr>
              <a:t>Protecting intellectual property rights</a:t>
            </a:r>
            <a:endParaRPr b="0" sz="1200" strike="noStrike">
              <a:solidFill>
                <a:srgbClr val="000000"/>
              </a:solidFill>
              <a:latin typeface="Open Sans"/>
              <a:ea typeface="Open Sans"/>
              <a:cs typeface="Open Sans"/>
              <a:sym typeface="Open Sans"/>
            </a:endParaRPr>
          </a:p>
          <a:p>
            <a:pPr indent="-171360" lvl="0" marL="171360" rtl="0" algn="l">
              <a:lnSpc>
                <a:spcPct val="100000"/>
              </a:lnSpc>
              <a:spcBef>
                <a:spcPts val="0"/>
              </a:spcBef>
              <a:spcAft>
                <a:spcPts val="0"/>
              </a:spcAft>
              <a:buClr>
                <a:srgbClr val="000000"/>
              </a:buClr>
              <a:buSzPts val="1200"/>
              <a:buFont typeface="Arial"/>
              <a:buChar char="•"/>
            </a:pPr>
            <a:r>
              <a:rPr b="0" lang="en-GB" sz="1200" strike="noStrike">
                <a:solidFill>
                  <a:srgbClr val="000000"/>
                </a:solidFill>
                <a:latin typeface="Open Sans"/>
                <a:ea typeface="Open Sans"/>
                <a:cs typeface="Open Sans"/>
                <a:sym typeface="Open Sans"/>
              </a:rPr>
              <a:t>Engaging with the GIS community</a:t>
            </a:r>
            <a:endParaRPr b="0" sz="1200" strike="noStrike">
              <a:solidFill>
                <a:srgbClr val="000000"/>
              </a:solidFill>
              <a:latin typeface="Open Sans"/>
              <a:ea typeface="Open Sans"/>
              <a:cs typeface="Open Sans"/>
              <a:sym typeface="Open Sans"/>
            </a:endParaRPr>
          </a:p>
          <a:p>
            <a:pPr indent="-171359" lvl="1" marL="628560" rtl="0" algn="l">
              <a:lnSpc>
                <a:spcPct val="100000"/>
              </a:lnSpc>
              <a:spcBef>
                <a:spcPts val="0"/>
              </a:spcBef>
              <a:spcAft>
                <a:spcPts val="0"/>
              </a:spcAft>
              <a:buClr>
                <a:srgbClr val="000000"/>
              </a:buClr>
              <a:buSzPts val="1200"/>
              <a:buFont typeface="Arial"/>
              <a:buChar char="•"/>
            </a:pPr>
            <a:r>
              <a:rPr b="0" lang="en-GB" sz="1200" strike="noStrike">
                <a:solidFill>
                  <a:srgbClr val="000000"/>
                </a:solidFill>
                <a:latin typeface="Open Sans"/>
                <a:ea typeface="Open Sans"/>
                <a:cs typeface="Open Sans"/>
                <a:sym typeface="Open Sans"/>
              </a:rPr>
              <a:t>Participating in discussions and knowledge exchange</a:t>
            </a:r>
            <a:endParaRPr b="0" sz="1200" strike="noStrike">
              <a:solidFill>
                <a:srgbClr val="000000"/>
              </a:solidFill>
              <a:latin typeface="Open Sans"/>
              <a:ea typeface="Open Sans"/>
              <a:cs typeface="Open Sans"/>
              <a:sym typeface="Open Sans"/>
            </a:endParaRPr>
          </a:p>
          <a:p>
            <a:pPr indent="-171359" lvl="1" marL="628560" rtl="0" algn="l">
              <a:lnSpc>
                <a:spcPct val="100000"/>
              </a:lnSpc>
              <a:spcBef>
                <a:spcPts val="0"/>
              </a:spcBef>
              <a:spcAft>
                <a:spcPts val="0"/>
              </a:spcAft>
              <a:buClr>
                <a:srgbClr val="000000"/>
              </a:buClr>
              <a:buSzPts val="1200"/>
              <a:buFont typeface="Arial"/>
              <a:buChar char="•"/>
            </a:pPr>
            <a:r>
              <a:rPr b="0" lang="en-GB" sz="1200" strike="noStrike">
                <a:solidFill>
                  <a:srgbClr val="000000"/>
                </a:solidFill>
                <a:latin typeface="Open Sans"/>
                <a:ea typeface="Open Sans"/>
                <a:cs typeface="Open Sans"/>
                <a:sym typeface="Open Sans"/>
              </a:rPr>
              <a:t>Collaborating on shared projects</a:t>
            </a:r>
            <a:endParaRPr b="0" sz="1200" strike="noStrike">
              <a:solidFill>
                <a:srgbClr val="000000"/>
              </a:solidFill>
              <a:latin typeface="Open Sans"/>
              <a:ea typeface="Open Sans"/>
              <a:cs typeface="Open Sans"/>
              <a:sym typeface="Open Sans"/>
            </a:endParaRPr>
          </a:p>
          <a:p>
            <a:pPr indent="-171360" lvl="0" marL="171360" rtl="0" algn="l">
              <a:lnSpc>
                <a:spcPct val="100000"/>
              </a:lnSpc>
              <a:spcBef>
                <a:spcPts val="0"/>
              </a:spcBef>
              <a:spcAft>
                <a:spcPts val="0"/>
              </a:spcAft>
              <a:buClr>
                <a:srgbClr val="000000"/>
              </a:buClr>
              <a:buSzPts val="1200"/>
              <a:buFont typeface="Arial"/>
              <a:buChar char="•"/>
            </a:pPr>
            <a:r>
              <a:rPr b="0" lang="en-GB" sz="1200" strike="noStrike">
                <a:solidFill>
                  <a:srgbClr val="000000"/>
                </a:solidFill>
                <a:latin typeface="Open Sans"/>
                <a:ea typeface="Open Sans"/>
                <a:cs typeface="Open Sans"/>
                <a:sym typeface="Open Sans"/>
              </a:rPr>
              <a:t>Feedback and improvement</a:t>
            </a:r>
            <a:endParaRPr b="0" sz="1200" strike="noStrike">
              <a:solidFill>
                <a:srgbClr val="000000"/>
              </a:solidFill>
              <a:latin typeface="Open Sans"/>
              <a:ea typeface="Open Sans"/>
              <a:cs typeface="Open Sans"/>
              <a:sym typeface="Open Sans"/>
            </a:endParaRPr>
          </a:p>
          <a:p>
            <a:pPr indent="-171359" lvl="1" marL="628560" rtl="0" algn="l">
              <a:lnSpc>
                <a:spcPct val="100000"/>
              </a:lnSpc>
              <a:spcBef>
                <a:spcPts val="0"/>
              </a:spcBef>
              <a:spcAft>
                <a:spcPts val="0"/>
              </a:spcAft>
              <a:buClr>
                <a:srgbClr val="000000"/>
              </a:buClr>
              <a:buSzPts val="1200"/>
              <a:buFont typeface="Arial"/>
              <a:buChar char="•"/>
            </a:pPr>
            <a:r>
              <a:rPr b="0" lang="en-GB" sz="1200" strike="noStrike">
                <a:solidFill>
                  <a:srgbClr val="000000"/>
                </a:solidFill>
                <a:latin typeface="Open Sans"/>
                <a:ea typeface="Open Sans"/>
                <a:cs typeface="Open Sans"/>
                <a:sym typeface="Open Sans"/>
              </a:rPr>
              <a:t>Encouraging feedback on shared best practices</a:t>
            </a:r>
            <a:endParaRPr b="0" sz="1200" strike="noStrike">
              <a:solidFill>
                <a:srgbClr val="000000"/>
              </a:solidFill>
              <a:latin typeface="Open Sans"/>
              <a:ea typeface="Open Sans"/>
              <a:cs typeface="Open Sans"/>
              <a:sym typeface="Open Sans"/>
            </a:endParaRPr>
          </a:p>
          <a:p>
            <a:pPr indent="-171359" lvl="1" marL="628560" rtl="0" algn="l">
              <a:lnSpc>
                <a:spcPct val="100000"/>
              </a:lnSpc>
              <a:spcBef>
                <a:spcPts val="0"/>
              </a:spcBef>
              <a:spcAft>
                <a:spcPts val="0"/>
              </a:spcAft>
              <a:buClr>
                <a:srgbClr val="000000"/>
              </a:buClr>
              <a:buSzPts val="1200"/>
              <a:buFont typeface="Arial"/>
              <a:buChar char="•"/>
            </a:pPr>
            <a:r>
              <a:rPr b="0" lang="en-GB" sz="1200" strike="noStrike">
                <a:solidFill>
                  <a:srgbClr val="000000"/>
                </a:solidFill>
                <a:latin typeface="Open Sans"/>
                <a:ea typeface="Open Sans"/>
                <a:cs typeface="Open Sans"/>
                <a:sym typeface="Open Sans"/>
              </a:rPr>
              <a:t>Incorporating feedback into documentation updates</a:t>
            </a:r>
            <a:endParaRPr b="0" sz="1200" strike="noStrike">
              <a:solidFill>
                <a:srgbClr val="000000"/>
              </a:solidFill>
              <a:latin typeface="Open Sans"/>
              <a:ea typeface="Open Sans"/>
              <a:cs typeface="Open Sans"/>
              <a:sym typeface="Open Sans"/>
            </a:endParaRPr>
          </a:p>
          <a:p>
            <a:pPr indent="0" lvl="0" marL="0" rtl="0" algn="l">
              <a:lnSpc>
                <a:spcPct val="100000"/>
              </a:lnSpc>
              <a:spcBef>
                <a:spcPts val="0"/>
              </a:spcBef>
              <a:spcAft>
                <a:spcPts val="0"/>
              </a:spcAft>
              <a:buClr>
                <a:schemeClr val="dk1"/>
              </a:buClr>
              <a:buSzPts val="2000"/>
              <a:buFont typeface="Arial"/>
              <a:buNone/>
            </a:pPr>
            <a:r>
              <a:t/>
            </a:r>
            <a:endParaRPr b="0" sz="2000" strike="noStrike">
              <a:solidFill>
                <a:srgbClr val="000000"/>
              </a:solidFill>
              <a:latin typeface="Arial"/>
              <a:ea typeface="Arial"/>
              <a:cs typeface="Arial"/>
              <a:sym typeface="Arial"/>
            </a:endParaRPr>
          </a:p>
        </p:txBody>
      </p:sp>
      <p:sp>
        <p:nvSpPr>
          <p:cNvPr id="514" name="Google Shape;514;p31:notes"/>
          <p:cNvSpPr txBox="1"/>
          <p:nvPr>
            <p:ph idx="12" type="sldNum"/>
          </p:nvPr>
        </p:nvSpPr>
        <p:spPr>
          <a:xfrm>
            <a:off x="3884760" y="8685360"/>
            <a:ext cx="2971440" cy="458280"/>
          </a:xfrm>
          <a:prstGeom prst="rect">
            <a:avLst/>
          </a:prstGeom>
          <a:noFill/>
          <a:ln>
            <a:noFill/>
          </a:ln>
        </p:spPr>
        <p:txBody>
          <a:bodyPr anchorCtr="0" anchor="b" bIns="0" lIns="0" spcFirstLastPara="1" rIns="0" wrap="square" tIns="0">
            <a:noAutofit/>
          </a:bodyPr>
          <a:lstStyle/>
          <a:p>
            <a:pPr indent="0" lvl="0" marL="0" marR="0" rtl="0" algn="r">
              <a:lnSpc>
                <a:spcPct val="100000"/>
              </a:lnSpc>
              <a:spcBef>
                <a:spcPts val="0"/>
              </a:spcBef>
              <a:spcAft>
                <a:spcPts val="0"/>
              </a:spcAft>
              <a:buClr>
                <a:srgbClr val="000000"/>
              </a:buClr>
              <a:buSzPts val="1200"/>
              <a:buFont typeface="Times New Roman"/>
              <a:buNone/>
            </a:pPr>
            <a:fld id="{00000000-1234-1234-1234-123412341234}" type="slidenum">
              <a:rPr b="0" lang="en-GB" sz="1200" strike="noStrike">
                <a:solidFill>
                  <a:srgbClr val="000000"/>
                </a:solidFill>
                <a:latin typeface="Times New Roman"/>
                <a:ea typeface="Times New Roman"/>
                <a:cs typeface="Times New Roman"/>
                <a:sym typeface="Times New Roman"/>
              </a:rPr>
              <a:t>‹#›</a:t>
            </a:fld>
            <a:endParaRPr b="0" sz="1200" strike="noStrike">
              <a:solidFill>
                <a:srgbClr val="000000"/>
              </a:solidFill>
              <a:latin typeface="Times New Roman"/>
              <a:ea typeface="Times New Roman"/>
              <a:cs typeface="Times New Roman"/>
              <a:sym typeface="Times New Roman"/>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3" name="Shape 523"/>
        <p:cNvGrpSpPr/>
        <p:nvPr/>
      </p:nvGrpSpPr>
      <p:grpSpPr>
        <a:xfrm>
          <a:off x="0" y="0"/>
          <a:ext cx="0" cy="0"/>
          <a:chOff x="0" y="0"/>
          <a:chExt cx="0" cy="0"/>
        </a:xfrm>
      </p:grpSpPr>
      <p:sp>
        <p:nvSpPr>
          <p:cNvPr id="524" name="Google Shape;524;p3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525" name="Google Shape;525;p32:notes"/>
          <p:cNvSpPr txBox="1"/>
          <p:nvPr>
            <p:ph idx="1" type="body"/>
          </p:nvPr>
        </p:nvSpPr>
        <p:spPr>
          <a:xfrm>
            <a:off x="685800" y="4400640"/>
            <a:ext cx="5486040" cy="3600000"/>
          </a:xfrm>
          <a:prstGeom prst="rect">
            <a:avLst/>
          </a:prstGeom>
          <a:noFill/>
          <a:ln>
            <a:noFill/>
          </a:ln>
        </p:spPr>
        <p:txBody>
          <a:bodyPr anchorCtr="0" anchor="t" bIns="0" lIns="0" spcFirstLastPara="1" rIns="0" wrap="square" tIns="0">
            <a:noAutofit/>
          </a:bodyPr>
          <a:lstStyle/>
          <a:p>
            <a:pPr indent="0" lvl="0" marL="216000" rtl="0" algn="l">
              <a:spcBef>
                <a:spcPts val="0"/>
              </a:spcBef>
              <a:spcAft>
                <a:spcPts val="0"/>
              </a:spcAft>
              <a:buClr>
                <a:schemeClr val="dk1"/>
              </a:buClr>
              <a:buSzPts val="1800"/>
              <a:buFont typeface="Arial"/>
              <a:buNone/>
            </a:pPr>
            <a:r>
              <a:t/>
            </a:r>
            <a:endParaRPr b="0" sz="1800" strike="noStrike">
              <a:solidFill>
                <a:srgbClr val="000000"/>
              </a:solidFill>
              <a:latin typeface="Arial"/>
              <a:ea typeface="Arial"/>
              <a:cs typeface="Arial"/>
              <a:sym typeface="Arial"/>
            </a:endParaRPr>
          </a:p>
        </p:txBody>
      </p:sp>
      <p:sp>
        <p:nvSpPr>
          <p:cNvPr id="526" name="Google Shape;526;p32:notes"/>
          <p:cNvSpPr txBox="1"/>
          <p:nvPr>
            <p:ph idx="12" type="sldNum"/>
          </p:nvPr>
        </p:nvSpPr>
        <p:spPr>
          <a:xfrm>
            <a:off x="3884760" y="8685360"/>
            <a:ext cx="2971440" cy="458280"/>
          </a:xfrm>
          <a:prstGeom prst="rect">
            <a:avLst/>
          </a:prstGeom>
          <a:noFill/>
          <a:ln>
            <a:noFill/>
          </a:ln>
        </p:spPr>
        <p:txBody>
          <a:bodyPr anchorCtr="0" anchor="b" bIns="0" lIns="0" spcFirstLastPara="1" rIns="0" wrap="square" tIns="0">
            <a:noAutofit/>
          </a:bodyPr>
          <a:lstStyle/>
          <a:p>
            <a:pPr indent="0" lvl="0" marL="0" marR="0" rtl="0" algn="r">
              <a:lnSpc>
                <a:spcPct val="100000"/>
              </a:lnSpc>
              <a:spcBef>
                <a:spcPts val="0"/>
              </a:spcBef>
              <a:spcAft>
                <a:spcPts val="0"/>
              </a:spcAft>
              <a:buClr>
                <a:srgbClr val="000000"/>
              </a:buClr>
              <a:buSzPts val="1200"/>
              <a:buFont typeface="Times New Roman"/>
              <a:buNone/>
            </a:pPr>
            <a:fld id="{00000000-1234-1234-1234-123412341234}" type="slidenum">
              <a:rPr b="0" lang="en-GB" sz="1200" strike="noStrike">
                <a:solidFill>
                  <a:srgbClr val="000000"/>
                </a:solidFill>
                <a:latin typeface="Times New Roman"/>
                <a:ea typeface="Times New Roman"/>
                <a:cs typeface="Times New Roman"/>
                <a:sym typeface="Times New Roman"/>
              </a:rPr>
              <a:t>‹#›</a:t>
            </a:fld>
            <a:endParaRPr b="0" sz="1200" strike="noStrike">
              <a:solidFill>
                <a:srgbClr val="000000"/>
              </a:solidFill>
              <a:latin typeface="Times New Roman"/>
              <a:ea typeface="Times New Roman"/>
              <a:cs typeface="Times New Roman"/>
              <a:sym typeface="Times New Roman"/>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3" name="Shape 533"/>
        <p:cNvGrpSpPr/>
        <p:nvPr/>
      </p:nvGrpSpPr>
      <p:grpSpPr>
        <a:xfrm>
          <a:off x="0" y="0"/>
          <a:ext cx="0" cy="0"/>
          <a:chOff x="0" y="0"/>
          <a:chExt cx="0" cy="0"/>
        </a:xfrm>
      </p:grpSpPr>
      <p:sp>
        <p:nvSpPr>
          <p:cNvPr id="534" name="Google Shape;534;p3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535" name="Google Shape;535;p33:notes"/>
          <p:cNvSpPr txBox="1"/>
          <p:nvPr>
            <p:ph idx="1" type="body"/>
          </p:nvPr>
        </p:nvSpPr>
        <p:spPr>
          <a:xfrm>
            <a:off x="685800" y="4400640"/>
            <a:ext cx="5486040" cy="3600000"/>
          </a:xfrm>
          <a:prstGeom prst="rect">
            <a:avLst/>
          </a:prstGeom>
          <a:noFill/>
          <a:ln>
            <a:noFill/>
          </a:ln>
        </p:spPr>
        <p:txBody>
          <a:bodyPr anchorCtr="0" anchor="t" bIns="0" lIns="0" spcFirstLastPara="1" rIns="0" wrap="square" tIns="0">
            <a:noAutofit/>
          </a:bodyPr>
          <a:lstStyle/>
          <a:p>
            <a:pPr indent="0" lvl="0" marL="216000" rtl="0" algn="l">
              <a:spcBef>
                <a:spcPts val="0"/>
              </a:spcBef>
              <a:spcAft>
                <a:spcPts val="0"/>
              </a:spcAft>
              <a:buClr>
                <a:schemeClr val="dk1"/>
              </a:buClr>
              <a:buSzPts val="1800"/>
              <a:buFont typeface="Arial"/>
              <a:buNone/>
            </a:pPr>
            <a:r>
              <a:t/>
            </a:r>
            <a:endParaRPr b="0" sz="1800" strike="noStrike">
              <a:solidFill>
                <a:srgbClr val="000000"/>
              </a:solidFill>
              <a:latin typeface="Arial"/>
              <a:ea typeface="Arial"/>
              <a:cs typeface="Arial"/>
              <a:sym typeface="Arial"/>
            </a:endParaRPr>
          </a:p>
        </p:txBody>
      </p:sp>
      <p:sp>
        <p:nvSpPr>
          <p:cNvPr id="536" name="Google Shape;536;p33:notes"/>
          <p:cNvSpPr txBox="1"/>
          <p:nvPr>
            <p:ph idx="12" type="sldNum"/>
          </p:nvPr>
        </p:nvSpPr>
        <p:spPr>
          <a:xfrm>
            <a:off x="3884760" y="8685360"/>
            <a:ext cx="2971440" cy="458280"/>
          </a:xfrm>
          <a:prstGeom prst="rect">
            <a:avLst/>
          </a:prstGeom>
          <a:noFill/>
          <a:ln>
            <a:noFill/>
          </a:ln>
        </p:spPr>
        <p:txBody>
          <a:bodyPr anchorCtr="0" anchor="b" bIns="0" lIns="0" spcFirstLastPara="1" rIns="0" wrap="square" tIns="0">
            <a:noAutofit/>
          </a:bodyPr>
          <a:lstStyle/>
          <a:p>
            <a:pPr indent="0" lvl="0" marL="0" marR="0" rtl="0" algn="r">
              <a:lnSpc>
                <a:spcPct val="100000"/>
              </a:lnSpc>
              <a:spcBef>
                <a:spcPts val="0"/>
              </a:spcBef>
              <a:spcAft>
                <a:spcPts val="0"/>
              </a:spcAft>
              <a:buClr>
                <a:srgbClr val="000000"/>
              </a:buClr>
              <a:buSzPts val="1200"/>
              <a:buFont typeface="Times New Roman"/>
              <a:buNone/>
            </a:pPr>
            <a:fld id="{00000000-1234-1234-1234-123412341234}" type="slidenum">
              <a:rPr b="0" lang="en-GB" sz="1200" strike="noStrike">
                <a:solidFill>
                  <a:srgbClr val="000000"/>
                </a:solidFill>
                <a:latin typeface="Times New Roman"/>
                <a:ea typeface="Times New Roman"/>
                <a:cs typeface="Times New Roman"/>
                <a:sym typeface="Times New Roman"/>
              </a:rPr>
              <a:t>‹#›</a:t>
            </a:fld>
            <a:endParaRPr b="0" sz="1200" strike="noStrike">
              <a:solidFill>
                <a:srgbClr val="000000"/>
              </a:solidFill>
              <a:latin typeface="Times New Roman"/>
              <a:ea typeface="Times New Roman"/>
              <a:cs typeface="Times New Roman"/>
              <a:sym typeface="Times New Roman"/>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4" name="Shape 544"/>
        <p:cNvGrpSpPr/>
        <p:nvPr/>
      </p:nvGrpSpPr>
      <p:grpSpPr>
        <a:xfrm>
          <a:off x="0" y="0"/>
          <a:ext cx="0" cy="0"/>
          <a:chOff x="0" y="0"/>
          <a:chExt cx="0" cy="0"/>
        </a:xfrm>
      </p:grpSpPr>
      <p:sp>
        <p:nvSpPr>
          <p:cNvPr id="545" name="Google Shape;545;p3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546" name="Google Shape;546;p34:notes"/>
          <p:cNvSpPr txBox="1"/>
          <p:nvPr>
            <p:ph idx="1" type="body"/>
          </p:nvPr>
        </p:nvSpPr>
        <p:spPr>
          <a:xfrm>
            <a:off x="685800" y="4400640"/>
            <a:ext cx="5486040" cy="3600000"/>
          </a:xfrm>
          <a:prstGeom prst="rect">
            <a:avLst/>
          </a:prstGeom>
          <a:noFill/>
          <a:ln>
            <a:noFill/>
          </a:ln>
        </p:spPr>
        <p:txBody>
          <a:bodyPr anchorCtr="0" anchor="t" bIns="0" lIns="0" spcFirstLastPara="1" rIns="0" wrap="square" tIns="0">
            <a:noAutofit/>
          </a:bodyPr>
          <a:lstStyle/>
          <a:p>
            <a:pPr indent="0" lvl="0" marL="216000" rtl="0" algn="l">
              <a:lnSpc>
                <a:spcPct val="100000"/>
              </a:lnSpc>
              <a:spcBef>
                <a:spcPts val="0"/>
              </a:spcBef>
              <a:spcAft>
                <a:spcPts val="0"/>
              </a:spcAft>
              <a:buClr>
                <a:srgbClr val="000000"/>
              </a:buClr>
              <a:buSzPts val="1200"/>
              <a:buFont typeface="Open Sans"/>
              <a:buNone/>
            </a:pPr>
            <a:r>
              <a:rPr b="0" lang="en-GB" sz="1200" strike="noStrike">
                <a:solidFill>
                  <a:srgbClr val="000000"/>
                </a:solidFill>
                <a:latin typeface="Open Sans"/>
                <a:ea typeface="Open Sans"/>
                <a:cs typeface="Open Sans"/>
                <a:sym typeface="Open Sans"/>
              </a:rPr>
              <a:t>The Open Geospatial Consortium (OGC) standards are fundamental in the field of Geographic Information Systems (GIS) and geospatial data interoperability. These standards ensure that geospatial data, software, and systems from different providers can work together seamlessly. Here are some key OGC standards in GIS:</a:t>
            </a:r>
            <a:endParaRPr/>
          </a:p>
          <a:p>
            <a:pPr indent="0" lvl="0" marL="216000" rtl="0" algn="l">
              <a:lnSpc>
                <a:spcPct val="100000"/>
              </a:lnSpc>
              <a:spcBef>
                <a:spcPts val="0"/>
              </a:spcBef>
              <a:spcAft>
                <a:spcPts val="0"/>
              </a:spcAft>
              <a:buClr>
                <a:schemeClr val="dk1"/>
              </a:buClr>
              <a:buSzPts val="1200"/>
              <a:buFont typeface="Arial"/>
              <a:buNone/>
            </a:pPr>
            <a:r>
              <a:t/>
            </a:r>
            <a:endParaRPr b="0" sz="1200" strike="noStrike">
              <a:solidFill>
                <a:srgbClr val="000000"/>
              </a:solidFill>
              <a:latin typeface="Open Sans"/>
              <a:ea typeface="Open Sans"/>
              <a:cs typeface="Open Sans"/>
              <a:sym typeface="Open Sans"/>
            </a:endParaRPr>
          </a:p>
          <a:p>
            <a:pPr indent="0" lvl="0" marL="216000" rtl="0" algn="l">
              <a:lnSpc>
                <a:spcPct val="100000"/>
              </a:lnSpc>
              <a:spcBef>
                <a:spcPts val="0"/>
              </a:spcBef>
              <a:spcAft>
                <a:spcPts val="0"/>
              </a:spcAft>
              <a:buClr>
                <a:srgbClr val="000000"/>
              </a:buClr>
              <a:buSzPts val="1200"/>
              <a:buFont typeface="Open Sans"/>
              <a:buNone/>
            </a:pPr>
            <a:r>
              <a:rPr b="0" lang="en-GB" sz="1200" strike="noStrike">
                <a:solidFill>
                  <a:srgbClr val="000000"/>
                </a:solidFill>
                <a:latin typeface="Open Sans"/>
                <a:ea typeface="Open Sans"/>
                <a:cs typeface="Open Sans"/>
                <a:sym typeface="Open Sans"/>
              </a:rPr>
              <a:t>Web Map Service (WMS): WMS is a standard for requesting and serving map images over the internet. It allows users to access and display maps from various servers in a consistent way, making it easier to combine and visualize geospatial data from different sources.</a:t>
            </a:r>
            <a:endParaRPr/>
          </a:p>
          <a:p>
            <a:pPr indent="0" lvl="0" marL="216000" rtl="0" algn="l">
              <a:lnSpc>
                <a:spcPct val="100000"/>
              </a:lnSpc>
              <a:spcBef>
                <a:spcPts val="0"/>
              </a:spcBef>
              <a:spcAft>
                <a:spcPts val="0"/>
              </a:spcAft>
              <a:buClr>
                <a:schemeClr val="dk1"/>
              </a:buClr>
              <a:buSzPts val="1200"/>
              <a:buFont typeface="Arial"/>
              <a:buNone/>
            </a:pPr>
            <a:r>
              <a:t/>
            </a:r>
            <a:endParaRPr b="0" sz="1200" strike="noStrike">
              <a:solidFill>
                <a:srgbClr val="000000"/>
              </a:solidFill>
              <a:latin typeface="Open Sans"/>
              <a:ea typeface="Open Sans"/>
              <a:cs typeface="Open Sans"/>
              <a:sym typeface="Open Sans"/>
            </a:endParaRPr>
          </a:p>
          <a:p>
            <a:pPr indent="0" lvl="0" marL="216000" rtl="0" algn="l">
              <a:lnSpc>
                <a:spcPct val="100000"/>
              </a:lnSpc>
              <a:spcBef>
                <a:spcPts val="0"/>
              </a:spcBef>
              <a:spcAft>
                <a:spcPts val="0"/>
              </a:spcAft>
              <a:buClr>
                <a:srgbClr val="000000"/>
              </a:buClr>
              <a:buSzPts val="1200"/>
              <a:buFont typeface="Open Sans"/>
              <a:buNone/>
            </a:pPr>
            <a:r>
              <a:rPr b="0" lang="en-GB" sz="1200" strike="noStrike">
                <a:solidFill>
                  <a:srgbClr val="000000"/>
                </a:solidFill>
                <a:latin typeface="Open Sans"/>
                <a:ea typeface="Open Sans"/>
                <a:cs typeface="Open Sans"/>
                <a:sym typeface="Open Sans"/>
              </a:rPr>
              <a:t>Web Feature Service (WFS): WFS provides a standard interface for querying and retrieving geospatial feature data (vector data) over the web. It enables the exchange of vector data between different GIS systems, making data sharing and integration more straightforward.</a:t>
            </a:r>
            <a:endParaRPr/>
          </a:p>
          <a:p>
            <a:pPr indent="0" lvl="0" marL="216000" rtl="0" algn="l">
              <a:lnSpc>
                <a:spcPct val="100000"/>
              </a:lnSpc>
              <a:spcBef>
                <a:spcPts val="0"/>
              </a:spcBef>
              <a:spcAft>
                <a:spcPts val="0"/>
              </a:spcAft>
              <a:buClr>
                <a:schemeClr val="dk1"/>
              </a:buClr>
              <a:buSzPts val="1200"/>
              <a:buFont typeface="Arial"/>
              <a:buNone/>
            </a:pPr>
            <a:r>
              <a:t/>
            </a:r>
            <a:endParaRPr b="0" sz="1200" strike="noStrike">
              <a:solidFill>
                <a:srgbClr val="000000"/>
              </a:solidFill>
              <a:latin typeface="Open Sans"/>
              <a:ea typeface="Open Sans"/>
              <a:cs typeface="Open Sans"/>
              <a:sym typeface="Open Sans"/>
            </a:endParaRPr>
          </a:p>
          <a:p>
            <a:pPr indent="0" lvl="0" marL="216000" rtl="0" algn="l">
              <a:lnSpc>
                <a:spcPct val="100000"/>
              </a:lnSpc>
              <a:spcBef>
                <a:spcPts val="0"/>
              </a:spcBef>
              <a:spcAft>
                <a:spcPts val="0"/>
              </a:spcAft>
              <a:buClr>
                <a:srgbClr val="000000"/>
              </a:buClr>
              <a:buSzPts val="1200"/>
              <a:buFont typeface="Open Sans"/>
              <a:buNone/>
            </a:pPr>
            <a:r>
              <a:rPr b="0" lang="en-GB" sz="1200" strike="noStrike">
                <a:solidFill>
                  <a:srgbClr val="000000"/>
                </a:solidFill>
                <a:latin typeface="Open Sans"/>
                <a:ea typeface="Open Sans"/>
                <a:cs typeface="Open Sans"/>
                <a:sym typeface="Open Sans"/>
              </a:rPr>
              <a:t>Keyhole Markup Language (KML): KML is an XML-based format for representing geographic information, including 2D and 3D maps, annotations, and visualizations. It is commonly used for creating geospatial content for Google Earth and other virtual globes.</a:t>
            </a:r>
            <a:endParaRPr/>
          </a:p>
          <a:p>
            <a:pPr indent="0" lvl="0" marL="216000" rtl="0" algn="l">
              <a:lnSpc>
                <a:spcPct val="100000"/>
              </a:lnSpc>
              <a:spcBef>
                <a:spcPts val="0"/>
              </a:spcBef>
              <a:spcAft>
                <a:spcPts val="0"/>
              </a:spcAft>
              <a:buClr>
                <a:schemeClr val="dk1"/>
              </a:buClr>
              <a:buSzPts val="1200"/>
              <a:buFont typeface="Arial"/>
              <a:buNone/>
            </a:pPr>
            <a:r>
              <a:t/>
            </a:r>
            <a:endParaRPr b="0" sz="1200" strike="noStrike">
              <a:solidFill>
                <a:srgbClr val="000000"/>
              </a:solidFill>
              <a:latin typeface="Open Sans"/>
              <a:ea typeface="Open Sans"/>
              <a:cs typeface="Open Sans"/>
              <a:sym typeface="Open Sans"/>
            </a:endParaRPr>
          </a:p>
          <a:p>
            <a:pPr indent="0" lvl="0" marL="216000" rtl="0" algn="l">
              <a:lnSpc>
                <a:spcPct val="100000"/>
              </a:lnSpc>
              <a:spcBef>
                <a:spcPts val="0"/>
              </a:spcBef>
              <a:spcAft>
                <a:spcPts val="0"/>
              </a:spcAft>
              <a:buClr>
                <a:srgbClr val="000000"/>
              </a:buClr>
              <a:buSzPts val="1200"/>
              <a:buFont typeface="Open Sans"/>
              <a:buNone/>
            </a:pPr>
            <a:r>
              <a:rPr b="0" lang="en-GB" sz="1200" strike="noStrike">
                <a:solidFill>
                  <a:srgbClr val="000000"/>
                </a:solidFill>
                <a:latin typeface="Open Sans"/>
                <a:ea typeface="Open Sans"/>
                <a:cs typeface="Open Sans"/>
                <a:sym typeface="Open Sans"/>
              </a:rPr>
              <a:t>Geography Markup Language (GML): GML is an XML-based format for describing geographical features and their properties. It provides a standardized way to encode and exchange geographic data, ensuring compatibility between different GIS applications.</a:t>
            </a:r>
            <a:endParaRPr/>
          </a:p>
          <a:p>
            <a:pPr indent="0" lvl="0" marL="216000" rtl="0" algn="l">
              <a:lnSpc>
                <a:spcPct val="100000"/>
              </a:lnSpc>
              <a:spcBef>
                <a:spcPts val="0"/>
              </a:spcBef>
              <a:spcAft>
                <a:spcPts val="0"/>
              </a:spcAft>
              <a:buClr>
                <a:schemeClr val="dk1"/>
              </a:buClr>
              <a:buSzPts val="1200"/>
              <a:buFont typeface="Arial"/>
              <a:buNone/>
            </a:pPr>
            <a:r>
              <a:t/>
            </a:r>
            <a:endParaRPr b="0" sz="1200" strike="noStrike">
              <a:solidFill>
                <a:srgbClr val="000000"/>
              </a:solidFill>
              <a:latin typeface="Open Sans"/>
              <a:ea typeface="Open Sans"/>
              <a:cs typeface="Open Sans"/>
              <a:sym typeface="Open Sans"/>
            </a:endParaRPr>
          </a:p>
          <a:p>
            <a:pPr indent="0" lvl="0" marL="216000" rtl="0" algn="l">
              <a:lnSpc>
                <a:spcPct val="100000"/>
              </a:lnSpc>
              <a:spcBef>
                <a:spcPts val="0"/>
              </a:spcBef>
              <a:spcAft>
                <a:spcPts val="0"/>
              </a:spcAft>
              <a:buClr>
                <a:srgbClr val="000000"/>
              </a:buClr>
              <a:buSzPts val="1200"/>
              <a:buFont typeface="Open Sans"/>
              <a:buNone/>
            </a:pPr>
            <a:r>
              <a:rPr b="0" lang="en-GB" sz="1200" strike="noStrike">
                <a:solidFill>
                  <a:srgbClr val="000000"/>
                </a:solidFill>
                <a:latin typeface="Open Sans"/>
                <a:ea typeface="Open Sans"/>
                <a:cs typeface="Open Sans"/>
                <a:sym typeface="Open Sans"/>
              </a:rPr>
              <a:t>Sensor Web Enablement (SWE): SWE standards enable the integration of sensor data into GIS systems. They define protocols and data formats for accessing and exchanging real-time sensor data, which is crucial for environmental monitoring, weather forecasting, and IoT applications.</a:t>
            </a:r>
            <a:endParaRPr/>
          </a:p>
          <a:p>
            <a:pPr indent="0" lvl="0" marL="216000" rtl="0" algn="l">
              <a:lnSpc>
                <a:spcPct val="100000"/>
              </a:lnSpc>
              <a:spcBef>
                <a:spcPts val="0"/>
              </a:spcBef>
              <a:spcAft>
                <a:spcPts val="0"/>
              </a:spcAft>
              <a:buClr>
                <a:schemeClr val="dk1"/>
              </a:buClr>
              <a:buSzPts val="1200"/>
              <a:buFont typeface="Arial"/>
              <a:buNone/>
            </a:pPr>
            <a:r>
              <a:t/>
            </a:r>
            <a:endParaRPr b="0" sz="1200" strike="noStrike">
              <a:solidFill>
                <a:srgbClr val="000000"/>
              </a:solidFill>
              <a:latin typeface="Open Sans"/>
              <a:ea typeface="Open Sans"/>
              <a:cs typeface="Open Sans"/>
              <a:sym typeface="Open Sans"/>
            </a:endParaRPr>
          </a:p>
          <a:p>
            <a:pPr indent="0" lvl="0" marL="216000" rtl="0" algn="l">
              <a:lnSpc>
                <a:spcPct val="100000"/>
              </a:lnSpc>
              <a:spcBef>
                <a:spcPts val="0"/>
              </a:spcBef>
              <a:spcAft>
                <a:spcPts val="0"/>
              </a:spcAft>
              <a:buClr>
                <a:srgbClr val="000000"/>
              </a:buClr>
              <a:buSzPts val="1200"/>
              <a:buFont typeface="Open Sans"/>
              <a:buNone/>
            </a:pPr>
            <a:r>
              <a:rPr b="0" lang="en-GB" sz="1200" strike="noStrike">
                <a:solidFill>
                  <a:srgbClr val="000000"/>
                </a:solidFill>
                <a:latin typeface="Open Sans"/>
                <a:ea typeface="Open Sans"/>
                <a:cs typeface="Open Sans"/>
                <a:sym typeface="Open Sans"/>
              </a:rPr>
              <a:t>Catalog Services for the Web (CSW): CSW standards define how geospatial metadata and catalogs can be published and discovered on the web. They facilitate the search and retrieval of geospatial data and services, helping users find the information they need.</a:t>
            </a:r>
            <a:endParaRPr/>
          </a:p>
          <a:p>
            <a:pPr indent="0" lvl="0" marL="216000" rtl="0" algn="l">
              <a:lnSpc>
                <a:spcPct val="100000"/>
              </a:lnSpc>
              <a:spcBef>
                <a:spcPts val="0"/>
              </a:spcBef>
              <a:spcAft>
                <a:spcPts val="0"/>
              </a:spcAft>
              <a:buClr>
                <a:schemeClr val="dk1"/>
              </a:buClr>
              <a:buSzPts val="1200"/>
              <a:buFont typeface="Arial"/>
              <a:buNone/>
            </a:pPr>
            <a:r>
              <a:t/>
            </a:r>
            <a:endParaRPr b="0" sz="1200" strike="noStrike">
              <a:solidFill>
                <a:srgbClr val="000000"/>
              </a:solidFill>
              <a:latin typeface="Open Sans"/>
              <a:ea typeface="Open Sans"/>
              <a:cs typeface="Open Sans"/>
              <a:sym typeface="Open Sans"/>
            </a:endParaRPr>
          </a:p>
          <a:p>
            <a:pPr indent="0" lvl="0" marL="216000" rtl="0" algn="l">
              <a:lnSpc>
                <a:spcPct val="100000"/>
              </a:lnSpc>
              <a:spcBef>
                <a:spcPts val="0"/>
              </a:spcBef>
              <a:spcAft>
                <a:spcPts val="0"/>
              </a:spcAft>
              <a:buClr>
                <a:srgbClr val="000000"/>
              </a:buClr>
              <a:buSzPts val="1200"/>
              <a:buFont typeface="Open Sans"/>
              <a:buNone/>
            </a:pPr>
            <a:r>
              <a:rPr b="0" lang="en-GB" sz="1200" strike="noStrike">
                <a:solidFill>
                  <a:srgbClr val="000000"/>
                </a:solidFill>
                <a:latin typeface="Open Sans"/>
                <a:ea typeface="Open Sans"/>
                <a:cs typeface="Open Sans"/>
                <a:sym typeface="Open Sans"/>
              </a:rPr>
              <a:t>Geospatial Linked Data (GeoSPARQL): GeoSPARQL extends the SPARQL query language to support geospatial data and queries. It allows for the semantic querying of geospatial data stored in RDF (Resource Description Framework) format, promoting interoperability between geospatial and linked data systems.</a:t>
            </a:r>
            <a:endParaRPr/>
          </a:p>
          <a:p>
            <a:pPr indent="0" lvl="0" marL="216000" rtl="0" algn="l">
              <a:lnSpc>
                <a:spcPct val="100000"/>
              </a:lnSpc>
              <a:spcBef>
                <a:spcPts val="0"/>
              </a:spcBef>
              <a:spcAft>
                <a:spcPts val="0"/>
              </a:spcAft>
              <a:buClr>
                <a:schemeClr val="dk1"/>
              </a:buClr>
              <a:buSzPts val="1200"/>
              <a:buFont typeface="Arial"/>
              <a:buNone/>
            </a:pPr>
            <a:r>
              <a:t/>
            </a:r>
            <a:endParaRPr b="0" sz="1200" strike="noStrike">
              <a:solidFill>
                <a:srgbClr val="000000"/>
              </a:solidFill>
              <a:latin typeface="Open Sans"/>
              <a:ea typeface="Open Sans"/>
              <a:cs typeface="Open Sans"/>
              <a:sym typeface="Open Sans"/>
            </a:endParaRPr>
          </a:p>
          <a:p>
            <a:pPr indent="0" lvl="0" marL="216000" rtl="0" algn="l">
              <a:lnSpc>
                <a:spcPct val="100000"/>
              </a:lnSpc>
              <a:spcBef>
                <a:spcPts val="0"/>
              </a:spcBef>
              <a:spcAft>
                <a:spcPts val="0"/>
              </a:spcAft>
              <a:buClr>
                <a:srgbClr val="000000"/>
              </a:buClr>
              <a:buSzPts val="1200"/>
              <a:buFont typeface="Open Sans"/>
              <a:buNone/>
            </a:pPr>
            <a:r>
              <a:rPr b="0" lang="en-GB" sz="1200" strike="noStrike">
                <a:solidFill>
                  <a:srgbClr val="000000"/>
                </a:solidFill>
                <a:latin typeface="Open Sans"/>
                <a:ea typeface="Open Sans"/>
                <a:cs typeface="Open Sans"/>
                <a:sym typeface="Open Sans"/>
              </a:rPr>
              <a:t>These OGC standards, among others, provide a framework for consistent and interoperable geospatial data and services, ensuring that GIS professionals can work with data from various sources and systems effectively.</a:t>
            </a:r>
            <a:endParaRPr/>
          </a:p>
        </p:txBody>
      </p:sp>
      <p:sp>
        <p:nvSpPr>
          <p:cNvPr id="547" name="Google Shape;547;p34:notes"/>
          <p:cNvSpPr txBox="1"/>
          <p:nvPr>
            <p:ph idx="12" type="sldNum"/>
          </p:nvPr>
        </p:nvSpPr>
        <p:spPr>
          <a:xfrm>
            <a:off x="3884760" y="8685360"/>
            <a:ext cx="2971440" cy="458280"/>
          </a:xfrm>
          <a:prstGeom prst="rect">
            <a:avLst/>
          </a:prstGeom>
          <a:noFill/>
          <a:ln>
            <a:noFill/>
          </a:ln>
        </p:spPr>
        <p:txBody>
          <a:bodyPr anchorCtr="0" anchor="b" bIns="0" lIns="0" spcFirstLastPara="1" rIns="0" wrap="square" tIns="0">
            <a:noAutofit/>
          </a:bodyPr>
          <a:lstStyle/>
          <a:p>
            <a:pPr indent="0" lvl="0" marL="0" marR="0" rtl="0" algn="r">
              <a:lnSpc>
                <a:spcPct val="100000"/>
              </a:lnSpc>
              <a:spcBef>
                <a:spcPts val="0"/>
              </a:spcBef>
              <a:spcAft>
                <a:spcPts val="0"/>
              </a:spcAft>
              <a:buClr>
                <a:srgbClr val="000000"/>
              </a:buClr>
              <a:buSzPts val="1200"/>
              <a:buFont typeface="Times New Roman"/>
              <a:buNone/>
            </a:pPr>
            <a:fld id="{00000000-1234-1234-1234-123412341234}" type="slidenum">
              <a:rPr b="0" lang="en-GB" sz="1200" strike="noStrike">
                <a:solidFill>
                  <a:srgbClr val="000000"/>
                </a:solidFill>
                <a:latin typeface="Times New Roman"/>
                <a:ea typeface="Times New Roman"/>
                <a:cs typeface="Times New Roman"/>
                <a:sym typeface="Times New Roman"/>
              </a:rPr>
              <a:t>‹#›</a:t>
            </a:fld>
            <a:endParaRPr b="0" sz="1200" strike="noStrike">
              <a:solidFill>
                <a:srgbClr val="000000"/>
              </a:solidFill>
              <a:latin typeface="Times New Roman"/>
              <a:ea typeface="Times New Roman"/>
              <a:cs typeface="Times New Roman"/>
              <a:sym typeface="Times New Roman"/>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6" name="Shape 556"/>
        <p:cNvGrpSpPr/>
        <p:nvPr/>
      </p:nvGrpSpPr>
      <p:grpSpPr>
        <a:xfrm>
          <a:off x="0" y="0"/>
          <a:ext cx="0" cy="0"/>
          <a:chOff x="0" y="0"/>
          <a:chExt cx="0" cy="0"/>
        </a:xfrm>
      </p:grpSpPr>
      <p:sp>
        <p:nvSpPr>
          <p:cNvPr id="557" name="Google Shape;557;p3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558" name="Google Shape;558;p35:notes"/>
          <p:cNvSpPr txBox="1"/>
          <p:nvPr>
            <p:ph idx="1" type="body"/>
          </p:nvPr>
        </p:nvSpPr>
        <p:spPr>
          <a:xfrm>
            <a:off x="685800" y="4400640"/>
            <a:ext cx="5486040" cy="3600000"/>
          </a:xfrm>
          <a:prstGeom prst="rect">
            <a:avLst/>
          </a:prstGeom>
          <a:noFill/>
          <a:ln>
            <a:noFill/>
          </a:ln>
        </p:spPr>
        <p:txBody>
          <a:bodyPr anchorCtr="0" anchor="t" bIns="0" lIns="0" spcFirstLastPara="1" rIns="0" wrap="square" tIns="0">
            <a:noAutofit/>
          </a:bodyPr>
          <a:lstStyle/>
          <a:p>
            <a:pPr indent="-171450" lvl="0" marL="171450" rtl="0" algn="l">
              <a:lnSpc>
                <a:spcPct val="150000"/>
              </a:lnSpc>
              <a:spcBef>
                <a:spcPts val="0"/>
              </a:spcBef>
              <a:spcAft>
                <a:spcPts val="0"/>
              </a:spcAft>
              <a:buClr>
                <a:srgbClr val="000000"/>
              </a:buClr>
              <a:buSzPts val="1200"/>
              <a:buFont typeface="Arial"/>
              <a:buChar char="•"/>
            </a:pPr>
            <a:r>
              <a:rPr b="1" lang="en-GB" sz="1200" strike="noStrike">
                <a:solidFill>
                  <a:srgbClr val="000000"/>
                </a:solidFill>
                <a:latin typeface="Open Sans"/>
                <a:ea typeface="Open Sans"/>
                <a:cs typeface="Open Sans"/>
                <a:sym typeface="Open Sans"/>
              </a:rPr>
              <a:t>International Organization for Standardization (ISO) Role:</a:t>
            </a:r>
            <a:endParaRPr b="1" sz="1200" strike="noStrike">
              <a:solidFill>
                <a:srgbClr val="000000"/>
              </a:solidFill>
              <a:latin typeface="Open Sans"/>
              <a:ea typeface="Open Sans"/>
              <a:cs typeface="Open Sans"/>
              <a:sym typeface="Open Sans"/>
            </a:endParaRPr>
          </a:p>
          <a:p>
            <a:pPr indent="-171450" lvl="1" marL="387450" rtl="0" algn="l">
              <a:lnSpc>
                <a:spcPct val="150000"/>
              </a:lnSpc>
              <a:spcBef>
                <a:spcPts val="1001"/>
              </a:spcBef>
              <a:spcAft>
                <a:spcPts val="0"/>
              </a:spcAft>
              <a:buClr>
                <a:srgbClr val="000000"/>
              </a:buClr>
              <a:buSzPts val="540"/>
              <a:buFont typeface="Arial"/>
              <a:buChar char="•"/>
            </a:pPr>
            <a:r>
              <a:rPr b="0" lang="en-GB" sz="1200" strike="noStrike">
                <a:solidFill>
                  <a:srgbClr val="000000"/>
                </a:solidFill>
                <a:latin typeface="Open Sans"/>
                <a:ea typeface="Open Sans"/>
                <a:cs typeface="Open Sans"/>
                <a:sym typeface="Open Sans"/>
              </a:rPr>
              <a:t>ISO 19100 series standards for geospatial information.</a:t>
            </a:r>
            <a:endParaRPr b="0" sz="1200" strike="noStrike">
              <a:solidFill>
                <a:srgbClr val="000000"/>
              </a:solidFill>
              <a:latin typeface="Open Sans"/>
              <a:ea typeface="Open Sans"/>
              <a:cs typeface="Open Sans"/>
              <a:sym typeface="Open Sans"/>
            </a:endParaRPr>
          </a:p>
          <a:p>
            <a:pPr indent="-171450" lvl="1" marL="387450" rtl="0" algn="l">
              <a:lnSpc>
                <a:spcPct val="150000"/>
              </a:lnSpc>
              <a:spcBef>
                <a:spcPts val="1001"/>
              </a:spcBef>
              <a:spcAft>
                <a:spcPts val="0"/>
              </a:spcAft>
              <a:buClr>
                <a:srgbClr val="000000"/>
              </a:buClr>
              <a:buSzPts val="540"/>
              <a:buFont typeface="Arial"/>
              <a:buChar char="•"/>
            </a:pPr>
            <a:r>
              <a:rPr b="0" lang="en-GB" sz="1200" strike="noStrike">
                <a:solidFill>
                  <a:srgbClr val="000000"/>
                </a:solidFill>
                <a:latin typeface="Open Sans"/>
                <a:ea typeface="Open Sans"/>
                <a:cs typeface="Open Sans"/>
                <a:sym typeface="Open Sans"/>
              </a:rPr>
              <a:t>ISO 19115 for metadata.</a:t>
            </a:r>
            <a:endParaRPr b="0" sz="1200" strike="noStrike">
              <a:solidFill>
                <a:srgbClr val="000000"/>
              </a:solidFill>
              <a:latin typeface="Open Sans"/>
              <a:ea typeface="Open Sans"/>
              <a:cs typeface="Open Sans"/>
              <a:sym typeface="Open Sans"/>
            </a:endParaRPr>
          </a:p>
          <a:p>
            <a:pPr indent="-171450" lvl="1" marL="387450" rtl="0" algn="l">
              <a:lnSpc>
                <a:spcPct val="150000"/>
              </a:lnSpc>
              <a:spcBef>
                <a:spcPts val="1001"/>
              </a:spcBef>
              <a:spcAft>
                <a:spcPts val="0"/>
              </a:spcAft>
              <a:buClr>
                <a:srgbClr val="000000"/>
              </a:buClr>
              <a:buSzPts val="540"/>
              <a:buFont typeface="Arial"/>
              <a:buChar char="•"/>
            </a:pPr>
            <a:r>
              <a:rPr b="0" lang="en-GB" sz="1200" strike="noStrike">
                <a:solidFill>
                  <a:srgbClr val="000000"/>
                </a:solidFill>
                <a:latin typeface="Open Sans"/>
                <a:ea typeface="Open Sans"/>
                <a:cs typeface="Open Sans"/>
                <a:sym typeface="Open Sans"/>
              </a:rPr>
              <a:t>ISO 19139 for encoding metadata in XML.</a:t>
            </a:r>
            <a:endParaRPr b="0" sz="1200" strike="noStrike">
              <a:solidFill>
                <a:srgbClr val="000000"/>
              </a:solidFill>
              <a:latin typeface="Open Sans"/>
              <a:ea typeface="Open Sans"/>
              <a:cs typeface="Open Sans"/>
              <a:sym typeface="Open Sans"/>
            </a:endParaRPr>
          </a:p>
          <a:p>
            <a:pPr indent="-171450" lvl="0" marL="387450" rtl="0" algn="l">
              <a:lnSpc>
                <a:spcPct val="150000"/>
              </a:lnSpc>
              <a:spcBef>
                <a:spcPts val="1001"/>
              </a:spcBef>
              <a:spcAft>
                <a:spcPts val="0"/>
              </a:spcAft>
              <a:buClr>
                <a:srgbClr val="000000"/>
              </a:buClr>
              <a:buSzPts val="1200"/>
              <a:buFont typeface="Arial"/>
              <a:buChar char="•"/>
            </a:pPr>
            <a:r>
              <a:rPr b="1" lang="en-GB" sz="1200" strike="noStrike">
                <a:solidFill>
                  <a:srgbClr val="000000"/>
                </a:solidFill>
                <a:latin typeface="Open Sans"/>
                <a:ea typeface="Open Sans"/>
                <a:cs typeface="Open Sans"/>
                <a:sym typeface="Open Sans"/>
              </a:rPr>
              <a:t>Geographic Information Systems Certification Institute (GISCI) Role:</a:t>
            </a:r>
            <a:endParaRPr b="1" sz="1200" strike="noStrike">
              <a:solidFill>
                <a:srgbClr val="000000"/>
              </a:solidFill>
              <a:latin typeface="Open Sans"/>
              <a:ea typeface="Open Sans"/>
              <a:cs typeface="Open Sans"/>
              <a:sym typeface="Open Sans"/>
            </a:endParaRPr>
          </a:p>
          <a:p>
            <a:pPr indent="-171450" lvl="1" marL="387450" rtl="0" algn="l">
              <a:lnSpc>
                <a:spcPct val="150000"/>
              </a:lnSpc>
              <a:spcBef>
                <a:spcPts val="1001"/>
              </a:spcBef>
              <a:spcAft>
                <a:spcPts val="0"/>
              </a:spcAft>
              <a:buClr>
                <a:srgbClr val="000000"/>
              </a:buClr>
              <a:buSzPts val="540"/>
              <a:buFont typeface="Arial"/>
              <a:buChar char="•"/>
            </a:pPr>
            <a:r>
              <a:rPr b="0" lang="en-GB" sz="1200" strike="noStrike">
                <a:solidFill>
                  <a:srgbClr val="000000"/>
                </a:solidFill>
                <a:latin typeface="Open Sans"/>
                <a:ea typeface="Open Sans"/>
                <a:cs typeface="Open Sans"/>
                <a:sym typeface="Open Sans"/>
              </a:rPr>
              <a:t>Certification programs and standards for GIS professionals.</a:t>
            </a:r>
            <a:endParaRPr b="0" sz="1200" strike="noStrike">
              <a:solidFill>
                <a:srgbClr val="000000"/>
              </a:solidFill>
              <a:latin typeface="Open Sans"/>
              <a:ea typeface="Open Sans"/>
              <a:cs typeface="Open Sans"/>
              <a:sym typeface="Open Sans"/>
            </a:endParaRPr>
          </a:p>
          <a:p>
            <a:pPr indent="-171450" lvl="0" marL="171450" rtl="0" algn="l">
              <a:lnSpc>
                <a:spcPct val="150000"/>
              </a:lnSpc>
              <a:spcBef>
                <a:spcPts val="1001"/>
              </a:spcBef>
              <a:spcAft>
                <a:spcPts val="0"/>
              </a:spcAft>
              <a:buClr>
                <a:srgbClr val="000000"/>
              </a:buClr>
              <a:buSzPts val="1200"/>
              <a:buFont typeface="Arial"/>
              <a:buChar char="•"/>
            </a:pPr>
            <a:r>
              <a:rPr b="0" lang="en-GB" sz="1200" strike="noStrike">
                <a:solidFill>
                  <a:srgbClr val="000000"/>
                </a:solidFill>
                <a:latin typeface="Open Sans"/>
                <a:ea typeface="Open Sans"/>
                <a:cs typeface="Open Sans"/>
                <a:sym typeface="Open Sans"/>
              </a:rPr>
              <a:t>Core competencies and ethical standards.</a:t>
            </a:r>
            <a:endParaRPr b="0" sz="1200" strike="noStrike">
              <a:solidFill>
                <a:srgbClr val="000000"/>
              </a:solidFill>
              <a:latin typeface="Open Sans"/>
              <a:ea typeface="Open Sans"/>
              <a:cs typeface="Open Sans"/>
              <a:sym typeface="Open Sans"/>
            </a:endParaRPr>
          </a:p>
          <a:p>
            <a:pPr indent="-171450" lvl="0" marL="171450" rtl="0" algn="l">
              <a:lnSpc>
                <a:spcPct val="150000"/>
              </a:lnSpc>
              <a:spcBef>
                <a:spcPts val="1001"/>
              </a:spcBef>
              <a:spcAft>
                <a:spcPts val="0"/>
              </a:spcAft>
              <a:buClr>
                <a:srgbClr val="000000"/>
              </a:buClr>
              <a:buSzPts val="1200"/>
              <a:buFont typeface="Arial"/>
              <a:buChar char="•"/>
            </a:pPr>
            <a:r>
              <a:rPr b="1" lang="en-GB" sz="1200" strike="noStrike">
                <a:solidFill>
                  <a:srgbClr val="000000"/>
                </a:solidFill>
                <a:latin typeface="Open Sans"/>
                <a:ea typeface="Open Sans"/>
                <a:cs typeface="Open Sans"/>
                <a:sym typeface="Open Sans"/>
              </a:rPr>
              <a:t>National Institute of Standards and Technology (NIST) Role:</a:t>
            </a:r>
            <a:endParaRPr b="1" sz="1200" strike="noStrike">
              <a:solidFill>
                <a:srgbClr val="000000"/>
              </a:solidFill>
              <a:latin typeface="Open Sans"/>
              <a:ea typeface="Open Sans"/>
              <a:cs typeface="Open Sans"/>
              <a:sym typeface="Open Sans"/>
            </a:endParaRPr>
          </a:p>
          <a:p>
            <a:pPr indent="-171450" lvl="1" marL="387450" rtl="0" algn="l">
              <a:lnSpc>
                <a:spcPct val="150000"/>
              </a:lnSpc>
              <a:spcBef>
                <a:spcPts val="1001"/>
              </a:spcBef>
              <a:spcAft>
                <a:spcPts val="0"/>
              </a:spcAft>
              <a:buClr>
                <a:srgbClr val="000000"/>
              </a:buClr>
              <a:buSzPts val="540"/>
              <a:buFont typeface="Arial"/>
              <a:buChar char="•"/>
            </a:pPr>
            <a:r>
              <a:rPr b="0" lang="en-GB" sz="1200" strike="noStrike">
                <a:solidFill>
                  <a:srgbClr val="000000"/>
                </a:solidFill>
                <a:latin typeface="Open Sans"/>
                <a:ea typeface="Open Sans"/>
                <a:cs typeface="Open Sans"/>
                <a:sym typeface="Open Sans"/>
              </a:rPr>
              <a:t>Standards and guidelines for spatial data interoperability.</a:t>
            </a:r>
            <a:endParaRPr b="0" sz="1200" strike="noStrike">
              <a:solidFill>
                <a:srgbClr val="000000"/>
              </a:solidFill>
              <a:latin typeface="Open Sans"/>
              <a:ea typeface="Open Sans"/>
              <a:cs typeface="Open Sans"/>
              <a:sym typeface="Open Sans"/>
            </a:endParaRPr>
          </a:p>
          <a:p>
            <a:pPr indent="-171450" lvl="1" marL="387450" rtl="0" algn="l">
              <a:lnSpc>
                <a:spcPct val="150000"/>
              </a:lnSpc>
              <a:spcBef>
                <a:spcPts val="1001"/>
              </a:spcBef>
              <a:spcAft>
                <a:spcPts val="0"/>
              </a:spcAft>
              <a:buClr>
                <a:srgbClr val="000000"/>
              </a:buClr>
              <a:buSzPts val="540"/>
              <a:buFont typeface="Arial"/>
              <a:buChar char="•"/>
            </a:pPr>
            <a:r>
              <a:rPr b="0" lang="en-GB" sz="1200" strike="noStrike">
                <a:solidFill>
                  <a:srgbClr val="000000"/>
                </a:solidFill>
                <a:latin typeface="Open Sans"/>
                <a:ea typeface="Open Sans"/>
                <a:cs typeface="Open Sans"/>
                <a:sym typeface="Open Sans"/>
              </a:rPr>
              <a:t>NIST's role in developing and promoting GIS standards</a:t>
            </a:r>
            <a:endParaRPr b="0" sz="1200" strike="noStrike">
              <a:solidFill>
                <a:srgbClr val="000000"/>
              </a:solidFill>
              <a:latin typeface="Open Sans"/>
              <a:ea typeface="Open Sans"/>
              <a:cs typeface="Open Sans"/>
              <a:sym typeface="Open Sans"/>
            </a:endParaRPr>
          </a:p>
          <a:p>
            <a:pPr indent="-95250" lvl="1" marL="603450" rtl="0" algn="l">
              <a:lnSpc>
                <a:spcPct val="150000"/>
              </a:lnSpc>
              <a:spcBef>
                <a:spcPts val="1001"/>
              </a:spcBef>
              <a:spcAft>
                <a:spcPts val="0"/>
              </a:spcAft>
              <a:buClr>
                <a:schemeClr val="dk1"/>
              </a:buClr>
              <a:buSzPts val="1200"/>
              <a:buFont typeface="Arial"/>
              <a:buNone/>
            </a:pPr>
            <a:r>
              <a:t/>
            </a:r>
            <a:endParaRPr b="0" sz="1200" strike="noStrike">
              <a:solidFill>
                <a:srgbClr val="000000"/>
              </a:solidFill>
              <a:latin typeface="Arial"/>
              <a:ea typeface="Arial"/>
              <a:cs typeface="Arial"/>
              <a:sym typeface="Arial"/>
            </a:endParaRPr>
          </a:p>
          <a:p>
            <a:pPr indent="0" lvl="0" marL="216000" rtl="0" algn="l">
              <a:lnSpc>
                <a:spcPct val="150000"/>
              </a:lnSpc>
              <a:spcBef>
                <a:spcPts val="1001"/>
              </a:spcBef>
              <a:spcAft>
                <a:spcPts val="0"/>
              </a:spcAft>
              <a:buClr>
                <a:schemeClr val="dk1"/>
              </a:buClr>
              <a:buSzPts val="1800"/>
              <a:buFont typeface="Arial"/>
              <a:buNone/>
            </a:pPr>
            <a:r>
              <a:t/>
            </a:r>
            <a:endParaRPr b="0" sz="1800" strike="noStrike">
              <a:solidFill>
                <a:srgbClr val="000000"/>
              </a:solidFill>
              <a:latin typeface="Arial"/>
              <a:ea typeface="Arial"/>
              <a:cs typeface="Arial"/>
              <a:sym typeface="Arial"/>
            </a:endParaRPr>
          </a:p>
        </p:txBody>
      </p:sp>
      <p:sp>
        <p:nvSpPr>
          <p:cNvPr id="559" name="Google Shape;559;p35:notes"/>
          <p:cNvSpPr txBox="1"/>
          <p:nvPr>
            <p:ph idx="12" type="sldNum"/>
          </p:nvPr>
        </p:nvSpPr>
        <p:spPr>
          <a:xfrm>
            <a:off x="3884760" y="8685360"/>
            <a:ext cx="2971440" cy="458280"/>
          </a:xfrm>
          <a:prstGeom prst="rect">
            <a:avLst/>
          </a:prstGeom>
          <a:noFill/>
          <a:ln>
            <a:noFill/>
          </a:ln>
        </p:spPr>
        <p:txBody>
          <a:bodyPr anchorCtr="0" anchor="b" bIns="0" lIns="0" spcFirstLastPara="1" rIns="0" wrap="square" tIns="0">
            <a:noAutofit/>
          </a:bodyPr>
          <a:lstStyle/>
          <a:p>
            <a:pPr indent="0" lvl="0" marL="0" marR="0" rtl="0" algn="r">
              <a:lnSpc>
                <a:spcPct val="100000"/>
              </a:lnSpc>
              <a:spcBef>
                <a:spcPts val="0"/>
              </a:spcBef>
              <a:spcAft>
                <a:spcPts val="0"/>
              </a:spcAft>
              <a:buClr>
                <a:srgbClr val="000000"/>
              </a:buClr>
              <a:buSzPts val="1200"/>
              <a:buFont typeface="Times New Roman"/>
              <a:buNone/>
            </a:pPr>
            <a:fld id="{00000000-1234-1234-1234-123412341234}" type="slidenum">
              <a:rPr b="0" lang="en-GB" sz="1200" strike="noStrike">
                <a:solidFill>
                  <a:srgbClr val="000000"/>
                </a:solidFill>
                <a:latin typeface="Times New Roman"/>
                <a:ea typeface="Times New Roman"/>
                <a:cs typeface="Times New Roman"/>
                <a:sym typeface="Times New Roman"/>
              </a:rPr>
              <a:t>‹#›</a:t>
            </a:fld>
            <a:endParaRPr b="0" sz="1200" strike="noStrike">
              <a:solidFill>
                <a:srgbClr val="000000"/>
              </a:solidFill>
              <a:latin typeface="Times New Roman"/>
              <a:ea typeface="Times New Roman"/>
              <a:cs typeface="Times New Roman"/>
              <a:sym typeface="Times New Roman"/>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8" name="Shape 568"/>
        <p:cNvGrpSpPr/>
        <p:nvPr/>
      </p:nvGrpSpPr>
      <p:grpSpPr>
        <a:xfrm>
          <a:off x="0" y="0"/>
          <a:ext cx="0" cy="0"/>
          <a:chOff x="0" y="0"/>
          <a:chExt cx="0" cy="0"/>
        </a:xfrm>
      </p:grpSpPr>
      <p:sp>
        <p:nvSpPr>
          <p:cNvPr id="569" name="Google Shape;569;p3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570" name="Google Shape;570;p36:notes"/>
          <p:cNvSpPr txBox="1"/>
          <p:nvPr>
            <p:ph idx="1" type="body"/>
          </p:nvPr>
        </p:nvSpPr>
        <p:spPr>
          <a:xfrm>
            <a:off x="685800" y="4400640"/>
            <a:ext cx="5486040" cy="3600000"/>
          </a:xfrm>
          <a:prstGeom prst="rect">
            <a:avLst/>
          </a:prstGeom>
          <a:noFill/>
          <a:ln>
            <a:noFill/>
          </a:ln>
        </p:spPr>
        <p:txBody>
          <a:bodyPr anchorCtr="0" anchor="t" bIns="0" lIns="0" spcFirstLastPara="1" rIns="0" wrap="square" tIns="0">
            <a:noAutofit/>
          </a:bodyPr>
          <a:lstStyle/>
          <a:p>
            <a:pPr indent="0" lvl="0" marL="216000" rtl="0" algn="l">
              <a:lnSpc>
                <a:spcPct val="100000"/>
              </a:lnSpc>
              <a:spcBef>
                <a:spcPts val="0"/>
              </a:spcBef>
              <a:spcAft>
                <a:spcPts val="0"/>
              </a:spcAft>
              <a:buClr>
                <a:srgbClr val="000000"/>
              </a:buClr>
              <a:buSzPts val="1200"/>
              <a:buFont typeface="Open Sans"/>
              <a:buNone/>
            </a:pPr>
            <a:r>
              <a:rPr b="1" lang="en-GB" sz="1200" strike="noStrike">
                <a:solidFill>
                  <a:srgbClr val="000000"/>
                </a:solidFill>
                <a:latin typeface="Open Sans"/>
                <a:ea typeface="Open Sans"/>
                <a:cs typeface="Open Sans"/>
                <a:sym typeface="Open Sans"/>
              </a:rPr>
              <a:t>Overview</a:t>
            </a:r>
            <a:endParaRPr b="0" sz="1200" strike="noStrike">
              <a:solidFill>
                <a:srgbClr val="000000"/>
              </a:solidFill>
              <a:latin typeface="Open Sans"/>
              <a:ea typeface="Open Sans"/>
              <a:cs typeface="Open Sans"/>
              <a:sym typeface="Open Sans"/>
            </a:endParaRPr>
          </a:p>
          <a:p>
            <a:pPr indent="-171360" lvl="0" marL="171360" rtl="0" algn="l">
              <a:lnSpc>
                <a:spcPct val="100000"/>
              </a:lnSpc>
              <a:spcBef>
                <a:spcPts val="0"/>
              </a:spcBef>
              <a:spcAft>
                <a:spcPts val="0"/>
              </a:spcAft>
              <a:buClr>
                <a:srgbClr val="000000"/>
              </a:buClr>
              <a:buSzPts val="1200"/>
              <a:buFont typeface="Arial"/>
              <a:buChar char="•"/>
            </a:pPr>
            <a:r>
              <a:rPr b="0" lang="en-GB" sz="1200" strike="noStrike">
                <a:solidFill>
                  <a:srgbClr val="000000"/>
                </a:solidFill>
                <a:latin typeface="Open Sans"/>
                <a:ea typeface="Open Sans"/>
                <a:cs typeface="Open Sans"/>
                <a:sym typeface="Open Sans"/>
              </a:rPr>
              <a:t>Introduction to GIS Standards</a:t>
            </a:r>
            <a:endParaRPr b="0" sz="1200" strike="noStrike">
              <a:solidFill>
                <a:srgbClr val="000000"/>
              </a:solidFill>
              <a:latin typeface="Open Sans"/>
              <a:ea typeface="Open Sans"/>
              <a:cs typeface="Open Sans"/>
              <a:sym typeface="Open Sans"/>
            </a:endParaRPr>
          </a:p>
          <a:p>
            <a:pPr indent="-171360" lvl="0" marL="171360" rtl="0" algn="l">
              <a:lnSpc>
                <a:spcPct val="100000"/>
              </a:lnSpc>
              <a:spcBef>
                <a:spcPts val="0"/>
              </a:spcBef>
              <a:spcAft>
                <a:spcPts val="0"/>
              </a:spcAft>
              <a:buClr>
                <a:srgbClr val="000000"/>
              </a:buClr>
              <a:buSzPts val="1200"/>
              <a:buFont typeface="Arial"/>
              <a:buChar char="•"/>
            </a:pPr>
            <a:r>
              <a:rPr b="0" lang="en-GB" sz="1200" strike="noStrike">
                <a:solidFill>
                  <a:srgbClr val="000000"/>
                </a:solidFill>
                <a:latin typeface="Open Sans"/>
                <a:ea typeface="Open Sans"/>
                <a:cs typeface="Open Sans"/>
                <a:sym typeface="Open Sans"/>
              </a:rPr>
              <a:t>Importance of GIS standards for interoperability and data exchange</a:t>
            </a:r>
            <a:endParaRPr b="0" sz="1200" strike="noStrike">
              <a:solidFill>
                <a:srgbClr val="000000"/>
              </a:solidFill>
              <a:latin typeface="Open Sans"/>
              <a:ea typeface="Open Sans"/>
              <a:cs typeface="Open Sans"/>
              <a:sym typeface="Open Sans"/>
            </a:endParaRPr>
          </a:p>
          <a:p>
            <a:pPr indent="-171360" lvl="0" marL="171360" rtl="0" algn="l">
              <a:lnSpc>
                <a:spcPct val="100000"/>
              </a:lnSpc>
              <a:spcBef>
                <a:spcPts val="0"/>
              </a:spcBef>
              <a:spcAft>
                <a:spcPts val="0"/>
              </a:spcAft>
              <a:buClr>
                <a:srgbClr val="000000"/>
              </a:buClr>
              <a:buSzPts val="1200"/>
              <a:buFont typeface="Arial"/>
              <a:buChar char="•"/>
            </a:pPr>
            <a:r>
              <a:rPr b="0" lang="en-GB" sz="1200" strike="noStrike">
                <a:solidFill>
                  <a:srgbClr val="000000"/>
                </a:solidFill>
                <a:latin typeface="Open Sans"/>
                <a:ea typeface="Open Sans"/>
                <a:cs typeface="Open Sans"/>
                <a:sym typeface="Open Sans"/>
              </a:rPr>
              <a:t>Overview of Open Geospatial Consortium (OGC) and its role in GIS standards development</a:t>
            </a:r>
            <a:endParaRPr b="0" sz="1200" strike="noStrike">
              <a:solidFill>
                <a:srgbClr val="000000"/>
              </a:solidFill>
              <a:latin typeface="Open Sans"/>
              <a:ea typeface="Open Sans"/>
              <a:cs typeface="Open Sans"/>
              <a:sym typeface="Open Sans"/>
            </a:endParaRPr>
          </a:p>
          <a:p>
            <a:pPr indent="-171360" lvl="0" marL="171360" rtl="0" algn="l">
              <a:lnSpc>
                <a:spcPct val="100000"/>
              </a:lnSpc>
              <a:spcBef>
                <a:spcPts val="0"/>
              </a:spcBef>
              <a:spcAft>
                <a:spcPts val="0"/>
              </a:spcAft>
              <a:buClr>
                <a:srgbClr val="000000"/>
              </a:buClr>
              <a:buSzPts val="1200"/>
              <a:buFont typeface="Arial"/>
              <a:buChar char="•"/>
            </a:pPr>
            <a:r>
              <a:rPr b="0" lang="en-GB" sz="1200" strike="noStrike">
                <a:solidFill>
                  <a:srgbClr val="000000"/>
                </a:solidFill>
                <a:latin typeface="Open Sans"/>
                <a:ea typeface="Open Sans"/>
                <a:cs typeface="Open Sans"/>
                <a:sym typeface="Open Sans"/>
              </a:rPr>
              <a:t>Other relevant standards organizations and their contributions to GIS standards</a:t>
            </a:r>
            <a:endParaRPr b="0" sz="1200" strike="noStrike">
              <a:solidFill>
                <a:srgbClr val="000000"/>
              </a:solidFill>
              <a:latin typeface="Open Sans"/>
              <a:ea typeface="Open Sans"/>
              <a:cs typeface="Open Sans"/>
              <a:sym typeface="Open Sans"/>
            </a:endParaRPr>
          </a:p>
          <a:p>
            <a:pPr indent="0" lvl="0" marL="0" rtl="0" algn="l">
              <a:lnSpc>
                <a:spcPct val="100000"/>
              </a:lnSpc>
              <a:spcBef>
                <a:spcPts val="0"/>
              </a:spcBef>
              <a:spcAft>
                <a:spcPts val="0"/>
              </a:spcAft>
              <a:buClr>
                <a:schemeClr val="dk1"/>
              </a:buClr>
              <a:buSzPts val="1200"/>
              <a:buFont typeface="Arial"/>
              <a:buNone/>
            </a:pPr>
            <a:r>
              <a:t/>
            </a:r>
            <a:endParaRPr b="0" sz="1200" strike="noStrike">
              <a:solidFill>
                <a:srgbClr val="000000"/>
              </a:solidFill>
              <a:latin typeface="Open Sans"/>
              <a:ea typeface="Open Sans"/>
              <a:cs typeface="Open Sans"/>
              <a:sym typeface="Open Sans"/>
            </a:endParaRPr>
          </a:p>
          <a:p>
            <a:pPr indent="0" lvl="0" marL="0" rtl="0" algn="l">
              <a:lnSpc>
                <a:spcPct val="100000"/>
              </a:lnSpc>
              <a:spcBef>
                <a:spcPts val="0"/>
              </a:spcBef>
              <a:spcAft>
                <a:spcPts val="0"/>
              </a:spcAft>
              <a:buClr>
                <a:srgbClr val="000000"/>
              </a:buClr>
              <a:buSzPts val="1200"/>
              <a:buFont typeface="Open Sans"/>
              <a:buNone/>
            </a:pPr>
            <a:r>
              <a:rPr b="1" lang="en-GB" sz="1200" strike="noStrike">
                <a:solidFill>
                  <a:srgbClr val="000000"/>
                </a:solidFill>
                <a:latin typeface="Open Sans"/>
                <a:ea typeface="Open Sans"/>
                <a:cs typeface="Open Sans"/>
                <a:sym typeface="Open Sans"/>
              </a:rPr>
              <a:t>Examples of a Standards body</a:t>
            </a:r>
            <a:endParaRPr b="0" sz="1200" strike="noStrike">
              <a:solidFill>
                <a:srgbClr val="000000"/>
              </a:solidFill>
              <a:latin typeface="Open Sans"/>
              <a:ea typeface="Open Sans"/>
              <a:cs typeface="Open Sans"/>
              <a:sym typeface="Open Sans"/>
            </a:endParaRPr>
          </a:p>
          <a:p>
            <a:pPr indent="-171360" lvl="0" marL="171360" rtl="0" algn="l">
              <a:lnSpc>
                <a:spcPct val="100000"/>
              </a:lnSpc>
              <a:spcBef>
                <a:spcPts val="0"/>
              </a:spcBef>
              <a:spcAft>
                <a:spcPts val="0"/>
              </a:spcAft>
              <a:buClr>
                <a:srgbClr val="000000"/>
              </a:buClr>
              <a:buSzPts val="1200"/>
              <a:buFont typeface="Arial"/>
              <a:buChar char="•"/>
            </a:pPr>
            <a:r>
              <a:rPr b="0" lang="en-GB" sz="1200" strike="noStrike">
                <a:solidFill>
                  <a:srgbClr val="000000"/>
                </a:solidFill>
                <a:latin typeface="Open Sans"/>
                <a:ea typeface="Open Sans"/>
                <a:cs typeface="Open Sans"/>
                <a:sym typeface="Open Sans"/>
              </a:rPr>
              <a:t>Open Geospatial Consortium (OGC) Standards</a:t>
            </a:r>
            <a:endParaRPr b="0" sz="1200" strike="noStrike">
              <a:solidFill>
                <a:srgbClr val="000000"/>
              </a:solidFill>
              <a:latin typeface="Open Sans"/>
              <a:ea typeface="Open Sans"/>
              <a:cs typeface="Open Sans"/>
              <a:sym typeface="Open Sans"/>
            </a:endParaRPr>
          </a:p>
          <a:p>
            <a:pPr indent="-171359" lvl="1" marL="628560" rtl="0" algn="l">
              <a:lnSpc>
                <a:spcPct val="100000"/>
              </a:lnSpc>
              <a:spcBef>
                <a:spcPts val="0"/>
              </a:spcBef>
              <a:spcAft>
                <a:spcPts val="0"/>
              </a:spcAft>
              <a:buClr>
                <a:srgbClr val="000000"/>
              </a:buClr>
              <a:buSzPts val="1200"/>
              <a:buFont typeface="Arial"/>
              <a:buChar char="•"/>
            </a:pPr>
            <a:r>
              <a:rPr b="0" lang="en-GB" sz="1200" strike="noStrike">
                <a:solidFill>
                  <a:srgbClr val="000000"/>
                </a:solidFill>
                <a:latin typeface="Open Sans"/>
                <a:ea typeface="Open Sans"/>
                <a:cs typeface="Open Sans"/>
                <a:sym typeface="Open Sans"/>
              </a:rPr>
              <a:t>OGC Overview</a:t>
            </a:r>
            <a:endParaRPr b="0" sz="1200" strike="noStrike">
              <a:solidFill>
                <a:srgbClr val="000000"/>
              </a:solidFill>
              <a:latin typeface="Open Sans"/>
              <a:ea typeface="Open Sans"/>
              <a:cs typeface="Open Sans"/>
              <a:sym typeface="Open Sans"/>
            </a:endParaRPr>
          </a:p>
          <a:p>
            <a:pPr indent="-171359" lvl="1" marL="628560" rtl="0" algn="l">
              <a:lnSpc>
                <a:spcPct val="100000"/>
              </a:lnSpc>
              <a:spcBef>
                <a:spcPts val="0"/>
              </a:spcBef>
              <a:spcAft>
                <a:spcPts val="0"/>
              </a:spcAft>
              <a:buClr>
                <a:srgbClr val="000000"/>
              </a:buClr>
              <a:buSzPts val="1200"/>
              <a:buFont typeface="Arial"/>
              <a:buChar char="•"/>
            </a:pPr>
            <a:r>
              <a:rPr b="0" lang="en-GB" sz="1200" strike="noStrike">
                <a:solidFill>
                  <a:srgbClr val="000000"/>
                </a:solidFill>
                <a:latin typeface="Open Sans"/>
                <a:ea typeface="Open Sans"/>
                <a:cs typeface="Open Sans"/>
                <a:sym typeface="Open Sans"/>
              </a:rPr>
              <a:t>Introduction to OGC as a global standards organization</a:t>
            </a:r>
            <a:endParaRPr b="0" sz="1200" strike="noStrike">
              <a:solidFill>
                <a:srgbClr val="000000"/>
              </a:solidFill>
              <a:latin typeface="Open Sans"/>
              <a:ea typeface="Open Sans"/>
              <a:cs typeface="Open Sans"/>
              <a:sym typeface="Open Sans"/>
            </a:endParaRPr>
          </a:p>
          <a:p>
            <a:pPr indent="-171359" lvl="1" marL="628560" rtl="0" algn="l">
              <a:lnSpc>
                <a:spcPct val="100000"/>
              </a:lnSpc>
              <a:spcBef>
                <a:spcPts val="0"/>
              </a:spcBef>
              <a:spcAft>
                <a:spcPts val="0"/>
              </a:spcAft>
              <a:buClr>
                <a:srgbClr val="000000"/>
              </a:buClr>
              <a:buSzPts val="1200"/>
              <a:buFont typeface="Arial"/>
              <a:buChar char="•"/>
            </a:pPr>
            <a:r>
              <a:rPr b="0" lang="en-GB" sz="1200" strike="noStrike">
                <a:solidFill>
                  <a:srgbClr val="000000"/>
                </a:solidFill>
                <a:latin typeface="Open Sans"/>
                <a:ea typeface="Open Sans"/>
                <a:cs typeface="Open Sans"/>
                <a:sym typeface="Open Sans"/>
              </a:rPr>
              <a:t>OGC's mission and objectives in the GIS domain</a:t>
            </a:r>
            <a:endParaRPr b="0" sz="1200" strike="noStrike">
              <a:solidFill>
                <a:srgbClr val="000000"/>
              </a:solidFill>
              <a:latin typeface="Open Sans"/>
              <a:ea typeface="Open Sans"/>
              <a:cs typeface="Open Sans"/>
              <a:sym typeface="Open Sans"/>
            </a:endParaRPr>
          </a:p>
          <a:p>
            <a:pPr indent="-171360" lvl="0" marL="171360" rtl="0" algn="l">
              <a:lnSpc>
                <a:spcPct val="100000"/>
              </a:lnSpc>
              <a:spcBef>
                <a:spcPts val="0"/>
              </a:spcBef>
              <a:spcAft>
                <a:spcPts val="0"/>
              </a:spcAft>
              <a:buClr>
                <a:srgbClr val="000000"/>
              </a:buClr>
              <a:buSzPts val="1200"/>
              <a:buFont typeface="Arial"/>
              <a:buChar char="•"/>
            </a:pPr>
            <a:r>
              <a:rPr b="0" lang="en-GB" sz="1200" strike="noStrike">
                <a:solidFill>
                  <a:srgbClr val="000000"/>
                </a:solidFill>
                <a:latin typeface="Open Sans"/>
                <a:ea typeface="Open Sans"/>
                <a:cs typeface="Open Sans"/>
                <a:sym typeface="Open Sans"/>
              </a:rPr>
              <a:t>Key OGC Standards</a:t>
            </a:r>
            <a:endParaRPr b="0" sz="1200" strike="noStrike">
              <a:solidFill>
                <a:srgbClr val="000000"/>
              </a:solidFill>
              <a:latin typeface="Open Sans"/>
              <a:ea typeface="Open Sans"/>
              <a:cs typeface="Open Sans"/>
              <a:sym typeface="Open Sans"/>
            </a:endParaRPr>
          </a:p>
          <a:p>
            <a:pPr indent="-171359" lvl="1" marL="628560" rtl="0" algn="l">
              <a:lnSpc>
                <a:spcPct val="100000"/>
              </a:lnSpc>
              <a:spcBef>
                <a:spcPts val="0"/>
              </a:spcBef>
              <a:spcAft>
                <a:spcPts val="0"/>
              </a:spcAft>
              <a:buClr>
                <a:srgbClr val="000000"/>
              </a:buClr>
              <a:buSzPts val="1200"/>
              <a:buFont typeface="Arial"/>
              <a:buChar char="•"/>
            </a:pPr>
            <a:r>
              <a:rPr b="0" lang="en-GB" sz="1200" strike="noStrike">
                <a:solidFill>
                  <a:srgbClr val="000000"/>
                </a:solidFill>
                <a:latin typeface="Open Sans"/>
                <a:ea typeface="Open Sans"/>
                <a:cs typeface="Open Sans"/>
                <a:sym typeface="Open Sans"/>
              </a:rPr>
              <a:t>OGC Simple Features</a:t>
            </a:r>
            <a:endParaRPr b="0" sz="1200" strike="noStrike">
              <a:solidFill>
                <a:srgbClr val="000000"/>
              </a:solidFill>
              <a:latin typeface="Open Sans"/>
              <a:ea typeface="Open Sans"/>
              <a:cs typeface="Open Sans"/>
              <a:sym typeface="Open Sans"/>
            </a:endParaRPr>
          </a:p>
          <a:p>
            <a:pPr indent="-171359" lvl="2" marL="1085760" rtl="0" algn="l">
              <a:lnSpc>
                <a:spcPct val="100000"/>
              </a:lnSpc>
              <a:spcBef>
                <a:spcPts val="0"/>
              </a:spcBef>
              <a:spcAft>
                <a:spcPts val="0"/>
              </a:spcAft>
              <a:buClr>
                <a:srgbClr val="000000"/>
              </a:buClr>
              <a:buSzPts val="1200"/>
              <a:buFont typeface="Arial"/>
              <a:buChar char="•"/>
            </a:pPr>
            <a:r>
              <a:rPr b="0" lang="en-GB" sz="1200" strike="noStrike">
                <a:solidFill>
                  <a:srgbClr val="000000"/>
                </a:solidFill>
                <a:latin typeface="Open Sans"/>
                <a:ea typeface="Open Sans"/>
                <a:cs typeface="Open Sans"/>
                <a:sym typeface="Open Sans"/>
              </a:rPr>
              <a:t>Definition and components of Simple Features</a:t>
            </a:r>
            <a:endParaRPr b="0" sz="1200" strike="noStrike">
              <a:solidFill>
                <a:srgbClr val="000000"/>
              </a:solidFill>
              <a:latin typeface="Open Sans"/>
              <a:ea typeface="Open Sans"/>
              <a:cs typeface="Open Sans"/>
              <a:sym typeface="Open Sans"/>
            </a:endParaRPr>
          </a:p>
          <a:p>
            <a:pPr indent="-171359" lvl="2" marL="1085760" rtl="0" algn="l">
              <a:lnSpc>
                <a:spcPct val="100000"/>
              </a:lnSpc>
              <a:spcBef>
                <a:spcPts val="0"/>
              </a:spcBef>
              <a:spcAft>
                <a:spcPts val="0"/>
              </a:spcAft>
              <a:buClr>
                <a:srgbClr val="000000"/>
              </a:buClr>
              <a:buSzPts val="1200"/>
              <a:buFont typeface="Arial"/>
              <a:buChar char="•"/>
            </a:pPr>
            <a:r>
              <a:rPr b="0" lang="en-GB" sz="1200" strike="noStrike">
                <a:solidFill>
                  <a:srgbClr val="000000"/>
                </a:solidFill>
                <a:latin typeface="Open Sans"/>
                <a:ea typeface="Open Sans"/>
                <a:cs typeface="Open Sans"/>
                <a:sym typeface="Open Sans"/>
              </a:rPr>
              <a:t>Geometry types and operations</a:t>
            </a:r>
            <a:endParaRPr b="0" sz="1200" strike="noStrike">
              <a:solidFill>
                <a:srgbClr val="000000"/>
              </a:solidFill>
              <a:latin typeface="Open Sans"/>
              <a:ea typeface="Open Sans"/>
              <a:cs typeface="Open Sans"/>
              <a:sym typeface="Open Sans"/>
            </a:endParaRPr>
          </a:p>
          <a:p>
            <a:pPr indent="-171359" lvl="2" marL="1085760" rtl="0" algn="l">
              <a:lnSpc>
                <a:spcPct val="100000"/>
              </a:lnSpc>
              <a:spcBef>
                <a:spcPts val="0"/>
              </a:spcBef>
              <a:spcAft>
                <a:spcPts val="0"/>
              </a:spcAft>
              <a:buClr>
                <a:srgbClr val="000000"/>
              </a:buClr>
              <a:buSzPts val="1200"/>
              <a:buFont typeface="Arial"/>
              <a:buChar char="•"/>
            </a:pPr>
            <a:r>
              <a:rPr b="0" lang="en-GB" sz="1200" strike="noStrike">
                <a:solidFill>
                  <a:srgbClr val="000000"/>
                </a:solidFill>
                <a:latin typeface="Open Sans"/>
                <a:ea typeface="Open Sans"/>
                <a:cs typeface="Open Sans"/>
                <a:sym typeface="Open Sans"/>
              </a:rPr>
              <a:t>Spatial referencing systems and coordinate transformations</a:t>
            </a:r>
            <a:endParaRPr b="0" sz="1200" strike="noStrike">
              <a:solidFill>
                <a:srgbClr val="000000"/>
              </a:solidFill>
              <a:latin typeface="Open Sans"/>
              <a:ea typeface="Open Sans"/>
              <a:cs typeface="Open Sans"/>
              <a:sym typeface="Open Sans"/>
            </a:endParaRPr>
          </a:p>
          <a:p>
            <a:pPr indent="0" lvl="0" marL="0" rtl="0" algn="l">
              <a:lnSpc>
                <a:spcPct val="100000"/>
              </a:lnSpc>
              <a:spcBef>
                <a:spcPts val="0"/>
              </a:spcBef>
              <a:spcAft>
                <a:spcPts val="0"/>
              </a:spcAft>
              <a:buClr>
                <a:schemeClr val="dk1"/>
              </a:buClr>
              <a:buSzPts val="1200"/>
              <a:buFont typeface="Arial"/>
              <a:buNone/>
            </a:pPr>
            <a:r>
              <a:t/>
            </a:r>
            <a:endParaRPr b="0" sz="1200" strike="noStrike">
              <a:solidFill>
                <a:srgbClr val="000000"/>
              </a:solidFill>
              <a:latin typeface="Open Sans"/>
              <a:ea typeface="Open Sans"/>
              <a:cs typeface="Open Sans"/>
              <a:sym typeface="Open Sans"/>
            </a:endParaRPr>
          </a:p>
          <a:p>
            <a:pPr indent="-171359" lvl="1" marL="628560" rtl="0" algn="l">
              <a:lnSpc>
                <a:spcPct val="100000"/>
              </a:lnSpc>
              <a:spcBef>
                <a:spcPts val="0"/>
              </a:spcBef>
              <a:spcAft>
                <a:spcPts val="0"/>
              </a:spcAft>
              <a:buClr>
                <a:srgbClr val="000000"/>
              </a:buClr>
              <a:buSzPts val="1200"/>
              <a:buFont typeface="Arial"/>
              <a:buChar char="•"/>
            </a:pPr>
            <a:r>
              <a:rPr b="0" lang="en-GB" sz="1200" strike="noStrike">
                <a:solidFill>
                  <a:srgbClr val="000000"/>
                </a:solidFill>
                <a:latin typeface="Open Sans"/>
                <a:ea typeface="Open Sans"/>
                <a:cs typeface="Open Sans"/>
                <a:sym typeface="Open Sans"/>
              </a:rPr>
              <a:t>OGC Web Services</a:t>
            </a:r>
            <a:endParaRPr b="0" sz="1200" strike="noStrike">
              <a:solidFill>
                <a:srgbClr val="000000"/>
              </a:solidFill>
              <a:latin typeface="Open Sans"/>
              <a:ea typeface="Open Sans"/>
              <a:cs typeface="Open Sans"/>
              <a:sym typeface="Open Sans"/>
            </a:endParaRPr>
          </a:p>
          <a:p>
            <a:pPr indent="-171359" lvl="2" marL="1085760" rtl="0" algn="l">
              <a:lnSpc>
                <a:spcPct val="100000"/>
              </a:lnSpc>
              <a:spcBef>
                <a:spcPts val="0"/>
              </a:spcBef>
              <a:spcAft>
                <a:spcPts val="0"/>
              </a:spcAft>
              <a:buClr>
                <a:srgbClr val="000000"/>
              </a:buClr>
              <a:buSzPts val="1200"/>
              <a:buFont typeface="Arial"/>
              <a:buChar char="•"/>
            </a:pPr>
            <a:r>
              <a:rPr b="0" lang="en-GB" sz="1200" strike="noStrike">
                <a:solidFill>
                  <a:srgbClr val="000000"/>
                </a:solidFill>
                <a:latin typeface="Open Sans"/>
                <a:ea typeface="Open Sans"/>
                <a:cs typeface="Open Sans"/>
                <a:sym typeface="Open Sans"/>
              </a:rPr>
              <a:t>Overview of OGC Web Services (OWS)</a:t>
            </a:r>
            <a:endParaRPr b="0" sz="1200" strike="noStrike">
              <a:solidFill>
                <a:srgbClr val="000000"/>
              </a:solidFill>
              <a:latin typeface="Open Sans"/>
              <a:ea typeface="Open Sans"/>
              <a:cs typeface="Open Sans"/>
              <a:sym typeface="Open Sans"/>
            </a:endParaRPr>
          </a:p>
          <a:p>
            <a:pPr indent="-171359" lvl="2" marL="1085760" rtl="0" algn="l">
              <a:lnSpc>
                <a:spcPct val="100000"/>
              </a:lnSpc>
              <a:spcBef>
                <a:spcPts val="0"/>
              </a:spcBef>
              <a:spcAft>
                <a:spcPts val="0"/>
              </a:spcAft>
              <a:buClr>
                <a:srgbClr val="000000"/>
              </a:buClr>
              <a:buSzPts val="1200"/>
              <a:buFont typeface="Arial"/>
              <a:buChar char="•"/>
            </a:pPr>
            <a:r>
              <a:rPr b="0" lang="en-GB" sz="1200" strike="noStrike">
                <a:solidFill>
                  <a:srgbClr val="000000"/>
                </a:solidFill>
                <a:latin typeface="Open Sans"/>
                <a:ea typeface="Open Sans"/>
                <a:cs typeface="Open Sans"/>
                <a:sym typeface="Open Sans"/>
              </a:rPr>
              <a:t>Key OGC Web Service standards, such as WMS, WFS, WCS, and WPS</a:t>
            </a:r>
            <a:endParaRPr b="0" sz="1200" strike="noStrike">
              <a:solidFill>
                <a:srgbClr val="000000"/>
              </a:solidFill>
              <a:latin typeface="Open Sans"/>
              <a:ea typeface="Open Sans"/>
              <a:cs typeface="Open Sans"/>
              <a:sym typeface="Open Sans"/>
            </a:endParaRPr>
          </a:p>
          <a:p>
            <a:pPr indent="-171359" lvl="2" marL="1085760" rtl="0" algn="l">
              <a:lnSpc>
                <a:spcPct val="100000"/>
              </a:lnSpc>
              <a:spcBef>
                <a:spcPts val="0"/>
              </a:spcBef>
              <a:spcAft>
                <a:spcPts val="0"/>
              </a:spcAft>
              <a:buClr>
                <a:srgbClr val="000000"/>
              </a:buClr>
              <a:buSzPts val="1200"/>
              <a:buFont typeface="Arial"/>
              <a:buChar char="•"/>
            </a:pPr>
            <a:r>
              <a:rPr b="0" lang="en-GB" sz="1200" strike="noStrike">
                <a:solidFill>
                  <a:srgbClr val="000000"/>
                </a:solidFill>
                <a:latin typeface="Open Sans"/>
                <a:ea typeface="Open Sans"/>
                <a:cs typeface="Open Sans"/>
                <a:sym typeface="Open Sans"/>
              </a:rPr>
              <a:t>Functionality and use cases of each standard</a:t>
            </a:r>
            <a:endParaRPr b="0" sz="1200" strike="noStrike">
              <a:solidFill>
                <a:srgbClr val="000000"/>
              </a:solidFill>
              <a:latin typeface="Open Sans"/>
              <a:ea typeface="Open Sans"/>
              <a:cs typeface="Open Sans"/>
              <a:sym typeface="Open Sans"/>
            </a:endParaRPr>
          </a:p>
          <a:p>
            <a:pPr indent="-171359" lvl="1" marL="628560" rtl="0" algn="l">
              <a:lnSpc>
                <a:spcPct val="100000"/>
              </a:lnSpc>
              <a:spcBef>
                <a:spcPts val="0"/>
              </a:spcBef>
              <a:spcAft>
                <a:spcPts val="0"/>
              </a:spcAft>
              <a:buClr>
                <a:srgbClr val="000000"/>
              </a:buClr>
              <a:buSzPts val="1200"/>
              <a:buFont typeface="Arial"/>
              <a:buChar char="•"/>
            </a:pPr>
            <a:r>
              <a:rPr b="0" lang="en-GB" sz="1200" strike="noStrike">
                <a:solidFill>
                  <a:srgbClr val="000000"/>
                </a:solidFill>
                <a:latin typeface="Open Sans"/>
                <a:ea typeface="Open Sans"/>
                <a:cs typeface="Open Sans"/>
                <a:sym typeface="Open Sans"/>
              </a:rPr>
              <a:t>OGC GeoPackage</a:t>
            </a:r>
            <a:endParaRPr b="0" sz="1200" strike="noStrike">
              <a:solidFill>
                <a:srgbClr val="000000"/>
              </a:solidFill>
              <a:latin typeface="Open Sans"/>
              <a:ea typeface="Open Sans"/>
              <a:cs typeface="Open Sans"/>
              <a:sym typeface="Open Sans"/>
            </a:endParaRPr>
          </a:p>
          <a:p>
            <a:pPr indent="-171359" lvl="2" marL="1085760" rtl="0" algn="l">
              <a:lnSpc>
                <a:spcPct val="100000"/>
              </a:lnSpc>
              <a:spcBef>
                <a:spcPts val="0"/>
              </a:spcBef>
              <a:spcAft>
                <a:spcPts val="0"/>
              </a:spcAft>
              <a:buClr>
                <a:srgbClr val="000000"/>
              </a:buClr>
              <a:buSzPts val="1200"/>
              <a:buFont typeface="Arial"/>
              <a:buChar char="•"/>
            </a:pPr>
            <a:r>
              <a:rPr b="0" lang="en-GB" sz="1200" strike="noStrike">
                <a:solidFill>
                  <a:srgbClr val="000000"/>
                </a:solidFill>
                <a:latin typeface="Open Sans"/>
                <a:ea typeface="Open Sans"/>
                <a:cs typeface="Open Sans"/>
                <a:sym typeface="Open Sans"/>
              </a:rPr>
              <a:t>Introduction to GeoPackage as a geospatial data exchange format</a:t>
            </a:r>
            <a:endParaRPr b="0" sz="1200" strike="noStrike">
              <a:solidFill>
                <a:srgbClr val="000000"/>
              </a:solidFill>
              <a:latin typeface="Open Sans"/>
              <a:ea typeface="Open Sans"/>
              <a:cs typeface="Open Sans"/>
              <a:sym typeface="Open Sans"/>
            </a:endParaRPr>
          </a:p>
          <a:p>
            <a:pPr indent="-171359" lvl="2" marL="1085760" rtl="0" algn="l">
              <a:lnSpc>
                <a:spcPct val="100000"/>
              </a:lnSpc>
              <a:spcBef>
                <a:spcPts val="0"/>
              </a:spcBef>
              <a:spcAft>
                <a:spcPts val="0"/>
              </a:spcAft>
              <a:buClr>
                <a:srgbClr val="000000"/>
              </a:buClr>
              <a:buSzPts val="1200"/>
              <a:buFont typeface="Arial"/>
              <a:buChar char="•"/>
            </a:pPr>
            <a:r>
              <a:rPr b="0" lang="en-GB" sz="1200" strike="noStrike">
                <a:solidFill>
                  <a:srgbClr val="000000"/>
                </a:solidFill>
                <a:latin typeface="Open Sans"/>
                <a:ea typeface="Open Sans"/>
                <a:cs typeface="Open Sans"/>
                <a:sym typeface="Open Sans"/>
              </a:rPr>
              <a:t>Structure and capabilities of GeoPackage</a:t>
            </a:r>
            <a:endParaRPr b="0" sz="1200" strike="noStrike">
              <a:solidFill>
                <a:srgbClr val="000000"/>
              </a:solidFill>
              <a:latin typeface="Open Sans"/>
              <a:ea typeface="Open Sans"/>
              <a:cs typeface="Open Sans"/>
              <a:sym typeface="Open Sans"/>
            </a:endParaRPr>
          </a:p>
          <a:p>
            <a:pPr indent="-171359" lvl="2" marL="1085760" rtl="0" algn="l">
              <a:lnSpc>
                <a:spcPct val="100000"/>
              </a:lnSpc>
              <a:spcBef>
                <a:spcPts val="0"/>
              </a:spcBef>
              <a:spcAft>
                <a:spcPts val="0"/>
              </a:spcAft>
              <a:buClr>
                <a:srgbClr val="000000"/>
              </a:buClr>
              <a:buSzPts val="1200"/>
              <a:buFont typeface="Arial"/>
              <a:buChar char="•"/>
            </a:pPr>
            <a:r>
              <a:rPr b="0" lang="en-GB" sz="1200" strike="noStrike">
                <a:solidFill>
                  <a:srgbClr val="000000"/>
                </a:solidFill>
                <a:latin typeface="Open Sans"/>
                <a:ea typeface="Open Sans"/>
                <a:cs typeface="Open Sans"/>
                <a:sym typeface="Open Sans"/>
              </a:rPr>
              <a:t>Benefits and applications of GeoPackage</a:t>
            </a:r>
            <a:endParaRPr b="0" sz="1200" strike="noStrike">
              <a:solidFill>
                <a:srgbClr val="000000"/>
              </a:solidFill>
              <a:latin typeface="Open Sans"/>
              <a:ea typeface="Open Sans"/>
              <a:cs typeface="Open Sans"/>
              <a:sym typeface="Open Sans"/>
            </a:endParaRPr>
          </a:p>
          <a:p>
            <a:pPr indent="-171359" lvl="1" marL="628560" rtl="0" algn="l">
              <a:lnSpc>
                <a:spcPct val="100000"/>
              </a:lnSpc>
              <a:spcBef>
                <a:spcPts val="0"/>
              </a:spcBef>
              <a:spcAft>
                <a:spcPts val="0"/>
              </a:spcAft>
              <a:buClr>
                <a:srgbClr val="000000"/>
              </a:buClr>
              <a:buSzPts val="1200"/>
              <a:buFont typeface="Arial"/>
              <a:buChar char="•"/>
            </a:pPr>
            <a:r>
              <a:rPr b="0" lang="en-GB" sz="1200" strike="noStrike">
                <a:solidFill>
                  <a:srgbClr val="000000"/>
                </a:solidFill>
                <a:latin typeface="Open Sans"/>
                <a:ea typeface="Open Sans"/>
                <a:cs typeface="Open Sans"/>
                <a:sym typeface="Open Sans"/>
              </a:rPr>
              <a:t>OGC Sensor Web Enablement (SWE)</a:t>
            </a:r>
            <a:endParaRPr b="0" sz="1200" strike="noStrike">
              <a:solidFill>
                <a:srgbClr val="000000"/>
              </a:solidFill>
              <a:latin typeface="Open Sans"/>
              <a:ea typeface="Open Sans"/>
              <a:cs typeface="Open Sans"/>
              <a:sym typeface="Open Sans"/>
            </a:endParaRPr>
          </a:p>
          <a:p>
            <a:pPr indent="-171359" lvl="2" marL="1085760" rtl="0" algn="l">
              <a:lnSpc>
                <a:spcPct val="100000"/>
              </a:lnSpc>
              <a:spcBef>
                <a:spcPts val="0"/>
              </a:spcBef>
              <a:spcAft>
                <a:spcPts val="0"/>
              </a:spcAft>
              <a:buClr>
                <a:srgbClr val="000000"/>
              </a:buClr>
              <a:buSzPts val="1200"/>
              <a:buFont typeface="Arial"/>
              <a:buChar char="•"/>
            </a:pPr>
            <a:r>
              <a:rPr b="0" lang="en-GB" sz="1200" strike="noStrike">
                <a:solidFill>
                  <a:srgbClr val="000000"/>
                </a:solidFill>
                <a:latin typeface="Open Sans"/>
                <a:ea typeface="Open Sans"/>
                <a:cs typeface="Open Sans"/>
                <a:sym typeface="Open Sans"/>
              </a:rPr>
              <a:t>Overview of Sensor Web Enablement (SWE)</a:t>
            </a:r>
            <a:endParaRPr b="0" sz="1200" strike="noStrike">
              <a:solidFill>
                <a:srgbClr val="000000"/>
              </a:solidFill>
              <a:latin typeface="Open Sans"/>
              <a:ea typeface="Open Sans"/>
              <a:cs typeface="Open Sans"/>
              <a:sym typeface="Open Sans"/>
            </a:endParaRPr>
          </a:p>
          <a:p>
            <a:pPr indent="-171359" lvl="2" marL="1085760" rtl="0" algn="l">
              <a:lnSpc>
                <a:spcPct val="100000"/>
              </a:lnSpc>
              <a:spcBef>
                <a:spcPts val="0"/>
              </a:spcBef>
              <a:spcAft>
                <a:spcPts val="0"/>
              </a:spcAft>
              <a:buClr>
                <a:srgbClr val="000000"/>
              </a:buClr>
              <a:buSzPts val="1200"/>
              <a:buFont typeface="Arial"/>
              <a:buChar char="•"/>
            </a:pPr>
            <a:r>
              <a:rPr b="0" lang="en-GB" sz="1200" strike="noStrike">
                <a:solidFill>
                  <a:srgbClr val="000000"/>
                </a:solidFill>
                <a:latin typeface="Open Sans"/>
                <a:ea typeface="Open Sans"/>
                <a:cs typeface="Open Sans"/>
                <a:sym typeface="Open Sans"/>
              </a:rPr>
              <a:t>Standards and specifications for managing sensor data and observations</a:t>
            </a:r>
            <a:endParaRPr b="0" sz="1200" strike="noStrike">
              <a:solidFill>
                <a:srgbClr val="000000"/>
              </a:solidFill>
              <a:latin typeface="Open Sans"/>
              <a:ea typeface="Open Sans"/>
              <a:cs typeface="Open Sans"/>
              <a:sym typeface="Open Sans"/>
            </a:endParaRPr>
          </a:p>
          <a:p>
            <a:pPr indent="-171359" lvl="2" marL="1085760" rtl="0" algn="l">
              <a:lnSpc>
                <a:spcPct val="100000"/>
              </a:lnSpc>
              <a:spcBef>
                <a:spcPts val="0"/>
              </a:spcBef>
              <a:spcAft>
                <a:spcPts val="0"/>
              </a:spcAft>
              <a:buClr>
                <a:srgbClr val="000000"/>
              </a:buClr>
              <a:buSzPts val="1200"/>
              <a:buFont typeface="Arial"/>
              <a:buChar char="•"/>
            </a:pPr>
            <a:r>
              <a:rPr b="0" lang="en-GB" sz="1200" strike="noStrike">
                <a:solidFill>
                  <a:srgbClr val="000000"/>
                </a:solidFill>
                <a:latin typeface="Open Sans"/>
                <a:ea typeface="Open Sans"/>
                <a:cs typeface="Open Sans"/>
                <a:sym typeface="Open Sans"/>
              </a:rPr>
              <a:t>Integration of sensor data with GIS applications</a:t>
            </a:r>
            <a:endParaRPr b="0" sz="1200" strike="noStrike">
              <a:solidFill>
                <a:srgbClr val="000000"/>
              </a:solidFill>
              <a:latin typeface="Open Sans"/>
              <a:ea typeface="Open Sans"/>
              <a:cs typeface="Open Sans"/>
              <a:sym typeface="Open Sans"/>
            </a:endParaRPr>
          </a:p>
          <a:p>
            <a:pPr indent="-171359" lvl="1" marL="628560" rtl="0" algn="l">
              <a:lnSpc>
                <a:spcPct val="100000"/>
              </a:lnSpc>
              <a:spcBef>
                <a:spcPts val="0"/>
              </a:spcBef>
              <a:spcAft>
                <a:spcPts val="0"/>
              </a:spcAft>
              <a:buClr>
                <a:srgbClr val="000000"/>
              </a:buClr>
              <a:buSzPts val="1200"/>
              <a:buFont typeface="Arial"/>
              <a:buChar char="•"/>
            </a:pPr>
            <a:r>
              <a:rPr b="0" lang="en-GB" sz="1200" strike="noStrike">
                <a:solidFill>
                  <a:srgbClr val="000000"/>
                </a:solidFill>
                <a:latin typeface="Open Sans"/>
                <a:ea typeface="Open Sans"/>
                <a:cs typeface="Open Sans"/>
                <a:sym typeface="Open Sans"/>
              </a:rPr>
              <a:t>OGC CityGML</a:t>
            </a:r>
            <a:endParaRPr b="0" sz="1200" strike="noStrike">
              <a:solidFill>
                <a:srgbClr val="000000"/>
              </a:solidFill>
              <a:latin typeface="Open Sans"/>
              <a:ea typeface="Open Sans"/>
              <a:cs typeface="Open Sans"/>
              <a:sym typeface="Open Sans"/>
            </a:endParaRPr>
          </a:p>
          <a:p>
            <a:pPr indent="-171359" lvl="2" marL="1085760" rtl="0" algn="l">
              <a:lnSpc>
                <a:spcPct val="100000"/>
              </a:lnSpc>
              <a:spcBef>
                <a:spcPts val="0"/>
              </a:spcBef>
              <a:spcAft>
                <a:spcPts val="0"/>
              </a:spcAft>
              <a:buClr>
                <a:srgbClr val="000000"/>
              </a:buClr>
              <a:buSzPts val="1200"/>
              <a:buFont typeface="Arial"/>
              <a:buChar char="•"/>
            </a:pPr>
            <a:r>
              <a:rPr b="0" lang="en-GB" sz="1200" strike="noStrike">
                <a:solidFill>
                  <a:srgbClr val="000000"/>
                </a:solidFill>
                <a:latin typeface="Open Sans"/>
                <a:ea typeface="Open Sans"/>
                <a:cs typeface="Open Sans"/>
                <a:sym typeface="Open Sans"/>
              </a:rPr>
              <a:t>Introduction to CityGML for representing 3D urban models</a:t>
            </a:r>
            <a:endParaRPr b="0" sz="1200" strike="noStrike">
              <a:solidFill>
                <a:srgbClr val="000000"/>
              </a:solidFill>
              <a:latin typeface="Open Sans"/>
              <a:ea typeface="Open Sans"/>
              <a:cs typeface="Open Sans"/>
              <a:sym typeface="Open Sans"/>
            </a:endParaRPr>
          </a:p>
          <a:p>
            <a:pPr indent="-171359" lvl="2" marL="1085760" rtl="0" algn="l">
              <a:lnSpc>
                <a:spcPct val="100000"/>
              </a:lnSpc>
              <a:spcBef>
                <a:spcPts val="0"/>
              </a:spcBef>
              <a:spcAft>
                <a:spcPts val="0"/>
              </a:spcAft>
              <a:buClr>
                <a:srgbClr val="000000"/>
              </a:buClr>
              <a:buSzPts val="1200"/>
              <a:buFont typeface="Arial"/>
              <a:buChar char="•"/>
            </a:pPr>
            <a:r>
              <a:rPr b="0" lang="en-GB" sz="1200" strike="noStrike">
                <a:solidFill>
                  <a:srgbClr val="000000"/>
                </a:solidFill>
                <a:latin typeface="Open Sans"/>
                <a:ea typeface="Open Sans"/>
                <a:cs typeface="Open Sans"/>
                <a:sym typeface="Open Sans"/>
              </a:rPr>
              <a:t>CityGML data structure and encoding</a:t>
            </a:r>
            <a:endParaRPr b="0" sz="1200" strike="noStrike">
              <a:solidFill>
                <a:srgbClr val="000000"/>
              </a:solidFill>
              <a:latin typeface="Open Sans"/>
              <a:ea typeface="Open Sans"/>
              <a:cs typeface="Open Sans"/>
              <a:sym typeface="Open Sans"/>
            </a:endParaRPr>
          </a:p>
          <a:p>
            <a:pPr indent="-171359" lvl="2" marL="1085760" rtl="0" algn="l">
              <a:lnSpc>
                <a:spcPct val="100000"/>
              </a:lnSpc>
              <a:spcBef>
                <a:spcPts val="0"/>
              </a:spcBef>
              <a:spcAft>
                <a:spcPts val="0"/>
              </a:spcAft>
              <a:buClr>
                <a:srgbClr val="000000"/>
              </a:buClr>
              <a:buSzPts val="1200"/>
              <a:buFont typeface="Arial"/>
              <a:buChar char="•"/>
            </a:pPr>
            <a:r>
              <a:rPr b="0" lang="en-GB" sz="1200" strike="noStrike">
                <a:solidFill>
                  <a:srgbClr val="000000"/>
                </a:solidFill>
                <a:latin typeface="Open Sans"/>
                <a:ea typeface="Open Sans"/>
                <a:cs typeface="Open Sans"/>
                <a:sym typeface="Open Sans"/>
              </a:rPr>
              <a:t>Applications of CityGML in urban planning and visualization</a:t>
            </a:r>
            <a:endParaRPr b="0" sz="1200" strike="noStrike">
              <a:solidFill>
                <a:srgbClr val="000000"/>
              </a:solidFill>
              <a:latin typeface="Open Sans"/>
              <a:ea typeface="Open Sans"/>
              <a:cs typeface="Open Sans"/>
              <a:sym typeface="Open Sans"/>
            </a:endParaRPr>
          </a:p>
          <a:p>
            <a:pPr indent="0" lvl="0" marL="0" rtl="0" algn="l">
              <a:lnSpc>
                <a:spcPct val="100000"/>
              </a:lnSpc>
              <a:spcBef>
                <a:spcPts val="0"/>
              </a:spcBef>
              <a:spcAft>
                <a:spcPts val="0"/>
              </a:spcAft>
              <a:buClr>
                <a:schemeClr val="dk1"/>
              </a:buClr>
              <a:buSzPts val="1200"/>
              <a:buFont typeface="Arial"/>
              <a:buNone/>
            </a:pPr>
            <a:r>
              <a:t/>
            </a:r>
            <a:endParaRPr b="0" sz="1200" strike="noStrike">
              <a:solidFill>
                <a:srgbClr val="000000"/>
              </a:solidFill>
              <a:latin typeface="Open Sans"/>
              <a:ea typeface="Open Sans"/>
              <a:cs typeface="Open Sans"/>
              <a:sym typeface="Open Sans"/>
            </a:endParaRPr>
          </a:p>
          <a:p>
            <a:pPr indent="-171360" lvl="0" marL="171360" rtl="0" algn="l">
              <a:lnSpc>
                <a:spcPct val="100000"/>
              </a:lnSpc>
              <a:spcBef>
                <a:spcPts val="0"/>
              </a:spcBef>
              <a:spcAft>
                <a:spcPts val="0"/>
              </a:spcAft>
              <a:buClr>
                <a:srgbClr val="000000"/>
              </a:buClr>
              <a:buSzPts val="1200"/>
              <a:buFont typeface="Arial"/>
              <a:buChar char="•"/>
            </a:pPr>
            <a:r>
              <a:rPr b="0" lang="en-GB" sz="1200" strike="noStrike">
                <a:solidFill>
                  <a:srgbClr val="000000"/>
                </a:solidFill>
                <a:latin typeface="Open Sans"/>
                <a:ea typeface="Open Sans"/>
                <a:cs typeface="Open Sans"/>
                <a:sym typeface="Open Sans"/>
              </a:rPr>
              <a:t>Other Relevant GIS Standards Organizations</a:t>
            </a:r>
            <a:endParaRPr b="0" sz="1200" strike="noStrike">
              <a:solidFill>
                <a:srgbClr val="000000"/>
              </a:solidFill>
              <a:latin typeface="Open Sans"/>
              <a:ea typeface="Open Sans"/>
              <a:cs typeface="Open Sans"/>
              <a:sym typeface="Open Sans"/>
            </a:endParaRPr>
          </a:p>
          <a:p>
            <a:pPr indent="-171359" lvl="1" marL="628560" rtl="0" algn="l">
              <a:lnSpc>
                <a:spcPct val="100000"/>
              </a:lnSpc>
              <a:spcBef>
                <a:spcPts val="0"/>
              </a:spcBef>
              <a:spcAft>
                <a:spcPts val="0"/>
              </a:spcAft>
              <a:buClr>
                <a:srgbClr val="000000"/>
              </a:buClr>
              <a:buSzPts val="1200"/>
              <a:buFont typeface="Arial"/>
              <a:buChar char="•"/>
            </a:pPr>
            <a:r>
              <a:rPr b="0" lang="en-GB" sz="1200" strike="noStrike">
                <a:solidFill>
                  <a:srgbClr val="000000"/>
                </a:solidFill>
                <a:latin typeface="Open Sans"/>
                <a:ea typeface="Open Sans"/>
                <a:cs typeface="Open Sans"/>
                <a:sym typeface="Open Sans"/>
              </a:rPr>
              <a:t>International Organization for Standardization (ISO)</a:t>
            </a:r>
            <a:endParaRPr b="0" sz="1200" strike="noStrike">
              <a:solidFill>
                <a:srgbClr val="000000"/>
              </a:solidFill>
              <a:latin typeface="Open Sans"/>
              <a:ea typeface="Open Sans"/>
              <a:cs typeface="Open Sans"/>
              <a:sym typeface="Open Sans"/>
            </a:endParaRPr>
          </a:p>
          <a:p>
            <a:pPr indent="-171359" lvl="2" marL="1085760" rtl="0" algn="l">
              <a:lnSpc>
                <a:spcPct val="100000"/>
              </a:lnSpc>
              <a:spcBef>
                <a:spcPts val="0"/>
              </a:spcBef>
              <a:spcAft>
                <a:spcPts val="0"/>
              </a:spcAft>
              <a:buClr>
                <a:srgbClr val="000000"/>
              </a:buClr>
              <a:buSzPts val="1200"/>
              <a:buFont typeface="Arial"/>
              <a:buChar char="•"/>
            </a:pPr>
            <a:r>
              <a:rPr b="0" lang="en-GB" sz="1200" strike="noStrike">
                <a:solidFill>
                  <a:srgbClr val="000000"/>
                </a:solidFill>
                <a:latin typeface="Open Sans"/>
                <a:ea typeface="Open Sans"/>
                <a:cs typeface="Open Sans"/>
                <a:sym typeface="Open Sans"/>
              </a:rPr>
              <a:t>ISO 19100 series standards for geospatial information</a:t>
            </a:r>
            <a:endParaRPr b="0" sz="1200" strike="noStrike">
              <a:solidFill>
                <a:srgbClr val="000000"/>
              </a:solidFill>
              <a:latin typeface="Open Sans"/>
              <a:ea typeface="Open Sans"/>
              <a:cs typeface="Open Sans"/>
              <a:sym typeface="Open Sans"/>
            </a:endParaRPr>
          </a:p>
          <a:p>
            <a:pPr indent="-171359" lvl="2" marL="1085760" rtl="0" algn="l">
              <a:lnSpc>
                <a:spcPct val="100000"/>
              </a:lnSpc>
              <a:spcBef>
                <a:spcPts val="0"/>
              </a:spcBef>
              <a:spcAft>
                <a:spcPts val="0"/>
              </a:spcAft>
              <a:buClr>
                <a:srgbClr val="000000"/>
              </a:buClr>
              <a:buSzPts val="1200"/>
              <a:buFont typeface="Arial"/>
              <a:buChar char="•"/>
            </a:pPr>
            <a:r>
              <a:rPr b="0" lang="en-GB" sz="1200" strike="noStrike">
                <a:solidFill>
                  <a:srgbClr val="000000"/>
                </a:solidFill>
                <a:latin typeface="Open Sans"/>
                <a:ea typeface="Open Sans"/>
                <a:cs typeface="Open Sans"/>
                <a:sym typeface="Open Sans"/>
              </a:rPr>
              <a:t>ISO 19115 for metadata</a:t>
            </a:r>
            <a:endParaRPr b="0" sz="1200" strike="noStrike">
              <a:solidFill>
                <a:srgbClr val="000000"/>
              </a:solidFill>
              <a:latin typeface="Open Sans"/>
              <a:ea typeface="Open Sans"/>
              <a:cs typeface="Open Sans"/>
              <a:sym typeface="Open Sans"/>
            </a:endParaRPr>
          </a:p>
          <a:p>
            <a:pPr indent="-171359" lvl="2" marL="1085760" rtl="0" algn="l">
              <a:lnSpc>
                <a:spcPct val="100000"/>
              </a:lnSpc>
              <a:spcBef>
                <a:spcPts val="0"/>
              </a:spcBef>
              <a:spcAft>
                <a:spcPts val="0"/>
              </a:spcAft>
              <a:buClr>
                <a:srgbClr val="000000"/>
              </a:buClr>
              <a:buSzPts val="1200"/>
              <a:buFont typeface="Arial"/>
              <a:buChar char="•"/>
            </a:pPr>
            <a:r>
              <a:rPr b="0" lang="en-GB" sz="1200" strike="noStrike">
                <a:solidFill>
                  <a:srgbClr val="000000"/>
                </a:solidFill>
                <a:latin typeface="Open Sans"/>
                <a:ea typeface="Open Sans"/>
                <a:cs typeface="Open Sans"/>
                <a:sym typeface="Open Sans"/>
              </a:rPr>
              <a:t>ISO 19139 for encoding metadata in XML</a:t>
            </a:r>
            <a:endParaRPr b="0" sz="1200" strike="noStrike">
              <a:solidFill>
                <a:srgbClr val="000000"/>
              </a:solidFill>
              <a:latin typeface="Open Sans"/>
              <a:ea typeface="Open Sans"/>
              <a:cs typeface="Open Sans"/>
              <a:sym typeface="Open Sans"/>
            </a:endParaRPr>
          </a:p>
          <a:p>
            <a:pPr indent="-171359" lvl="1" marL="628560" rtl="0" algn="l">
              <a:lnSpc>
                <a:spcPct val="100000"/>
              </a:lnSpc>
              <a:spcBef>
                <a:spcPts val="0"/>
              </a:spcBef>
              <a:spcAft>
                <a:spcPts val="0"/>
              </a:spcAft>
              <a:buClr>
                <a:srgbClr val="000000"/>
              </a:buClr>
              <a:buSzPts val="1200"/>
              <a:buFont typeface="Arial"/>
              <a:buChar char="•"/>
            </a:pPr>
            <a:r>
              <a:rPr b="0" lang="en-GB" sz="1200" strike="noStrike">
                <a:solidFill>
                  <a:srgbClr val="000000"/>
                </a:solidFill>
                <a:latin typeface="Open Sans"/>
                <a:ea typeface="Open Sans"/>
                <a:cs typeface="Open Sans"/>
                <a:sym typeface="Open Sans"/>
              </a:rPr>
              <a:t>Geographic Information Systems Certification Institute (GISCI)</a:t>
            </a:r>
            <a:endParaRPr b="0" sz="1200" strike="noStrike">
              <a:solidFill>
                <a:srgbClr val="000000"/>
              </a:solidFill>
              <a:latin typeface="Open Sans"/>
              <a:ea typeface="Open Sans"/>
              <a:cs typeface="Open Sans"/>
              <a:sym typeface="Open Sans"/>
            </a:endParaRPr>
          </a:p>
          <a:p>
            <a:pPr indent="-171359" lvl="2" marL="1085760" rtl="0" algn="l">
              <a:lnSpc>
                <a:spcPct val="100000"/>
              </a:lnSpc>
              <a:spcBef>
                <a:spcPts val="0"/>
              </a:spcBef>
              <a:spcAft>
                <a:spcPts val="0"/>
              </a:spcAft>
              <a:buClr>
                <a:srgbClr val="000000"/>
              </a:buClr>
              <a:buSzPts val="1200"/>
              <a:buFont typeface="Arial"/>
              <a:buChar char="•"/>
            </a:pPr>
            <a:r>
              <a:rPr b="0" lang="en-GB" sz="1200" strike="noStrike">
                <a:solidFill>
                  <a:srgbClr val="000000"/>
                </a:solidFill>
                <a:latin typeface="Open Sans"/>
                <a:ea typeface="Open Sans"/>
                <a:cs typeface="Open Sans"/>
                <a:sym typeface="Open Sans"/>
              </a:rPr>
              <a:t>Certification programs and standards for GIS professionals</a:t>
            </a:r>
            <a:endParaRPr b="0" sz="1200" strike="noStrike">
              <a:solidFill>
                <a:srgbClr val="000000"/>
              </a:solidFill>
              <a:latin typeface="Open Sans"/>
              <a:ea typeface="Open Sans"/>
              <a:cs typeface="Open Sans"/>
              <a:sym typeface="Open Sans"/>
            </a:endParaRPr>
          </a:p>
          <a:p>
            <a:pPr indent="-171359" lvl="2" marL="1085760" rtl="0" algn="l">
              <a:lnSpc>
                <a:spcPct val="100000"/>
              </a:lnSpc>
              <a:spcBef>
                <a:spcPts val="0"/>
              </a:spcBef>
              <a:spcAft>
                <a:spcPts val="0"/>
              </a:spcAft>
              <a:buClr>
                <a:srgbClr val="000000"/>
              </a:buClr>
              <a:buSzPts val="1200"/>
              <a:buFont typeface="Arial"/>
              <a:buChar char="•"/>
            </a:pPr>
            <a:r>
              <a:rPr b="0" lang="en-GB" sz="1200" strike="noStrike">
                <a:solidFill>
                  <a:srgbClr val="000000"/>
                </a:solidFill>
                <a:latin typeface="Open Sans"/>
                <a:ea typeface="Open Sans"/>
                <a:cs typeface="Open Sans"/>
                <a:sym typeface="Open Sans"/>
              </a:rPr>
              <a:t>Core competencies and ethical standards</a:t>
            </a:r>
            <a:endParaRPr b="0" sz="1200" strike="noStrike">
              <a:solidFill>
                <a:srgbClr val="000000"/>
              </a:solidFill>
              <a:latin typeface="Open Sans"/>
              <a:ea typeface="Open Sans"/>
              <a:cs typeface="Open Sans"/>
              <a:sym typeface="Open Sans"/>
            </a:endParaRPr>
          </a:p>
          <a:p>
            <a:pPr indent="-171359" lvl="1" marL="628560" rtl="0" algn="l">
              <a:lnSpc>
                <a:spcPct val="100000"/>
              </a:lnSpc>
              <a:spcBef>
                <a:spcPts val="0"/>
              </a:spcBef>
              <a:spcAft>
                <a:spcPts val="0"/>
              </a:spcAft>
              <a:buClr>
                <a:srgbClr val="000000"/>
              </a:buClr>
              <a:buSzPts val="1200"/>
              <a:buFont typeface="Arial"/>
              <a:buChar char="•"/>
            </a:pPr>
            <a:r>
              <a:rPr b="0" lang="en-GB" sz="1200" strike="noStrike">
                <a:solidFill>
                  <a:srgbClr val="000000"/>
                </a:solidFill>
                <a:latin typeface="Open Sans"/>
                <a:ea typeface="Open Sans"/>
                <a:cs typeface="Open Sans"/>
                <a:sym typeface="Open Sans"/>
              </a:rPr>
              <a:t>International Electrotechnical Commission (IEC)</a:t>
            </a:r>
            <a:endParaRPr b="0" sz="1200" strike="noStrike">
              <a:solidFill>
                <a:srgbClr val="000000"/>
              </a:solidFill>
              <a:latin typeface="Open Sans"/>
              <a:ea typeface="Open Sans"/>
              <a:cs typeface="Open Sans"/>
              <a:sym typeface="Open Sans"/>
            </a:endParaRPr>
          </a:p>
          <a:p>
            <a:pPr indent="-171359" lvl="2" marL="1085760" rtl="0" algn="l">
              <a:lnSpc>
                <a:spcPct val="100000"/>
              </a:lnSpc>
              <a:spcBef>
                <a:spcPts val="0"/>
              </a:spcBef>
              <a:spcAft>
                <a:spcPts val="0"/>
              </a:spcAft>
              <a:buClr>
                <a:srgbClr val="000000"/>
              </a:buClr>
              <a:buSzPts val="1200"/>
              <a:buFont typeface="Arial"/>
              <a:buChar char="•"/>
            </a:pPr>
            <a:r>
              <a:rPr b="0" lang="en-GB" sz="1200" strike="noStrike">
                <a:solidFill>
                  <a:srgbClr val="000000"/>
                </a:solidFill>
                <a:latin typeface="Open Sans"/>
                <a:ea typeface="Open Sans"/>
                <a:cs typeface="Open Sans"/>
                <a:sym typeface="Open Sans"/>
              </a:rPr>
              <a:t>Standards for electrical, electronic, and related technologies in GIS</a:t>
            </a:r>
            <a:endParaRPr b="0" sz="1200" strike="noStrike">
              <a:solidFill>
                <a:srgbClr val="000000"/>
              </a:solidFill>
              <a:latin typeface="Open Sans"/>
              <a:ea typeface="Open Sans"/>
              <a:cs typeface="Open Sans"/>
              <a:sym typeface="Open Sans"/>
            </a:endParaRPr>
          </a:p>
          <a:p>
            <a:pPr indent="-171359" lvl="2" marL="1085760" rtl="0" algn="l">
              <a:lnSpc>
                <a:spcPct val="100000"/>
              </a:lnSpc>
              <a:spcBef>
                <a:spcPts val="0"/>
              </a:spcBef>
              <a:spcAft>
                <a:spcPts val="0"/>
              </a:spcAft>
              <a:buClr>
                <a:srgbClr val="000000"/>
              </a:buClr>
              <a:buSzPts val="1200"/>
              <a:buFont typeface="Arial"/>
              <a:buChar char="•"/>
            </a:pPr>
            <a:r>
              <a:rPr b="0" lang="en-GB" sz="1200" strike="noStrike">
                <a:solidFill>
                  <a:srgbClr val="000000"/>
                </a:solidFill>
                <a:latin typeface="Open Sans"/>
                <a:ea typeface="Open Sans"/>
                <a:cs typeface="Open Sans"/>
                <a:sym typeface="Open Sans"/>
              </a:rPr>
              <a:t>Relevant IEC standards for geospatial data and equipment</a:t>
            </a:r>
            <a:endParaRPr b="0" sz="1200" strike="noStrike">
              <a:solidFill>
                <a:srgbClr val="000000"/>
              </a:solidFill>
              <a:latin typeface="Open Sans"/>
              <a:ea typeface="Open Sans"/>
              <a:cs typeface="Open Sans"/>
              <a:sym typeface="Open Sans"/>
            </a:endParaRPr>
          </a:p>
          <a:p>
            <a:pPr indent="-171359" lvl="1" marL="628560" rtl="0" algn="l">
              <a:lnSpc>
                <a:spcPct val="100000"/>
              </a:lnSpc>
              <a:spcBef>
                <a:spcPts val="0"/>
              </a:spcBef>
              <a:spcAft>
                <a:spcPts val="0"/>
              </a:spcAft>
              <a:buClr>
                <a:srgbClr val="000000"/>
              </a:buClr>
              <a:buSzPts val="1200"/>
              <a:buFont typeface="Arial"/>
              <a:buChar char="•"/>
            </a:pPr>
            <a:r>
              <a:rPr b="0" lang="en-GB" sz="1200" strike="noStrike">
                <a:solidFill>
                  <a:srgbClr val="000000"/>
                </a:solidFill>
                <a:latin typeface="Open Sans"/>
                <a:ea typeface="Open Sans"/>
                <a:cs typeface="Open Sans"/>
                <a:sym typeface="Open Sans"/>
              </a:rPr>
              <a:t>National Institute of Standards and Technology (NIST)</a:t>
            </a:r>
            <a:endParaRPr b="0" sz="1200" strike="noStrike">
              <a:solidFill>
                <a:srgbClr val="000000"/>
              </a:solidFill>
              <a:latin typeface="Open Sans"/>
              <a:ea typeface="Open Sans"/>
              <a:cs typeface="Open Sans"/>
              <a:sym typeface="Open Sans"/>
            </a:endParaRPr>
          </a:p>
          <a:p>
            <a:pPr indent="-171359" lvl="2" marL="1085760" rtl="0" algn="l">
              <a:lnSpc>
                <a:spcPct val="100000"/>
              </a:lnSpc>
              <a:spcBef>
                <a:spcPts val="0"/>
              </a:spcBef>
              <a:spcAft>
                <a:spcPts val="0"/>
              </a:spcAft>
              <a:buClr>
                <a:srgbClr val="000000"/>
              </a:buClr>
              <a:buSzPts val="1200"/>
              <a:buFont typeface="Arial"/>
              <a:buChar char="•"/>
            </a:pPr>
            <a:r>
              <a:rPr b="0" lang="en-GB" sz="1200" strike="noStrike">
                <a:solidFill>
                  <a:srgbClr val="000000"/>
                </a:solidFill>
                <a:latin typeface="Open Sans"/>
                <a:ea typeface="Open Sans"/>
                <a:cs typeface="Open Sans"/>
                <a:sym typeface="Open Sans"/>
              </a:rPr>
              <a:t>Standards and guidelines for spatial data interoperability</a:t>
            </a:r>
            <a:endParaRPr b="0" sz="1200" strike="noStrike">
              <a:solidFill>
                <a:srgbClr val="000000"/>
              </a:solidFill>
              <a:latin typeface="Open Sans"/>
              <a:ea typeface="Open Sans"/>
              <a:cs typeface="Open Sans"/>
              <a:sym typeface="Open Sans"/>
            </a:endParaRPr>
          </a:p>
          <a:p>
            <a:pPr indent="-171359" lvl="2" marL="1085760" rtl="0" algn="l">
              <a:lnSpc>
                <a:spcPct val="100000"/>
              </a:lnSpc>
              <a:spcBef>
                <a:spcPts val="0"/>
              </a:spcBef>
              <a:spcAft>
                <a:spcPts val="0"/>
              </a:spcAft>
              <a:buClr>
                <a:srgbClr val="000000"/>
              </a:buClr>
              <a:buSzPts val="1200"/>
              <a:buFont typeface="Arial"/>
              <a:buChar char="•"/>
            </a:pPr>
            <a:r>
              <a:rPr b="0" lang="en-GB" sz="1200" strike="noStrike">
                <a:solidFill>
                  <a:srgbClr val="000000"/>
                </a:solidFill>
                <a:latin typeface="Open Sans"/>
                <a:ea typeface="Open Sans"/>
                <a:cs typeface="Open Sans"/>
                <a:sym typeface="Open Sans"/>
              </a:rPr>
              <a:t>NIST's role in developing and promoting GIS standards</a:t>
            </a:r>
            <a:endParaRPr b="0" sz="1200" strike="noStrike">
              <a:solidFill>
                <a:srgbClr val="000000"/>
              </a:solidFill>
              <a:latin typeface="Open Sans"/>
              <a:ea typeface="Open Sans"/>
              <a:cs typeface="Open Sans"/>
              <a:sym typeface="Open Sans"/>
            </a:endParaRPr>
          </a:p>
          <a:p>
            <a:pPr indent="0" lvl="0" marL="0" rtl="0" algn="l">
              <a:lnSpc>
                <a:spcPct val="100000"/>
              </a:lnSpc>
              <a:spcBef>
                <a:spcPts val="0"/>
              </a:spcBef>
              <a:spcAft>
                <a:spcPts val="0"/>
              </a:spcAft>
              <a:buClr>
                <a:schemeClr val="dk1"/>
              </a:buClr>
              <a:buSzPts val="1200"/>
              <a:buFont typeface="Arial"/>
              <a:buNone/>
            </a:pPr>
            <a:r>
              <a:t/>
            </a:r>
            <a:endParaRPr b="0" sz="1200" strike="noStrike">
              <a:solidFill>
                <a:srgbClr val="000000"/>
              </a:solidFill>
              <a:latin typeface="Open Sans"/>
              <a:ea typeface="Open Sans"/>
              <a:cs typeface="Open Sans"/>
              <a:sym typeface="Open Sans"/>
            </a:endParaRPr>
          </a:p>
          <a:p>
            <a:pPr indent="-171360" lvl="0" marL="171360" rtl="0" algn="l">
              <a:lnSpc>
                <a:spcPct val="100000"/>
              </a:lnSpc>
              <a:spcBef>
                <a:spcPts val="0"/>
              </a:spcBef>
              <a:spcAft>
                <a:spcPts val="0"/>
              </a:spcAft>
              <a:buClr>
                <a:srgbClr val="000000"/>
              </a:buClr>
              <a:buSzPts val="1200"/>
              <a:buFont typeface="Arial"/>
              <a:buChar char="•"/>
            </a:pPr>
            <a:r>
              <a:rPr b="0" lang="en-GB" sz="1200" strike="noStrike">
                <a:solidFill>
                  <a:srgbClr val="000000"/>
                </a:solidFill>
                <a:latin typeface="Open Sans"/>
                <a:ea typeface="Open Sans"/>
                <a:cs typeface="Open Sans"/>
                <a:sym typeface="Open Sans"/>
              </a:rPr>
              <a:t>Implementing GIS Standards</a:t>
            </a:r>
            <a:endParaRPr b="0" sz="1200" strike="noStrike">
              <a:solidFill>
                <a:srgbClr val="000000"/>
              </a:solidFill>
              <a:latin typeface="Open Sans"/>
              <a:ea typeface="Open Sans"/>
              <a:cs typeface="Open Sans"/>
              <a:sym typeface="Open Sans"/>
            </a:endParaRPr>
          </a:p>
          <a:p>
            <a:pPr indent="-171359" lvl="1" marL="628560" rtl="0" algn="l">
              <a:lnSpc>
                <a:spcPct val="100000"/>
              </a:lnSpc>
              <a:spcBef>
                <a:spcPts val="0"/>
              </a:spcBef>
              <a:spcAft>
                <a:spcPts val="0"/>
              </a:spcAft>
              <a:buClr>
                <a:srgbClr val="000000"/>
              </a:buClr>
              <a:buSzPts val="1200"/>
              <a:buFont typeface="Arial"/>
              <a:buChar char="•"/>
            </a:pPr>
            <a:r>
              <a:rPr b="0" lang="en-GB" sz="1200" strike="noStrike">
                <a:solidFill>
                  <a:srgbClr val="000000"/>
                </a:solidFill>
                <a:latin typeface="Open Sans"/>
                <a:ea typeface="Open Sans"/>
                <a:cs typeface="Open Sans"/>
                <a:sym typeface="Open Sans"/>
              </a:rPr>
              <a:t>Benefits of implementing GIS standards.</a:t>
            </a:r>
            <a:endParaRPr b="0" sz="1200" strike="noStrike">
              <a:solidFill>
                <a:srgbClr val="000000"/>
              </a:solidFill>
              <a:latin typeface="Open Sans"/>
              <a:ea typeface="Open Sans"/>
              <a:cs typeface="Open Sans"/>
              <a:sym typeface="Open Sans"/>
            </a:endParaRPr>
          </a:p>
          <a:p>
            <a:pPr indent="-171359" lvl="1" marL="628560" rtl="0" algn="l">
              <a:lnSpc>
                <a:spcPct val="100000"/>
              </a:lnSpc>
              <a:spcBef>
                <a:spcPts val="0"/>
              </a:spcBef>
              <a:spcAft>
                <a:spcPts val="0"/>
              </a:spcAft>
              <a:buClr>
                <a:srgbClr val="000000"/>
              </a:buClr>
              <a:buSzPts val="1200"/>
              <a:buFont typeface="Arial"/>
              <a:buChar char="•"/>
            </a:pPr>
            <a:r>
              <a:rPr b="0" lang="en-GB" sz="1200" strike="noStrike">
                <a:solidFill>
                  <a:srgbClr val="000000"/>
                </a:solidFill>
                <a:latin typeface="Open Sans"/>
                <a:ea typeface="Open Sans"/>
                <a:cs typeface="Open Sans"/>
                <a:sym typeface="Open Sans"/>
              </a:rPr>
              <a:t>Challenges and considerations in adopting standards.</a:t>
            </a:r>
            <a:endParaRPr b="0" sz="1200" strike="noStrike">
              <a:solidFill>
                <a:srgbClr val="000000"/>
              </a:solidFill>
              <a:latin typeface="Open Sans"/>
              <a:ea typeface="Open Sans"/>
              <a:cs typeface="Open Sans"/>
              <a:sym typeface="Open Sans"/>
            </a:endParaRPr>
          </a:p>
          <a:p>
            <a:pPr indent="-171359" lvl="1" marL="628560" rtl="0" algn="l">
              <a:lnSpc>
                <a:spcPct val="100000"/>
              </a:lnSpc>
              <a:spcBef>
                <a:spcPts val="0"/>
              </a:spcBef>
              <a:spcAft>
                <a:spcPts val="0"/>
              </a:spcAft>
              <a:buClr>
                <a:srgbClr val="000000"/>
              </a:buClr>
              <a:buSzPts val="1200"/>
              <a:buFont typeface="Arial"/>
              <a:buChar char="•"/>
            </a:pPr>
            <a:r>
              <a:rPr b="0" lang="en-GB" sz="1200" strike="noStrike">
                <a:solidFill>
                  <a:srgbClr val="000000"/>
                </a:solidFill>
                <a:latin typeface="Open Sans"/>
                <a:ea typeface="Open Sans"/>
                <a:cs typeface="Open Sans"/>
                <a:sym typeface="Open Sans"/>
              </a:rPr>
              <a:t>Tools and technologies for implementing GIS standards.</a:t>
            </a:r>
            <a:endParaRPr b="0" sz="1200" strike="noStrike">
              <a:solidFill>
                <a:srgbClr val="000000"/>
              </a:solidFill>
              <a:latin typeface="Open Sans"/>
              <a:ea typeface="Open Sans"/>
              <a:cs typeface="Open Sans"/>
              <a:sym typeface="Open Sans"/>
            </a:endParaRPr>
          </a:p>
          <a:p>
            <a:pPr indent="-171359" lvl="2" marL="1085760" rtl="0" algn="l">
              <a:lnSpc>
                <a:spcPct val="100000"/>
              </a:lnSpc>
              <a:spcBef>
                <a:spcPts val="0"/>
              </a:spcBef>
              <a:spcAft>
                <a:spcPts val="0"/>
              </a:spcAft>
              <a:buClr>
                <a:srgbClr val="000000"/>
              </a:buClr>
              <a:buSzPts val="1200"/>
              <a:buFont typeface="Arial"/>
              <a:buChar char="•"/>
            </a:pPr>
            <a:r>
              <a:rPr b="0" lang="en-GB" sz="1200" strike="noStrike">
                <a:solidFill>
                  <a:srgbClr val="000000"/>
                </a:solidFill>
                <a:latin typeface="Open Sans"/>
                <a:ea typeface="Open Sans"/>
                <a:cs typeface="Open Sans"/>
                <a:sym typeface="Open Sans"/>
              </a:rPr>
              <a:t>Software support for OGC-compliant services and data formats.</a:t>
            </a:r>
            <a:endParaRPr b="0" sz="1200" strike="noStrike">
              <a:solidFill>
                <a:srgbClr val="000000"/>
              </a:solidFill>
              <a:latin typeface="Open Sans"/>
              <a:ea typeface="Open Sans"/>
              <a:cs typeface="Open Sans"/>
              <a:sym typeface="Open Sans"/>
            </a:endParaRPr>
          </a:p>
          <a:p>
            <a:pPr indent="-171359" lvl="2" marL="1085760" rtl="0" algn="l">
              <a:lnSpc>
                <a:spcPct val="100000"/>
              </a:lnSpc>
              <a:spcBef>
                <a:spcPts val="0"/>
              </a:spcBef>
              <a:spcAft>
                <a:spcPts val="0"/>
              </a:spcAft>
              <a:buClr>
                <a:srgbClr val="000000"/>
              </a:buClr>
              <a:buSzPts val="1200"/>
              <a:buFont typeface="Arial"/>
              <a:buChar char="•"/>
            </a:pPr>
            <a:r>
              <a:rPr b="0" lang="en-GB" sz="1200" strike="noStrike">
                <a:solidFill>
                  <a:srgbClr val="000000"/>
                </a:solidFill>
                <a:latin typeface="Open Sans"/>
                <a:ea typeface="Open Sans"/>
                <a:cs typeface="Open Sans"/>
                <a:sym typeface="Open Sans"/>
              </a:rPr>
              <a:t>Data transformation and conversion tools.</a:t>
            </a:r>
            <a:endParaRPr b="0" sz="1200" strike="noStrike">
              <a:solidFill>
                <a:srgbClr val="000000"/>
              </a:solidFill>
              <a:latin typeface="Open Sans"/>
              <a:ea typeface="Open Sans"/>
              <a:cs typeface="Open Sans"/>
              <a:sym typeface="Open Sans"/>
            </a:endParaRPr>
          </a:p>
          <a:p>
            <a:pPr indent="-171359" lvl="1" marL="628560" rtl="0" algn="l">
              <a:lnSpc>
                <a:spcPct val="100000"/>
              </a:lnSpc>
              <a:spcBef>
                <a:spcPts val="0"/>
              </a:spcBef>
              <a:spcAft>
                <a:spcPts val="0"/>
              </a:spcAft>
              <a:buClr>
                <a:srgbClr val="000000"/>
              </a:buClr>
              <a:buSzPts val="1200"/>
              <a:buFont typeface="Arial"/>
              <a:buChar char="•"/>
            </a:pPr>
            <a:r>
              <a:rPr b="0" lang="en-GB" sz="1200" strike="noStrike">
                <a:solidFill>
                  <a:srgbClr val="000000"/>
                </a:solidFill>
                <a:latin typeface="Open Sans"/>
                <a:ea typeface="Open Sans"/>
                <a:cs typeface="Open Sans"/>
                <a:sym typeface="Open Sans"/>
              </a:rPr>
              <a:t>Compliance testing and certification.</a:t>
            </a:r>
            <a:endParaRPr b="0" sz="1200" strike="noStrike">
              <a:solidFill>
                <a:srgbClr val="000000"/>
              </a:solidFill>
              <a:latin typeface="Open Sans"/>
              <a:ea typeface="Open Sans"/>
              <a:cs typeface="Open Sans"/>
              <a:sym typeface="Open Sans"/>
            </a:endParaRPr>
          </a:p>
          <a:p>
            <a:pPr indent="-171359" lvl="2" marL="1085760" rtl="0" algn="l">
              <a:lnSpc>
                <a:spcPct val="100000"/>
              </a:lnSpc>
              <a:spcBef>
                <a:spcPts val="0"/>
              </a:spcBef>
              <a:spcAft>
                <a:spcPts val="0"/>
              </a:spcAft>
              <a:buClr>
                <a:srgbClr val="000000"/>
              </a:buClr>
              <a:buSzPts val="1200"/>
              <a:buFont typeface="Arial"/>
              <a:buChar char="•"/>
            </a:pPr>
            <a:r>
              <a:rPr b="0" lang="en-GB" sz="1200" strike="noStrike">
                <a:solidFill>
                  <a:srgbClr val="000000"/>
                </a:solidFill>
                <a:latin typeface="Open Sans"/>
                <a:ea typeface="Open Sans"/>
                <a:cs typeface="Open Sans"/>
                <a:sym typeface="Open Sans"/>
              </a:rPr>
              <a:t>Importance of compliance testing for ensuring interoperability.</a:t>
            </a:r>
            <a:endParaRPr b="0" sz="1200" strike="noStrike">
              <a:solidFill>
                <a:srgbClr val="000000"/>
              </a:solidFill>
              <a:latin typeface="Open Sans"/>
              <a:ea typeface="Open Sans"/>
              <a:cs typeface="Open Sans"/>
              <a:sym typeface="Open Sans"/>
            </a:endParaRPr>
          </a:p>
          <a:p>
            <a:pPr indent="-171359" lvl="2" marL="1085760" rtl="0" algn="l">
              <a:lnSpc>
                <a:spcPct val="100000"/>
              </a:lnSpc>
              <a:spcBef>
                <a:spcPts val="0"/>
              </a:spcBef>
              <a:spcAft>
                <a:spcPts val="0"/>
              </a:spcAft>
              <a:buClr>
                <a:srgbClr val="000000"/>
              </a:buClr>
              <a:buSzPts val="1200"/>
              <a:buFont typeface="Arial"/>
              <a:buChar char="•"/>
            </a:pPr>
            <a:r>
              <a:rPr b="0" lang="en-GB" sz="1200" strike="noStrike">
                <a:solidFill>
                  <a:srgbClr val="000000"/>
                </a:solidFill>
                <a:latin typeface="Open Sans"/>
                <a:ea typeface="Open Sans"/>
                <a:cs typeface="Open Sans"/>
                <a:sym typeface="Open Sans"/>
              </a:rPr>
              <a:t>OGC Compliance Program and certification process.</a:t>
            </a:r>
            <a:endParaRPr b="0" sz="1200" strike="noStrike">
              <a:solidFill>
                <a:srgbClr val="000000"/>
              </a:solidFill>
              <a:latin typeface="Open Sans"/>
              <a:ea typeface="Open Sans"/>
              <a:cs typeface="Open Sans"/>
              <a:sym typeface="Open Sans"/>
            </a:endParaRPr>
          </a:p>
          <a:p>
            <a:pPr indent="0" lvl="0" marL="0" rtl="0" algn="l">
              <a:lnSpc>
                <a:spcPct val="100000"/>
              </a:lnSpc>
              <a:spcBef>
                <a:spcPts val="0"/>
              </a:spcBef>
              <a:spcAft>
                <a:spcPts val="0"/>
              </a:spcAft>
              <a:buClr>
                <a:schemeClr val="dk1"/>
              </a:buClr>
              <a:buSzPts val="2000"/>
              <a:buFont typeface="Arial"/>
              <a:buNone/>
            </a:pPr>
            <a:r>
              <a:t/>
            </a:r>
            <a:endParaRPr b="0" sz="2000" strike="noStrike">
              <a:solidFill>
                <a:srgbClr val="000000"/>
              </a:solidFill>
              <a:latin typeface="Arial"/>
              <a:ea typeface="Arial"/>
              <a:cs typeface="Arial"/>
              <a:sym typeface="Arial"/>
            </a:endParaRPr>
          </a:p>
        </p:txBody>
      </p:sp>
      <p:sp>
        <p:nvSpPr>
          <p:cNvPr id="571" name="Google Shape;571;p36:notes"/>
          <p:cNvSpPr txBox="1"/>
          <p:nvPr>
            <p:ph idx="12" type="sldNum"/>
          </p:nvPr>
        </p:nvSpPr>
        <p:spPr>
          <a:xfrm>
            <a:off x="3884760" y="8685360"/>
            <a:ext cx="2971440" cy="458280"/>
          </a:xfrm>
          <a:prstGeom prst="rect">
            <a:avLst/>
          </a:prstGeom>
          <a:noFill/>
          <a:ln>
            <a:noFill/>
          </a:ln>
        </p:spPr>
        <p:txBody>
          <a:bodyPr anchorCtr="0" anchor="b" bIns="0" lIns="0" spcFirstLastPara="1" rIns="0" wrap="square" tIns="0">
            <a:noAutofit/>
          </a:bodyPr>
          <a:lstStyle/>
          <a:p>
            <a:pPr indent="0" lvl="0" marL="0" marR="0" rtl="0" algn="r">
              <a:lnSpc>
                <a:spcPct val="100000"/>
              </a:lnSpc>
              <a:spcBef>
                <a:spcPts val="0"/>
              </a:spcBef>
              <a:spcAft>
                <a:spcPts val="0"/>
              </a:spcAft>
              <a:buClr>
                <a:srgbClr val="000000"/>
              </a:buClr>
              <a:buSzPts val="1200"/>
              <a:buFont typeface="Times New Roman"/>
              <a:buNone/>
            </a:pPr>
            <a:fld id="{00000000-1234-1234-1234-123412341234}" type="slidenum">
              <a:rPr b="0" lang="en-GB" sz="1200" strike="noStrike">
                <a:solidFill>
                  <a:srgbClr val="000000"/>
                </a:solidFill>
                <a:latin typeface="Times New Roman"/>
                <a:ea typeface="Times New Roman"/>
                <a:cs typeface="Times New Roman"/>
                <a:sym typeface="Times New Roman"/>
              </a:rPr>
              <a:t>‹#›</a:t>
            </a:fld>
            <a:endParaRPr b="0" sz="1200" strike="noStrike">
              <a:solidFill>
                <a:srgbClr val="000000"/>
              </a:solidFill>
              <a:latin typeface="Times New Roman"/>
              <a:ea typeface="Times New Roman"/>
              <a:cs typeface="Times New Roman"/>
              <a:sym typeface="Times New Roman"/>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8" name="Shape 578"/>
        <p:cNvGrpSpPr/>
        <p:nvPr/>
      </p:nvGrpSpPr>
      <p:grpSpPr>
        <a:xfrm>
          <a:off x="0" y="0"/>
          <a:ext cx="0" cy="0"/>
          <a:chOff x="0" y="0"/>
          <a:chExt cx="0" cy="0"/>
        </a:xfrm>
      </p:grpSpPr>
      <p:sp>
        <p:nvSpPr>
          <p:cNvPr id="579" name="Google Shape;579;p3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580" name="Google Shape;580;p37:notes"/>
          <p:cNvSpPr txBox="1"/>
          <p:nvPr>
            <p:ph idx="1" type="body"/>
          </p:nvPr>
        </p:nvSpPr>
        <p:spPr>
          <a:xfrm>
            <a:off x="685800" y="4400640"/>
            <a:ext cx="5486040" cy="3600000"/>
          </a:xfrm>
          <a:prstGeom prst="rect">
            <a:avLst/>
          </a:prstGeom>
          <a:noFill/>
          <a:ln>
            <a:noFill/>
          </a:ln>
        </p:spPr>
        <p:txBody>
          <a:bodyPr anchorCtr="0" anchor="t" bIns="0" lIns="0" spcFirstLastPara="1" rIns="0" wrap="square" tIns="0">
            <a:noAutofit/>
          </a:bodyPr>
          <a:lstStyle/>
          <a:p>
            <a:pPr indent="0" lvl="0" marL="216000" rtl="0" algn="l">
              <a:spcBef>
                <a:spcPts val="0"/>
              </a:spcBef>
              <a:spcAft>
                <a:spcPts val="0"/>
              </a:spcAft>
              <a:buClr>
                <a:schemeClr val="dk1"/>
              </a:buClr>
              <a:buSzPts val="1800"/>
              <a:buFont typeface="Arial"/>
              <a:buNone/>
            </a:pPr>
            <a:r>
              <a:t/>
            </a:r>
            <a:endParaRPr b="0" sz="1800" strike="noStrike">
              <a:solidFill>
                <a:srgbClr val="000000"/>
              </a:solidFill>
              <a:latin typeface="Arial"/>
              <a:ea typeface="Arial"/>
              <a:cs typeface="Arial"/>
              <a:sym typeface="Arial"/>
            </a:endParaRPr>
          </a:p>
        </p:txBody>
      </p:sp>
      <p:sp>
        <p:nvSpPr>
          <p:cNvPr id="581" name="Google Shape;581;p37:notes"/>
          <p:cNvSpPr txBox="1"/>
          <p:nvPr>
            <p:ph idx="12" type="sldNum"/>
          </p:nvPr>
        </p:nvSpPr>
        <p:spPr>
          <a:xfrm>
            <a:off x="3884760" y="8685360"/>
            <a:ext cx="2971440" cy="458280"/>
          </a:xfrm>
          <a:prstGeom prst="rect">
            <a:avLst/>
          </a:prstGeom>
          <a:noFill/>
          <a:ln>
            <a:noFill/>
          </a:ln>
        </p:spPr>
        <p:txBody>
          <a:bodyPr anchorCtr="0" anchor="b" bIns="0" lIns="0" spcFirstLastPara="1" rIns="0" wrap="square" tIns="0">
            <a:noAutofit/>
          </a:bodyPr>
          <a:lstStyle/>
          <a:p>
            <a:pPr indent="0" lvl="0" marL="0" marR="0" rtl="0" algn="r">
              <a:lnSpc>
                <a:spcPct val="100000"/>
              </a:lnSpc>
              <a:spcBef>
                <a:spcPts val="0"/>
              </a:spcBef>
              <a:spcAft>
                <a:spcPts val="0"/>
              </a:spcAft>
              <a:buClr>
                <a:srgbClr val="000000"/>
              </a:buClr>
              <a:buSzPts val="1200"/>
              <a:buFont typeface="Times New Roman"/>
              <a:buNone/>
            </a:pPr>
            <a:fld id="{00000000-1234-1234-1234-123412341234}" type="slidenum">
              <a:rPr b="0" lang="en-GB" sz="1200" strike="noStrike">
                <a:solidFill>
                  <a:srgbClr val="000000"/>
                </a:solidFill>
                <a:latin typeface="Times New Roman"/>
                <a:ea typeface="Times New Roman"/>
                <a:cs typeface="Times New Roman"/>
                <a:sym typeface="Times New Roman"/>
              </a:rPr>
              <a:t>‹#›</a:t>
            </a:fld>
            <a:endParaRPr b="0" sz="1200" strike="noStrike">
              <a:solidFill>
                <a:srgbClr val="000000"/>
              </a:solidFill>
              <a:latin typeface="Times New Roman"/>
              <a:ea typeface="Times New Roman"/>
              <a:cs typeface="Times New Roman"/>
              <a:sym typeface="Times New Roman"/>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2" name="Shape 592"/>
        <p:cNvGrpSpPr/>
        <p:nvPr/>
      </p:nvGrpSpPr>
      <p:grpSpPr>
        <a:xfrm>
          <a:off x="0" y="0"/>
          <a:ext cx="0" cy="0"/>
          <a:chOff x="0" y="0"/>
          <a:chExt cx="0" cy="0"/>
        </a:xfrm>
      </p:grpSpPr>
      <p:sp>
        <p:nvSpPr>
          <p:cNvPr id="593" name="Google Shape;593;p38:notes"/>
          <p:cNvSpPr txBox="1"/>
          <p:nvPr>
            <p:ph idx="1" type="body"/>
          </p:nvPr>
        </p:nvSpPr>
        <p:spPr>
          <a:xfrm>
            <a:off x="756000" y="5078520"/>
            <a:ext cx="6047640" cy="481104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t/>
            </a:r>
            <a:endParaRPr/>
          </a:p>
        </p:txBody>
      </p:sp>
      <p:sp>
        <p:nvSpPr>
          <p:cNvPr id="594" name="Google Shape;594;p38:notes"/>
          <p:cNvSpPr/>
          <p:nvPr>
            <p:ph idx="2" type="sldImg"/>
          </p:nvPr>
        </p:nvSpPr>
        <p:spPr>
          <a:xfrm>
            <a:off x="216000" y="812520"/>
            <a:ext cx="7127280" cy="400896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1.jpg"/><Relationship Id="rId3" Type="http://schemas.openxmlformats.org/officeDocument/2006/relationships/image" Target="../media/image1.jp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Slide" showMasterSp="0">
  <p:cSld name="1_Title Slide">
    <p:spTree>
      <p:nvGrpSpPr>
        <p:cNvPr id="16" name="Shape 16"/>
        <p:cNvGrpSpPr/>
        <p:nvPr/>
      </p:nvGrpSpPr>
      <p:grpSpPr>
        <a:xfrm>
          <a:off x="0" y="0"/>
          <a:ext cx="0" cy="0"/>
          <a:chOff x="0" y="0"/>
          <a:chExt cx="0" cy="0"/>
        </a:xfrm>
      </p:grpSpPr>
      <p:pic>
        <p:nvPicPr>
          <p:cNvPr descr="A picture containing website&#10;&#10;Description automatically generated" id="17" name="Google Shape;17;p40"/>
          <p:cNvPicPr preferRelativeResize="0"/>
          <p:nvPr/>
        </p:nvPicPr>
        <p:blipFill rotWithShape="1">
          <a:blip r:embed="rId2">
            <a:alphaModFix/>
          </a:blip>
          <a:srcRect b="0" l="0" r="0" t="0"/>
          <a:stretch/>
        </p:blipFill>
        <p:spPr>
          <a:xfrm>
            <a:off x="0" y="0"/>
            <a:ext cx="12192000" cy="6858000"/>
          </a:xfrm>
          <a:prstGeom prst="rect">
            <a:avLst/>
          </a:prstGeom>
          <a:noFill/>
          <a:ln>
            <a:noFill/>
          </a:ln>
        </p:spPr>
      </p:pic>
      <p:sp>
        <p:nvSpPr>
          <p:cNvPr id="18" name="Google Shape;18;p40"/>
          <p:cNvSpPr txBox="1"/>
          <p:nvPr>
            <p:ph type="ctrTitle"/>
          </p:nvPr>
        </p:nvSpPr>
        <p:spPr>
          <a:xfrm>
            <a:off x="651352" y="4301318"/>
            <a:ext cx="7029608" cy="1948751"/>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4400"/>
              <a:buFont typeface="Open Sans ExtraBold"/>
              <a:buNone/>
              <a:defRPr b="1" i="0" sz="4400">
                <a:latin typeface="Open Sans ExtraBold"/>
                <a:ea typeface="Open Sans ExtraBold"/>
                <a:cs typeface="Open Sans ExtraBold"/>
                <a:sym typeface="Open Sans ExtraBold"/>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9" name="Google Shape;19;p40"/>
          <p:cNvSpPr txBox="1"/>
          <p:nvPr>
            <p:ph idx="1" type="subTitle"/>
          </p:nvPr>
        </p:nvSpPr>
        <p:spPr>
          <a:xfrm>
            <a:off x="688931" y="3374796"/>
            <a:ext cx="2846121" cy="954803"/>
          </a:xfrm>
          <a:prstGeom prst="rect">
            <a:avLst/>
          </a:prstGeom>
          <a:noFill/>
          <a:ln>
            <a:noFill/>
          </a:ln>
        </p:spPr>
        <p:txBody>
          <a:bodyPr anchorCtr="0" anchor="b" bIns="0" lIns="0" spcFirstLastPara="1" rIns="0" wrap="square" tIns="0">
            <a:normAutofit/>
          </a:bodyPr>
          <a:lstStyle>
            <a:lvl1pPr lvl="0" algn="l">
              <a:lnSpc>
                <a:spcPct val="90000"/>
              </a:lnSpc>
              <a:spcBef>
                <a:spcPts val="1000"/>
              </a:spcBef>
              <a:spcAft>
                <a:spcPts val="0"/>
              </a:spcAft>
              <a:buClr>
                <a:schemeClr val="dk1"/>
              </a:buClr>
              <a:buSzPts val="1800"/>
              <a:buNone/>
              <a:defRPr b="1" i="0" sz="1800">
                <a:solidFill>
                  <a:schemeClr val="dk1"/>
                </a:solidFill>
                <a:latin typeface="Open Sans ExtraBold"/>
                <a:ea typeface="Open Sans ExtraBold"/>
                <a:cs typeface="Open Sans ExtraBold"/>
                <a:sym typeface="Open Sans ExtraBold"/>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20" name="Google Shape;20;p40"/>
          <p:cNvSpPr txBox="1"/>
          <p:nvPr>
            <p:ph idx="2" type="body"/>
          </p:nvPr>
        </p:nvSpPr>
        <p:spPr>
          <a:xfrm>
            <a:off x="8453438" y="6106160"/>
            <a:ext cx="3738562" cy="335915"/>
          </a:xfrm>
          <a:prstGeom prst="rect">
            <a:avLst/>
          </a:prstGeom>
          <a:noFill/>
          <a:ln>
            <a:noFill/>
          </a:ln>
        </p:spPr>
        <p:txBody>
          <a:bodyPr anchorCtr="0" anchor="ctr" bIns="0" lIns="0" spcFirstLastPara="1" rIns="0" wrap="square" tIns="0">
            <a:normAutofit/>
          </a:bodyPr>
          <a:lstStyle>
            <a:lvl1pPr indent="-228600" lvl="0" marL="457200" algn="ctr">
              <a:lnSpc>
                <a:spcPct val="90000"/>
              </a:lnSpc>
              <a:spcBef>
                <a:spcPts val="1000"/>
              </a:spcBef>
              <a:spcAft>
                <a:spcPts val="0"/>
              </a:spcAft>
              <a:buClr>
                <a:schemeClr val="lt1"/>
              </a:buClr>
              <a:buSzPts val="1600"/>
              <a:buNone/>
              <a:defRPr sz="1600">
                <a:solidFill>
                  <a:schemeClr val="lt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pic>
        <p:nvPicPr>
          <p:cNvPr id="21" name="Google Shape;21;p40"/>
          <p:cNvPicPr preferRelativeResize="0"/>
          <p:nvPr/>
        </p:nvPicPr>
        <p:blipFill rotWithShape="1">
          <a:blip r:embed="rId3">
            <a:alphaModFix/>
          </a:blip>
          <a:srcRect b="0" l="0" r="0" t="0"/>
          <a:stretch/>
        </p:blipFill>
        <p:spPr>
          <a:xfrm>
            <a:off x="0" y="0"/>
            <a:ext cx="12192000" cy="6858000"/>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x">
  <p:cSld name="TITLE_AND_BODY">
    <p:spTree>
      <p:nvGrpSpPr>
        <p:cNvPr id="22" name="Shape 22"/>
        <p:cNvGrpSpPr/>
        <p:nvPr/>
      </p:nvGrpSpPr>
      <p:grpSpPr>
        <a:xfrm>
          <a:off x="0" y="0"/>
          <a:ext cx="0" cy="0"/>
          <a:chOff x="0" y="0"/>
          <a:chExt cx="0" cy="0"/>
        </a:xfrm>
      </p:grpSpPr>
      <p:sp>
        <p:nvSpPr>
          <p:cNvPr id="23" name="Google Shape;23;p43"/>
          <p:cNvSpPr txBox="1"/>
          <p:nvPr>
            <p:ph type="title"/>
          </p:nvPr>
        </p:nvSpPr>
        <p:spPr>
          <a:xfrm>
            <a:off x="1523880" y="1122480"/>
            <a:ext cx="9143640" cy="238716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4" name="Google Shape;24;p43"/>
          <p:cNvSpPr txBox="1"/>
          <p:nvPr>
            <p:ph idx="1" type="subTitle"/>
          </p:nvPr>
        </p:nvSpPr>
        <p:spPr>
          <a:xfrm>
            <a:off x="609480" y="1604520"/>
            <a:ext cx="10972440" cy="3977280"/>
          </a:xfrm>
          <a:prstGeom prst="rect">
            <a:avLst/>
          </a:prstGeom>
          <a:noFill/>
          <a:ln>
            <a:noFill/>
          </a:ln>
        </p:spPr>
        <p:txBody>
          <a:bodyPr anchorCtr="0" anchor="ctr" bIns="0" lIns="0" spcFirstLastPara="1" rIns="0" wrap="square" tIns="0">
            <a:noAutofit/>
          </a:bodyPr>
          <a:lstStyle>
            <a:lvl1pPr lvl="0" algn="l">
              <a:lnSpc>
                <a:spcPct val="90000"/>
              </a:lnSpc>
              <a:spcBef>
                <a:spcPts val="1000"/>
              </a:spcBef>
              <a:spcAft>
                <a:spcPts val="0"/>
              </a:spcAft>
              <a:buClr>
                <a:schemeClr val="dk1"/>
              </a:buClr>
              <a:buSzPts val="1800"/>
              <a:buChar char="•"/>
              <a:defRPr/>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25" name="Google Shape;25;p43"/>
          <p:cNvSpPr txBox="1"/>
          <p:nvPr>
            <p:ph idx="11" type="ftr"/>
          </p:nvPr>
        </p:nvSpPr>
        <p:spPr>
          <a:xfrm>
            <a:off x="4038480" y="6356520"/>
            <a:ext cx="4114440" cy="36468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rgbClr val="000000"/>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 name="Google Shape;26;p43"/>
          <p:cNvSpPr txBox="1"/>
          <p:nvPr>
            <p:ph idx="10" type="dt"/>
          </p:nvPr>
        </p:nvSpPr>
        <p:spPr>
          <a:xfrm>
            <a:off x="838080" y="6356520"/>
            <a:ext cx="2742840" cy="36468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Clr>
                <a:srgbClr val="8B8B8B"/>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7" name="Shape 27"/>
        <p:cNvGrpSpPr/>
        <p:nvPr/>
      </p:nvGrpSpPr>
      <p:grpSpPr>
        <a:xfrm>
          <a:off x="0" y="0"/>
          <a:ext cx="0" cy="0"/>
          <a:chOff x="0" y="0"/>
          <a:chExt cx="0" cy="0"/>
        </a:xfrm>
      </p:grpSpPr>
      <p:sp>
        <p:nvSpPr>
          <p:cNvPr id="28" name="Google Shape;28;p44"/>
          <p:cNvSpPr txBox="1"/>
          <p:nvPr>
            <p:ph type="title"/>
          </p:nvPr>
        </p:nvSpPr>
        <p:spPr>
          <a:xfrm>
            <a:off x="1523880" y="1122480"/>
            <a:ext cx="9143640" cy="2387160"/>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9" name="Google Shape;29;p44"/>
          <p:cNvSpPr txBox="1"/>
          <p:nvPr>
            <p:ph idx="1" type="body"/>
          </p:nvPr>
        </p:nvSpPr>
        <p:spPr>
          <a:xfrm>
            <a:off x="609480" y="1604520"/>
            <a:ext cx="10972440" cy="3977280"/>
          </a:xfrm>
          <a:prstGeom prst="rect">
            <a:avLst/>
          </a:prstGeom>
          <a:noFill/>
          <a:ln>
            <a:noFill/>
          </a:ln>
        </p:spPr>
        <p:txBody>
          <a:bodyPr anchorCtr="0" anchor="t" bIns="0" lIns="0" spcFirstLastPara="1" rIns="0" wrap="square" tIns="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0" name="Google Shape;30;p44"/>
          <p:cNvSpPr txBox="1"/>
          <p:nvPr>
            <p:ph idx="10" type="dt"/>
          </p:nvPr>
        </p:nvSpPr>
        <p:spPr>
          <a:xfrm>
            <a:off x="838080" y="6356520"/>
            <a:ext cx="2742840" cy="36468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Clr>
                <a:srgbClr val="8B8B8B"/>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 name="Google Shape;31;p44"/>
          <p:cNvSpPr txBox="1"/>
          <p:nvPr>
            <p:ph idx="11" type="ftr"/>
          </p:nvPr>
        </p:nvSpPr>
        <p:spPr>
          <a:xfrm>
            <a:off x="4038480" y="6356520"/>
            <a:ext cx="4114440" cy="36468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rgbClr val="000000"/>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2" name="Google Shape;32;p44"/>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chemeClr val="dk1"/>
                </a:solidFill>
                <a:latin typeface="Arial"/>
                <a:ea typeface="Arial"/>
                <a:cs typeface="Arial"/>
                <a:sym typeface="Arial"/>
              </a:defRPr>
            </a:lvl1pPr>
            <a:lvl2pPr indent="0" lvl="1" marL="0" marR="0" rtl="0" algn="l">
              <a:spcBef>
                <a:spcPts val="0"/>
              </a:spcBef>
              <a:buNone/>
              <a:defRPr sz="1800">
                <a:solidFill>
                  <a:schemeClr val="dk1"/>
                </a:solidFill>
                <a:latin typeface="Arial"/>
                <a:ea typeface="Arial"/>
                <a:cs typeface="Arial"/>
                <a:sym typeface="Arial"/>
              </a:defRPr>
            </a:lvl2pPr>
            <a:lvl3pPr indent="0" lvl="2" marL="0" marR="0" rtl="0" algn="l">
              <a:spcBef>
                <a:spcPts val="0"/>
              </a:spcBef>
              <a:buNone/>
              <a:defRPr sz="1800">
                <a:solidFill>
                  <a:schemeClr val="dk1"/>
                </a:solidFill>
                <a:latin typeface="Arial"/>
                <a:ea typeface="Arial"/>
                <a:cs typeface="Arial"/>
                <a:sym typeface="Arial"/>
              </a:defRPr>
            </a:lvl3pPr>
            <a:lvl4pPr indent="0" lvl="3" marL="0" marR="0" rtl="0" algn="l">
              <a:spcBef>
                <a:spcPts val="0"/>
              </a:spcBef>
              <a:buNone/>
              <a:defRPr sz="1800">
                <a:solidFill>
                  <a:schemeClr val="dk1"/>
                </a:solidFill>
                <a:latin typeface="Arial"/>
                <a:ea typeface="Arial"/>
                <a:cs typeface="Arial"/>
                <a:sym typeface="Arial"/>
              </a:defRPr>
            </a:lvl4pPr>
            <a:lvl5pPr indent="0" lvl="4" marL="0" marR="0" rtl="0" algn="l">
              <a:spcBef>
                <a:spcPts val="0"/>
              </a:spcBef>
              <a:buNone/>
              <a:defRPr sz="1800">
                <a:solidFill>
                  <a:schemeClr val="dk1"/>
                </a:solidFill>
                <a:latin typeface="Arial"/>
                <a:ea typeface="Arial"/>
                <a:cs typeface="Arial"/>
                <a:sym typeface="Arial"/>
              </a:defRPr>
            </a:lvl5pPr>
            <a:lvl6pPr indent="0" lvl="5" marL="0" marR="0" rtl="0" algn="l">
              <a:spcBef>
                <a:spcPts val="0"/>
              </a:spcBef>
              <a:buNone/>
              <a:defRPr sz="1800">
                <a:solidFill>
                  <a:schemeClr val="dk1"/>
                </a:solidFill>
                <a:latin typeface="Arial"/>
                <a:ea typeface="Arial"/>
                <a:cs typeface="Arial"/>
                <a:sym typeface="Arial"/>
              </a:defRPr>
            </a:lvl6pPr>
            <a:lvl7pPr indent="0" lvl="6" marL="0" marR="0" rtl="0" algn="l">
              <a:spcBef>
                <a:spcPts val="0"/>
              </a:spcBef>
              <a:buNone/>
              <a:defRPr sz="1800">
                <a:solidFill>
                  <a:schemeClr val="dk1"/>
                </a:solidFill>
                <a:latin typeface="Arial"/>
                <a:ea typeface="Arial"/>
                <a:cs typeface="Arial"/>
                <a:sym typeface="Arial"/>
              </a:defRPr>
            </a:lvl7pPr>
            <a:lvl8pPr indent="0" lvl="7" marL="0" marR="0" rtl="0" algn="l">
              <a:spcBef>
                <a:spcPts val="0"/>
              </a:spcBef>
              <a:buNone/>
              <a:defRPr sz="1800">
                <a:solidFill>
                  <a:schemeClr val="dk1"/>
                </a:solidFill>
                <a:latin typeface="Arial"/>
                <a:ea typeface="Arial"/>
                <a:cs typeface="Arial"/>
                <a:sym typeface="Arial"/>
              </a:defRPr>
            </a:lvl8pPr>
            <a:lvl9pPr indent="0" lvl="8" marL="0" marR="0" rtl="0" algn="l">
              <a:spcBef>
                <a:spcPts val="0"/>
              </a:spcBef>
              <a:buNone/>
              <a:defRPr sz="1800">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Slide" type="blank">
  <p:cSld name="BLANK">
    <p:spTree>
      <p:nvGrpSpPr>
        <p:cNvPr id="33" name="Shape 33"/>
        <p:cNvGrpSpPr/>
        <p:nvPr/>
      </p:nvGrpSpPr>
      <p:grpSpPr>
        <a:xfrm>
          <a:off x="0" y="0"/>
          <a:ext cx="0" cy="0"/>
          <a:chOff x="0" y="0"/>
          <a:chExt cx="0" cy="0"/>
        </a:xfrm>
      </p:grpSpPr>
      <p:sp>
        <p:nvSpPr>
          <p:cNvPr id="34" name="Google Shape;34;p45"/>
          <p:cNvSpPr txBox="1"/>
          <p:nvPr>
            <p:ph idx="11" type="ftr"/>
          </p:nvPr>
        </p:nvSpPr>
        <p:spPr>
          <a:xfrm>
            <a:off x="4038480" y="6356520"/>
            <a:ext cx="4114440" cy="36468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rgbClr val="000000"/>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5" name="Google Shape;35;p45"/>
          <p:cNvSpPr txBox="1"/>
          <p:nvPr>
            <p:ph idx="10" type="dt"/>
          </p:nvPr>
        </p:nvSpPr>
        <p:spPr>
          <a:xfrm>
            <a:off x="838080" y="6356520"/>
            <a:ext cx="2742840" cy="36468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Clr>
                <a:srgbClr val="8B8B8B"/>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Content">
  <p:cSld name="Title, Content">
    <p:spTree>
      <p:nvGrpSpPr>
        <p:cNvPr id="36" name="Shape 36"/>
        <p:cNvGrpSpPr/>
        <p:nvPr/>
      </p:nvGrpSpPr>
      <p:grpSpPr>
        <a:xfrm>
          <a:off x="0" y="0"/>
          <a:ext cx="0" cy="0"/>
          <a:chOff x="0" y="0"/>
          <a:chExt cx="0" cy="0"/>
        </a:xfrm>
      </p:grpSpPr>
      <p:sp>
        <p:nvSpPr>
          <p:cNvPr id="37" name="Google Shape;37;p46"/>
          <p:cNvSpPr txBox="1"/>
          <p:nvPr>
            <p:ph type="title"/>
          </p:nvPr>
        </p:nvSpPr>
        <p:spPr>
          <a:xfrm>
            <a:off x="1523880" y="1122480"/>
            <a:ext cx="9143640" cy="238716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8" name="Google Shape;38;p46"/>
          <p:cNvSpPr txBox="1"/>
          <p:nvPr>
            <p:ph idx="1" type="body"/>
          </p:nvPr>
        </p:nvSpPr>
        <p:spPr>
          <a:xfrm>
            <a:off x="609480" y="1604520"/>
            <a:ext cx="10972440" cy="3977280"/>
          </a:xfrm>
          <a:prstGeom prst="rect">
            <a:avLst/>
          </a:prstGeom>
          <a:noFill/>
          <a:ln>
            <a:noFill/>
          </a:ln>
        </p:spPr>
        <p:txBody>
          <a:bodyPr anchorCtr="0" anchor="t" bIns="0" lIns="0" spcFirstLastPara="1" rIns="0" wrap="square" tIns="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9" name="Google Shape;39;p46"/>
          <p:cNvSpPr txBox="1"/>
          <p:nvPr>
            <p:ph idx="11" type="ftr"/>
          </p:nvPr>
        </p:nvSpPr>
        <p:spPr>
          <a:xfrm>
            <a:off x="4038480" y="6356520"/>
            <a:ext cx="4114440" cy="36468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rgbClr val="000000"/>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0" name="Google Shape;40;p46"/>
          <p:cNvSpPr txBox="1"/>
          <p:nvPr>
            <p:ph idx="10" type="dt"/>
          </p:nvPr>
        </p:nvSpPr>
        <p:spPr>
          <a:xfrm>
            <a:off x="838080" y="6356520"/>
            <a:ext cx="2742840" cy="36468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Clr>
                <a:srgbClr val="8B8B8B"/>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2 Content" type="twoObj">
  <p:cSld name="TWO_OBJECTS">
    <p:spTree>
      <p:nvGrpSpPr>
        <p:cNvPr id="41" name="Shape 41"/>
        <p:cNvGrpSpPr/>
        <p:nvPr/>
      </p:nvGrpSpPr>
      <p:grpSpPr>
        <a:xfrm>
          <a:off x="0" y="0"/>
          <a:ext cx="0" cy="0"/>
          <a:chOff x="0" y="0"/>
          <a:chExt cx="0" cy="0"/>
        </a:xfrm>
      </p:grpSpPr>
      <p:sp>
        <p:nvSpPr>
          <p:cNvPr id="42" name="Google Shape;42;p47"/>
          <p:cNvSpPr txBox="1"/>
          <p:nvPr>
            <p:ph type="title"/>
          </p:nvPr>
        </p:nvSpPr>
        <p:spPr>
          <a:xfrm>
            <a:off x="1523880" y="1122480"/>
            <a:ext cx="9143640" cy="238716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3" name="Google Shape;43;p47"/>
          <p:cNvSpPr txBox="1"/>
          <p:nvPr>
            <p:ph idx="1" type="body"/>
          </p:nvPr>
        </p:nvSpPr>
        <p:spPr>
          <a:xfrm>
            <a:off x="609480" y="1604520"/>
            <a:ext cx="5354280" cy="3977280"/>
          </a:xfrm>
          <a:prstGeom prst="rect">
            <a:avLst/>
          </a:prstGeom>
          <a:noFill/>
          <a:ln>
            <a:noFill/>
          </a:ln>
        </p:spPr>
        <p:txBody>
          <a:bodyPr anchorCtr="0" anchor="t" bIns="0" lIns="0" spcFirstLastPara="1" rIns="0" wrap="square" tIns="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4" name="Google Shape;44;p47"/>
          <p:cNvSpPr txBox="1"/>
          <p:nvPr>
            <p:ph idx="2" type="body"/>
          </p:nvPr>
        </p:nvSpPr>
        <p:spPr>
          <a:xfrm>
            <a:off x="6231960" y="1604520"/>
            <a:ext cx="5354280" cy="3977280"/>
          </a:xfrm>
          <a:prstGeom prst="rect">
            <a:avLst/>
          </a:prstGeom>
          <a:noFill/>
          <a:ln>
            <a:noFill/>
          </a:ln>
        </p:spPr>
        <p:txBody>
          <a:bodyPr anchorCtr="0" anchor="t" bIns="0" lIns="0" spcFirstLastPara="1" rIns="0" wrap="square" tIns="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5" name="Google Shape;45;p47"/>
          <p:cNvSpPr txBox="1"/>
          <p:nvPr>
            <p:ph idx="11" type="ftr"/>
          </p:nvPr>
        </p:nvSpPr>
        <p:spPr>
          <a:xfrm>
            <a:off x="4038480" y="6356520"/>
            <a:ext cx="4114440" cy="36468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rgbClr val="000000"/>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6" name="Google Shape;46;p47"/>
          <p:cNvSpPr txBox="1"/>
          <p:nvPr>
            <p:ph idx="10" type="dt"/>
          </p:nvPr>
        </p:nvSpPr>
        <p:spPr>
          <a:xfrm>
            <a:off x="838080" y="6356520"/>
            <a:ext cx="2742840" cy="36468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Clr>
                <a:srgbClr val="8B8B8B"/>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7" name="Shape 47"/>
        <p:cNvGrpSpPr/>
        <p:nvPr/>
      </p:nvGrpSpPr>
      <p:grpSpPr>
        <a:xfrm>
          <a:off x="0" y="0"/>
          <a:ext cx="0" cy="0"/>
          <a:chOff x="0" y="0"/>
          <a:chExt cx="0" cy="0"/>
        </a:xfrm>
      </p:grpSpPr>
      <p:sp>
        <p:nvSpPr>
          <p:cNvPr id="48" name="Google Shape;48;p48"/>
          <p:cNvSpPr txBox="1"/>
          <p:nvPr>
            <p:ph type="title"/>
          </p:nvPr>
        </p:nvSpPr>
        <p:spPr>
          <a:xfrm>
            <a:off x="1523880" y="1122480"/>
            <a:ext cx="9143640" cy="238716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9" name="Google Shape;49;p48"/>
          <p:cNvSpPr txBox="1"/>
          <p:nvPr>
            <p:ph idx="11" type="ftr"/>
          </p:nvPr>
        </p:nvSpPr>
        <p:spPr>
          <a:xfrm>
            <a:off x="4038480" y="6356520"/>
            <a:ext cx="4114440" cy="36468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rgbClr val="000000"/>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0" name="Google Shape;50;p48"/>
          <p:cNvSpPr txBox="1"/>
          <p:nvPr>
            <p:ph idx="10" type="dt"/>
          </p:nvPr>
        </p:nvSpPr>
        <p:spPr>
          <a:xfrm>
            <a:off x="838080" y="6356520"/>
            <a:ext cx="2742840" cy="36468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Clr>
                <a:srgbClr val="8B8B8B"/>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entered Text" type="objOnly">
  <p:cSld name="OBJECT_ONLY">
    <p:spTree>
      <p:nvGrpSpPr>
        <p:cNvPr id="51" name="Shape 51"/>
        <p:cNvGrpSpPr/>
        <p:nvPr/>
      </p:nvGrpSpPr>
      <p:grpSpPr>
        <a:xfrm>
          <a:off x="0" y="0"/>
          <a:ext cx="0" cy="0"/>
          <a:chOff x="0" y="0"/>
          <a:chExt cx="0" cy="0"/>
        </a:xfrm>
      </p:grpSpPr>
      <p:sp>
        <p:nvSpPr>
          <p:cNvPr id="52" name="Google Shape;52;p49"/>
          <p:cNvSpPr txBox="1"/>
          <p:nvPr>
            <p:ph idx="1" type="subTitle"/>
          </p:nvPr>
        </p:nvSpPr>
        <p:spPr>
          <a:xfrm>
            <a:off x="1523880" y="1122480"/>
            <a:ext cx="9143640" cy="11066760"/>
          </a:xfrm>
          <a:prstGeom prst="rect">
            <a:avLst/>
          </a:prstGeom>
          <a:noFill/>
          <a:ln>
            <a:noFill/>
          </a:ln>
        </p:spPr>
        <p:txBody>
          <a:bodyPr anchorCtr="0" anchor="ctr" bIns="0" lIns="0" spcFirstLastPara="1" rIns="0" wrap="square" tIns="0">
            <a:noAutofit/>
          </a:bodyPr>
          <a:lstStyle>
            <a:lvl1pPr lvl="0" algn="l">
              <a:lnSpc>
                <a:spcPct val="90000"/>
              </a:lnSpc>
              <a:spcBef>
                <a:spcPts val="1000"/>
              </a:spcBef>
              <a:spcAft>
                <a:spcPts val="0"/>
              </a:spcAft>
              <a:buClr>
                <a:schemeClr val="dk1"/>
              </a:buClr>
              <a:buSzPts val="1800"/>
              <a:buChar char="•"/>
              <a:defRPr/>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53" name="Google Shape;53;p49"/>
          <p:cNvSpPr txBox="1"/>
          <p:nvPr>
            <p:ph idx="11" type="ftr"/>
          </p:nvPr>
        </p:nvSpPr>
        <p:spPr>
          <a:xfrm>
            <a:off x="4038480" y="6356520"/>
            <a:ext cx="4114440" cy="36468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rgbClr val="000000"/>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4" name="Google Shape;54;p49"/>
          <p:cNvSpPr txBox="1"/>
          <p:nvPr>
            <p:ph idx="10" type="dt"/>
          </p:nvPr>
        </p:nvSpPr>
        <p:spPr>
          <a:xfrm>
            <a:off x="838080" y="6356520"/>
            <a:ext cx="2742840" cy="36468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Clr>
                <a:srgbClr val="8B8B8B"/>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2 Content and Content" type="twoObjAndObj">
  <p:cSld name="TWO_OBJECTS_AND_OBJECT">
    <p:spTree>
      <p:nvGrpSpPr>
        <p:cNvPr id="55" name="Shape 55"/>
        <p:cNvGrpSpPr/>
        <p:nvPr/>
      </p:nvGrpSpPr>
      <p:grpSpPr>
        <a:xfrm>
          <a:off x="0" y="0"/>
          <a:ext cx="0" cy="0"/>
          <a:chOff x="0" y="0"/>
          <a:chExt cx="0" cy="0"/>
        </a:xfrm>
      </p:grpSpPr>
      <p:sp>
        <p:nvSpPr>
          <p:cNvPr id="56" name="Google Shape;56;p50"/>
          <p:cNvSpPr txBox="1"/>
          <p:nvPr>
            <p:ph type="title"/>
          </p:nvPr>
        </p:nvSpPr>
        <p:spPr>
          <a:xfrm>
            <a:off x="1523880" y="1122480"/>
            <a:ext cx="9143640" cy="238716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7" name="Google Shape;57;p50"/>
          <p:cNvSpPr txBox="1"/>
          <p:nvPr>
            <p:ph idx="1" type="body"/>
          </p:nvPr>
        </p:nvSpPr>
        <p:spPr>
          <a:xfrm>
            <a:off x="609480" y="1604520"/>
            <a:ext cx="5354280" cy="1896840"/>
          </a:xfrm>
          <a:prstGeom prst="rect">
            <a:avLst/>
          </a:prstGeom>
          <a:noFill/>
          <a:ln>
            <a:noFill/>
          </a:ln>
        </p:spPr>
        <p:txBody>
          <a:bodyPr anchorCtr="0" anchor="t" bIns="0" lIns="0" spcFirstLastPara="1" rIns="0" wrap="square" tIns="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8" name="Google Shape;58;p50"/>
          <p:cNvSpPr txBox="1"/>
          <p:nvPr>
            <p:ph idx="2" type="body"/>
          </p:nvPr>
        </p:nvSpPr>
        <p:spPr>
          <a:xfrm>
            <a:off x="6231960" y="1604520"/>
            <a:ext cx="5354280" cy="3977280"/>
          </a:xfrm>
          <a:prstGeom prst="rect">
            <a:avLst/>
          </a:prstGeom>
          <a:noFill/>
          <a:ln>
            <a:noFill/>
          </a:ln>
        </p:spPr>
        <p:txBody>
          <a:bodyPr anchorCtr="0" anchor="t" bIns="0" lIns="0" spcFirstLastPara="1" rIns="0" wrap="square" tIns="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9" name="Google Shape;59;p50"/>
          <p:cNvSpPr txBox="1"/>
          <p:nvPr>
            <p:ph idx="3" type="body"/>
          </p:nvPr>
        </p:nvSpPr>
        <p:spPr>
          <a:xfrm>
            <a:off x="609480" y="3682080"/>
            <a:ext cx="5354280" cy="1896840"/>
          </a:xfrm>
          <a:prstGeom prst="rect">
            <a:avLst/>
          </a:prstGeom>
          <a:noFill/>
          <a:ln>
            <a:noFill/>
          </a:ln>
        </p:spPr>
        <p:txBody>
          <a:bodyPr anchorCtr="0" anchor="t" bIns="0" lIns="0" spcFirstLastPara="1" rIns="0" wrap="square" tIns="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0" name="Google Shape;60;p50"/>
          <p:cNvSpPr txBox="1"/>
          <p:nvPr>
            <p:ph idx="11" type="ftr"/>
          </p:nvPr>
        </p:nvSpPr>
        <p:spPr>
          <a:xfrm>
            <a:off x="4038480" y="6356520"/>
            <a:ext cx="4114440" cy="36468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rgbClr val="000000"/>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1" name="Google Shape;61;p50"/>
          <p:cNvSpPr txBox="1"/>
          <p:nvPr>
            <p:ph idx="10" type="dt"/>
          </p:nvPr>
        </p:nvSpPr>
        <p:spPr>
          <a:xfrm>
            <a:off x="838080" y="6356520"/>
            <a:ext cx="2742840" cy="36468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Clr>
                <a:srgbClr val="8B8B8B"/>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Content and 2 Content" type="objAndTwoObj">
  <p:cSld name="OBJECT_AND_TWO_OBJECTS">
    <p:spTree>
      <p:nvGrpSpPr>
        <p:cNvPr id="62" name="Shape 62"/>
        <p:cNvGrpSpPr/>
        <p:nvPr/>
      </p:nvGrpSpPr>
      <p:grpSpPr>
        <a:xfrm>
          <a:off x="0" y="0"/>
          <a:ext cx="0" cy="0"/>
          <a:chOff x="0" y="0"/>
          <a:chExt cx="0" cy="0"/>
        </a:xfrm>
      </p:grpSpPr>
      <p:sp>
        <p:nvSpPr>
          <p:cNvPr id="63" name="Google Shape;63;p51"/>
          <p:cNvSpPr txBox="1"/>
          <p:nvPr>
            <p:ph type="title"/>
          </p:nvPr>
        </p:nvSpPr>
        <p:spPr>
          <a:xfrm>
            <a:off x="1523880" y="1122480"/>
            <a:ext cx="9143640" cy="238716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4" name="Google Shape;64;p51"/>
          <p:cNvSpPr txBox="1"/>
          <p:nvPr>
            <p:ph idx="1" type="body"/>
          </p:nvPr>
        </p:nvSpPr>
        <p:spPr>
          <a:xfrm>
            <a:off x="609480" y="1604520"/>
            <a:ext cx="5354280" cy="3977280"/>
          </a:xfrm>
          <a:prstGeom prst="rect">
            <a:avLst/>
          </a:prstGeom>
          <a:noFill/>
          <a:ln>
            <a:noFill/>
          </a:ln>
        </p:spPr>
        <p:txBody>
          <a:bodyPr anchorCtr="0" anchor="t" bIns="0" lIns="0" spcFirstLastPara="1" rIns="0" wrap="square" tIns="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5" name="Google Shape;65;p51"/>
          <p:cNvSpPr txBox="1"/>
          <p:nvPr>
            <p:ph idx="2" type="body"/>
          </p:nvPr>
        </p:nvSpPr>
        <p:spPr>
          <a:xfrm>
            <a:off x="6231960" y="1604520"/>
            <a:ext cx="5354280" cy="1896840"/>
          </a:xfrm>
          <a:prstGeom prst="rect">
            <a:avLst/>
          </a:prstGeom>
          <a:noFill/>
          <a:ln>
            <a:noFill/>
          </a:ln>
        </p:spPr>
        <p:txBody>
          <a:bodyPr anchorCtr="0" anchor="t" bIns="0" lIns="0" spcFirstLastPara="1" rIns="0" wrap="square" tIns="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6" name="Google Shape;66;p51"/>
          <p:cNvSpPr txBox="1"/>
          <p:nvPr>
            <p:ph idx="3" type="body"/>
          </p:nvPr>
        </p:nvSpPr>
        <p:spPr>
          <a:xfrm>
            <a:off x="6231960" y="3682080"/>
            <a:ext cx="5354280" cy="1896840"/>
          </a:xfrm>
          <a:prstGeom prst="rect">
            <a:avLst/>
          </a:prstGeom>
          <a:noFill/>
          <a:ln>
            <a:noFill/>
          </a:ln>
        </p:spPr>
        <p:txBody>
          <a:bodyPr anchorCtr="0" anchor="t" bIns="0" lIns="0" spcFirstLastPara="1" rIns="0" wrap="square" tIns="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7" name="Google Shape;67;p51"/>
          <p:cNvSpPr txBox="1"/>
          <p:nvPr>
            <p:ph idx="11" type="ftr"/>
          </p:nvPr>
        </p:nvSpPr>
        <p:spPr>
          <a:xfrm>
            <a:off x="4038480" y="6356520"/>
            <a:ext cx="4114440" cy="36468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rgbClr val="000000"/>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8" name="Google Shape;68;p51"/>
          <p:cNvSpPr txBox="1"/>
          <p:nvPr>
            <p:ph idx="10" type="dt"/>
          </p:nvPr>
        </p:nvSpPr>
        <p:spPr>
          <a:xfrm>
            <a:off x="838080" y="6356520"/>
            <a:ext cx="2742840" cy="36468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Clr>
                <a:srgbClr val="8B8B8B"/>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2 Content over Content" type="twoObjOverTx">
  <p:cSld name="TWO_OBJECTS_OVER_TEXT">
    <p:spTree>
      <p:nvGrpSpPr>
        <p:cNvPr id="69" name="Shape 69"/>
        <p:cNvGrpSpPr/>
        <p:nvPr/>
      </p:nvGrpSpPr>
      <p:grpSpPr>
        <a:xfrm>
          <a:off x="0" y="0"/>
          <a:ext cx="0" cy="0"/>
          <a:chOff x="0" y="0"/>
          <a:chExt cx="0" cy="0"/>
        </a:xfrm>
      </p:grpSpPr>
      <p:sp>
        <p:nvSpPr>
          <p:cNvPr id="70" name="Google Shape;70;p52"/>
          <p:cNvSpPr txBox="1"/>
          <p:nvPr>
            <p:ph type="title"/>
          </p:nvPr>
        </p:nvSpPr>
        <p:spPr>
          <a:xfrm>
            <a:off x="1523880" y="1122480"/>
            <a:ext cx="9143640" cy="238716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1" name="Google Shape;71;p52"/>
          <p:cNvSpPr txBox="1"/>
          <p:nvPr>
            <p:ph idx="1" type="body"/>
          </p:nvPr>
        </p:nvSpPr>
        <p:spPr>
          <a:xfrm>
            <a:off x="609480" y="1604520"/>
            <a:ext cx="5354280" cy="1896840"/>
          </a:xfrm>
          <a:prstGeom prst="rect">
            <a:avLst/>
          </a:prstGeom>
          <a:noFill/>
          <a:ln>
            <a:noFill/>
          </a:ln>
        </p:spPr>
        <p:txBody>
          <a:bodyPr anchorCtr="0" anchor="t" bIns="0" lIns="0" spcFirstLastPara="1" rIns="0" wrap="square" tIns="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2" name="Google Shape;72;p52"/>
          <p:cNvSpPr txBox="1"/>
          <p:nvPr>
            <p:ph idx="2" type="body"/>
          </p:nvPr>
        </p:nvSpPr>
        <p:spPr>
          <a:xfrm>
            <a:off x="6231960" y="1604520"/>
            <a:ext cx="5354280" cy="1896840"/>
          </a:xfrm>
          <a:prstGeom prst="rect">
            <a:avLst/>
          </a:prstGeom>
          <a:noFill/>
          <a:ln>
            <a:noFill/>
          </a:ln>
        </p:spPr>
        <p:txBody>
          <a:bodyPr anchorCtr="0" anchor="t" bIns="0" lIns="0" spcFirstLastPara="1" rIns="0" wrap="square" tIns="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3" name="Google Shape;73;p52"/>
          <p:cNvSpPr txBox="1"/>
          <p:nvPr>
            <p:ph idx="3" type="body"/>
          </p:nvPr>
        </p:nvSpPr>
        <p:spPr>
          <a:xfrm>
            <a:off x="609480" y="3682080"/>
            <a:ext cx="10972440" cy="1896840"/>
          </a:xfrm>
          <a:prstGeom prst="rect">
            <a:avLst/>
          </a:prstGeom>
          <a:noFill/>
          <a:ln>
            <a:noFill/>
          </a:ln>
        </p:spPr>
        <p:txBody>
          <a:bodyPr anchorCtr="0" anchor="t" bIns="0" lIns="0" spcFirstLastPara="1" rIns="0" wrap="square" tIns="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4" name="Google Shape;74;p52"/>
          <p:cNvSpPr txBox="1"/>
          <p:nvPr>
            <p:ph idx="11" type="ftr"/>
          </p:nvPr>
        </p:nvSpPr>
        <p:spPr>
          <a:xfrm>
            <a:off x="4038480" y="6356520"/>
            <a:ext cx="4114440" cy="36468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rgbClr val="000000"/>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5" name="Google Shape;75;p52"/>
          <p:cNvSpPr txBox="1"/>
          <p:nvPr>
            <p:ph idx="10" type="dt"/>
          </p:nvPr>
        </p:nvSpPr>
        <p:spPr>
          <a:xfrm>
            <a:off x="838080" y="6356520"/>
            <a:ext cx="2742840" cy="36468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Clr>
                <a:srgbClr val="8B8B8B"/>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Content over Content" type="objOverTx">
  <p:cSld name="OBJECT_OVER_TEXT">
    <p:spTree>
      <p:nvGrpSpPr>
        <p:cNvPr id="76" name="Shape 76"/>
        <p:cNvGrpSpPr/>
        <p:nvPr/>
      </p:nvGrpSpPr>
      <p:grpSpPr>
        <a:xfrm>
          <a:off x="0" y="0"/>
          <a:ext cx="0" cy="0"/>
          <a:chOff x="0" y="0"/>
          <a:chExt cx="0" cy="0"/>
        </a:xfrm>
      </p:grpSpPr>
      <p:sp>
        <p:nvSpPr>
          <p:cNvPr id="77" name="Google Shape;77;p53"/>
          <p:cNvSpPr txBox="1"/>
          <p:nvPr>
            <p:ph type="title"/>
          </p:nvPr>
        </p:nvSpPr>
        <p:spPr>
          <a:xfrm>
            <a:off x="1523880" y="1122480"/>
            <a:ext cx="9143640" cy="238716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8" name="Google Shape;78;p53"/>
          <p:cNvSpPr txBox="1"/>
          <p:nvPr>
            <p:ph idx="1" type="body"/>
          </p:nvPr>
        </p:nvSpPr>
        <p:spPr>
          <a:xfrm>
            <a:off x="609480" y="1604520"/>
            <a:ext cx="10972440" cy="1896840"/>
          </a:xfrm>
          <a:prstGeom prst="rect">
            <a:avLst/>
          </a:prstGeom>
          <a:noFill/>
          <a:ln>
            <a:noFill/>
          </a:ln>
        </p:spPr>
        <p:txBody>
          <a:bodyPr anchorCtr="0" anchor="t" bIns="0" lIns="0" spcFirstLastPara="1" rIns="0" wrap="square" tIns="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9" name="Google Shape;79;p53"/>
          <p:cNvSpPr txBox="1"/>
          <p:nvPr>
            <p:ph idx="2" type="body"/>
          </p:nvPr>
        </p:nvSpPr>
        <p:spPr>
          <a:xfrm>
            <a:off x="609480" y="3682080"/>
            <a:ext cx="10972440" cy="1896840"/>
          </a:xfrm>
          <a:prstGeom prst="rect">
            <a:avLst/>
          </a:prstGeom>
          <a:noFill/>
          <a:ln>
            <a:noFill/>
          </a:ln>
        </p:spPr>
        <p:txBody>
          <a:bodyPr anchorCtr="0" anchor="t" bIns="0" lIns="0" spcFirstLastPara="1" rIns="0" wrap="square" tIns="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0" name="Google Shape;80;p53"/>
          <p:cNvSpPr txBox="1"/>
          <p:nvPr>
            <p:ph idx="11" type="ftr"/>
          </p:nvPr>
        </p:nvSpPr>
        <p:spPr>
          <a:xfrm>
            <a:off x="4038480" y="6356520"/>
            <a:ext cx="4114440" cy="36468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rgbClr val="000000"/>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1" name="Google Shape;81;p53"/>
          <p:cNvSpPr txBox="1"/>
          <p:nvPr>
            <p:ph idx="10" type="dt"/>
          </p:nvPr>
        </p:nvSpPr>
        <p:spPr>
          <a:xfrm>
            <a:off x="838080" y="6356520"/>
            <a:ext cx="2742840" cy="36468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Clr>
                <a:srgbClr val="8B8B8B"/>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4 Content" type="fourObj">
  <p:cSld name="FOUR_OBJECTS">
    <p:spTree>
      <p:nvGrpSpPr>
        <p:cNvPr id="82" name="Shape 82"/>
        <p:cNvGrpSpPr/>
        <p:nvPr/>
      </p:nvGrpSpPr>
      <p:grpSpPr>
        <a:xfrm>
          <a:off x="0" y="0"/>
          <a:ext cx="0" cy="0"/>
          <a:chOff x="0" y="0"/>
          <a:chExt cx="0" cy="0"/>
        </a:xfrm>
      </p:grpSpPr>
      <p:sp>
        <p:nvSpPr>
          <p:cNvPr id="83" name="Google Shape;83;p54"/>
          <p:cNvSpPr txBox="1"/>
          <p:nvPr>
            <p:ph type="title"/>
          </p:nvPr>
        </p:nvSpPr>
        <p:spPr>
          <a:xfrm>
            <a:off x="1523880" y="1122480"/>
            <a:ext cx="9143640" cy="238716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4" name="Google Shape;84;p54"/>
          <p:cNvSpPr txBox="1"/>
          <p:nvPr>
            <p:ph idx="1" type="body"/>
          </p:nvPr>
        </p:nvSpPr>
        <p:spPr>
          <a:xfrm>
            <a:off x="609480" y="1604520"/>
            <a:ext cx="5354280" cy="1896840"/>
          </a:xfrm>
          <a:prstGeom prst="rect">
            <a:avLst/>
          </a:prstGeom>
          <a:noFill/>
          <a:ln>
            <a:noFill/>
          </a:ln>
        </p:spPr>
        <p:txBody>
          <a:bodyPr anchorCtr="0" anchor="t" bIns="0" lIns="0" spcFirstLastPara="1" rIns="0" wrap="square" tIns="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5" name="Google Shape;85;p54"/>
          <p:cNvSpPr txBox="1"/>
          <p:nvPr>
            <p:ph idx="2" type="body"/>
          </p:nvPr>
        </p:nvSpPr>
        <p:spPr>
          <a:xfrm>
            <a:off x="6231960" y="1604520"/>
            <a:ext cx="5354280" cy="1896840"/>
          </a:xfrm>
          <a:prstGeom prst="rect">
            <a:avLst/>
          </a:prstGeom>
          <a:noFill/>
          <a:ln>
            <a:noFill/>
          </a:ln>
        </p:spPr>
        <p:txBody>
          <a:bodyPr anchorCtr="0" anchor="t" bIns="0" lIns="0" spcFirstLastPara="1" rIns="0" wrap="square" tIns="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6" name="Google Shape;86;p54"/>
          <p:cNvSpPr txBox="1"/>
          <p:nvPr>
            <p:ph idx="3" type="body"/>
          </p:nvPr>
        </p:nvSpPr>
        <p:spPr>
          <a:xfrm>
            <a:off x="609480" y="3682080"/>
            <a:ext cx="5354280" cy="1896840"/>
          </a:xfrm>
          <a:prstGeom prst="rect">
            <a:avLst/>
          </a:prstGeom>
          <a:noFill/>
          <a:ln>
            <a:noFill/>
          </a:ln>
        </p:spPr>
        <p:txBody>
          <a:bodyPr anchorCtr="0" anchor="t" bIns="0" lIns="0" spcFirstLastPara="1" rIns="0" wrap="square" tIns="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7" name="Google Shape;87;p54"/>
          <p:cNvSpPr txBox="1"/>
          <p:nvPr>
            <p:ph idx="4" type="body"/>
          </p:nvPr>
        </p:nvSpPr>
        <p:spPr>
          <a:xfrm>
            <a:off x="6231960" y="3682080"/>
            <a:ext cx="5354280" cy="1896840"/>
          </a:xfrm>
          <a:prstGeom prst="rect">
            <a:avLst/>
          </a:prstGeom>
          <a:noFill/>
          <a:ln>
            <a:noFill/>
          </a:ln>
        </p:spPr>
        <p:txBody>
          <a:bodyPr anchorCtr="0" anchor="t" bIns="0" lIns="0" spcFirstLastPara="1" rIns="0" wrap="square" tIns="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8" name="Google Shape;88;p54"/>
          <p:cNvSpPr txBox="1"/>
          <p:nvPr>
            <p:ph idx="11" type="ftr"/>
          </p:nvPr>
        </p:nvSpPr>
        <p:spPr>
          <a:xfrm>
            <a:off x="4038480" y="6356520"/>
            <a:ext cx="4114440" cy="36468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rgbClr val="000000"/>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9" name="Google Shape;89;p54"/>
          <p:cNvSpPr txBox="1"/>
          <p:nvPr>
            <p:ph idx="10" type="dt"/>
          </p:nvPr>
        </p:nvSpPr>
        <p:spPr>
          <a:xfrm>
            <a:off x="838080" y="6356520"/>
            <a:ext cx="2742840" cy="36468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Clr>
                <a:srgbClr val="8B8B8B"/>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6 Content">
  <p:cSld name="Title, 6 Content">
    <p:spTree>
      <p:nvGrpSpPr>
        <p:cNvPr id="90" name="Shape 90"/>
        <p:cNvGrpSpPr/>
        <p:nvPr/>
      </p:nvGrpSpPr>
      <p:grpSpPr>
        <a:xfrm>
          <a:off x="0" y="0"/>
          <a:ext cx="0" cy="0"/>
          <a:chOff x="0" y="0"/>
          <a:chExt cx="0" cy="0"/>
        </a:xfrm>
      </p:grpSpPr>
      <p:sp>
        <p:nvSpPr>
          <p:cNvPr id="91" name="Google Shape;91;p55"/>
          <p:cNvSpPr txBox="1"/>
          <p:nvPr>
            <p:ph type="title"/>
          </p:nvPr>
        </p:nvSpPr>
        <p:spPr>
          <a:xfrm>
            <a:off x="1523880" y="1122480"/>
            <a:ext cx="9143640" cy="238716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2" name="Google Shape;92;p55"/>
          <p:cNvSpPr txBox="1"/>
          <p:nvPr>
            <p:ph idx="1" type="body"/>
          </p:nvPr>
        </p:nvSpPr>
        <p:spPr>
          <a:xfrm>
            <a:off x="609480" y="1604520"/>
            <a:ext cx="3533040" cy="1896840"/>
          </a:xfrm>
          <a:prstGeom prst="rect">
            <a:avLst/>
          </a:prstGeom>
          <a:noFill/>
          <a:ln>
            <a:noFill/>
          </a:ln>
        </p:spPr>
        <p:txBody>
          <a:bodyPr anchorCtr="0" anchor="t" bIns="0" lIns="0" spcFirstLastPara="1" rIns="0" wrap="square" tIns="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3" name="Google Shape;93;p55"/>
          <p:cNvSpPr txBox="1"/>
          <p:nvPr>
            <p:ph idx="2" type="body"/>
          </p:nvPr>
        </p:nvSpPr>
        <p:spPr>
          <a:xfrm>
            <a:off x="4319640" y="1604520"/>
            <a:ext cx="3533040" cy="1896840"/>
          </a:xfrm>
          <a:prstGeom prst="rect">
            <a:avLst/>
          </a:prstGeom>
          <a:noFill/>
          <a:ln>
            <a:noFill/>
          </a:ln>
        </p:spPr>
        <p:txBody>
          <a:bodyPr anchorCtr="0" anchor="t" bIns="0" lIns="0" spcFirstLastPara="1" rIns="0" wrap="square" tIns="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4" name="Google Shape;94;p55"/>
          <p:cNvSpPr txBox="1"/>
          <p:nvPr>
            <p:ph idx="3" type="body"/>
          </p:nvPr>
        </p:nvSpPr>
        <p:spPr>
          <a:xfrm>
            <a:off x="8029800" y="1604520"/>
            <a:ext cx="3533040" cy="1896840"/>
          </a:xfrm>
          <a:prstGeom prst="rect">
            <a:avLst/>
          </a:prstGeom>
          <a:noFill/>
          <a:ln>
            <a:noFill/>
          </a:ln>
        </p:spPr>
        <p:txBody>
          <a:bodyPr anchorCtr="0" anchor="t" bIns="0" lIns="0" spcFirstLastPara="1" rIns="0" wrap="square" tIns="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5" name="Google Shape;95;p55"/>
          <p:cNvSpPr txBox="1"/>
          <p:nvPr>
            <p:ph idx="4" type="body"/>
          </p:nvPr>
        </p:nvSpPr>
        <p:spPr>
          <a:xfrm>
            <a:off x="609480" y="3682080"/>
            <a:ext cx="3533040" cy="1896840"/>
          </a:xfrm>
          <a:prstGeom prst="rect">
            <a:avLst/>
          </a:prstGeom>
          <a:noFill/>
          <a:ln>
            <a:noFill/>
          </a:ln>
        </p:spPr>
        <p:txBody>
          <a:bodyPr anchorCtr="0" anchor="t" bIns="0" lIns="0" spcFirstLastPara="1" rIns="0" wrap="square" tIns="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6" name="Google Shape;96;p55"/>
          <p:cNvSpPr txBox="1"/>
          <p:nvPr>
            <p:ph idx="5" type="body"/>
          </p:nvPr>
        </p:nvSpPr>
        <p:spPr>
          <a:xfrm>
            <a:off x="4319640" y="3682080"/>
            <a:ext cx="3533040" cy="1896840"/>
          </a:xfrm>
          <a:prstGeom prst="rect">
            <a:avLst/>
          </a:prstGeom>
          <a:noFill/>
          <a:ln>
            <a:noFill/>
          </a:ln>
        </p:spPr>
        <p:txBody>
          <a:bodyPr anchorCtr="0" anchor="t" bIns="0" lIns="0" spcFirstLastPara="1" rIns="0" wrap="square" tIns="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7" name="Google Shape;97;p55"/>
          <p:cNvSpPr txBox="1"/>
          <p:nvPr>
            <p:ph idx="6" type="body"/>
          </p:nvPr>
        </p:nvSpPr>
        <p:spPr>
          <a:xfrm>
            <a:off x="8029800" y="3682080"/>
            <a:ext cx="3533040" cy="1896840"/>
          </a:xfrm>
          <a:prstGeom prst="rect">
            <a:avLst/>
          </a:prstGeom>
          <a:noFill/>
          <a:ln>
            <a:noFill/>
          </a:ln>
        </p:spPr>
        <p:txBody>
          <a:bodyPr anchorCtr="0" anchor="t" bIns="0" lIns="0" spcFirstLastPara="1" rIns="0" wrap="square" tIns="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8" name="Google Shape;98;p55"/>
          <p:cNvSpPr txBox="1"/>
          <p:nvPr>
            <p:ph idx="11" type="ftr"/>
          </p:nvPr>
        </p:nvSpPr>
        <p:spPr>
          <a:xfrm>
            <a:off x="4038480" y="6356520"/>
            <a:ext cx="4114440" cy="36468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rgbClr val="000000"/>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9" name="Google Shape;99;p55"/>
          <p:cNvSpPr txBox="1"/>
          <p:nvPr>
            <p:ph idx="10" type="dt"/>
          </p:nvPr>
        </p:nvSpPr>
        <p:spPr>
          <a:xfrm>
            <a:off x="838080" y="6356520"/>
            <a:ext cx="2742840" cy="36468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Clr>
                <a:srgbClr val="8B8B8B"/>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Slide" type="blank">
  <p:cSld name="BLANK">
    <p:spTree>
      <p:nvGrpSpPr>
        <p:cNvPr id="106" name="Shape 106"/>
        <p:cNvGrpSpPr/>
        <p:nvPr/>
      </p:nvGrpSpPr>
      <p:grpSpPr>
        <a:xfrm>
          <a:off x="0" y="0"/>
          <a:ext cx="0" cy="0"/>
          <a:chOff x="0" y="0"/>
          <a:chExt cx="0" cy="0"/>
        </a:xfrm>
      </p:grpSpPr>
      <p:sp>
        <p:nvSpPr>
          <p:cNvPr id="107" name="Google Shape;107;p42"/>
          <p:cNvSpPr txBox="1"/>
          <p:nvPr>
            <p:ph idx="11" type="ftr"/>
          </p:nvPr>
        </p:nvSpPr>
        <p:spPr>
          <a:xfrm>
            <a:off x="4038480" y="6356520"/>
            <a:ext cx="4114440" cy="36468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rgbClr val="000000"/>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8" name="Google Shape;108;p42"/>
          <p:cNvSpPr txBox="1"/>
          <p:nvPr>
            <p:ph idx="12" type="sldNum"/>
          </p:nvPr>
        </p:nvSpPr>
        <p:spPr>
          <a:xfrm>
            <a:off x="11786400" y="6498000"/>
            <a:ext cx="405360" cy="364680"/>
          </a:xfrm>
          <a:prstGeom prst="rect">
            <a:avLst/>
          </a:prstGeom>
          <a:noFill/>
          <a:ln>
            <a:noFill/>
          </a:ln>
        </p:spPr>
        <p:txBody>
          <a:bodyPr anchorCtr="0" anchor="ctr" bIns="45700" lIns="91425" spcFirstLastPara="1" rIns="91425" wrap="square" tIns="45700">
            <a:noAutofit/>
          </a:bodyPr>
          <a:lstStyle>
            <a:lvl1pPr indent="0" lvl="0" mar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1pPr>
            <a:lvl2pPr indent="0" lvl="1" mar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2pPr>
            <a:lvl3pPr indent="0" lvl="2" mar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3pPr>
            <a:lvl4pPr indent="0" lvl="3" mar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4pPr>
            <a:lvl5pPr indent="0" lvl="4" mar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5pPr>
            <a:lvl6pPr indent="0" lvl="5" mar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6pPr>
            <a:lvl7pPr indent="0" lvl="6" mar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7pPr>
            <a:lvl8pPr indent="0" lvl="7" mar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8pPr>
            <a:lvl9pPr indent="0" lvl="8" mar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
        <p:nvSpPr>
          <p:cNvPr id="109" name="Google Shape;109;p42"/>
          <p:cNvSpPr txBox="1"/>
          <p:nvPr>
            <p:ph idx="10" type="dt"/>
          </p:nvPr>
        </p:nvSpPr>
        <p:spPr>
          <a:xfrm>
            <a:off x="838080" y="6356520"/>
            <a:ext cx="2742840" cy="36468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Clr>
                <a:srgbClr val="8B8B8B"/>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x">
  <p:cSld name="TITLE_AND_BODY">
    <p:spTree>
      <p:nvGrpSpPr>
        <p:cNvPr id="110" name="Shape 110"/>
        <p:cNvGrpSpPr/>
        <p:nvPr/>
      </p:nvGrpSpPr>
      <p:grpSpPr>
        <a:xfrm>
          <a:off x="0" y="0"/>
          <a:ext cx="0" cy="0"/>
          <a:chOff x="0" y="0"/>
          <a:chExt cx="0" cy="0"/>
        </a:xfrm>
      </p:grpSpPr>
      <p:sp>
        <p:nvSpPr>
          <p:cNvPr id="111" name="Google Shape;111;p56"/>
          <p:cNvSpPr txBox="1"/>
          <p:nvPr>
            <p:ph type="title"/>
          </p:nvPr>
        </p:nvSpPr>
        <p:spPr>
          <a:xfrm>
            <a:off x="1523880" y="1122480"/>
            <a:ext cx="9143640" cy="238716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2" name="Google Shape;112;p56"/>
          <p:cNvSpPr txBox="1"/>
          <p:nvPr>
            <p:ph idx="1" type="subTitle"/>
          </p:nvPr>
        </p:nvSpPr>
        <p:spPr>
          <a:xfrm>
            <a:off x="609480" y="1604520"/>
            <a:ext cx="10972440" cy="3977280"/>
          </a:xfrm>
          <a:prstGeom prst="rect">
            <a:avLst/>
          </a:prstGeom>
          <a:noFill/>
          <a:ln>
            <a:noFill/>
          </a:ln>
        </p:spPr>
        <p:txBody>
          <a:bodyPr anchorCtr="0" anchor="ctr" bIns="0" lIns="0" spcFirstLastPara="1" rIns="0" wrap="square" tIns="0">
            <a:noAutofit/>
          </a:bodyPr>
          <a:lstStyle>
            <a:lvl1pPr lvl="0" algn="l">
              <a:lnSpc>
                <a:spcPct val="90000"/>
              </a:lnSpc>
              <a:spcBef>
                <a:spcPts val="1000"/>
              </a:spcBef>
              <a:spcAft>
                <a:spcPts val="0"/>
              </a:spcAft>
              <a:buClr>
                <a:schemeClr val="dk1"/>
              </a:buClr>
              <a:buSzPts val="1800"/>
              <a:buChar char="•"/>
              <a:defRPr/>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113" name="Google Shape;113;p56"/>
          <p:cNvSpPr txBox="1"/>
          <p:nvPr>
            <p:ph idx="11" type="ftr"/>
          </p:nvPr>
        </p:nvSpPr>
        <p:spPr>
          <a:xfrm>
            <a:off x="4038480" y="6356520"/>
            <a:ext cx="4114440" cy="36468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rgbClr val="000000"/>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4" name="Google Shape;114;p56"/>
          <p:cNvSpPr txBox="1"/>
          <p:nvPr>
            <p:ph idx="12" type="sldNum"/>
          </p:nvPr>
        </p:nvSpPr>
        <p:spPr>
          <a:xfrm>
            <a:off x="11786400" y="6498000"/>
            <a:ext cx="405360" cy="364680"/>
          </a:xfrm>
          <a:prstGeom prst="rect">
            <a:avLst/>
          </a:prstGeom>
          <a:noFill/>
          <a:ln>
            <a:noFill/>
          </a:ln>
        </p:spPr>
        <p:txBody>
          <a:bodyPr anchorCtr="0" anchor="ctr" bIns="45700" lIns="91425" spcFirstLastPara="1" rIns="91425" wrap="square" tIns="45700">
            <a:noAutofit/>
          </a:bodyPr>
          <a:lstStyle>
            <a:lvl1pPr indent="0" lvl="0" mar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1pPr>
            <a:lvl2pPr indent="0" lvl="1" mar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2pPr>
            <a:lvl3pPr indent="0" lvl="2" mar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3pPr>
            <a:lvl4pPr indent="0" lvl="3" mar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4pPr>
            <a:lvl5pPr indent="0" lvl="4" mar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5pPr>
            <a:lvl6pPr indent="0" lvl="5" mar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6pPr>
            <a:lvl7pPr indent="0" lvl="6" mar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7pPr>
            <a:lvl8pPr indent="0" lvl="7" mar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8pPr>
            <a:lvl9pPr indent="0" lvl="8" mar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
        <p:nvSpPr>
          <p:cNvPr id="115" name="Google Shape;115;p56"/>
          <p:cNvSpPr txBox="1"/>
          <p:nvPr>
            <p:ph idx="10" type="dt"/>
          </p:nvPr>
        </p:nvSpPr>
        <p:spPr>
          <a:xfrm>
            <a:off x="838080" y="6356520"/>
            <a:ext cx="2742840" cy="36468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Clr>
                <a:srgbClr val="8B8B8B"/>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Content" type="obj">
  <p:cSld name="OBJECT">
    <p:spTree>
      <p:nvGrpSpPr>
        <p:cNvPr id="116" name="Shape 116"/>
        <p:cNvGrpSpPr/>
        <p:nvPr/>
      </p:nvGrpSpPr>
      <p:grpSpPr>
        <a:xfrm>
          <a:off x="0" y="0"/>
          <a:ext cx="0" cy="0"/>
          <a:chOff x="0" y="0"/>
          <a:chExt cx="0" cy="0"/>
        </a:xfrm>
      </p:grpSpPr>
      <p:sp>
        <p:nvSpPr>
          <p:cNvPr id="117" name="Google Shape;117;p57"/>
          <p:cNvSpPr txBox="1"/>
          <p:nvPr>
            <p:ph type="title"/>
          </p:nvPr>
        </p:nvSpPr>
        <p:spPr>
          <a:xfrm>
            <a:off x="1523880" y="1122480"/>
            <a:ext cx="9143640" cy="238716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8" name="Google Shape;118;p57"/>
          <p:cNvSpPr txBox="1"/>
          <p:nvPr>
            <p:ph idx="1" type="body"/>
          </p:nvPr>
        </p:nvSpPr>
        <p:spPr>
          <a:xfrm>
            <a:off x="609480" y="1604520"/>
            <a:ext cx="10972440" cy="3977280"/>
          </a:xfrm>
          <a:prstGeom prst="rect">
            <a:avLst/>
          </a:prstGeom>
          <a:noFill/>
          <a:ln>
            <a:noFill/>
          </a:ln>
        </p:spPr>
        <p:txBody>
          <a:bodyPr anchorCtr="0" anchor="t" bIns="0" lIns="0" spcFirstLastPara="1" rIns="0" wrap="square" tIns="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9" name="Google Shape;119;p57"/>
          <p:cNvSpPr txBox="1"/>
          <p:nvPr>
            <p:ph idx="11" type="ftr"/>
          </p:nvPr>
        </p:nvSpPr>
        <p:spPr>
          <a:xfrm>
            <a:off x="4038480" y="6356520"/>
            <a:ext cx="4114440" cy="36468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rgbClr val="000000"/>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0" name="Google Shape;120;p57"/>
          <p:cNvSpPr txBox="1"/>
          <p:nvPr>
            <p:ph idx="12" type="sldNum"/>
          </p:nvPr>
        </p:nvSpPr>
        <p:spPr>
          <a:xfrm>
            <a:off x="11786400" y="6498000"/>
            <a:ext cx="405360" cy="364680"/>
          </a:xfrm>
          <a:prstGeom prst="rect">
            <a:avLst/>
          </a:prstGeom>
          <a:noFill/>
          <a:ln>
            <a:noFill/>
          </a:ln>
        </p:spPr>
        <p:txBody>
          <a:bodyPr anchorCtr="0" anchor="ctr" bIns="45700" lIns="91425" spcFirstLastPara="1" rIns="91425" wrap="square" tIns="45700">
            <a:noAutofit/>
          </a:bodyPr>
          <a:lstStyle>
            <a:lvl1pPr indent="0" lvl="0" mar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1pPr>
            <a:lvl2pPr indent="0" lvl="1" mar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2pPr>
            <a:lvl3pPr indent="0" lvl="2" mar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3pPr>
            <a:lvl4pPr indent="0" lvl="3" mar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4pPr>
            <a:lvl5pPr indent="0" lvl="4" mar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5pPr>
            <a:lvl6pPr indent="0" lvl="5" mar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6pPr>
            <a:lvl7pPr indent="0" lvl="6" mar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7pPr>
            <a:lvl8pPr indent="0" lvl="7" mar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8pPr>
            <a:lvl9pPr indent="0" lvl="8" mar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
        <p:nvSpPr>
          <p:cNvPr id="121" name="Google Shape;121;p57"/>
          <p:cNvSpPr txBox="1"/>
          <p:nvPr>
            <p:ph idx="10" type="dt"/>
          </p:nvPr>
        </p:nvSpPr>
        <p:spPr>
          <a:xfrm>
            <a:off x="838080" y="6356520"/>
            <a:ext cx="2742840" cy="36468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Clr>
                <a:srgbClr val="8B8B8B"/>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2 Content" type="twoObj">
  <p:cSld name="TWO_OBJECTS">
    <p:spTree>
      <p:nvGrpSpPr>
        <p:cNvPr id="122" name="Shape 122"/>
        <p:cNvGrpSpPr/>
        <p:nvPr/>
      </p:nvGrpSpPr>
      <p:grpSpPr>
        <a:xfrm>
          <a:off x="0" y="0"/>
          <a:ext cx="0" cy="0"/>
          <a:chOff x="0" y="0"/>
          <a:chExt cx="0" cy="0"/>
        </a:xfrm>
      </p:grpSpPr>
      <p:sp>
        <p:nvSpPr>
          <p:cNvPr id="123" name="Google Shape;123;p58"/>
          <p:cNvSpPr txBox="1"/>
          <p:nvPr>
            <p:ph type="title"/>
          </p:nvPr>
        </p:nvSpPr>
        <p:spPr>
          <a:xfrm>
            <a:off x="1523880" y="1122480"/>
            <a:ext cx="9143640" cy="238716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4" name="Google Shape;124;p58"/>
          <p:cNvSpPr txBox="1"/>
          <p:nvPr>
            <p:ph idx="1" type="body"/>
          </p:nvPr>
        </p:nvSpPr>
        <p:spPr>
          <a:xfrm>
            <a:off x="609480" y="1604520"/>
            <a:ext cx="5354280" cy="3977280"/>
          </a:xfrm>
          <a:prstGeom prst="rect">
            <a:avLst/>
          </a:prstGeom>
          <a:noFill/>
          <a:ln>
            <a:noFill/>
          </a:ln>
        </p:spPr>
        <p:txBody>
          <a:bodyPr anchorCtr="0" anchor="t" bIns="0" lIns="0" spcFirstLastPara="1" rIns="0" wrap="square" tIns="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5" name="Google Shape;125;p58"/>
          <p:cNvSpPr txBox="1"/>
          <p:nvPr>
            <p:ph idx="2" type="body"/>
          </p:nvPr>
        </p:nvSpPr>
        <p:spPr>
          <a:xfrm>
            <a:off x="6231960" y="1604520"/>
            <a:ext cx="5354280" cy="3977280"/>
          </a:xfrm>
          <a:prstGeom prst="rect">
            <a:avLst/>
          </a:prstGeom>
          <a:noFill/>
          <a:ln>
            <a:noFill/>
          </a:ln>
        </p:spPr>
        <p:txBody>
          <a:bodyPr anchorCtr="0" anchor="t" bIns="0" lIns="0" spcFirstLastPara="1" rIns="0" wrap="square" tIns="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6" name="Google Shape;126;p58"/>
          <p:cNvSpPr txBox="1"/>
          <p:nvPr>
            <p:ph idx="11" type="ftr"/>
          </p:nvPr>
        </p:nvSpPr>
        <p:spPr>
          <a:xfrm>
            <a:off x="4038480" y="6356520"/>
            <a:ext cx="4114440" cy="36468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rgbClr val="000000"/>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7" name="Google Shape;127;p58"/>
          <p:cNvSpPr txBox="1"/>
          <p:nvPr>
            <p:ph idx="12" type="sldNum"/>
          </p:nvPr>
        </p:nvSpPr>
        <p:spPr>
          <a:xfrm>
            <a:off x="11786400" y="6498000"/>
            <a:ext cx="405360" cy="364680"/>
          </a:xfrm>
          <a:prstGeom prst="rect">
            <a:avLst/>
          </a:prstGeom>
          <a:noFill/>
          <a:ln>
            <a:noFill/>
          </a:ln>
        </p:spPr>
        <p:txBody>
          <a:bodyPr anchorCtr="0" anchor="ctr" bIns="45700" lIns="91425" spcFirstLastPara="1" rIns="91425" wrap="square" tIns="45700">
            <a:noAutofit/>
          </a:bodyPr>
          <a:lstStyle>
            <a:lvl1pPr indent="0" lvl="0" mar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1pPr>
            <a:lvl2pPr indent="0" lvl="1" mar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2pPr>
            <a:lvl3pPr indent="0" lvl="2" mar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3pPr>
            <a:lvl4pPr indent="0" lvl="3" mar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4pPr>
            <a:lvl5pPr indent="0" lvl="4" mar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5pPr>
            <a:lvl6pPr indent="0" lvl="5" mar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6pPr>
            <a:lvl7pPr indent="0" lvl="6" mar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7pPr>
            <a:lvl8pPr indent="0" lvl="7" mar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8pPr>
            <a:lvl9pPr indent="0" lvl="8" mar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
        <p:nvSpPr>
          <p:cNvPr id="128" name="Google Shape;128;p58"/>
          <p:cNvSpPr txBox="1"/>
          <p:nvPr>
            <p:ph idx="10" type="dt"/>
          </p:nvPr>
        </p:nvSpPr>
        <p:spPr>
          <a:xfrm>
            <a:off x="838080" y="6356520"/>
            <a:ext cx="2742840" cy="36468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Clr>
                <a:srgbClr val="8B8B8B"/>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29" name="Shape 129"/>
        <p:cNvGrpSpPr/>
        <p:nvPr/>
      </p:nvGrpSpPr>
      <p:grpSpPr>
        <a:xfrm>
          <a:off x="0" y="0"/>
          <a:ext cx="0" cy="0"/>
          <a:chOff x="0" y="0"/>
          <a:chExt cx="0" cy="0"/>
        </a:xfrm>
      </p:grpSpPr>
      <p:sp>
        <p:nvSpPr>
          <p:cNvPr id="130" name="Google Shape;130;p59"/>
          <p:cNvSpPr txBox="1"/>
          <p:nvPr>
            <p:ph type="title"/>
          </p:nvPr>
        </p:nvSpPr>
        <p:spPr>
          <a:xfrm>
            <a:off x="1523880" y="1122480"/>
            <a:ext cx="9143640" cy="238716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1" name="Google Shape;131;p59"/>
          <p:cNvSpPr txBox="1"/>
          <p:nvPr>
            <p:ph idx="11" type="ftr"/>
          </p:nvPr>
        </p:nvSpPr>
        <p:spPr>
          <a:xfrm>
            <a:off x="4038480" y="6356520"/>
            <a:ext cx="4114440" cy="36468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rgbClr val="000000"/>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2" name="Google Shape;132;p59"/>
          <p:cNvSpPr txBox="1"/>
          <p:nvPr>
            <p:ph idx="12" type="sldNum"/>
          </p:nvPr>
        </p:nvSpPr>
        <p:spPr>
          <a:xfrm>
            <a:off x="11786400" y="6498000"/>
            <a:ext cx="405360" cy="364680"/>
          </a:xfrm>
          <a:prstGeom prst="rect">
            <a:avLst/>
          </a:prstGeom>
          <a:noFill/>
          <a:ln>
            <a:noFill/>
          </a:ln>
        </p:spPr>
        <p:txBody>
          <a:bodyPr anchorCtr="0" anchor="ctr" bIns="45700" lIns="91425" spcFirstLastPara="1" rIns="91425" wrap="square" tIns="45700">
            <a:noAutofit/>
          </a:bodyPr>
          <a:lstStyle>
            <a:lvl1pPr indent="0" lvl="0" mar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1pPr>
            <a:lvl2pPr indent="0" lvl="1" mar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2pPr>
            <a:lvl3pPr indent="0" lvl="2" mar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3pPr>
            <a:lvl4pPr indent="0" lvl="3" mar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4pPr>
            <a:lvl5pPr indent="0" lvl="4" mar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5pPr>
            <a:lvl6pPr indent="0" lvl="5" mar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6pPr>
            <a:lvl7pPr indent="0" lvl="6" mar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7pPr>
            <a:lvl8pPr indent="0" lvl="7" mar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8pPr>
            <a:lvl9pPr indent="0" lvl="8" mar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
        <p:nvSpPr>
          <p:cNvPr id="133" name="Google Shape;133;p59"/>
          <p:cNvSpPr txBox="1"/>
          <p:nvPr>
            <p:ph idx="10" type="dt"/>
          </p:nvPr>
        </p:nvSpPr>
        <p:spPr>
          <a:xfrm>
            <a:off x="838080" y="6356520"/>
            <a:ext cx="2742840" cy="36468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Clr>
                <a:srgbClr val="8B8B8B"/>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entered Text" type="objOnly">
  <p:cSld name="OBJECT_ONLY">
    <p:spTree>
      <p:nvGrpSpPr>
        <p:cNvPr id="134" name="Shape 134"/>
        <p:cNvGrpSpPr/>
        <p:nvPr/>
      </p:nvGrpSpPr>
      <p:grpSpPr>
        <a:xfrm>
          <a:off x="0" y="0"/>
          <a:ext cx="0" cy="0"/>
          <a:chOff x="0" y="0"/>
          <a:chExt cx="0" cy="0"/>
        </a:xfrm>
      </p:grpSpPr>
      <p:sp>
        <p:nvSpPr>
          <p:cNvPr id="135" name="Google Shape;135;p60"/>
          <p:cNvSpPr txBox="1"/>
          <p:nvPr>
            <p:ph idx="1" type="subTitle"/>
          </p:nvPr>
        </p:nvSpPr>
        <p:spPr>
          <a:xfrm>
            <a:off x="1523880" y="1122480"/>
            <a:ext cx="9143640" cy="11066760"/>
          </a:xfrm>
          <a:prstGeom prst="rect">
            <a:avLst/>
          </a:prstGeom>
          <a:noFill/>
          <a:ln>
            <a:noFill/>
          </a:ln>
        </p:spPr>
        <p:txBody>
          <a:bodyPr anchorCtr="0" anchor="ctr" bIns="0" lIns="0" spcFirstLastPara="1" rIns="0" wrap="square" tIns="0">
            <a:noAutofit/>
          </a:bodyPr>
          <a:lstStyle>
            <a:lvl1pPr lvl="0" algn="l">
              <a:lnSpc>
                <a:spcPct val="90000"/>
              </a:lnSpc>
              <a:spcBef>
                <a:spcPts val="1000"/>
              </a:spcBef>
              <a:spcAft>
                <a:spcPts val="0"/>
              </a:spcAft>
              <a:buClr>
                <a:schemeClr val="dk1"/>
              </a:buClr>
              <a:buSzPts val="1800"/>
              <a:buChar char="•"/>
              <a:defRPr/>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136" name="Google Shape;136;p60"/>
          <p:cNvSpPr txBox="1"/>
          <p:nvPr>
            <p:ph idx="11" type="ftr"/>
          </p:nvPr>
        </p:nvSpPr>
        <p:spPr>
          <a:xfrm>
            <a:off x="4038480" y="6356520"/>
            <a:ext cx="4114440" cy="36468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rgbClr val="000000"/>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7" name="Google Shape;137;p60"/>
          <p:cNvSpPr txBox="1"/>
          <p:nvPr>
            <p:ph idx="12" type="sldNum"/>
          </p:nvPr>
        </p:nvSpPr>
        <p:spPr>
          <a:xfrm>
            <a:off x="11786400" y="6498000"/>
            <a:ext cx="405360" cy="364680"/>
          </a:xfrm>
          <a:prstGeom prst="rect">
            <a:avLst/>
          </a:prstGeom>
          <a:noFill/>
          <a:ln>
            <a:noFill/>
          </a:ln>
        </p:spPr>
        <p:txBody>
          <a:bodyPr anchorCtr="0" anchor="ctr" bIns="45700" lIns="91425" spcFirstLastPara="1" rIns="91425" wrap="square" tIns="45700">
            <a:noAutofit/>
          </a:bodyPr>
          <a:lstStyle>
            <a:lvl1pPr indent="0" lvl="0" mar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1pPr>
            <a:lvl2pPr indent="0" lvl="1" mar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2pPr>
            <a:lvl3pPr indent="0" lvl="2" mar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3pPr>
            <a:lvl4pPr indent="0" lvl="3" mar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4pPr>
            <a:lvl5pPr indent="0" lvl="4" mar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5pPr>
            <a:lvl6pPr indent="0" lvl="5" mar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6pPr>
            <a:lvl7pPr indent="0" lvl="6" mar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7pPr>
            <a:lvl8pPr indent="0" lvl="7" mar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8pPr>
            <a:lvl9pPr indent="0" lvl="8" mar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
        <p:nvSpPr>
          <p:cNvPr id="138" name="Google Shape;138;p60"/>
          <p:cNvSpPr txBox="1"/>
          <p:nvPr>
            <p:ph idx="10" type="dt"/>
          </p:nvPr>
        </p:nvSpPr>
        <p:spPr>
          <a:xfrm>
            <a:off x="838080" y="6356520"/>
            <a:ext cx="2742840" cy="36468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Clr>
                <a:srgbClr val="8B8B8B"/>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2 Content and Content" type="twoObjAndObj">
  <p:cSld name="TWO_OBJECTS_AND_OBJECT">
    <p:spTree>
      <p:nvGrpSpPr>
        <p:cNvPr id="139" name="Shape 139"/>
        <p:cNvGrpSpPr/>
        <p:nvPr/>
      </p:nvGrpSpPr>
      <p:grpSpPr>
        <a:xfrm>
          <a:off x="0" y="0"/>
          <a:ext cx="0" cy="0"/>
          <a:chOff x="0" y="0"/>
          <a:chExt cx="0" cy="0"/>
        </a:xfrm>
      </p:grpSpPr>
      <p:sp>
        <p:nvSpPr>
          <p:cNvPr id="140" name="Google Shape;140;p61"/>
          <p:cNvSpPr txBox="1"/>
          <p:nvPr>
            <p:ph type="title"/>
          </p:nvPr>
        </p:nvSpPr>
        <p:spPr>
          <a:xfrm>
            <a:off x="1523880" y="1122480"/>
            <a:ext cx="9143640" cy="238716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41" name="Google Shape;141;p61"/>
          <p:cNvSpPr txBox="1"/>
          <p:nvPr>
            <p:ph idx="1" type="body"/>
          </p:nvPr>
        </p:nvSpPr>
        <p:spPr>
          <a:xfrm>
            <a:off x="609480" y="1604520"/>
            <a:ext cx="5354280" cy="1896840"/>
          </a:xfrm>
          <a:prstGeom prst="rect">
            <a:avLst/>
          </a:prstGeom>
          <a:noFill/>
          <a:ln>
            <a:noFill/>
          </a:ln>
        </p:spPr>
        <p:txBody>
          <a:bodyPr anchorCtr="0" anchor="t" bIns="0" lIns="0" spcFirstLastPara="1" rIns="0" wrap="square" tIns="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42" name="Google Shape;142;p61"/>
          <p:cNvSpPr txBox="1"/>
          <p:nvPr>
            <p:ph idx="2" type="body"/>
          </p:nvPr>
        </p:nvSpPr>
        <p:spPr>
          <a:xfrm>
            <a:off x="6231960" y="1604520"/>
            <a:ext cx="5354280" cy="3977280"/>
          </a:xfrm>
          <a:prstGeom prst="rect">
            <a:avLst/>
          </a:prstGeom>
          <a:noFill/>
          <a:ln>
            <a:noFill/>
          </a:ln>
        </p:spPr>
        <p:txBody>
          <a:bodyPr anchorCtr="0" anchor="t" bIns="0" lIns="0" spcFirstLastPara="1" rIns="0" wrap="square" tIns="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43" name="Google Shape;143;p61"/>
          <p:cNvSpPr txBox="1"/>
          <p:nvPr>
            <p:ph idx="3" type="body"/>
          </p:nvPr>
        </p:nvSpPr>
        <p:spPr>
          <a:xfrm>
            <a:off x="609480" y="3682080"/>
            <a:ext cx="5354280" cy="1896840"/>
          </a:xfrm>
          <a:prstGeom prst="rect">
            <a:avLst/>
          </a:prstGeom>
          <a:noFill/>
          <a:ln>
            <a:noFill/>
          </a:ln>
        </p:spPr>
        <p:txBody>
          <a:bodyPr anchorCtr="0" anchor="t" bIns="0" lIns="0" spcFirstLastPara="1" rIns="0" wrap="square" tIns="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44" name="Google Shape;144;p61"/>
          <p:cNvSpPr txBox="1"/>
          <p:nvPr>
            <p:ph idx="11" type="ftr"/>
          </p:nvPr>
        </p:nvSpPr>
        <p:spPr>
          <a:xfrm>
            <a:off x="4038480" y="6356520"/>
            <a:ext cx="4114440" cy="36468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rgbClr val="000000"/>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5" name="Google Shape;145;p61"/>
          <p:cNvSpPr txBox="1"/>
          <p:nvPr>
            <p:ph idx="12" type="sldNum"/>
          </p:nvPr>
        </p:nvSpPr>
        <p:spPr>
          <a:xfrm>
            <a:off x="11786400" y="6498000"/>
            <a:ext cx="405360" cy="364680"/>
          </a:xfrm>
          <a:prstGeom prst="rect">
            <a:avLst/>
          </a:prstGeom>
          <a:noFill/>
          <a:ln>
            <a:noFill/>
          </a:ln>
        </p:spPr>
        <p:txBody>
          <a:bodyPr anchorCtr="0" anchor="ctr" bIns="45700" lIns="91425" spcFirstLastPara="1" rIns="91425" wrap="square" tIns="45700">
            <a:noAutofit/>
          </a:bodyPr>
          <a:lstStyle>
            <a:lvl1pPr indent="0" lvl="0" mar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1pPr>
            <a:lvl2pPr indent="0" lvl="1" mar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2pPr>
            <a:lvl3pPr indent="0" lvl="2" mar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3pPr>
            <a:lvl4pPr indent="0" lvl="3" mar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4pPr>
            <a:lvl5pPr indent="0" lvl="4" mar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5pPr>
            <a:lvl6pPr indent="0" lvl="5" mar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6pPr>
            <a:lvl7pPr indent="0" lvl="6" mar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7pPr>
            <a:lvl8pPr indent="0" lvl="7" mar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8pPr>
            <a:lvl9pPr indent="0" lvl="8" mar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
        <p:nvSpPr>
          <p:cNvPr id="146" name="Google Shape;146;p61"/>
          <p:cNvSpPr txBox="1"/>
          <p:nvPr>
            <p:ph idx="10" type="dt"/>
          </p:nvPr>
        </p:nvSpPr>
        <p:spPr>
          <a:xfrm>
            <a:off x="838080" y="6356520"/>
            <a:ext cx="2742840" cy="36468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Clr>
                <a:srgbClr val="8B8B8B"/>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Content and 2 Content" type="objAndTwoObj">
  <p:cSld name="OBJECT_AND_TWO_OBJECTS">
    <p:spTree>
      <p:nvGrpSpPr>
        <p:cNvPr id="147" name="Shape 147"/>
        <p:cNvGrpSpPr/>
        <p:nvPr/>
      </p:nvGrpSpPr>
      <p:grpSpPr>
        <a:xfrm>
          <a:off x="0" y="0"/>
          <a:ext cx="0" cy="0"/>
          <a:chOff x="0" y="0"/>
          <a:chExt cx="0" cy="0"/>
        </a:xfrm>
      </p:grpSpPr>
      <p:sp>
        <p:nvSpPr>
          <p:cNvPr id="148" name="Google Shape;148;p62"/>
          <p:cNvSpPr txBox="1"/>
          <p:nvPr>
            <p:ph type="title"/>
          </p:nvPr>
        </p:nvSpPr>
        <p:spPr>
          <a:xfrm>
            <a:off x="1523880" y="1122480"/>
            <a:ext cx="9143640" cy="238716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49" name="Google Shape;149;p62"/>
          <p:cNvSpPr txBox="1"/>
          <p:nvPr>
            <p:ph idx="1" type="body"/>
          </p:nvPr>
        </p:nvSpPr>
        <p:spPr>
          <a:xfrm>
            <a:off x="609480" y="1604520"/>
            <a:ext cx="5354280" cy="3977280"/>
          </a:xfrm>
          <a:prstGeom prst="rect">
            <a:avLst/>
          </a:prstGeom>
          <a:noFill/>
          <a:ln>
            <a:noFill/>
          </a:ln>
        </p:spPr>
        <p:txBody>
          <a:bodyPr anchorCtr="0" anchor="t" bIns="0" lIns="0" spcFirstLastPara="1" rIns="0" wrap="square" tIns="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50" name="Google Shape;150;p62"/>
          <p:cNvSpPr txBox="1"/>
          <p:nvPr>
            <p:ph idx="2" type="body"/>
          </p:nvPr>
        </p:nvSpPr>
        <p:spPr>
          <a:xfrm>
            <a:off x="6231960" y="1604520"/>
            <a:ext cx="5354280" cy="1896840"/>
          </a:xfrm>
          <a:prstGeom prst="rect">
            <a:avLst/>
          </a:prstGeom>
          <a:noFill/>
          <a:ln>
            <a:noFill/>
          </a:ln>
        </p:spPr>
        <p:txBody>
          <a:bodyPr anchorCtr="0" anchor="t" bIns="0" lIns="0" spcFirstLastPara="1" rIns="0" wrap="square" tIns="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51" name="Google Shape;151;p62"/>
          <p:cNvSpPr txBox="1"/>
          <p:nvPr>
            <p:ph idx="3" type="body"/>
          </p:nvPr>
        </p:nvSpPr>
        <p:spPr>
          <a:xfrm>
            <a:off x="6231960" y="3682080"/>
            <a:ext cx="5354280" cy="1896840"/>
          </a:xfrm>
          <a:prstGeom prst="rect">
            <a:avLst/>
          </a:prstGeom>
          <a:noFill/>
          <a:ln>
            <a:noFill/>
          </a:ln>
        </p:spPr>
        <p:txBody>
          <a:bodyPr anchorCtr="0" anchor="t" bIns="0" lIns="0" spcFirstLastPara="1" rIns="0" wrap="square" tIns="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52" name="Google Shape;152;p62"/>
          <p:cNvSpPr txBox="1"/>
          <p:nvPr>
            <p:ph idx="11" type="ftr"/>
          </p:nvPr>
        </p:nvSpPr>
        <p:spPr>
          <a:xfrm>
            <a:off x="4038480" y="6356520"/>
            <a:ext cx="4114440" cy="36468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rgbClr val="000000"/>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3" name="Google Shape;153;p62"/>
          <p:cNvSpPr txBox="1"/>
          <p:nvPr>
            <p:ph idx="12" type="sldNum"/>
          </p:nvPr>
        </p:nvSpPr>
        <p:spPr>
          <a:xfrm>
            <a:off x="11786400" y="6498000"/>
            <a:ext cx="405360" cy="364680"/>
          </a:xfrm>
          <a:prstGeom prst="rect">
            <a:avLst/>
          </a:prstGeom>
          <a:noFill/>
          <a:ln>
            <a:noFill/>
          </a:ln>
        </p:spPr>
        <p:txBody>
          <a:bodyPr anchorCtr="0" anchor="ctr" bIns="45700" lIns="91425" spcFirstLastPara="1" rIns="91425" wrap="square" tIns="45700">
            <a:noAutofit/>
          </a:bodyPr>
          <a:lstStyle>
            <a:lvl1pPr indent="0" lvl="0" mar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1pPr>
            <a:lvl2pPr indent="0" lvl="1" mar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2pPr>
            <a:lvl3pPr indent="0" lvl="2" mar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3pPr>
            <a:lvl4pPr indent="0" lvl="3" mar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4pPr>
            <a:lvl5pPr indent="0" lvl="4" mar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5pPr>
            <a:lvl6pPr indent="0" lvl="5" mar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6pPr>
            <a:lvl7pPr indent="0" lvl="6" mar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7pPr>
            <a:lvl8pPr indent="0" lvl="7" mar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8pPr>
            <a:lvl9pPr indent="0" lvl="8" mar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
        <p:nvSpPr>
          <p:cNvPr id="154" name="Google Shape;154;p62"/>
          <p:cNvSpPr txBox="1"/>
          <p:nvPr>
            <p:ph idx="10" type="dt"/>
          </p:nvPr>
        </p:nvSpPr>
        <p:spPr>
          <a:xfrm>
            <a:off x="838080" y="6356520"/>
            <a:ext cx="2742840" cy="36468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Clr>
                <a:srgbClr val="8B8B8B"/>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2 Content over Content" type="twoObjOverTx">
  <p:cSld name="TWO_OBJECTS_OVER_TEXT">
    <p:spTree>
      <p:nvGrpSpPr>
        <p:cNvPr id="155" name="Shape 155"/>
        <p:cNvGrpSpPr/>
        <p:nvPr/>
      </p:nvGrpSpPr>
      <p:grpSpPr>
        <a:xfrm>
          <a:off x="0" y="0"/>
          <a:ext cx="0" cy="0"/>
          <a:chOff x="0" y="0"/>
          <a:chExt cx="0" cy="0"/>
        </a:xfrm>
      </p:grpSpPr>
      <p:sp>
        <p:nvSpPr>
          <p:cNvPr id="156" name="Google Shape;156;p63"/>
          <p:cNvSpPr txBox="1"/>
          <p:nvPr>
            <p:ph type="title"/>
          </p:nvPr>
        </p:nvSpPr>
        <p:spPr>
          <a:xfrm>
            <a:off x="1523880" y="1122480"/>
            <a:ext cx="9143640" cy="238716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57" name="Google Shape;157;p63"/>
          <p:cNvSpPr txBox="1"/>
          <p:nvPr>
            <p:ph idx="1" type="body"/>
          </p:nvPr>
        </p:nvSpPr>
        <p:spPr>
          <a:xfrm>
            <a:off x="609480" y="1604520"/>
            <a:ext cx="5354280" cy="1896840"/>
          </a:xfrm>
          <a:prstGeom prst="rect">
            <a:avLst/>
          </a:prstGeom>
          <a:noFill/>
          <a:ln>
            <a:noFill/>
          </a:ln>
        </p:spPr>
        <p:txBody>
          <a:bodyPr anchorCtr="0" anchor="t" bIns="0" lIns="0" spcFirstLastPara="1" rIns="0" wrap="square" tIns="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58" name="Google Shape;158;p63"/>
          <p:cNvSpPr txBox="1"/>
          <p:nvPr>
            <p:ph idx="2" type="body"/>
          </p:nvPr>
        </p:nvSpPr>
        <p:spPr>
          <a:xfrm>
            <a:off x="6231960" y="1604520"/>
            <a:ext cx="5354280" cy="1896840"/>
          </a:xfrm>
          <a:prstGeom prst="rect">
            <a:avLst/>
          </a:prstGeom>
          <a:noFill/>
          <a:ln>
            <a:noFill/>
          </a:ln>
        </p:spPr>
        <p:txBody>
          <a:bodyPr anchorCtr="0" anchor="t" bIns="0" lIns="0" spcFirstLastPara="1" rIns="0" wrap="square" tIns="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59" name="Google Shape;159;p63"/>
          <p:cNvSpPr txBox="1"/>
          <p:nvPr>
            <p:ph idx="3" type="body"/>
          </p:nvPr>
        </p:nvSpPr>
        <p:spPr>
          <a:xfrm>
            <a:off x="609480" y="3682080"/>
            <a:ext cx="10972440" cy="1896840"/>
          </a:xfrm>
          <a:prstGeom prst="rect">
            <a:avLst/>
          </a:prstGeom>
          <a:noFill/>
          <a:ln>
            <a:noFill/>
          </a:ln>
        </p:spPr>
        <p:txBody>
          <a:bodyPr anchorCtr="0" anchor="t" bIns="0" lIns="0" spcFirstLastPara="1" rIns="0" wrap="square" tIns="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60" name="Google Shape;160;p63"/>
          <p:cNvSpPr txBox="1"/>
          <p:nvPr>
            <p:ph idx="11" type="ftr"/>
          </p:nvPr>
        </p:nvSpPr>
        <p:spPr>
          <a:xfrm>
            <a:off x="4038480" y="6356520"/>
            <a:ext cx="4114440" cy="36468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rgbClr val="000000"/>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1" name="Google Shape;161;p63"/>
          <p:cNvSpPr txBox="1"/>
          <p:nvPr>
            <p:ph idx="12" type="sldNum"/>
          </p:nvPr>
        </p:nvSpPr>
        <p:spPr>
          <a:xfrm>
            <a:off x="11786400" y="6498000"/>
            <a:ext cx="405360" cy="364680"/>
          </a:xfrm>
          <a:prstGeom prst="rect">
            <a:avLst/>
          </a:prstGeom>
          <a:noFill/>
          <a:ln>
            <a:noFill/>
          </a:ln>
        </p:spPr>
        <p:txBody>
          <a:bodyPr anchorCtr="0" anchor="ctr" bIns="45700" lIns="91425" spcFirstLastPara="1" rIns="91425" wrap="square" tIns="45700">
            <a:noAutofit/>
          </a:bodyPr>
          <a:lstStyle>
            <a:lvl1pPr indent="0" lvl="0" mar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1pPr>
            <a:lvl2pPr indent="0" lvl="1" mar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2pPr>
            <a:lvl3pPr indent="0" lvl="2" mar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3pPr>
            <a:lvl4pPr indent="0" lvl="3" mar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4pPr>
            <a:lvl5pPr indent="0" lvl="4" mar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5pPr>
            <a:lvl6pPr indent="0" lvl="5" mar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6pPr>
            <a:lvl7pPr indent="0" lvl="6" mar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7pPr>
            <a:lvl8pPr indent="0" lvl="7" mar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8pPr>
            <a:lvl9pPr indent="0" lvl="8" mar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
        <p:nvSpPr>
          <p:cNvPr id="162" name="Google Shape;162;p63"/>
          <p:cNvSpPr txBox="1"/>
          <p:nvPr>
            <p:ph idx="10" type="dt"/>
          </p:nvPr>
        </p:nvSpPr>
        <p:spPr>
          <a:xfrm>
            <a:off x="838080" y="6356520"/>
            <a:ext cx="2742840" cy="36468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Clr>
                <a:srgbClr val="8B8B8B"/>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Content over Content" type="objOverTx">
  <p:cSld name="OBJECT_OVER_TEXT">
    <p:spTree>
      <p:nvGrpSpPr>
        <p:cNvPr id="163" name="Shape 163"/>
        <p:cNvGrpSpPr/>
        <p:nvPr/>
      </p:nvGrpSpPr>
      <p:grpSpPr>
        <a:xfrm>
          <a:off x="0" y="0"/>
          <a:ext cx="0" cy="0"/>
          <a:chOff x="0" y="0"/>
          <a:chExt cx="0" cy="0"/>
        </a:xfrm>
      </p:grpSpPr>
      <p:sp>
        <p:nvSpPr>
          <p:cNvPr id="164" name="Google Shape;164;p64"/>
          <p:cNvSpPr txBox="1"/>
          <p:nvPr>
            <p:ph type="title"/>
          </p:nvPr>
        </p:nvSpPr>
        <p:spPr>
          <a:xfrm>
            <a:off x="1523880" y="1122480"/>
            <a:ext cx="9143640" cy="238716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65" name="Google Shape;165;p64"/>
          <p:cNvSpPr txBox="1"/>
          <p:nvPr>
            <p:ph idx="1" type="body"/>
          </p:nvPr>
        </p:nvSpPr>
        <p:spPr>
          <a:xfrm>
            <a:off x="609480" y="1604520"/>
            <a:ext cx="10972440" cy="1896840"/>
          </a:xfrm>
          <a:prstGeom prst="rect">
            <a:avLst/>
          </a:prstGeom>
          <a:noFill/>
          <a:ln>
            <a:noFill/>
          </a:ln>
        </p:spPr>
        <p:txBody>
          <a:bodyPr anchorCtr="0" anchor="t" bIns="0" lIns="0" spcFirstLastPara="1" rIns="0" wrap="square" tIns="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66" name="Google Shape;166;p64"/>
          <p:cNvSpPr txBox="1"/>
          <p:nvPr>
            <p:ph idx="2" type="body"/>
          </p:nvPr>
        </p:nvSpPr>
        <p:spPr>
          <a:xfrm>
            <a:off x="609480" y="3682080"/>
            <a:ext cx="10972440" cy="1896840"/>
          </a:xfrm>
          <a:prstGeom prst="rect">
            <a:avLst/>
          </a:prstGeom>
          <a:noFill/>
          <a:ln>
            <a:noFill/>
          </a:ln>
        </p:spPr>
        <p:txBody>
          <a:bodyPr anchorCtr="0" anchor="t" bIns="0" lIns="0" spcFirstLastPara="1" rIns="0" wrap="square" tIns="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67" name="Google Shape;167;p64"/>
          <p:cNvSpPr txBox="1"/>
          <p:nvPr>
            <p:ph idx="11" type="ftr"/>
          </p:nvPr>
        </p:nvSpPr>
        <p:spPr>
          <a:xfrm>
            <a:off x="4038480" y="6356520"/>
            <a:ext cx="4114440" cy="36468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rgbClr val="000000"/>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8" name="Google Shape;168;p64"/>
          <p:cNvSpPr txBox="1"/>
          <p:nvPr>
            <p:ph idx="12" type="sldNum"/>
          </p:nvPr>
        </p:nvSpPr>
        <p:spPr>
          <a:xfrm>
            <a:off x="11786400" y="6498000"/>
            <a:ext cx="405360" cy="364680"/>
          </a:xfrm>
          <a:prstGeom prst="rect">
            <a:avLst/>
          </a:prstGeom>
          <a:noFill/>
          <a:ln>
            <a:noFill/>
          </a:ln>
        </p:spPr>
        <p:txBody>
          <a:bodyPr anchorCtr="0" anchor="ctr" bIns="45700" lIns="91425" spcFirstLastPara="1" rIns="91425" wrap="square" tIns="45700">
            <a:noAutofit/>
          </a:bodyPr>
          <a:lstStyle>
            <a:lvl1pPr indent="0" lvl="0" mar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1pPr>
            <a:lvl2pPr indent="0" lvl="1" mar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2pPr>
            <a:lvl3pPr indent="0" lvl="2" mar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3pPr>
            <a:lvl4pPr indent="0" lvl="3" mar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4pPr>
            <a:lvl5pPr indent="0" lvl="4" mar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5pPr>
            <a:lvl6pPr indent="0" lvl="5" mar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6pPr>
            <a:lvl7pPr indent="0" lvl="6" mar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7pPr>
            <a:lvl8pPr indent="0" lvl="7" mar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8pPr>
            <a:lvl9pPr indent="0" lvl="8" mar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
        <p:nvSpPr>
          <p:cNvPr id="169" name="Google Shape;169;p64"/>
          <p:cNvSpPr txBox="1"/>
          <p:nvPr>
            <p:ph idx="10" type="dt"/>
          </p:nvPr>
        </p:nvSpPr>
        <p:spPr>
          <a:xfrm>
            <a:off x="838080" y="6356520"/>
            <a:ext cx="2742840" cy="36468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Clr>
                <a:srgbClr val="8B8B8B"/>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4 Content" type="fourObj">
  <p:cSld name="FOUR_OBJECTS">
    <p:spTree>
      <p:nvGrpSpPr>
        <p:cNvPr id="170" name="Shape 170"/>
        <p:cNvGrpSpPr/>
        <p:nvPr/>
      </p:nvGrpSpPr>
      <p:grpSpPr>
        <a:xfrm>
          <a:off x="0" y="0"/>
          <a:ext cx="0" cy="0"/>
          <a:chOff x="0" y="0"/>
          <a:chExt cx="0" cy="0"/>
        </a:xfrm>
      </p:grpSpPr>
      <p:sp>
        <p:nvSpPr>
          <p:cNvPr id="171" name="Google Shape;171;p65"/>
          <p:cNvSpPr txBox="1"/>
          <p:nvPr>
            <p:ph type="title"/>
          </p:nvPr>
        </p:nvSpPr>
        <p:spPr>
          <a:xfrm>
            <a:off x="1523880" y="1122480"/>
            <a:ext cx="9143640" cy="238716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2" name="Google Shape;172;p65"/>
          <p:cNvSpPr txBox="1"/>
          <p:nvPr>
            <p:ph idx="1" type="body"/>
          </p:nvPr>
        </p:nvSpPr>
        <p:spPr>
          <a:xfrm>
            <a:off x="609480" y="1604520"/>
            <a:ext cx="5354280" cy="1896840"/>
          </a:xfrm>
          <a:prstGeom prst="rect">
            <a:avLst/>
          </a:prstGeom>
          <a:noFill/>
          <a:ln>
            <a:noFill/>
          </a:ln>
        </p:spPr>
        <p:txBody>
          <a:bodyPr anchorCtr="0" anchor="t" bIns="0" lIns="0" spcFirstLastPara="1" rIns="0" wrap="square" tIns="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73" name="Google Shape;173;p65"/>
          <p:cNvSpPr txBox="1"/>
          <p:nvPr>
            <p:ph idx="2" type="body"/>
          </p:nvPr>
        </p:nvSpPr>
        <p:spPr>
          <a:xfrm>
            <a:off x="6231960" y="1604520"/>
            <a:ext cx="5354280" cy="1896840"/>
          </a:xfrm>
          <a:prstGeom prst="rect">
            <a:avLst/>
          </a:prstGeom>
          <a:noFill/>
          <a:ln>
            <a:noFill/>
          </a:ln>
        </p:spPr>
        <p:txBody>
          <a:bodyPr anchorCtr="0" anchor="t" bIns="0" lIns="0" spcFirstLastPara="1" rIns="0" wrap="square" tIns="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74" name="Google Shape;174;p65"/>
          <p:cNvSpPr txBox="1"/>
          <p:nvPr>
            <p:ph idx="3" type="body"/>
          </p:nvPr>
        </p:nvSpPr>
        <p:spPr>
          <a:xfrm>
            <a:off x="609480" y="3682080"/>
            <a:ext cx="5354280" cy="1896840"/>
          </a:xfrm>
          <a:prstGeom prst="rect">
            <a:avLst/>
          </a:prstGeom>
          <a:noFill/>
          <a:ln>
            <a:noFill/>
          </a:ln>
        </p:spPr>
        <p:txBody>
          <a:bodyPr anchorCtr="0" anchor="t" bIns="0" lIns="0" spcFirstLastPara="1" rIns="0" wrap="square" tIns="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75" name="Google Shape;175;p65"/>
          <p:cNvSpPr txBox="1"/>
          <p:nvPr>
            <p:ph idx="4" type="body"/>
          </p:nvPr>
        </p:nvSpPr>
        <p:spPr>
          <a:xfrm>
            <a:off x="6231960" y="3682080"/>
            <a:ext cx="5354280" cy="1896840"/>
          </a:xfrm>
          <a:prstGeom prst="rect">
            <a:avLst/>
          </a:prstGeom>
          <a:noFill/>
          <a:ln>
            <a:noFill/>
          </a:ln>
        </p:spPr>
        <p:txBody>
          <a:bodyPr anchorCtr="0" anchor="t" bIns="0" lIns="0" spcFirstLastPara="1" rIns="0" wrap="square" tIns="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76" name="Google Shape;176;p65"/>
          <p:cNvSpPr txBox="1"/>
          <p:nvPr>
            <p:ph idx="11" type="ftr"/>
          </p:nvPr>
        </p:nvSpPr>
        <p:spPr>
          <a:xfrm>
            <a:off x="4038480" y="6356520"/>
            <a:ext cx="4114440" cy="36468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rgbClr val="000000"/>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77" name="Google Shape;177;p65"/>
          <p:cNvSpPr txBox="1"/>
          <p:nvPr>
            <p:ph idx="12" type="sldNum"/>
          </p:nvPr>
        </p:nvSpPr>
        <p:spPr>
          <a:xfrm>
            <a:off x="11786400" y="6498000"/>
            <a:ext cx="405360" cy="364680"/>
          </a:xfrm>
          <a:prstGeom prst="rect">
            <a:avLst/>
          </a:prstGeom>
          <a:noFill/>
          <a:ln>
            <a:noFill/>
          </a:ln>
        </p:spPr>
        <p:txBody>
          <a:bodyPr anchorCtr="0" anchor="ctr" bIns="45700" lIns="91425" spcFirstLastPara="1" rIns="91425" wrap="square" tIns="45700">
            <a:noAutofit/>
          </a:bodyPr>
          <a:lstStyle>
            <a:lvl1pPr indent="0" lvl="0" mar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1pPr>
            <a:lvl2pPr indent="0" lvl="1" mar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2pPr>
            <a:lvl3pPr indent="0" lvl="2" mar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3pPr>
            <a:lvl4pPr indent="0" lvl="3" mar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4pPr>
            <a:lvl5pPr indent="0" lvl="4" mar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5pPr>
            <a:lvl6pPr indent="0" lvl="5" mar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6pPr>
            <a:lvl7pPr indent="0" lvl="6" mar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7pPr>
            <a:lvl8pPr indent="0" lvl="7" mar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8pPr>
            <a:lvl9pPr indent="0" lvl="8" mar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
        <p:nvSpPr>
          <p:cNvPr id="178" name="Google Shape;178;p65"/>
          <p:cNvSpPr txBox="1"/>
          <p:nvPr>
            <p:ph idx="10" type="dt"/>
          </p:nvPr>
        </p:nvSpPr>
        <p:spPr>
          <a:xfrm>
            <a:off x="838080" y="6356520"/>
            <a:ext cx="2742840" cy="36468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Clr>
                <a:srgbClr val="8B8B8B"/>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6 Content">
  <p:cSld name="Title, 6 Content">
    <p:spTree>
      <p:nvGrpSpPr>
        <p:cNvPr id="179" name="Shape 179"/>
        <p:cNvGrpSpPr/>
        <p:nvPr/>
      </p:nvGrpSpPr>
      <p:grpSpPr>
        <a:xfrm>
          <a:off x="0" y="0"/>
          <a:ext cx="0" cy="0"/>
          <a:chOff x="0" y="0"/>
          <a:chExt cx="0" cy="0"/>
        </a:xfrm>
      </p:grpSpPr>
      <p:sp>
        <p:nvSpPr>
          <p:cNvPr id="180" name="Google Shape;180;p66"/>
          <p:cNvSpPr txBox="1"/>
          <p:nvPr>
            <p:ph type="title"/>
          </p:nvPr>
        </p:nvSpPr>
        <p:spPr>
          <a:xfrm>
            <a:off x="1523880" y="1122480"/>
            <a:ext cx="9143640" cy="238716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81" name="Google Shape;181;p66"/>
          <p:cNvSpPr txBox="1"/>
          <p:nvPr>
            <p:ph idx="1" type="body"/>
          </p:nvPr>
        </p:nvSpPr>
        <p:spPr>
          <a:xfrm>
            <a:off x="609480" y="1604520"/>
            <a:ext cx="3533040" cy="1896840"/>
          </a:xfrm>
          <a:prstGeom prst="rect">
            <a:avLst/>
          </a:prstGeom>
          <a:noFill/>
          <a:ln>
            <a:noFill/>
          </a:ln>
        </p:spPr>
        <p:txBody>
          <a:bodyPr anchorCtr="0" anchor="t" bIns="0" lIns="0" spcFirstLastPara="1" rIns="0" wrap="square" tIns="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82" name="Google Shape;182;p66"/>
          <p:cNvSpPr txBox="1"/>
          <p:nvPr>
            <p:ph idx="2" type="body"/>
          </p:nvPr>
        </p:nvSpPr>
        <p:spPr>
          <a:xfrm>
            <a:off x="4319640" y="1604520"/>
            <a:ext cx="3533040" cy="1896840"/>
          </a:xfrm>
          <a:prstGeom prst="rect">
            <a:avLst/>
          </a:prstGeom>
          <a:noFill/>
          <a:ln>
            <a:noFill/>
          </a:ln>
        </p:spPr>
        <p:txBody>
          <a:bodyPr anchorCtr="0" anchor="t" bIns="0" lIns="0" spcFirstLastPara="1" rIns="0" wrap="square" tIns="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83" name="Google Shape;183;p66"/>
          <p:cNvSpPr txBox="1"/>
          <p:nvPr>
            <p:ph idx="3" type="body"/>
          </p:nvPr>
        </p:nvSpPr>
        <p:spPr>
          <a:xfrm>
            <a:off x="8029800" y="1604520"/>
            <a:ext cx="3533040" cy="1896840"/>
          </a:xfrm>
          <a:prstGeom prst="rect">
            <a:avLst/>
          </a:prstGeom>
          <a:noFill/>
          <a:ln>
            <a:noFill/>
          </a:ln>
        </p:spPr>
        <p:txBody>
          <a:bodyPr anchorCtr="0" anchor="t" bIns="0" lIns="0" spcFirstLastPara="1" rIns="0" wrap="square" tIns="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84" name="Google Shape;184;p66"/>
          <p:cNvSpPr txBox="1"/>
          <p:nvPr>
            <p:ph idx="4" type="body"/>
          </p:nvPr>
        </p:nvSpPr>
        <p:spPr>
          <a:xfrm>
            <a:off x="609480" y="3682080"/>
            <a:ext cx="3533040" cy="1896840"/>
          </a:xfrm>
          <a:prstGeom prst="rect">
            <a:avLst/>
          </a:prstGeom>
          <a:noFill/>
          <a:ln>
            <a:noFill/>
          </a:ln>
        </p:spPr>
        <p:txBody>
          <a:bodyPr anchorCtr="0" anchor="t" bIns="0" lIns="0" spcFirstLastPara="1" rIns="0" wrap="square" tIns="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85" name="Google Shape;185;p66"/>
          <p:cNvSpPr txBox="1"/>
          <p:nvPr>
            <p:ph idx="5" type="body"/>
          </p:nvPr>
        </p:nvSpPr>
        <p:spPr>
          <a:xfrm>
            <a:off x="4319640" y="3682080"/>
            <a:ext cx="3533040" cy="1896840"/>
          </a:xfrm>
          <a:prstGeom prst="rect">
            <a:avLst/>
          </a:prstGeom>
          <a:noFill/>
          <a:ln>
            <a:noFill/>
          </a:ln>
        </p:spPr>
        <p:txBody>
          <a:bodyPr anchorCtr="0" anchor="t" bIns="0" lIns="0" spcFirstLastPara="1" rIns="0" wrap="square" tIns="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86" name="Google Shape;186;p66"/>
          <p:cNvSpPr txBox="1"/>
          <p:nvPr>
            <p:ph idx="6" type="body"/>
          </p:nvPr>
        </p:nvSpPr>
        <p:spPr>
          <a:xfrm>
            <a:off x="8029800" y="3682080"/>
            <a:ext cx="3533040" cy="1896840"/>
          </a:xfrm>
          <a:prstGeom prst="rect">
            <a:avLst/>
          </a:prstGeom>
          <a:noFill/>
          <a:ln>
            <a:noFill/>
          </a:ln>
        </p:spPr>
        <p:txBody>
          <a:bodyPr anchorCtr="0" anchor="t" bIns="0" lIns="0" spcFirstLastPara="1" rIns="0" wrap="square" tIns="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87" name="Google Shape;187;p66"/>
          <p:cNvSpPr txBox="1"/>
          <p:nvPr>
            <p:ph idx="11" type="ftr"/>
          </p:nvPr>
        </p:nvSpPr>
        <p:spPr>
          <a:xfrm>
            <a:off x="4038480" y="6356520"/>
            <a:ext cx="4114440" cy="36468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rgbClr val="000000"/>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8" name="Google Shape;188;p66"/>
          <p:cNvSpPr txBox="1"/>
          <p:nvPr>
            <p:ph idx="12" type="sldNum"/>
          </p:nvPr>
        </p:nvSpPr>
        <p:spPr>
          <a:xfrm>
            <a:off x="11786400" y="6498000"/>
            <a:ext cx="405360" cy="364680"/>
          </a:xfrm>
          <a:prstGeom prst="rect">
            <a:avLst/>
          </a:prstGeom>
          <a:noFill/>
          <a:ln>
            <a:noFill/>
          </a:ln>
        </p:spPr>
        <p:txBody>
          <a:bodyPr anchorCtr="0" anchor="ctr" bIns="45700" lIns="91425" spcFirstLastPara="1" rIns="91425" wrap="square" tIns="45700">
            <a:noAutofit/>
          </a:bodyPr>
          <a:lstStyle>
            <a:lvl1pPr indent="0" lvl="0" mar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1pPr>
            <a:lvl2pPr indent="0" lvl="1" mar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2pPr>
            <a:lvl3pPr indent="0" lvl="2" mar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3pPr>
            <a:lvl4pPr indent="0" lvl="3" mar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4pPr>
            <a:lvl5pPr indent="0" lvl="4" mar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5pPr>
            <a:lvl6pPr indent="0" lvl="5" mar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6pPr>
            <a:lvl7pPr indent="0" lvl="6" mar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7pPr>
            <a:lvl8pPr indent="0" lvl="7" mar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8pPr>
            <a:lvl9pPr indent="0" lvl="8" mar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
        <p:nvSpPr>
          <p:cNvPr id="189" name="Google Shape;189;p66"/>
          <p:cNvSpPr txBox="1"/>
          <p:nvPr>
            <p:ph idx="10" type="dt"/>
          </p:nvPr>
        </p:nvSpPr>
        <p:spPr>
          <a:xfrm>
            <a:off x="838080" y="6356520"/>
            <a:ext cx="2742840" cy="36468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Clr>
                <a:srgbClr val="8B8B8B"/>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theme" Target="../theme/theme1.xml"/><Relationship Id="rId14" Type="http://schemas.openxmlformats.org/officeDocument/2006/relationships/slideLayout" Target="../slideLayouts/slideLayout1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5.xml"/><Relationship Id="rId10" Type="http://schemas.openxmlformats.org/officeDocument/2006/relationships/slideLayout" Target="../slideLayouts/slideLayout24.xml"/><Relationship Id="rId13" Type="http://schemas.openxmlformats.org/officeDocument/2006/relationships/theme" Target="../theme/theme2.xml"/><Relationship Id="rId12" Type="http://schemas.openxmlformats.org/officeDocument/2006/relationships/slideLayout" Target="../slideLayouts/slideLayout26.xml"/><Relationship Id="rId1" Type="http://schemas.openxmlformats.org/officeDocument/2006/relationships/slideLayout" Target="../slideLayouts/slideLayout15.xml"/><Relationship Id="rId2" Type="http://schemas.openxmlformats.org/officeDocument/2006/relationships/slideLayout" Target="../slideLayouts/slideLayout16.xml"/><Relationship Id="rId3" Type="http://schemas.openxmlformats.org/officeDocument/2006/relationships/slideLayout" Target="../slideLayouts/slideLayout17.xml"/><Relationship Id="rId4" Type="http://schemas.openxmlformats.org/officeDocument/2006/relationships/slideLayout" Target="../slideLayouts/slideLayout18.xml"/><Relationship Id="rId9" Type="http://schemas.openxmlformats.org/officeDocument/2006/relationships/slideLayout" Target="../slideLayouts/slideLayout23.xml"/><Relationship Id="rId5" Type="http://schemas.openxmlformats.org/officeDocument/2006/relationships/slideLayout" Target="../slideLayouts/slideLayout19.xml"/><Relationship Id="rId6" Type="http://schemas.openxmlformats.org/officeDocument/2006/relationships/slideLayout" Target="../slideLayouts/slideLayout20.xml"/><Relationship Id="rId7" Type="http://schemas.openxmlformats.org/officeDocument/2006/relationships/slideLayout" Target="../slideLayouts/slideLayout21.xml"/><Relationship Id="rId8"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9" name="Shape 9"/>
        <p:cNvGrpSpPr/>
        <p:nvPr/>
      </p:nvGrpSpPr>
      <p:grpSpPr>
        <a:xfrm>
          <a:off x="0" y="0"/>
          <a:ext cx="0" cy="0"/>
          <a:chOff x="0" y="0"/>
          <a:chExt cx="0" cy="0"/>
        </a:xfrm>
      </p:grpSpPr>
      <p:sp>
        <p:nvSpPr>
          <p:cNvPr id="10" name="Google Shape;10;p39"/>
          <p:cNvSpPr txBox="1"/>
          <p:nvPr>
            <p:ph type="title"/>
          </p:nvPr>
        </p:nvSpPr>
        <p:spPr>
          <a:xfrm>
            <a:off x="1523880" y="1122480"/>
            <a:ext cx="9143640" cy="2387160"/>
          </a:xfrm>
          <a:prstGeom prst="rect">
            <a:avLst/>
          </a:prstGeom>
          <a:noFill/>
          <a:ln>
            <a:noFill/>
          </a:ln>
        </p:spPr>
        <p:txBody>
          <a:bodyPr anchorCtr="0" anchor="b" bIns="45700" lIns="91425" spcFirstLastPara="1" rIns="91425" wrap="square" tIns="45700">
            <a:noAutofit/>
          </a:bodyPr>
          <a:lstStyle>
            <a:lvl1pPr lvl="0" marR="0" rtl="0" algn="l">
              <a:lnSpc>
                <a:spcPct val="90000"/>
              </a:lnSpc>
              <a:spcBef>
                <a:spcPts val="0"/>
              </a:spcBef>
              <a:spcAft>
                <a:spcPts val="0"/>
              </a:spcAft>
              <a:buClr>
                <a:schemeClr val="dk1"/>
              </a:buClr>
              <a:buSzPts val="4400"/>
              <a:buFont typeface="Arial"/>
              <a:buNone/>
              <a:defRPr b="0" i="0" sz="4400" u="none" cap="none" strike="noStrik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39"/>
          <p:cNvSpPr txBox="1"/>
          <p:nvPr>
            <p:ph idx="10" type="dt"/>
          </p:nvPr>
        </p:nvSpPr>
        <p:spPr>
          <a:xfrm>
            <a:off x="838080" y="6356520"/>
            <a:ext cx="2742840" cy="364680"/>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8B8B8B"/>
              </a:buClr>
              <a:buSzPts val="1200"/>
              <a:buFont typeface="Calibri"/>
              <a:buNone/>
              <a:defRPr b="0" i="0" sz="1200" u="none" cap="none" strike="noStrike">
                <a:solidFill>
                  <a:srgbClr val="8B8B8B"/>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2" name="Google Shape;12;p39"/>
          <p:cNvSpPr txBox="1"/>
          <p:nvPr>
            <p:ph idx="11" type="ftr"/>
          </p:nvPr>
        </p:nvSpPr>
        <p:spPr>
          <a:xfrm>
            <a:off x="4038480" y="6356520"/>
            <a:ext cx="4114440" cy="364680"/>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Clr>
                <a:srgbClr val="000000"/>
              </a:buClr>
              <a:buSzPts val="1400"/>
              <a:buFont typeface="Times New Roman"/>
              <a:buNone/>
              <a:defRPr b="0" i="0" sz="1400" u="none" cap="none" strike="noStrike">
                <a:solidFill>
                  <a:srgbClr val="000000"/>
                </a:solidFill>
                <a:latin typeface="Times New Roman"/>
                <a:ea typeface="Times New Roman"/>
                <a:cs typeface="Times New Roman"/>
                <a:sym typeface="Times New Roman"/>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3" name="Google Shape;13;p39"/>
          <p:cNvSpPr/>
          <p:nvPr/>
        </p:nvSpPr>
        <p:spPr>
          <a:xfrm>
            <a:off x="11701800" y="6455880"/>
            <a:ext cx="452880" cy="36468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fld id="{00000000-1234-1234-1234-123412341234}" type="slidenum">
              <a:rPr b="1" i="0" lang="en-GB" sz="1400" u="none" cap="none" strike="noStrike">
                <a:solidFill>
                  <a:srgbClr val="FFFFFF"/>
                </a:solidFill>
                <a:latin typeface="Open Sans ExtraBold"/>
                <a:ea typeface="Open Sans ExtraBold"/>
                <a:cs typeface="Open Sans ExtraBold"/>
                <a:sym typeface="Open Sans ExtraBold"/>
              </a:rPr>
              <a:t>‹#›</a:t>
            </a:fld>
            <a:endParaRPr b="0" i="0" sz="1400" u="none" cap="none" strike="noStrike">
              <a:solidFill>
                <a:srgbClr val="000000"/>
              </a:solidFill>
              <a:latin typeface="Arial"/>
              <a:ea typeface="Arial"/>
              <a:cs typeface="Arial"/>
              <a:sym typeface="Arial"/>
            </a:endParaRPr>
          </a:p>
        </p:txBody>
      </p:sp>
      <p:sp>
        <p:nvSpPr>
          <p:cNvPr id="14" name="Google Shape;14;p39"/>
          <p:cNvSpPr/>
          <p:nvPr/>
        </p:nvSpPr>
        <p:spPr>
          <a:xfrm>
            <a:off x="11798640" y="6492960"/>
            <a:ext cx="393120" cy="364680"/>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None/>
            </a:pPr>
            <a:fld id="{00000000-1234-1234-1234-123412341234}" type="slidenum">
              <a:rPr b="0" i="0" lang="en-GB" sz="1200" u="none" cap="none" strike="noStrike">
                <a:solidFill>
                  <a:srgbClr val="8B8B8B"/>
                </a:solidFill>
                <a:latin typeface="Calibri"/>
                <a:ea typeface="Calibri"/>
                <a:cs typeface="Calibri"/>
                <a:sym typeface="Calibri"/>
              </a:rPr>
              <a:t>‹#›</a:t>
            </a:fld>
            <a:endParaRPr b="0" i="0" sz="1200" u="none" cap="none" strike="noStrike">
              <a:solidFill>
                <a:srgbClr val="000000"/>
              </a:solidFill>
              <a:latin typeface="Arial"/>
              <a:ea typeface="Arial"/>
              <a:cs typeface="Arial"/>
              <a:sym typeface="Arial"/>
            </a:endParaRPr>
          </a:p>
        </p:txBody>
      </p:sp>
      <p:sp>
        <p:nvSpPr>
          <p:cNvPr id="15" name="Google Shape;15;p39"/>
          <p:cNvSpPr txBox="1"/>
          <p:nvPr>
            <p:ph idx="1" type="body"/>
          </p:nvPr>
        </p:nvSpPr>
        <p:spPr>
          <a:xfrm>
            <a:off x="609480" y="1604520"/>
            <a:ext cx="10972440" cy="3977280"/>
          </a:xfrm>
          <a:prstGeom prst="rect">
            <a:avLst/>
          </a:prstGeom>
          <a:noFill/>
          <a:ln>
            <a:noFill/>
          </a:ln>
        </p:spPr>
        <p:txBody>
          <a:bodyPr anchorCtr="0" anchor="t" bIns="0" lIns="0" spcFirstLastPara="1" rIns="0" wrap="square" tIns="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00" name="Shape 100"/>
        <p:cNvGrpSpPr/>
        <p:nvPr/>
      </p:nvGrpSpPr>
      <p:grpSpPr>
        <a:xfrm>
          <a:off x="0" y="0"/>
          <a:ext cx="0" cy="0"/>
          <a:chOff x="0" y="0"/>
          <a:chExt cx="0" cy="0"/>
        </a:xfrm>
      </p:grpSpPr>
      <p:sp>
        <p:nvSpPr>
          <p:cNvPr id="101" name="Google Shape;101;p41"/>
          <p:cNvSpPr txBox="1"/>
          <p:nvPr>
            <p:ph type="title"/>
          </p:nvPr>
        </p:nvSpPr>
        <p:spPr>
          <a:xfrm>
            <a:off x="838080" y="365040"/>
            <a:ext cx="10515240" cy="1325160"/>
          </a:xfrm>
          <a:prstGeom prst="rect">
            <a:avLst/>
          </a:prstGeom>
          <a:noFill/>
          <a:ln>
            <a:noFill/>
          </a:ln>
        </p:spPr>
        <p:txBody>
          <a:bodyPr anchorCtr="0" anchor="ctr" bIns="45700" lIns="91425" spcFirstLastPara="1" rIns="91425" wrap="square" tIns="45700">
            <a:noAutofit/>
          </a:bodyPr>
          <a:lstStyle>
            <a:lvl1pPr lvl="0" marR="0" rtl="0" algn="l">
              <a:lnSpc>
                <a:spcPct val="90000"/>
              </a:lnSpc>
              <a:spcBef>
                <a:spcPts val="0"/>
              </a:spcBef>
              <a:spcAft>
                <a:spcPts val="0"/>
              </a:spcAft>
              <a:buClr>
                <a:schemeClr val="dk1"/>
              </a:buClr>
              <a:buSzPts val="4400"/>
              <a:buFont typeface="Arial"/>
              <a:buNone/>
              <a:defRPr b="0" i="0" sz="4400" u="none" cap="none" strike="noStrik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02" name="Google Shape;102;p41"/>
          <p:cNvSpPr txBox="1"/>
          <p:nvPr>
            <p:ph idx="1" type="body"/>
          </p:nvPr>
        </p:nvSpPr>
        <p:spPr>
          <a:xfrm>
            <a:off x="838080" y="1825560"/>
            <a:ext cx="10515240" cy="4350960"/>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103" name="Google Shape;103;p41"/>
          <p:cNvSpPr txBox="1"/>
          <p:nvPr>
            <p:ph idx="10" type="dt"/>
          </p:nvPr>
        </p:nvSpPr>
        <p:spPr>
          <a:xfrm>
            <a:off x="838080" y="6356520"/>
            <a:ext cx="2742840" cy="364680"/>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8B8B8B"/>
              </a:buClr>
              <a:buSzPts val="1200"/>
              <a:buFont typeface="Calibri"/>
              <a:buNone/>
              <a:defRPr b="0" sz="1200" strike="noStrike">
                <a:solidFill>
                  <a:srgbClr val="8B8B8B"/>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04" name="Google Shape;104;p41"/>
          <p:cNvSpPr txBox="1"/>
          <p:nvPr>
            <p:ph idx="11" type="ftr"/>
          </p:nvPr>
        </p:nvSpPr>
        <p:spPr>
          <a:xfrm>
            <a:off x="4038480" y="6356520"/>
            <a:ext cx="4114440" cy="364680"/>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Clr>
                <a:srgbClr val="000000"/>
              </a:buClr>
              <a:buSzPts val="1400"/>
              <a:buFont typeface="Times New Roman"/>
              <a:buNone/>
              <a:defRPr b="0" sz="1400" strike="noStrike">
                <a:solidFill>
                  <a:srgbClr val="000000"/>
                </a:solidFill>
                <a:latin typeface="Times New Roman"/>
                <a:ea typeface="Times New Roman"/>
                <a:cs typeface="Times New Roman"/>
                <a:sym typeface="Times New Roman"/>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05" name="Google Shape;105;p41"/>
          <p:cNvSpPr txBox="1"/>
          <p:nvPr>
            <p:ph idx="12" type="sldNum"/>
          </p:nvPr>
        </p:nvSpPr>
        <p:spPr>
          <a:xfrm>
            <a:off x="11786400" y="6498000"/>
            <a:ext cx="405360" cy="36468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1pPr>
            <a:lvl2pPr indent="0" lvl="1" marL="0" marR="0" rt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2pPr>
            <a:lvl3pPr indent="0" lvl="2" marL="0" marR="0" rt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3pPr>
            <a:lvl4pPr indent="0" lvl="3" marL="0" marR="0" rt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4pPr>
            <a:lvl5pPr indent="0" lvl="4" marL="0" marR="0" rt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5pPr>
            <a:lvl6pPr indent="0" lvl="5" marL="0" marR="0" rt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6pPr>
            <a:lvl7pPr indent="0" lvl="6" marL="0" marR="0" rt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7pPr>
            <a:lvl8pPr indent="0" lvl="7" marL="0" marR="0" rt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8pPr>
            <a:lvl9pPr indent="0" lvl="8" marL="0" marR="0" rt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solidFill>
                <a:srgbClr val="000000"/>
              </a:solidFill>
              <a:latin typeface="Times New Roman"/>
              <a:ea typeface="Times New Roman"/>
              <a:cs typeface="Times New Roman"/>
              <a:sym typeface="Times New Roman"/>
            </a:endParaRPr>
          </a:p>
        </p:txBody>
      </p:sp>
    </p:spTree>
  </p:cSld>
  <p:clrMap accent1="accent1" accent2="accent2" accent3="accent3" accent4="accent4" accent5="accent5" accent6="accent6" bg1="lt1" bg2="dk2" tx1="dk1" tx2="lt2" folHlink="folHlink" hlink="hlink"/>
  <p:sldLayoutIdLst>
    <p:sldLayoutId id="2147483664" r:id="rId1"/>
    <p:sldLayoutId id="2147483665" r:id="rId2"/>
    <p:sldLayoutId id="2147483666" r:id="rId3"/>
    <p:sldLayoutId id="2147483667" r:id="rId4"/>
    <p:sldLayoutId id="2147483668" r:id="rId5"/>
    <p:sldLayoutId id="2147483669" r:id="rId6"/>
    <p:sldLayoutId id="2147483670" r:id="rId7"/>
    <p:sldLayoutId id="2147483671" r:id="rId8"/>
    <p:sldLayoutId id="2147483672" r:id="rId9"/>
    <p:sldLayoutId id="2147483673" r:id="rId10"/>
    <p:sldLayoutId id="2147483674" r:id="rId11"/>
    <p:sldLayoutId id="2147483675"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4.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xml"/><Relationship Id="rId3" Type="http://schemas.openxmlformats.org/officeDocument/2006/relationships/image" Target="../media/image3.jpg"/><Relationship Id="rId4" Type="http://schemas.openxmlformats.org/officeDocument/2006/relationships/hyperlink" Target="https://youtu.be/zBhh58thFLM"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3.xml"/><Relationship Id="rId3" Type="http://schemas.openxmlformats.org/officeDocument/2006/relationships/image" Target="../media/image3.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4.xml"/><Relationship Id="rId3" Type="http://schemas.openxmlformats.org/officeDocument/2006/relationships/image" Target="../media/image3.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5.xml"/><Relationship Id="rId3" Type="http://schemas.openxmlformats.org/officeDocument/2006/relationships/image" Target="../media/image3.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6.xml"/><Relationship Id="rId3" Type="http://schemas.openxmlformats.org/officeDocument/2006/relationships/image" Target="../media/image3.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7.xml"/><Relationship Id="rId3" Type="http://schemas.openxmlformats.org/officeDocument/2006/relationships/image" Target="../media/image3.jpg"/><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8.xml"/><Relationship Id="rId3" Type="http://schemas.openxmlformats.org/officeDocument/2006/relationships/image" Target="../media/image3.jpg"/><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9.xml"/><Relationship Id="rId3" Type="http://schemas.openxmlformats.org/officeDocument/2006/relationships/image" Target="../media/image3.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0.xml"/><Relationship Id="rId3" Type="http://schemas.openxmlformats.org/officeDocument/2006/relationships/image" Target="../media/image3.jpg"/><Relationship Id="rId4" Type="http://schemas.openxmlformats.org/officeDocument/2006/relationships/image" Target="../media/image9.png"/><Relationship Id="rId5" Type="http://schemas.openxmlformats.org/officeDocument/2006/relationships/image" Target="../media/image7.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1.xml"/><Relationship Id="rId3" Type="http://schemas.openxmlformats.org/officeDocument/2006/relationships/image" Target="../media/image3.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2.xml"/><Relationship Id="rId3" Type="http://schemas.openxmlformats.org/officeDocument/2006/relationships/image" Target="../media/image3.jpg"/><Relationship Id="rId4" Type="http://schemas.openxmlformats.org/officeDocument/2006/relationships/image" Target="../media/image10.png"/><Relationship Id="rId5" Type="http://schemas.openxmlformats.org/officeDocument/2006/relationships/hyperlink" Target="https://github.com/mikeroyal/Photogrammetry-Guide" TargetMode="Externa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3.xml"/><Relationship Id="rId3" Type="http://schemas.openxmlformats.org/officeDocument/2006/relationships/image" Target="../media/image3.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4.xml"/><Relationship Id="rId3" Type="http://schemas.openxmlformats.org/officeDocument/2006/relationships/image" Target="../media/image3.jpg"/><Relationship Id="rId4" Type="http://schemas.openxmlformats.org/officeDocument/2006/relationships/image" Target="../media/image12.png"/><Relationship Id="rId5" Type="http://schemas.openxmlformats.org/officeDocument/2006/relationships/hyperlink" Target="https://www.diamondaircraft.com/en/about-diamond/newsroom/news/article/da42mpp-geostar-successfully-delivered/" TargetMode="Externa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5.xml"/><Relationship Id="rId3" Type="http://schemas.openxmlformats.org/officeDocument/2006/relationships/image" Target="../media/image3.jpg"/><Relationship Id="rId4" Type="http://schemas.openxmlformats.org/officeDocument/2006/relationships/image" Target="../media/image13.png"/><Relationship Id="rId5" Type="http://schemas.openxmlformats.org/officeDocument/2006/relationships/hyperlink" Target="https://www.baltic-transcoast.uni-rostock.de/news/news-2020-2017/remote-sensing-class-2017/" TargetMode="Externa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6.xml"/><Relationship Id="rId3" Type="http://schemas.openxmlformats.org/officeDocument/2006/relationships/image" Target="../media/image3.jpg"/><Relationship Id="rId4" Type="http://schemas.openxmlformats.org/officeDocument/2006/relationships/hyperlink" Target="https://www.researchgate.net/publication/339726853_The_Mexican_Water_Forest_benefits_of_using_remote_sensing_techniques_to_assess_changes_in_land_use_and_land_cover" TargetMode="External"/><Relationship Id="rId5" Type="http://schemas.openxmlformats.org/officeDocument/2006/relationships/image" Target="../media/image19.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7.xml"/><Relationship Id="rId3" Type="http://schemas.openxmlformats.org/officeDocument/2006/relationships/image" Target="../media/image3.jpg"/><Relationship Id="rId4" Type="http://schemas.openxmlformats.org/officeDocument/2006/relationships/image" Target="../media/image14.png"/><Relationship Id="rId5" Type="http://schemas.openxmlformats.org/officeDocument/2006/relationships/image" Target="../media/image23.png"/><Relationship Id="rId6" Type="http://schemas.openxmlformats.org/officeDocument/2006/relationships/hyperlink" Target="https://www.flickr.com/photos/mypubliclands/20878881316" TargetMode="External"/><Relationship Id="rId7" Type="http://schemas.openxmlformats.org/officeDocument/2006/relationships/image" Target="../media/image18.png"/><Relationship Id="rId8" Type="http://schemas.openxmlformats.org/officeDocument/2006/relationships/hyperlink" Target="https://www.flickr.com/photos/cifor/35872683136" TargetMode="Externa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8.xml"/><Relationship Id="rId3" Type="http://schemas.openxmlformats.org/officeDocument/2006/relationships/image" Target="../media/image3.jpg"/><Relationship Id="rId4" Type="http://schemas.openxmlformats.org/officeDocument/2006/relationships/image" Target="../media/image15.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9.xml"/><Relationship Id="rId3" Type="http://schemas.openxmlformats.org/officeDocument/2006/relationships/image" Target="../media/image3.jpg"/><Relationship Id="rId4" Type="http://schemas.openxmlformats.org/officeDocument/2006/relationships/image" Target="../media/image17.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0.xml"/><Relationship Id="rId3" Type="http://schemas.openxmlformats.org/officeDocument/2006/relationships/image" Target="../media/image3.jpg"/><Relationship Id="rId4" Type="http://schemas.openxmlformats.org/officeDocument/2006/relationships/image" Target="../media/image20.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1.xml"/><Relationship Id="rId3" Type="http://schemas.openxmlformats.org/officeDocument/2006/relationships/image" Target="../media/image3.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2.xml"/><Relationship Id="rId3" Type="http://schemas.openxmlformats.org/officeDocument/2006/relationships/image" Target="../media/image3.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3.xml"/><Relationship Id="rId3" Type="http://schemas.openxmlformats.org/officeDocument/2006/relationships/image" Target="../media/image3.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4.xml"/><Relationship Id="rId3" Type="http://schemas.openxmlformats.org/officeDocument/2006/relationships/image" Target="../media/image3.jp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5.xml"/><Relationship Id="rId3" Type="http://schemas.openxmlformats.org/officeDocument/2006/relationships/image" Target="../media/image3.jpg"/><Relationship Id="rId4" Type="http://schemas.openxmlformats.org/officeDocument/2006/relationships/image" Target="../media/image16.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6.xml"/><Relationship Id="rId3" Type="http://schemas.openxmlformats.org/officeDocument/2006/relationships/image" Target="../media/image3.jp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7.xml"/><Relationship Id="rId3" Type="http://schemas.openxmlformats.org/officeDocument/2006/relationships/image" Target="../media/image3.jp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8.xml"/><Relationship Id="rId3" Type="http://schemas.openxmlformats.org/officeDocument/2006/relationships/image" Target="../media/image3.jpg"/><Relationship Id="rId4" Type="http://schemas.openxmlformats.org/officeDocument/2006/relationships/image" Target="../media/image21.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9.xml"/><Relationship Id="rId3" Type="http://schemas.openxmlformats.org/officeDocument/2006/relationships/image" Target="../media/image3.jp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30.xml"/><Relationship Id="rId3" Type="http://schemas.openxmlformats.org/officeDocument/2006/relationships/image" Target="../media/image3.jpg"/><Relationship Id="rId4" Type="http://schemas.openxmlformats.org/officeDocument/2006/relationships/image" Target="../media/image24.png"/><Relationship Id="rId5" Type="http://schemas.openxmlformats.org/officeDocument/2006/relationships/image" Target="../media/image22.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31.xml"/><Relationship Id="rId3" Type="http://schemas.openxmlformats.org/officeDocument/2006/relationships/image" Target="../media/image3.jp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32.xml"/><Relationship Id="rId3" Type="http://schemas.openxmlformats.org/officeDocument/2006/relationships/image" Target="../media/image3.jp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33.xml"/><Relationship Id="rId3" Type="http://schemas.openxmlformats.org/officeDocument/2006/relationships/image" Target="../media/image3.jpg"/><Relationship Id="rId4" Type="http://schemas.openxmlformats.org/officeDocument/2006/relationships/image" Target="../media/image26.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34.xml"/><Relationship Id="rId3" Type="http://schemas.openxmlformats.org/officeDocument/2006/relationships/image" Target="../media/image3.jpg"/><Relationship Id="rId4" Type="http://schemas.openxmlformats.org/officeDocument/2006/relationships/image" Target="../media/image25.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35.xml"/><Relationship Id="rId3" Type="http://schemas.openxmlformats.org/officeDocument/2006/relationships/image" Target="../media/image3.jp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36.xml"/><Relationship Id="rId3" Type="http://schemas.openxmlformats.org/officeDocument/2006/relationships/image" Target="../media/image3.jp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 Id="rId3" Type="http://schemas.openxmlformats.org/officeDocument/2006/relationships/image" Target="../media/image29.jpg"/><Relationship Id="rId4" Type="http://schemas.openxmlformats.org/officeDocument/2006/relationships/image" Target="../media/image27.png"/><Relationship Id="rId5" Type="http://schemas.openxmlformats.org/officeDocument/2006/relationships/image" Target="../media/image28.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8.xml"/><Relationship Id="rId3" Type="http://schemas.openxmlformats.org/officeDocument/2006/relationships/image" Target="../media/image30.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3" name="Shape 193"/>
        <p:cNvGrpSpPr/>
        <p:nvPr/>
      </p:nvGrpSpPr>
      <p:grpSpPr>
        <a:xfrm>
          <a:off x="0" y="0"/>
          <a:ext cx="0" cy="0"/>
          <a:chOff x="0" y="0"/>
          <a:chExt cx="0" cy="0"/>
        </a:xfrm>
      </p:grpSpPr>
      <p:sp>
        <p:nvSpPr>
          <p:cNvPr id="194" name="Google Shape;194;p1"/>
          <p:cNvSpPr txBox="1"/>
          <p:nvPr>
            <p:ph type="ctrTitle"/>
          </p:nvPr>
        </p:nvSpPr>
        <p:spPr>
          <a:xfrm>
            <a:off x="651352" y="4301318"/>
            <a:ext cx="7029608" cy="2232832"/>
          </a:xfrm>
          <a:prstGeom prst="rect">
            <a:avLst/>
          </a:prstGeom>
          <a:noFill/>
          <a:ln>
            <a:noFill/>
          </a:ln>
        </p:spPr>
        <p:txBody>
          <a:bodyPr anchorCtr="0" anchor="b" bIns="45700" lIns="91425" spcFirstLastPara="1" rIns="91425" wrap="square" tIns="45700">
            <a:normAutofit fontScale="90000"/>
          </a:bodyPr>
          <a:lstStyle/>
          <a:p>
            <a:pPr indent="0" lvl="0" marL="0" rtl="0" algn="l">
              <a:lnSpc>
                <a:spcPct val="100000"/>
              </a:lnSpc>
              <a:spcBef>
                <a:spcPts val="0"/>
              </a:spcBef>
              <a:spcAft>
                <a:spcPts val="0"/>
              </a:spcAft>
              <a:buClr>
                <a:srgbClr val="FFFFFF"/>
              </a:buClr>
              <a:buSzPct val="100000"/>
              <a:buFont typeface="Open Sans ExtraBold"/>
              <a:buNone/>
            </a:pPr>
            <a:r>
              <a:rPr b="1" lang="en-GB" sz="4900" strike="noStrike">
                <a:solidFill>
                  <a:srgbClr val="FFFFFF"/>
                </a:solidFill>
                <a:latin typeface="Open Sans ExtraBold"/>
                <a:ea typeface="Open Sans ExtraBold"/>
                <a:cs typeface="Open Sans ExtraBold"/>
                <a:sym typeface="Open Sans ExtraBold"/>
              </a:rPr>
              <a:t>LECTURE 3</a:t>
            </a:r>
            <a:r>
              <a:rPr b="1" lang="en-GB" sz="7200" strike="noStrike">
                <a:solidFill>
                  <a:srgbClr val="FFFFFF"/>
                </a:solidFill>
                <a:latin typeface="Open Sans ExtraBold"/>
                <a:ea typeface="Open Sans ExtraBold"/>
                <a:cs typeface="Open Sans ExtraBold"/>
                <a:sym typeface="Open Sans ExtraBold"/>
              </a:rPr>
              <a:t> </a:t>
            </a:r>
            <a:br>
              <a:rPr b="0" lang="en-GB" sz="7200" strike="noStrike">
                <a:solidFill>
                  <a:srgbClr val="000000"/>
                </a:solidFill>
                <a:latin typeface="Arial"/>
                <a:ea typeface="Arial"/>
                <a:cs typeface="Arial"/>
                <a:sym typeface="Arial"/>
              </a:rPr>
            </a:br>
            <a:r>
              <a:rPr b="1" lang="en-GB" sz="2700" strike="noStrike">
                <a:solidFill>
                  <a:srgbClr val="000000"/>
                </a:solidFill>
                <a:latin typeface="Open Sans ExtraBold"/>
                <a:ea typeface="Open Sans ExtraBold"/>
                <a:cs typeface="Open Sans ExtraBold"/>
                <a:sym typeface="Open Sans ExtraBold"/>
              </a:rPr>
              <a:t>DATA COLLECTION, QUALITY STANDARDS &amp; BEST PRACTICES FOR DOCUMENTATION (METADATA) AND SHARING</a:t>
            </a:r>
            <a:br>
              <a:rPr b="0" lang="en-GB" sz="4400" strike="noStrike">
                <a:solidFill>
                  <a:srgbClr val="000000"/>
                </a:solidFill>
                <a:latin typeface="Arial"/>
                <a:ea typeface="Arial"/>
                <a:cs typeface="Arial"/>
                <a:sym typeface="Arial"/>
              </a:rPr>
            </a:br>
            <a:r>
              <a:rPr b="1" lang="en-GB" sz="2700" strike="noStrike">
                <a:solidFill>
                  <a:srgbClr val="FFFFFF"/>
                </a:solidFill>
                <a:latin typeface="Open Sans ExtraBold"/>
                <a:ea typeface="Open Sans ExtraBold"/>
                <a:cs typeface="Open Sans ExtraBold"/>
                <a:sym typeface="Open Sans ExtraBold"/>
              </a:rPr>
              <a:t>Part A</a:t>
            </a:r>
            <a:endParaRPr/>
          </a:p>
        </p:txBody>
      </p:sp>
      <p:sp>
        <p:nvSpPr>
          <p:cNvPr id="195" name="Google Shape;195;p1"/>
          <p:cNvSpPr txBox="1"/>
          <p:nvPr>
            <p:ph idx="1" type="subTitle"/>
          </p:nvPr>
        </p:nvSpPr>
        <p:spPr>
          <a:xfrm>
            <a:off x="688931" y="3374796"/>
            <a:ext cx="4187869" cy="954803"/>
          </a:xfrm>
          <a:prstGeom prst="rect">
            <a:avLst/>
          </a:prstGeom>
          <a:noFill/>
          <a:ln>
            <a:noFill/>
          </a:ln>
        </p:spPr>
        <p:txBody>
          <a:bodyPr anchorCtr="0" anchor="b" bIns="0" lIns="0" spcFirstLastPara="1" rIns="0" wrap="square" tIns="0">
            <a:normAutofit/>
          </a:bodyPr>
          <a:lstStyle/>
          <a:p>
            <a:pPr indent="0" lvl="0" marL="0" rtl="0" algn="l">
              <a:lnSpc>
                <a:spcPct val="90000"/>
              </a:lnSpc>
              <a:spcBef>
                <a:spcPts val="0"/>
              </a:spcBef>
              <a:spcAft>
                <a:spcPts val="0"/>
              </a:spcAft>
              <a:buClr>
                <a:srgbClr val="000000"/>
              </a:buClr>
              <a:buSzPts val="1800"/>
              <a:buNone/>
            </a:pPr>
            <a:r>
              <a:rPr b="1" lang="en-GB" sz="1800" strike="noStrike">
                <a:solidFill>
                  <a:srgbClr val="000000"/>
                </a:solidFill>
                <a:latin typeface="Open Sans ExtraBold"/>
                <a:ea typeface="Open Sans ExtraBold"/>
                <a:cs typeface="Open Sans ExtraBold"/>
                <a:sym typeface="Open Sans ExtraBold"/>
              </a:rPr>
              <a:t>GEOSPATIAL DATA MANAGEMENT FOR ENERGY ACCESS</a:t>
            </a:r>
            <a:endParaRPr b="0" sz="1800" strike="noStrike">
              <a:solidFill>
                <a:srgbClr val="000000"/>
              </a:solidFill>
              <a:latin typeface="Arial"/>
              <a:ea typeface="Arial"/>
              <a:cs typeface="Arial"/>
              <a:sym typeface="Arial"/>
            </a:endParaRPr>
          </a:p>
        </p:txBody>
      </p:sp>
      <p:sp>
        <p:nvSpPr>
          <p:cNvPr id="196" name="Google Shape;196;p1"/>
          <p:cNvSpPr txBox="1"/>
          <p:nvPr>
            <p:ph idx="2" type="body"/>
          </p:nvPr>
        </p:nvSpPr>
        <p:spPr>
          <a:xfrm>
            <a:off x="8707582" y="6106160"/>
            <a:ext cx="3484418" cy="335915"/>
          </a:xfrm>
          <a:prstGeom prst="rect">
            <a:avLst/>
          </a:prstGeom>
          <a:noFill/>
          <a:ln>
            <a:noFill/>
          </a:ln>
        </p:spPr>
        <p:txBody>
          <a:bodyPr anchorCtr="0" anchor="ctr" bIns="0" lIns="0" spcFirstLastPara="1" rIns="0" wrap="square" tIns="0">
            <a:normAutofit/>
          </a:bodyPr>
          <a:lstStyle/>
          <a:p>
            <a:pPr indent="0" lvl="0" marL="0" rtl="0" algn="ctr">
              <a:lnSpc>
                <a:spcPct val="90000"/>
              </a:lnSpc>
              <a:spcBef>
                <a:spcPts val="0"/>
              </a:spcBef>
              <a:spcAft>
                <a:spcPts val="0"/>
              </a:spcAft>
              <a:buClr>
                <a:schemeClr val="lt1"/>
              </a:buClr>
              <a:buSzPts val="1600"/>
              <a:buNone/>
            </a:pPr>
            <a:r>
              <a:rPr lang="en-GB"/>
              <a:t>Version 1.0</a:t>
            </a:r>
            <a:endParaRPr/>
          </a:p>
        </p:txBody>
      </p:sp>
      <p:sp>
        <p:nvSpPr>
          <p:cNvPr id="197" name="Google Shape;197;p1"/>
          <p:cNvSpPr txBox="1"/>
          <p:nvPr/>
        </p:nvSpPr>
        <p:spPr>
          <a:xfrm>
            <a:off x="8788857" y="3367815"/>
            <a:ext cx="1690830"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0" lang="en-GB" sz="900" u="none" cap="none" strike="noStrike">
                <a:solidFill>
                  <a:schemeClr val="lt1"/>
                </a:solidFill>
                <a:latin typeface="Open Sans"/>
                <a:ea typeface="Open Sans"/>
                <a:cs typeface="Open Sans"/>
                <a:sym typeface="Open Sans"/>
              </a:rPr>
              <a:t>Supported by and in collaboration with Sustainable Energy for All. Consolidated by Kartoza</a:t>
            </a:r>
            <a:endParaRPr b="1" sz="900">
              <a:solidFill>
                <a:schemeClr val="lt1"/>
              </a:solidFill>
              <a:latin typeface="Open Sans"/>
              <a:ea typeface="Open Sans"/>
              <a:cs typeface="Open Sans"/>
              <a:sym typeface="Open Sans"/>
            </a:endParaRPr>
          </a:p>
        </p:txBody>
      </p:sp>
      <p:pic>
        <p:nvPicPr>
          <p:cNvPr descr="A white circle with white text&#10;&#10;Description automatically generated" id="198" name="Google Shape;198;p1"/>
          <p:cNvPicPr preferRelativeResize="0"/>
          <p:nvPr/>
        </p:nvPicPr>
        <p:blipFill rotWithShape="1">
          <a:blip r:embed="rId3">
            <a:alphaModFix/>
          </a:blip>
          <a:srcRect b="0" l="0" r="0" t="0"/>
          <a:stretch/>
        </p:blipFill>
        <p:spPr>
          <a:xfrm>
            <a:off x="10479687" y="3481710"/>
            <a:ext cx="482722" cy="485636"/>
          </a:xfrm>
          <a:prstGeom prst="rect">
            <a:avLst/>
          </a:prstGeom>
          <a:noFill/>
          <a:ln>
            <a:noFill/>
          </a:ln>
        </p:spPr>
      </p:pic>
      <p:pic>
        <p:nvPicPr>
          <p:cNvPr id="199" name="Google Shape;199;p1"/>
          <p:cNvPicPr preferRelativeResize="0"/>
          <p:nvPr/>
        </p:nvPicPr>
        <p:blipFill rotWithShape="1">
          <a:blip r:embed="rId4">
            <a:alphaModFix/>
          </a:blip>
          <a:srcRect b="0" l="0" r="0" t="0"/>
          <a:stretch/>
        </p:blipFill>
        <p:spPr>
          <a:xfrm>
            <a:off x="11076962" y="3621295"/>
            <a:ext cx="747893" cy="24350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4" name="Shape 204"/>
        <p:cNvGrpSpPr/>
        <p:nvPr/>
      </p:nvGrpSpPr>
      <p:grpSpPr>
        <a:xfrm>
          <a:off x="0" y="0"/>
          <a:ext cx="0" cy="0"/>
          <a:chOff x="0" y="0"/>
          <a:chExt cx="0" cy="0"/>
        </a:xfrm>
      </p:grpSpPr>
      <p:pic>
        <p:nvPicPr>
          <p:cNvPr descr="Graphical user interface, sunburst chart&#10;&#10;Description automatically generated" id="205" name="Google Shape;205;p2"/>
          <p:cNvPicPr preferRelativeResize="0"/>
          <p:nvPr/>
        </p:nvPicPr>
        <p:blipFill rotWithShape="1">
          <a:blip r:embed="rId3">
            <a:alphaModFix/>
          </a:blip>
          <a:srcRect b="0" l="0" r="0" t="0"/>
          <a:stretch/>
        </p:blipFill>
        <p:spPr>
          <a:xfrm>
            <a:off x="1440" y="1440"/>
            <a:ext cx="12188880" cy="6854760"/>
          </a:xfrm>
          <a:prstGeom prst="rect">
            <a:avLst/>
          </a:prstGeom>
          <a:noFill/>
          <a:ln>
            <a:noFill/>
          </a:ln>
        </p:spPr>
      </p:pic>
      <p:sp>
        <p:nvSpPr>
          <p:cNvPr id="206" name="Google Shape;206;p2"/>
          <p:cNvSpPr/>
          <p:nvPr/>
        </p:nvSpPr>
        <p:spPr>
          <a:xfrm>
            <a:off x="11775960" y="6455160"/>
            <a:ext cx="393120" cy="36468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lang="en-GB" sz="1400" strike="noStrike">
                <a:solidFill>
                  <a:srgbClr val="FFFFFF"/>
                </a:solidFill>
                <a:latin typeface="Open Sans ExtraBold"/>
                <a:ea typeface="Open Sans ExtraBold"/>
                <a:cs typeface="Open Sans ExtraBold"/>
                <a:sym typeface="Open Sans ExtraBold"/>
              </a:rPr>
              <a:t>1</a:t>
            </a:r>
            <a:endParaRPr b="0" sz="1400" strike="noStrike">
              <a:solidFill>
                <a:srgbClr val="000000"/>
              </a:solidFill>
              <a:latin typeface="Arial"/>
              <a:ea typeface="Arial"/>
              <a:cs typeface="Arial"/>
              <a:sym typeface="Arial"/>
            </a:endParaRPr>
          </a:p>
        </p:txBody>
      </p:sp>
      <p:sp>
        <p:nvSpPr>
          <p:cNvPr id="207" name="Google Shape;207;p2"/>
          <p:cNvSpPr/>
          <p:nvPr/>
        </p:nvSpPr>
        <p:spPr>
          <a:xfrm>
            <a:off x="887040" y="4680"/>
            <a:ext cx="7651080" cy="1368720"/>
          </a:xfrm>
          <a:prstGeom prst="rect">
            <a:avLst/>
          </a:prstGeom>
          <a:noFill/>
          <a:ln>
            <a:noFill/>
          </a:ln>
        </p:spPr>
        <p:txBody>
          <a:bodyPr anchorCtr="0" anchor="b" bIns="45700" lIns="91425" spcFirstLastPara="1" rIns="91425" wrap="square" tIns="45700">
            <a:normAutofit/>
          </a:bodyPr>
          <a:lstStyle/>
          <a:p>
            <a:pPr indent="0" lvl="0" marL="0" marR="0" rtl="0" algn="l">
              <a:lnSpc>
                <a:spcPct val="90000"/>
              </a:lnSpc>
              <a:spcBef>
                <a:spcPts val="0"/>
              </a:spcBef>
              <a:spcAft>
                <a:spcPts val="0"/>
              </a:spcAft>
              <a:buNone/>
            </a:pPr>
            <a:r>
              <a:rPr b="0" lang="en-GB" sz="4400" strike="noStrike">
                <a:solidFill>
                  <a:srgbClr val="000000"/>
                </a:solidFill>
                <a:latin typeface="Open Sans"/>
                <a:ea typeface="Open Sans"/>
                <a:cs typeface="Open Sans"/>
                <a:sym typeface="Open Sans"/>
              </a:rPr>
              <a:t>Learning Outcome</a:t>
            </a:r>
            <a:endParaRPr b="0" sz="4400" strike="noStrike">
              <a:solidFill>
                <a:srgbClr val="000000"/>
              </a:solidFill>
              <a:latin typeface="Arial"/>
              <a:ea typeface="Arial"/>
              <a:cs typeface="Arial"/>
              <a:sym typeface="Arial"/>
            </a:endParaRPr>
          </a:p>
        </p:txBody>
      </p:sp>
      <p:sp>
        <p:nvSpPr>
          <p:cNvPr id="208" name="Google Shape;208;p2"/>
          <p:cNvSpPr txBox="1"/>
          <p:nvPr>
            <p:ph idx="4294967295" type="body"/>
          </p:nvPr>
        </p:nvSpPr>
        <p:spPr>
          <a:xfrm>
            <a:off x="168120" y="1402454"/>
            <a:ext cx="5927880" cy="4933906"/>
          </a:xfrm>
          <a:prstGeom prst="rect">
            <a:avLst/>
          </a:prstGeom>
          <a:noFill/>
          <a:ln>
            <a:noFill/>
          </a:ln>
        </p:spPr>
        <p:txBody>
          <a:bodyPr anchorCtr="0" anchor="t" bIns="45700" lIns="91425" spcFirstLastPara="1" rIns="91425" wrap="square" tIns="45700">
            <a:noAutofit/>
          </a:bodyPr>
          <a:lstStyle/>
          <a:p>
            <a:pPr indent="0" lvl="0" marL="228600" marR="0" rtl="0" algn="l">
              <a:lnSpc>
                <a:spcPct val="90000"/>
              </a:lnSpc>
              <a:spcBef>
                <a:spcPts val="0"/>
              </a:spcBef>
              <a:spcAft>
                <a:spcPts val="0"/>
              </a:spcAft>
              <a:buClr>
                <a:srgbClr val="9CC2E5"/>
              </a:buClr>
              <a:buSzPts val="1400"/>
              <a:buFont typeface="Arial"/>
              <a:buNone/>
            </a:pPr>
            <a:r>
              <a:rPr b="1" i="0" lang="en-GB" sz="1400" u="none" cap="none" strike="noStrike">
                <a:solidFill>
                  <a:srgbClr val="9CC2E5"/>
                </a:solidFill>
                <a:latin typeface="Open Sans"/>
                <a:ea typeface="Open Sans"/>
                <a:cs typeface="Open Sans"/>
                <a:sym typeface="Open Sans"/>
              </a:rPr>
              <a:t>About this Lecture</a:t>
            </a:r>
            <a:endParaRPr b="0" i="0" sz="1400" u="none" cap="none" strike="noStrike">
              <a:solidFill>
                <a:srgbClr val="000000"/>
              </a:solidFill>
              <a:latin typeface="Open Sans"/>
              <a:ea typeface="Open Sans"/>
              <a:cs typeface="Open Sans"/>
              <a:sym typeface="Open Sans"/>
            </a:endParaRPr>
          </a:p>
          <a:p>
            <a:pPr indent="0" lvl="0" marL="228600" marR="0" rtl="0" algn="l">
              <a:lnSpc>
                <a:spcPct val="90000"/>
              </a:lnSpc>
              <a:spcBef>
                <a:spcPts val="1001"/>
              </a:spcBef>
              <a:spcAft>
                <a:spcPts val="0"/>
              </a:spcAft>
              <a:buClr>
                <a:srgbClr val="000000"/>
              </a:buClr>
              <a:buSzPts val="1400"/>
              <a:buFont typeface="Arial"/>
              <a:buNone/>
            </a:pPr>
            <a:r>
              <a:rPr b="0" i="0" lang="en-GB" sz="1400" u="none" cap="none" strike="noStrike">
                <a:solidFill>
                  <a:srgbClr val="000000"/>
                </a:solidFill>
                <a:latin typeface="Open Sans"/>
                <a:ea typeface="Open Sans"/>
                <a:cs typeface="Open Sans"/>
                <a:sym typeface="Open Sans"/>
              </a:rPr>
              <a:t>In this lecture, you will cover the following themes:</a:t>
            </a:r>
            <a:endParaRPr b="0" i="0" sz="1400" u="none" cap="none" strike="noStrike">
              <a:solidFill>
                <a:srgbClr val="000000"/>
              </a:solidFill>
              <a:latin typeface="Open Sans"/>
              <a:ea typeface="Open Sans"/>
              <a:cs typeface="Open Sans"/>
              <a:sym typeface="Open Sans"/>
            </a:endParaRPr>
          </a:p>
          <a:p>
            <a:pPr indent="-228600" lvl="1" marL="685800" marR="0" rtl="0" algn="l">
              <a:lnSpc>
                <a:spcPct val="90000"/>
              </a:lnSpc>
              <a:spcBef>
                <a:spcPts val="1001"/>
              </a:spcBef>
              <a:spcAft>
                <a:spcPts val="0"/>
              </a:spcAft>
              <a:buClr>
                <a:srgbClr val="000000"/>
              </a:buClr>
              <a:buSzPts val="1400"/>
              <a:buFont typeface="Arial"/>
              <a:buChar char="•"/>
            </a:pPr>
            <a:r>
              <a:rPr b="0" i="0" lang="en-GB" sz="1400" u="none" cap="none" strike="noStrike">
                <a:solidFill>
                  <a:srgbClr val="000000"/>
                </a:solidFill>
                <a:latin typeface="Open Sans"/>
                <a:ea typeface="Open Sans"/>
                <a:cs typeface="Open Sans"/>
                <a:sym typeface="Open Sans"/>
              </a:rPr>
              <a:t>GIS Data Collection and Methods</a:t>
            </a:r>
            <a:endParaRPr b="0" i="0" sz="1400" u="none" cap="none" strike="noStrike">
              <a:solidFill>
                <a:srgbClr val="000000"/>
              </a:solidFill>
              <a:latin typeface="Open Sans"/>
              <a:ea typeface="Open Sans"/>
              <a:cs typeface="Open Sans"/>
              <a:sym typeface="Open Sans"/>
            </a:endParaRPr>
          </a:p>
          <a:p>
            <a:pPr indent="-228600" lvl="1" marL="685800" marR="0" rtl="0" algn="l">
              <a:lnSpc>
                <a:spcPct val="90000"/>
              </a:lnSpc>
              <a:spcBef>
                <a:spcPts val="1001"/>
              </a:spcBef>
              <a:spcAft>
                <a:spcPts val="0"/>
              </a:spcAft>
              <a:buClr>
                <a:srgbClr val="000000"/>
              </a:buClr>
              <a:buSzPts val="1400"/>
              <a:buFont typeface="Arial"/>
              <a:buChar char="•"/>
            </a:pPr>
            <a:r>
              <a:rPr b="0" i="0" lang="en-GB" sz="1400" u="none" cap="none" strike="noStrike">
                <a:solidFill>
                  <a:srgbClr val="000000"/>
                </a:solidFill>
                <a:latin typeface="Open Sans"/>
                <a:ea typeface="Open Sans"/>
                <a:cs typeface="Open Sans"/>
                <a:sym typeface="Open Sans"/>
              </a:rPr>
              <a:t>GIS Data Collection Principles</a:t>
            </a:r>
            <a:endParaRPr b="0" i="0" sz="1400" u="none" cap="none" strike="noStrike">
              <a:solidFill>
                <a:srgbClr val="000000"/>
              </a:solidFill>
              <a:latin typeface="Open Sans"/>
              <a:ea typeface="Open Sans"/>
              <a:cs typeface="Open Sans"/>
              <a:sym typeface="Open Sans"/>
            </a:endParaRPr>
          </a:p>
          <a:p>
            <a:pPr indent="-228600" lvl="1" marL="685800" marR="0" rtl="0" algn="l">
              <a:lnSpc>
                <a:spcPct val="90000"/>
              </a:lnSpc>
              <a:spcBef>
                <a:spcPts val="1001"/>
              </a:spcBef>
              <a:spcAft>
                <a:spcPts val="0"/>
              </a:spcAft>
              <a:buClr>
                <a:srgbClr val="000000"/>
              </a:buClr>
              <a:buSzPts val="1400"/>
              <a:buFont typeface="Arial"/>
              <a:buChar char="•"/>
            </a:pPr>
            <a:r>
              <a:rPr b="0" i="0" lang="en-GB" sz="1400" u="none" cap="none" strike="noStrike">
                <a:solidFill>
                  <a:srgbClr val="000000"/>
                </a:solidFill>
                <a:latin typeface="Open Sans"/>
                <a:ea typeface="Open Sans"/>
                <a:cs typeface="Open Sans"/>
                <a:sym typeface="Open Sans"/>
              </a:rPr>
              <a:t>Metadata in GIS</a:t>
            </a:r>
            <a:endParaRPr b="0" i="0" sz="1400" u="none" cap="none" strike="noStrike">
              <a:solidFill>
                <a:srgbClr val="000000"/>
              </a:solidFill>
              <a:latin typeface="Open Sans"/>
              <a:ea typeface="Open Sans"/>
              <a:cs typeface="Open Sans"/>
              <a:sym typeface="Open Sans"/>
            </a:endParaRPr>
          </a:p>
          <a:p>
            <a:pPr indent="-228600" lvl="1" marL="685800" marR="0" rtl="0" algn="l">
              <a:lnSpc>
                <a:spcPct val="90000"/>
              </a:lnSpc>
              <a:spcBef>
                <a:spcPts val="1001"/>
              </a:spcBef>
              <a:spcAft>
                <a:spcPts val="0"/>
              </a:spcAft>
              <a:buClr>
                <a:srgbClr val="000000"/>
              </a:buClr>
              <a:buSzPts val="1400"/>
              <a:buFont typeface="Arial"/>
              <a:buChar char="•"/>
            </a:pPr>
            <a:r>
              <a:rPr b="0" i="0" lang="en-GB" sz="1400" u="none" cap="none" strike="noStrike">
                <a:solidFill>
                  <a:srgbClr val="000000"/>
                </a:solidFill>
                <a:latin typeface="Open Sans"/>
                <a:ea typeface="Open Sans"/>
                <a:cs typeface="Open Sans"/>
                <a:sym typeface="Open Sans"/>
              </a:rPr>
              <a:t>OGC and other standards applicable in GIS</a:t>
            </a:r>
            <a:endParaRPr b="0" i="0" sz="1400" u="none" cap="none" strike="noStrike">
              <a:solidFill>
                <a:srgbClr val="000000"/>
              </a:solidFill>
              <a:latin typeface="Open Sans"/>
              <a:ea typeface="Open Sans"/>
              <a:cs typeface="Open Sans"/>
              <a:sym typeface="Open Sans"/>
            </a:endParaRPr>
          </a:p>
          <a:p>
            <a:pPr indent="0" lvl="0" marL="228600" marR="0" rtl="0" algn="l">
              <a:lnSpc>
                <a:spcPct val="90000"/>
              </a:lnSpc>
              <a:spcBef>
                <a:spcPts val="1001"/>
              </a:spcBef>
              <a:spcAft>
                <a:spcPts val="0"/>
              </a:spcAft>
              <a:buClr>
                <a:srgbClr val="9CC2E5"/>
              </a:buClr>
              <a:buSzPts val="1400"/>
              <a:buFont typeface="Arial"/>
              <a:buNone/>
            </a:pPr>
            <a:r>
              <a:rPr b="1" i="0" lang="en-GB" sz="1400" u="none" cap="none" strike="noStrike">
                <a:solidFill>
                  <a:srgbClr val="9CC2E5"/>
                </a:solidFill>
                <a:latin typeface="Open Sans"/>
                <a:ea typeface="Open Sans"/>
                <a:cs typeface="Open Sans"/>
                <a:sym typeface="Open Sans"/>
              </a:rPr>
              <a:t>Topic Covered</a:t>
            </a:r>
            <a:endParaRPr b="0" i="0" sz="1400" u="none" cap="none" strike="noStrike">
              <a:solidFill>
                <a:srgbClr val="000000"/>
              </a:solidFill>
              <a:latin typeface="Open Sans"/>
              <a:ea typeface="Open Sans"/>
              <a:cs typeface="Open Sans"/>
              <a:sym typeface="Open Sans"/>
            </a:endParaRPr>
          </a:p>
          <a:p>
            <a:pPr indent="0" lvl="0" marL="228600" marR="0" rtl="0" algn="l">
              <a:lnSpc>
                <a:spcPct val="90000"/>
              </a:lnSpc>
              <a:spcBef>
                <a:spcPts val="1001"/>
              </a:spcBef>
              <a:spcAft>
                <a:spcPts val="0"/>
              </a:spcAft>
              <a:buClr>
                <a:srgbClr val="000000"/>
              </a:buClr>
              <a:buSzPts val="1400"/>
              <a:buFont typeface="Arial"/>
              <a:buNone/>
            </a:pPr>
            <a:r>
              <a:rPr b="0" i="0" lang="en-GB" sz="1400" u="none" cap="none" strike="noStrike">
                <a:solidFill>
                  <a:srgbClr val="000000"/>
                </a:solidFill>
                <a:latin typeface="Open Sans"/>
                <a:ea typeface="Open Sans"/>
                <a:cs typeface="Open Sans"/>
                <a:sym typeface="Open Sans"/>
              </a:rPr>
              <a:t>In this lecture, you will cover the following themes:</a:t>
            </a:r>
            <a:endParaRPr b="0" i="0" sz="1400" u="none" cap="none" strike="noStrike">
              <a:solidFill>
                <a:srgbClr val="000000"/>
              </a:solidFill>
              <a:latin typeface="Open Sans"/>
              <a:ea typeface="Open Sans"/>
              <a:cs typeface="Open Sans"/>
              <a:sym typeface="Open Sans"/>
            </a:endParaRPr>
          </a:p>
          <a:p>
            <a:pPr indent="0" lvl="0" marL="228600" marR="0" rtl="0" algn="l">
              <a:lnSpc>
                <a:spcPct val="90000"/>
              </a:lnSpc>
              <a:spcBef>
                <a:spcPts val="1001"/>
              </a:spcBef>
              <a:spcAft>
                <a:spcPts val="0"/>
              </a:spcAft>
              <a:buClr>
                <a:srgbClr val="000000"/>
              </a:buClr>
              <a:buSzPts val="1400"/>
              <a:buFont typeface="Arial"/>
              <a:buNone/>
            </a:pPr>
            <a:r>
              <a:rPr b="1" i="0" lang="en-GB" sz="1400" u="none" cap="none" strike="noStrike">
                <a:solidFill>
                  <a:srgbClr val="000000"/>
                </a:solidFill>
                <a:latin typeface="Open Sans"/>
                <a:ea typeface="Open Sans"/>
                <a:cs typeface="Open Sans"/>
                <a:sym typeface="Open Sans"/>
              </a:rPr>
              <a:t>GIS Data Collection and Methods</a:t>
            </a:r>
            <a:endParaRPr b="0" i="0" sz="1400" u="none" cap="none" strike="noStrike">
              <a:solidFill>
                <a:srgbClr val="000000"/>
              </a:solidFill>
              <a:latin typeface="Open Sans"/>
              <a:ea typeface="Open Sans"/>
              <a:cs typeface="Open Sans"/>
              <a:sym typeface="Open Sans"/>
            </a:endParaRPr>
          </a:p>
          <a:p>
            <a:pPr indent="0" lvl="0" marL="228600" marR="0" rtl="0" algn="l">
              <a:lnSpc>
                <a:spcPct val="90000"/>
              </a:lnSpc>
              <a:spcBef>
                <a:spcPts val="1001"/>
              </a:spcBef>
              <a:spcAft>
                <a:spcPts val="0"/>
              </a:spcAft>
              <a:buClr>
                <a:srgbClr val="000000"/>
              </a:buClr>
              <a:buSzPts val="1400"/>
              <a:buFont typeface="Arial"/>
              <a:buNone/>
            </a:pPr>
            <a:r>
              <a:rPr b="1" i="0" lang="en-GB" sz="1400" u="none" cap="none" strike="noStrike">
                <a:solidFill>
                  <a:srgbClr val="000000"/>
                </a:solidFill>
                <a:latin typeface="Open Sans"/>
                <a:ea typeface="Open Sans"/>
                <a:cs typeface="Open Sans"/>
                <a:sym typeface="Open Sans"/>
              </a:rPr>
              <a:t>3.1 Primary Data Collection Methods </a:t>
            </a:r>
            <a:endParaRPr b="0" i="0" sz="1400" u="none" cap="none" strike="noStrike">
              <a:solidFill>
                <a:srgbClr val="000000"/>
              </a:solidFill>
              <a:latin typeface="Open Sans"/>
              <a:ea typeface="Open Sans"/>
              <a:cs typeface="Open Sans"/>
              <a:sym typeface="Open Sans"/>
            </a:endParaRPr>
          </a:p>
          <a:p>
            <a:pPr indent="0" lvl="0" marL="228600" marR="0" rtl="0" algn="l">
              <a:lnSpc>
                <a:spcPct val="90000"/>
              </a:lnSpc>
              <a:spcBef>
                <a:spcPts val="1001"/>
              </a:spcBef>
              <a:spcAft>
                <a:spcPts val="0"/>
              </a:spcAft>
              <a:buClr>
                <a:srgbClr val="000000"/>
              </a:buClr>
              <a:buSzPts val="1400"/>
              <a:buFont typeface="Arial"/>
              <a:buNone/>
            </a:pPr>
            <a:r>
              <a:rPr b="1" i="0" lang="en-GB" sz="1400" u="none" cap="none" strike="noStrike">
                <a:solidFill>
                  <a:srgbClr val="000000"/>
                </a:solidFill>
                <a:latin typeface="Open Sans"/>
                <a:ea typeface="Open Sans"/>
                <a:cs typeface="Open Sans"/>
                <a:sym typeface="Open Sans"/>
              </a:rPr>
              <a:t>3.2 Secondary Data Collection Methods</a:t>
            </a:r>
            <a:endParaRPr b="0" i="0" sz="1400" u="none" cap="none" strike="noStrike">
              <a:solidFill>
                <a:srgbClr val="000000"/>
              </a:solidFill>
              <a:latin typeface="Open Sans"/>
              <a:ea typeface="Open Sans"/>
              <a:cs typeface="Open Sans"/>
              <a:sym typeface="Open Sans"/>
            </a:endParaRPr>
          </a:p>
          <a:p>
            <a:pPr indent="-228600" lvl="1" marL="685800" marR="0" rtl="0" algn="l">
              <a:lnSpc>
                <a:spcPct val="90000"/>
              </a:lnSpc>
              <a:spcBef>
                <a:spcPts val="1001"/>
              </a:spcBef>
              <a:spcAft>
                <a:spcPts val="0"/>
              </a:spcAft>
              <a:buClr>
                <a:srgbClr val="000000"/>
              </a:buClr>
              <a:buSzPts val="1400"/>
              <a:buFont typeface="Arial"/>
              <a:buChar char="•"/>
            </a:pPr>
            <a:r>
              <a:rPr b="0" i="0" lang="en-GB" sz="1400" u="none" cap="none" strike="noStrike">
                <a:solidFill>
                  <a:srgbClr val="000000"/>
                </a:solidFill>
                <a:latin typeface="Open Sans"/>
                <a:ea typeface="Open Sans"/>
                <a:cs typeface="Open Sans"/>
                <a:sym typeface="Open Sans"/>
              </a:rPr>
              <a:t>Importance of accuracy and reliable data collection methods</a:t>
            </a:r>
            <a:endParaRPr b="0" i="0" sz="1400" u="none" cap="none" strike="noStrike">
              <a:solidFill>
                <a:srgbClr val="000000"/>
              </a:solidFill>
              <a:latin typeface="Open Sans"/>
              <a:ea typeface="Open Sans"/>
              <a:cs typeface="Open Sans"/>
              <a:sym typeface="Open Sans"/>
            </a:endParaRPr>
          </a:p>
          <a:p>
            <a:pPr indent="-228600" lvl="1" marL="685800" marR="0" rtl="0" algn="l">
              <a:lnSpc>
                <a:spcPct val="90000"/>
              </a:lnSpc>
              <a:spcBef>
                <a:spcPts val="1001"/>
              </a:spcBef>
              <a:spcAft>
                <a:spcPts val="0"/>
              </a:spcAft>
              <a:buClr>
                <a:srgbClr val="000000"/>
              </a:buClr>
              <a:buSzPts val="1400"/>
              <a:buFont typeface="Arial"/>
              <a:buChar char="•"/>
            </a:pPr>
            <a:r>
              <a:rPr b="0" i="0" lang="en-GB" sz="1400" u="none" cap="none" strike="noStrike">
                <a:solidFill>
                  <a:srgbClr val="000000"/>
                </a:solidFill>
                <a:latin typeface="Open Sans"/>
                <a:ea typeface="Open Sans"/>
                <a:cs typeface="Open Sans"/>
                <a:sym typeface="Open Sans"/>
              </a:rPr>
              <a:t>Overview of GIS data collection methods and principles</a:t>
            </a:r>
            <a:endParaRPr b="0" i="0" sz="1400" u="none" cap="none" strike="noStrike">
              <a:solidFill>
                <a:srgbClr val="000000"/>
              </a:solidFill>
              <a:latin typeface="Open Sans"/>
              <a:ea typeface="Open Sans"/>
              <a:cs typeface="Open Sans"/>
              <a:sym typeface="Open Sans"/>
            </a:endParaRPr>
          </a:p>
          <a:p>
            <a:pPr indent="-228600" lvl="1" marL="685800" marR="0" rtl="0" algn="l">
              <a:lnSpc>
                <a:spcPct val="90000"/>
              </a:lnSpc>
              <a:spcBef>
                <a:spcPts val="1001"/>
              </a:spcBef>
              <a:spcAft>
                <a:spcPts val="0"/>
              </a:spcAft>
              <a:buClr>
                <a:srgbClr val="000000"/>
              </a:buClr>
              <a:buSzPts val="1400"/>
              <a:buFont typeface="Arial"/>
              <a:buChar char="•"/>
            </a:pPr>
            <a:r>
              <a:rPr b="0" i="0" lang="en-GB" sz="1400" u="none" cap="none" strike="noStrike">
                <a:solidFill>
                  <a:srgbClr val="000000"/>
                </a:solidFill>
                <a:latin typeface="Open Sans"/>
                <a:ea typeface="Open Sans"/>
                <a:cs typeface="Open Sans"/>
                <a:sym typeface="Open Sans"/>
              </a:rPr>
              <a:t>GIS Data Collection Principles</a:t>
            </a:r>
            <a:endParaRPr b="0" i="0" sz="1400" u="none" cap="none" strike="noStrike">
              <a:solidFill>
                <a:srgbClr val="000000"/>
              </a:solidFill>
              <a:latin typeface="Open Sans"/>
              <a:ea typeface="Open Sans"/>
              <a:cs typeface="Open Sans"/>
              <a:sym typeface="Open Sans"/>
            </a:endParaRPr>
          </a:p>
          <a:p>
            <a:pPr indent="0" lvl="0" marL="228600" marR="0" rtl="0" algn="l">
              <a:lnSpc>
                <a:spcPct val="90000"/>
              </a:lnSpc>
              <a:spcBef>
                <a:spcPts val="1001"/>
              </a:spcBef>
              <a:spcAft>
                <a:spcPts val="0"/>
              </a:spcAft>
              <a:buClr>
                <a:schemeClr val="dk1"/>
              </a:buClr>
              <a:buSzPts val="1400"/>
              <a:buFont typeface="Arial"/>
              <a:buNone/>
            </a:pPr>
            <a:r>
              <a:t/>
            </a:r>
            <a:endParaRPr b="0" i="0" sz="1400" u="none" cap="none" strike="noStrike">
              <a:solidFill>
                <a:srgbClr val="000000"/>
              </a:solidFill>
              <a:latin typeface="Open Sans"/>
              <a:ea typeface="Open Sans"/>
              <a:cs typeface="Open Sans"/>
              <a:sym typeface="Open Sans"/>
            </a:endParaRPr>
          </a:p>
        </p:txBody>
      </p:sp>
      <p:sp>
        <p:nvSpPr>
          <p:cNvPr id="209" name="Google Shape;209;p2"/>
          <p:cNvSpPr/>
          <p:nvPr/>
        </p:nvSpPr>
        <p:spPr>
          <a:xfrm>
            <a:off x="6225988" y="1479176"/>
            <a:ext cx="5420372" cy="4857184"/>
          </a:xfrm>
          <a:prstGeom prst="rect">
            <a:avLst/>
          </a:prstGeom>
          <a:noFill/>
          <a:ln>
            <a:noFill/>
          </a:ln>
        </p:spPr>
        <p:txBody>
          <a:bodyPr anchorCtr="0" anchor="t" bIns="45700" lIns="91425" spcFirstLastPara="1" rIns="91425" wrap="square" tIns="45700">
            <a:normAutofit/>
          </a:bodyPr>
          <a:lstStyle/>
          <a:p>
            <a:pPr indent="0" lvl="0" marL="0" marR="0" rtl="0" algn="l">
              <a:lnSpc>
                <a:spcPct val="90000"/>
              </a:lnSpc>
              <a:spcBef>
                <a:spcPts val="0"/>
              </a:spcBef>
              <a:spcAft>
                <a:spcPts val="0"/>
              </a:spcAft>
              <a:buNone/>
            </a:pPr>
            <a:r>
              <a:rPr b="1" lang="en-GB" sz="1400" strike="noStrike">
                <a:solidFill>
                  <a:srgbClr val="000000"/>
                </a:solidFill>
                <a:latin typeface="Open Sans"/>
                <a:ea typeface="Open Sans"/>
                <a:cs typeface="Open Sans"/>
                <a:sym typeface="Open Sans"/>
              </a:rPr>
              <a:t>3.3 Metadata in GIS</a:t>
            </a:r>
            <a:endParaRPr b="0" sz="1400" strike="noStrike">
              <a:solidFill>
                <a:srgbClr val="000000"/>
              </a:solidFill>
              <a:latin typeface="Open Sans"/>
              <a:ea typeface="Open Sans"/>
              <a:cs typeface="Open Sans"/>
              <a:sym typeface="Open Sans"/>
            </a:endParaRPr>
          </a:p>
          <a:p>
            <a:pPr indent="-228600" lvl="0" marL="228600" marR="0" rtl="0" algn="l">
              <a:lnSpc>
                <a:spcPct val="90000"/>
              </a:lnSpc>
              <a:spcBef>
                <a:spcPts val="1001"/>
              </a:spcBef>
              <a:spcAft>
                <a:spcPts val="0"/>
              </a:spcAft>
              <a:buClr>
                <a:srgbClr val="000000"/>
              </a:buClr>
              <a:buSzPts val="1400"/>
              <a:buFont typeface="Arial"/>
              <a:buChar char="•"/>
            </a:pPr>
            <a:r>
              <a:rPr b="0" lang="en-GB" sz="1400" strike="noStrike">
                <a:solidFill>
                  <a:srgbClr val="000000"/>
                </a:solidFill>
                <a:latin typeface="Open Sans"/>
                <a:ea typeface="Open Sans"/>
                <a:cs typeface="Open Sans"/>
                <a:sym typeface="Open Sans"/>
              </a:rPr>
              <a:t>Components of metadata</a:t>
            </a:r>
            <a:endParaRPr b="0" sz="1400" strike="noStrike">
              <a:solidFill>
                <a:srgbClr val="000000"/>
              </a:solidFill>
              <a:latin typeface="Open Sans"/>
              <a:ea typeface="Open Sans"/>
              <a:cs typeface="Open Sans"/>
              <a:sym typeface="Open Sans"/>
            </a:endParaRPr>
          </a:p>
          <a:p>
            <a:pPr indent="-228600" lvl="0" marL="228600" marR="0" rtl="0" algn="l">
              <a:lnSpc>
                <a:spcPct val="90000"/>
              </a:lnSpc>
              <a:spcBef>
                <a:spcPts val="1001"/>
              </a:spcBef>
              <a:spcAft>
                <a:spcPts val="0"/>
              </a:spcAft>
              <a:buClr>
                <a:srgbClr val="000000"/>
              </a:buClr>
              <a:buSzPts val="1400"/>
              <a:buFont typeface="Arial"/>
              <a:buChar char="•"/>
            </a:pPr>
            <a:r>
              <a:rPr b="0" lang="en-GB" sz="1400" strike="noStrike">
                <a:solidFill>
                  <a:srgbClr val="000000"/>
                </a:solidFill>
                <a:latin typeface="Open Sans"/>
                <a:ea typeface="Open Sans"/>
                <a:cs typeface="Open Sans"/>
                <a:sym typeface="Open Sans"/>
              </a:rPr>
              <a:t>Metadata Standards</a:t>
            </a:r>
            <a:endParaRPr b="0" sz="1400" strike="noStrike">
              <a:solidFill>
                <a:srgbClr val="000000"/>
              </a:solidFill>
              <a:latin typeface="Open Sans"/>
              <a:ea typeface="Open Sans"/>
              <a:cs typeface="Open Sans"/>
              <a:sym typeface="Open Sans"/>
            </a:endParaRPr>
          </a:p>
          <a:p>
            <a:pPr indent="-228600" lvl="0" marL="228600" marR="0" rtl="0" algn="l">
              <a:lnSpc>
                <a:spcPct val="90000"/>
              </a:lnSpc>
              <a:spcBef>
                <a:spcPts val="1001"/>
              </a:spcBef>
              <a:spcAft>
                <a:spcPts val="0"/>
              </a:spcAft>
              <a:buClr>
                <a:srgbClr val="000000"/>
              </a:buClr>
              <a:buSzPts val="1400"/>
              <a:buFont typeface="Arial"/>
              <a:buChar char="•"/>
            </a:pPr>
            <a:r>
              <a:rPr b="0" lang="en-GB" sz="1400" strike="noStrike">
                <a:solidFill>
                  <a:srgbClr val="000000"/>
                </a:solidFill>
                <a:latin typeface="Open Sans"/>
                <a:ea typeface="Open Sans"/>
                <a:cs typeface="Open Sans"/>
                <a:sym typeface="Open Sans"/>
              </a:rPr>
              <a:t>Best Practices for Metadata Creation</a:t>
            </a:r>
            <a:endParaRPr b="0" sz="1400" strike="noStrike">
              <a:solidFill>
                <a:srgbClr val="000000"/>
              </a:solidFill>
              <a:latin typeface="Open Sans"/>
              <a:ea typeface="Open Sans"/>
              <a:cs typeface="Open Sans"/>
              <a:sym typeface="Open Sans"/>
            </a:endParaRPr>
          </a:p>
          <a:p>
            <a:pPr indent="-228600" lvl="0" marL="228600" marR="0" rtl="0" algn="l">
              <a:lnSpc>
                <a:spcPct val="90000"/>
              </a:lnSpc>
              <a:spcBef>
                <a:spcPts val="1001"/>
              </a:spcBef>
              <a:spcAft>
                <a:spcPts val="0"/>
              </a:spcAft>
              <a:buClr>
                <a:srgbClr val="000000"/>
              </a:buClr>
              <a:buSzPts val="1400"/>
              <a:buFont typeface="Arial"/>
              <a:buChar char="•"/>
            </a:pPr>
            <a:r>
              <a:rPr b="0" lang="en-GB" sz="1400" strike="noStrike">
                <a:solidFill>
                  <a:srgbClr val="000000"/>
                </a:solidFill>
                <a:latin typeface="Open Sans"/>
                <a:ea typeface="Open Sans"/>
                <a:cs typeface="Open Sans"/>
                <a:sym typeface="Open Sans"/>
              </a:rPr>
              <a:t>Documenting GIS Best Practices</a:t>
            </a:r>
            <a:endParaRPr b="0" sz="1400" strike="noStrike">
              <a:solidFill>
                <a:srgbClr val="000000"/>
              </a:solidFill>
              <a:latin typeface="Open Sans"/>
              <a:ea typeface="Open Sans"/>
              <a:cs typeface="Open Sans"/>
              <a:sym typeface="Open Sans"/>
            </a:endParaRPr>
          </a:p>
          <a:p>
            <a:pPr indent="-228600" lvl="0" marL="228600" marR="0" rtl="0" algn="l">
              <a:lnSpc>
                <a:spcPct val="90000"/>
              </a:lnSpc>
              <a:spcBef>
                <a:spcPts val="1001"/>
              </a:spcBef>
              <a:spcAft>
                <a:spcPts val="0"/>
              </a:spcAft>
              <a:buClr>
                <a:srgbClr val="000000"/>
              </a:buClr>
              <a:buSzPts val="1400"/>
              <a:buFont typeface="Arial"/>
              <a:buChar char="•"/>
            </a:pPr>
            <a:r>
              <a:rPr b="0" lang="en-GB" sz="1400" strike="noStrike">
                <a:solidFill>
                  <a:srgbClr val="000000"/>
                </a:solidFill>
                <a:latin typeface="Open Sans"/>
                <a:ea typeface="Open Sans"/>
                <a:cs typeface="Open Sans"/>
                <a:sym typeface="Open Sans"/>
              </a:rPr>
              <a:t>Sharing GIS Best Practices</a:t>
            </a:r>
            <a:endParaRPr b="0" sz="1400" strike="noStrike">
              <a:solidFill>
                <a:srgbClr val="000000"/>
              </a:solidFill>
              <a:latin typeface="Open Sans"/>
              <a:ea typeface="Open Sans"/>
              <a:cs typeface="Open Sans"/>
              <a:sym typeface="Open Sans"/>
            </a:endParaRPr>
          </a:p>
          <a:p>
            <a:pPr indent="0" lvl="0" marL="0" marR="0" rtl="0" algn="l">
              <a:lnSpc>
                <a:spcPct val="90000"/>
              </a:lnSpc>
              <a:spcBef>
                <a:spcPts val="1001"/>
              </a:spcBef>
              <a:spcAft>
                <a:spcPts val="0"/>
              </a:spcAft>
              <a:buNone/>
            </a:pPr>
            <a:r>
              <a:rPr b="1" lang="en-GB" sz="1400" strike="noStrike">
                <a:solidFill>
                  <a:srgbClr val="000000"/>
                </a:solidFill>
                <a:latin typeface="Open Sans"/>
                <a:ea typeface="Open Sans"/>
                <a:cs typeface="Open Sans"/>
                <a:sym typeface="Open Sans"/>
              </a:rPr>
              <a:t>3.4 OGC and other standards applicable in GIS</a:t>
            </a:r>
            <a:endParaRPr b="0" sz="1400" strike="noStrike">
              <a:solidFill>
                <a:srgbClr val="000000"/>
              </a:solidFill>
              <a:latin typeface="Open Sans"/>
              <a:ea typeface="Open Sans"/>
              <a:cs typeface="Open Sans"/>
              <a:sym typeface="Open Sans"/>
            </a:endParaRPr>
          </a:p>
          <a:p>
            <a:pPr indent="-228600" lvl="0" marL="228600" marR="0" rtl="0" algn="l">
              <a:lnSpc>
                <a:spcPct val="90000"/>
              </a:lnSpc>
              <a:spcBef>
                <a:spcPts val="1001"/>
              </a:spcBef>
              <a:spcAft>
                <a:spcPts val="0"/>
              </a:spcAft>
              <a:buClr>
                <a:srgbClr val="000000"/>
              </a:buClr>
              <a:buSzPts val="1400"/>
              <a:buFont typeface="Arial"/>
              <a:buChar char="•"/>
            </a:pPr>
            <a:r>
              <a:rPr b="0" lang="en-GB" sz="1400" strike="noStrike">
                <a:solidFill>
                  <a:srgbClr val="000000"/>
                </a:solidFill>
                <a:latin typeface="Open Sans"/>
                <a:ea typeface="Open Sans"/>
                <a:cs typeface="Open Sans"/>
                <a:sym typeface="Open Sans"/>
              </a:rPr>
              <a:t>Introduction to GIS Standards</a:t>
            </a:r>
            <a:endParaRPr b="0" sz="1400" strike="noStrike">
              <a:solidFill>
                <a:srgbClr val="000000"/>
              </a:solidFill>
              <a:latin typeface="Open Sans"/>
              <a:ea typeface="Open Sans"/>
              <a:cs typeface="Open Sans"/>
              <a:sym typeface="Open Sans"/>
            </a:endParaRPr>
          </a:p>
          <a:p>
            <a:pPr indent="-228600" lvl="0" marL="228600" marR="0" rtl="0" algn="l">
              <a:lnSpc>
                <a:spcPct val="90000"/>
              </a:lnSpc>
              <a:spcBef>
                <a:spcPts val="1001"/>
              </a:spcBef>
              <a:spcAft>
                <a:spcPts val="0"/>
              </a:spcAft>
              <a:buClr>
                <a:srgbClr val="000000"/>
              </a:buClr>
              <a:buSzPts val="1400"/>
              <a:buFont typeface="Arial"/>
              <a:buChar char="•"/>
            </a:pPr>
            <a:r>
              <a:rPr b="0" lang="en-GB" sz="1400" strike="noStrike">
                <a:solidFill>
                  <a:srgbClr val="000000"/>
                </a:solidFill>
                <a:latin typeface="Open Sans"/>
                <a:ea typeface="Open Sans"/>
                <a:cs typeface="Open Sans"/>
                <a:sym typeface="Open Sans"/>
              </a:rPr>
              <a:t>Importance of GIS standards for interoperability and data exchange</a:t>
            </a:r>
            <a:endParaRPr b="0" sz="1400" strike="noStrike">
              <a:solidFill>
                <a:srgbClr val="000000"/>
              </a:solidFill>
              <a:latin typeface="Open Sans"/>
              <a:ea typeface="Open Sans"/>
              <a:cs typeface="Open Sans"/>
              <a:sym typeface="Open Sans"/>
            </a:endParaRPr>
          </a:p>
          <a:p>
            <a:pPr indent="-228600" lvl="0" marL="228600" marR="0" rtl="0" algn="l">
              <a:lnSpc>
                <a:spcPct val="90000"/>
              </a:lnSpc>
              <a:spcBef>
                <a:spcPts val="1001"/>
              </a:spcBef>
              <a:spcAft>
                <a:spcPts val="0"/>
              </a:spcAft>
              <a:buClr>
                <a:srgbClr val="000000"/>
              </a:buClr>
              <a:buSzPts val="1400"/>
              <a:buFont typeface="Arial"/>
              <a:buChar char="•"/>
            </a:pPr>
            <a:r>
              <a:rPr b="0" lang="en-GB" sz="1400" strike="noStrike">
                <a:solidFill>
                  <a:srgbClr val="000000"/>
                </a:solidFill>
                <a:latin typeface="Open Sans"/>
                <a:ea typeface="Open Sans"/>
                <a:cs typeface="Open Sans"/>
                <a:sym typeface="Open Sans"/>
              </a:rPr>
              <a:t>Overview of Open Geospatial Consortium (OGC) and its role in GIS standards development</a:t>
            </a:r>
            <a:endParaRPr b="0" sz="1400" strike="noStrike">
              <a:solidFill>
                <a:srgbClr val="000000"/>
              </a:solidFill>
              <a:latin typeface="Open Sans"/>
              <a:ea typeface="Open Sans"/>
              <a:cs typeface="Open Sans"/>
              <a:sym typeface="Open Sans"/>
            </a:endParaRPr>
          </a:p>
          <a:p>
            <a:pPr indent="-228600" lvl="0" marL="228600" marR="0" rtl="0" algn="l">
              <a:lnSpc>
                <a:spcPct val="90000"/>
              </a:lnSpc>
              <a:spcBef>
                <a:spcPts val="1001"/>
              </a:spcBef>
              <a:spcAft>
                <a:spcPts val="0"/>
              </a:spcAft>
              <a:buClr>
                <a:srgbClr val="000000"/>
              </a:buClr>
              <a:buSzPts val="1400"/>
              <a:buFont typeface="Arial"/>
              <a:buChar char="•"/>
            </a:pPr>
            <a:r>
              <a:rPr b="0" lang="en-GB" sz="1400" strike="noStrike">
                <a:solidFill>
                  <a:srgbClr val="000000"/>
                </a:solidFill>
                <a:latin typeface="Open Sans"/>
                <a:ea typeface="Open Sans"/>
                <a:cs typeface="Open Sans"/>
                <a:sym typeface="Open Sans"/>
              </a:rPr>
              <a:t>Other relevant standards organizations and their contributions to GIS standards</a:t>
            </a:r>
            <a:endParaRPr b="0" sz="1400" strike="noStrike">
              <a:solidFill>
                <a:srgbClr val="000000"/>
              </a:solidFill>
              <a:latin typeface="Open Sans"/>
              <a:ea typeface="Open Sans"/>
              <a:cs typeface="Open Sans"/>
              <a:sym typeface="Open Sans"/>
            </a:endParaRPr>
          </a:p>
          <a:p>
            <a:pPr indent="0" lvl="0" marL="0" marR="0" rtl="0" algn="l">
              <a:lnSpc>
                <a:spcPct val="90000"/>
              </a:lnSpc>
              <a:spcBef>
                <a:spcPts val="1001"/>
              </a:spcBef>
              <a:spcAft>
                <a:spcPts val="0"/>
              </a:spcAft>
              <a:buNone/>
            </a:pPr>
            <a:r>
              <a:t/>
            </a:r>
            <a:endParaRPr b="0" sz="1400" strike="noStrike">
              <a:solidFill>
                <a:srgbClr val="000000"/>
              </a:solidFill>
              <a:latin typeface="Open Sans"/>
              <a:ea typeface="Open Sans"/>
              <a:cs typeface="Open Sans"/>
              <a:sym typeface="Open Sans"/>
            </a:endParaRPr>
          </a:p>
          <a:p>
            <a:pPr indent="0" lvl="0" marL="0" marR="0" rtl="0" algn="l">
              <a:lnSpc>
                <a:spcPct val="90000"/>
              </a:lnSpc>
              <a:spcBef>
                <a:spcPts val="1001"/>
              </a:spcBef>
              <a:spcAft>
                <a:spcPts val="0"/>
              </a:spcAft>
              <a:buNone/>
            </a:pPr>
            <a:r>
              <a:rPr b="1" lang="en-GB" sz="1400" strike="noStrike">
                <a:solidFill>
                  <a:srgbClr val="000000"/>
                </a:solidFill>
                <a:latin typeface="Open Sans"/>
                <a:ea typeface="Open Sans"/>
                <a:cs typeface="Open Sans"/>
                <a:sym typeface="Open Sans"/>
              </a:rPr>
              <a:t>Lecture Recording: </a:t>
            </a:r>
            <a:r>
              <a:rPr b="0" lang="en-GB" sz="1400" u="sng" strike="noStrike">
                <a:solidFill>
                  <a:srgbClr val="0563C1"/>
                </a:solidFill>
                <a:latin typeface="Open Sans"/>
                <a:ea typeface="Open Sans"/>
                <a:cs typeface="Open Sans"/>
                <a:sym typeface="Open Sans"/>
                <a:hlinkClick r:id="rId4">
                  <a:extLst>
                    <a:ext uri="{A12FA001-AC4F-418D-AE19-62706E023703}">
                      <ahyp:hlinkClr val="tx"/>
                    </a:ext>
                  </a:extLst>
                </a:hlinkClick>
              </a:rPr>
              <a:t>https://youtu.be/zBhh58thFLM</a:t>
            </a:r>
            <a:r>
              <a:rPr b="0" lang="en-GB" sz="1400" strike="noStrike">
                <a:solidFill>
                  <a:srgbClr val="000000"/>
                </a:solidFill>
                <a:latin typeface="Open Sans"/>
                <a:ea typeface="Open Sans"/>
                <a:cs typeface="Open Sans"/>
                <a:sym typeface="Open Sans"/>
              </a:rPr>
              <a:t> </a:t>
            </a:r>
            <a:endParaRPr b="0" sz="1400" strike="noStrike">
              <a:solidFill>
                <a:srgbClr val="000000"/>
              </a:solidFill>
              <a:latin typeface="Open Sans"/>
              <a:ea typeface="Open Sans"/>
              <a:cs typeface="Open Sans"/>
              <a:sym typeface="Open Sans"/>
            </a:endParaRPr>
          </a:p>
        </p:txBody>
      </p:sp>
    </p:spTree>
  </p:cSld>
  <p:clrMapOvr>
    <a:masterClrMapping/>
  </p:clrMapOvr>
  <p:transition spd="slow">
    <p:push dir="r"/>
  </p:transition>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4" name="Shape 214"/>
        <p:cNvGrpSpPr/>
        <p:nvPr/>
      </p:nvGrpSpPr>
      <p:grpSpPr>
        <a:xfrm>
          <a:off x="0" y="0"/>
          <a:ext cx="0" cy="0"/>
          <a:chOff x="0" y="0"/>
          <a:chExt cx="0" cy="0"/>
        </a:xfrm>
      </p:grpSpPr>
      <p:pic>
        <p:nvPicPr>
          <p:cNvPr descr="Graphical user interface, sunburst chart&#10;&#10;Description automatically generated" id="215" name="Google Shape;215;p3"/>
          <p:cNvPicPr preferRelativeResize="0"/>
          <p:nvPr/>
        </p:nvPicPr>
        <p:blipFill rotWithShape="1">
          <a:blip r:embed="rId3">
            <a:alphaModFix/>
          </a:blip>
          <a:srcRect b="0" l="0" r="0" t="0"/>
          <a:stretch/>
        </p:blipFill>
        <p:spPr>
          <a:xfrm>
            <a:off x="1440" y="1440"/>
            <a:ext cx="12188880" cy="6854760"/>
          </a:xfrm>
          <a:prstGeom prst="rect">
            <a:avLst/>
          </a:prstGeom>
          <a:noFill/>
          <a:ln>
            <a:noFill/>
          </a:ln>
        </p:spPr>
      </p:pic>
      <p:sp>
        <p:nvSpPr>
          <p:cNvPr id="216" name="Google Shape;216;p3"/>
          <p:cNvSpPr/>
          <p:nvPr/>
        </p:nvSpPr>
        <p:spPr>
          <a:xfrm>
            <a:off x="11775960" y="6455160"/>
            <a:ext cx="393120" cy="36468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lang="en-GB" sz="1400" strike="noStrike">
                <a:solidFill>
                  <a:srgbClr val="FFFFFF"/>
                </a:solidFill>
                <a:latin typeface="Open Sans ExtraBold"/>
                <a:ea typeface="Open Sans ExtraBold"/>
                <a:cs typeface="Open Sans ExtraBold"/>
                <a:sym typeface="Open Sans ExtraBold"/>
              </a:rPr>
              <a:t>2</a:t>
            </a:r>
            <a:endParaRPr b="0" sz="1400" strike="noStrike">
              <a:solidFill>
                <a:srgbClr val="000000"/>
              </a:solidFill>
              <a:latin typeface="Arial"/>
              <a:ea typeface="Arial"/>
              <a:cs typeface="Arial"/>
              <a:sym typeface="Arial"/>
            </a:endParaRPr>
          </a:p>
        </p:txBody>
      </p:sp>
      <p:sp>
        <p:nvSpPr>
          <p:cNvPr id="217" name="Google Shape;217;p3"/>
          <p:cNvSpPr/>
          <p:nvPr/>
        </p:nvSpPr>
        <p:spPr>
          <a:xfrm>
            <a:off x="887040" y="4680"/>
            <a:ext cx="10758960" cy="1368720"/>
          </a:xfrm>
          <a:prstGeom prst="rect">
            <a:avLst/>
          </a:prstGeom>
          <a:noFill/>
          <a:ln>
            <a:noFill/>
          </a:ln>
        </p:spPr>
        <p:txBody>
          <a:bodyPr anchorCtr="0" anchor="b" bIns="45700" lIns="91425" spcFirstLastPara="1" rIns="91425" wrap="square" tIns="45700">
            <a:normAutofit/>
          </a:bodyPr>
          <a:lstStyle/>
          <a:p>
            <a:pPr indent="0" lvl="0" marL="0" marR="0" rtl="0" algn="l">
              <a:lnSpc>
                <a:spcPct val="90000"/>
              </a:lnSpc>
              <a:spcBef>
                <a:spcPts val="0"/>
              </a:spcBef>
              <a:spcAft>
                <a:spcPts val="0"/>
              </a:spcAft>
              <a:buNone/>
            </a:pPr>
            <a:r>
              <a:rPr b="0" lang="en-GB" sz="4400" strike="noStrike">
                <a:solidFill>
                  <a:srgbClr val="000000"/>
                </a:solidFill>
                <a:latin typeface="Open Sans"/>
                <a:ea typeface="Open Sans"/>
                <a:cs typeface="Open Sans"/>
                <a:sym typeface="Open Sans"/>
              </a:rPr>
              <a:t>3.1 GIS Data Collection And Methods </a:t>
            </a:r>
            <a:endParaRPr b="0" sz="4400" strike="noStrike">
              <a:solidFill>
                <a:srgbClr val="000000"/>
              </a:solidFill>
              <a:latin typeface="Arial"/>
              <a:ea typeface="Arial"/>
              <a:cs typeface="Arial"/>
              <a:sym typeface="Arial"/>
            </a:endParaRPr>
          </a:p>
        </p:txBody>
      </p:sp>
      <p:sp>
        <p:nvSpPr>
          <p:cNvPr id="218" name="Google Shape;218;p3"/>
          <p:cNvSpPr txBox="1"/>
          <p:nvPr>
            <p:ph idx="4294967295" type="body"/>
          </p:nvPr>
        </p:nvSpPr>
        <p:spPr>
          <a:xfrm>
            <a:off x="838080" y="1825560"/>
            <a:ext cx="10807920" cy="4411080"/>
          </a:xfrm>
          <a:prstGeom prst="rect">
            <a:avLst/>
          </a:prstGeom>
          <a:noFill/>
          <a:ln>
            <a:noFill/>
          </a:ln>
        </p:spPr>
        <p:txBody>
          <a:bodyPr anchorCtr="0" anchor="ctr" bIns="45700" lIns="91425" spcFirstLastPara="1" rIns="91425" wrap="square" tIns="45700">
            <a:normAutofit/>
          </a:bodyPr>
          <a:lstStyle/>
          <a:p>
            <a:pPr indent="0" lvl="0" marL="228600" marR="0" rtl="0" algn="l">
              <a:lnSpc>
                <a:spcPct val="150000"/>
              </a:lnSpc>
              <a:spcBef>
                <a:spcPts val="0"/>
              </a:spcBef>
              <a:spcAft>
                <a:spcPts val="0"/>
              </a:spcAft>
              <a:buClr>
                <a:srgbClr val="000000"/>
              </a:buClr>
              <a:buSzPts val="2800"/>
              <a:buFont typeface="Arial"/>
              <a:buNone/>
            </a:pPr>
            <a:r>
              <a:rPr b="0" i="0" lang="en-GB" sz="2800" u="none" cap="none" strike="noStrike">
                <a:solidFill>
                  <a:srgbClr val="000000"/>
                </a:solidFill>
                <a:latin typeface="Open Sans"/>
                <a:ea typeface="Open Sans"/>
                <a:cs typeface="Open Sans"/>
                <a:sym typeface="Open Sans"/>
              </a:rPr>
              <a:t>Methods can be categorised as:</a:t>
            </a:r>
            <a:endParaRPr b="0" i="0" sz="2800" u="none" cap="none" strike="noStrike">
              <a:solidFill>
                <a:srgbClr val="000000"/>
              </a:solidFill>
              <a:latin typeface="Calibri"/>
              <a:ea typeface="Calibri"/>
              <a:cs typeface="Calibri"/>
              <a:sym typeface="Calibri"/>
            </a:endParaRPr>
          </a:p>
          <a:p>
            <a:pPr indent="-228600" lvl="1" marL="685800" marR="0" rtl="0" algn="l">
              <a:lnSpc>
                <a:spcPct val="150000"/>
              </a:lnSpc>
              <a:spcBef>
                <a:spcPts val="499"/>
              </a:spcBef>
              <a:spcAft>
                <a:spcPts val="0"/>
              </a:spcAft>
              <a:buClr>
                <a:srgbClr val="000000"/>
              </a:buClr>
              <a:buSzPts val="2400"/>
              <a:buFont typeface="Arial"/>
              <a:buChar char="•"/>
            </a:pPr>
            <a:r>
              <a:rPr b="0" i="0" lang="en-GB" sz="2400" u="none" cap="none" strike="noStrike">
                <a:solidFill>
                  <a:srgbClr val="000000"/>
                </a:solidFill>
                <a:latin typeface="Open Sans"/>
                <a:ea typeface="Open Sans"/>
                <a:cs typeface="Open Sans"/>
                <a:sym typeface="Open Sans"/>
              </a:rPr>
              <a:t>Primary Data Collection methods.</a:t>
            </a:r>
            <a:endParaRPr b="0" i="0" sz="2400" u="none" cap="none" strike="noStrike">
              <a:solidFill>
                <a:srgbClr val="000000"/>
              </a:solidFill>
              <a:latin typeface="Calibri"/>
              <a:ea typeface="Calibri"/>
              <a:cs typeface="Calibri"/>
              <a:sym typeface="Calibri"/>
            </a:endParaRPr>
          </a:p>
          <a:p>
            <a:pPr indent="-228600" lvl="1" marL="685800" marR="0" rtl="0" algn="l">
              <a:lnSpc>
                <a:spcPct val="150000"/>
              </a:lnSpc>
              <a:spcBef>
                <a:spcPts val="499"/>
              </a:spcBef>
              <a:spcAft>
                <a:spcPts val="0"/>
              </a:spcAft>
              <a:buClr>
                <a:srgbClr val="000000"/>
              </a:buClr>
              <a:buSzPts val="2400"/>
              <a:buFont typeface="Arial"/>
              <a:buChar char="•"/>
            </a:pPr>
            <a:r>
              <a:rPr b="0" i="0" lang="en-GB" sz="2400" u="none" cap="none" strike="noStrike">
                <a:solidFill>
                  <a:srgbClr val="000000"/>
                </a:solidFill>
                <a:latin typeface="Open Sans"/>
                <a:ea typeface="Open Sans"/>
                <a:cs typeface="Open Sans"/>
                <a:sym typeface="Open Sans"/>
              </a:rPr>
              <a:t>Secondary Data Collection methods.</a:t>
            </a:r>
            <a:endParaRPr b="0" i="0" sz="2400" u="none" cap="none" strike="noStrike">
              <a:solidFill>
                <a:srgbClr val="000000"/>
              </a:solidFill>
              <a:latin typeface="Calibri"/>
              <a:ea typeface="Calibri"/>
              <a:cs typeface="Calibri"/>
              <a:sym typeface="Calibri"/>
            </a:endParaRPr>
          </a:p>
        </p:txBody>
      </p:sp>
    </p:spTree>
  </p:cSld>
  <p:clrMapOvr>
    <a:masterClrMapping/>
  </p:clrMapOvr>
  <p:transition spd="slow">
    <p:push dir="r"/>
  </p:transition>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3" name="Shape 223"/>
        <p:cNvGrpSpPr/>
        <p:nvPr/>
      </p:nvGrpSpPr>
      <p:grpSpPr>
        <a:xfrm>
          <a:off x="0" y="0"/>
          <a:ext cx="0" cy="0"/>
          <a:chOff x="0" y="0"/>
          <a:chExt cx="0" cy="0"/>
        </a:xfrm>
      </p:grpSpPr>
      <p:pic>
        <p:nvPicPr>
          <p:cNvPr descr="Graphical user interface, sunburst chart&#10;&#10;Description automatically generated" id="224" name="Google Shape;224;p4"/>
          <p:cNvPicPr preferRelativeResize="0"/>
          <p:nvPr/>
        </p:nvPicPr>
        <p:blipFill rotWithShape="1">
          <a:blip r:embed="rId3">
            <a:alphaModFix/>
          </a:blip>
          <a:srcRect b="0" l="0" r="0" t="0"/>
          <a:stretch/>
        </p:blipFill>
        <p:spPr>
          <a:xfrm>
            <a:off x="1440" y="1440"/>
            <a:ext cx="12188880" cy="6854760"/>
          </a:xfrm>
          <a:prstGeom prst="rect">
            <a:avLst/>
          </a:prstGeom>
          <a:noFill/>
          <a:ln>
            <a:noFill/>
          </a:ln>
        </p:spPr>
      </p:pic>
      <p:sp>
        <p:nvSpPr>
          <p:cNvPr id="225" name="Google Shape;225;p4"/>
          <p:cNvSpPr/>
          <p:nvPr/>
        </p:nvSpPr>
        <p:spPr>
          <a:xfrm>
            <a:off x="11775960" y="6455160"/>
            <a:ext cx="393120" cy="36468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lang="en-GB" sz="1400" strike="noStrike">
                <a:solidFill>
                  <a:srgbClr val="FFFFFF"/>
                </a:solidFill>
                <a:latin typeface="Open Sans ExtraBold"/>
                <a:ea typeface="Open Sans ExtraBold"/>
                <a:cs typeface="Open Sans ExtraBold"/>
                <a:sym typeface="Open Sans ExtraBold"/>
              </a:rPr>
              <a:t>3</a:t>
            </a:r>
            <a:endParaRPr b="0" sz="1400" strike="noStrike">
              <a:solidFill>
                <a:srgbClr val="000000"/>
              </a:solidFill>
              <a:latin typeface="Arial"/>
              <a:ea typeface="Arial"/>
              <a:cs typeface="Arial"/>
              <a:sym typeface="Arial"/>
            </a:endParaRPr>
          </a:p>
        </p:txBody>
      </p:sp>
      <p:sp>
        <p:nvSpPr>
          <p:cNvPr id="226" name="Google Shape;226;p4"/>
          <p:cNvSpPr/>
          <p:nvPr/>
        </p:nvSpPr>
        <p:spPr>
          <a:xfrm>
            <a:off x="887040" y="4680"/>
            <a:ext cx="10758960" cy="1368720"/>
          </a:xfrm>
          <a:prstGeom prst="rect">
            <a:avLst/>
          </a:prstGeom>
          <a:noFill/>
          <a:ln>
            <a:noFill/>
          </a:ln>
        </p:spPr>
        <p:txBody>
          <a:bodyPr anchorCtr="0" anchor="b" bIns="45700" lIns="91425" spcFirstLastPara="1" rIns="91425" wrap="square" tIns="45700">
            <a:normAutofit/>
          </a:bodyPr>
          <a:lstStyle/>
          <a:p>
            <a:pPr indent="0" lvl="0" marL="0" marR="0" rtl="0" algn="l">
              <a:lnSpc>
                <a:spcPct val="90000"/>
              </a:lnSpc>
              <a:spcBef>
                <a:spcPts val="0"/>
              </a:spcBef>
              <a:spcAft>
                <a:spcPts val="0"/>
              </a:spcAft>
              <a:buNone/>
            </a:pPr>
            <a:r>
              <a:rPr b="0" lang="en-GB" sz="4400" strike="noStrike">
                <a:solidFill>
                  <a:srgbClr val="000000"/>
                </a:solidFill>
                <a:latin typeface="Open Sans"/>
                <a:ea typeface="Open Sans"/>
                <a:cs typeface="Open Sans"/>
                <a:sym typeface="Open Sans"/>
              </a:rPr>
              <a:t>3.1 Primary Data Collection Methods </a:t>
            </a:r>
            <a:endParaRPr b="0" sz="4400" strike="noStrike">
              <a:solidFill>
                <a:srgbClr val="000000"/>
              </a:solidFill>
              <a:latin typeface="Arial"/>
              <a:ea typeface="Arial"/>
              <a:cs typeface="Arial"/>
              <a:sym typeface="Arial"/>
            </a:endParaRPr>
          </a:p>
        </p:txBody>
      </p:sp>
      <p:sp>
        <p:nvSpPr>
          <p:cNvPr id="227" name="Google Shape;227;p4"/>
          <p:cNvSpPr txBox="1"/>
          <p:nvPr>
            <p:ph idx="4294967295" type="body"/>
          </p:nvPr>
        </p:nvSpPr>
        <p:spPr>
          <a:xfrm>
            <a:off x="887040" y="2098440"/>
            <a:ext cx="10517040" cy="3984480"/>
          </a:xfrm>
          <a:prstGeom prst="rect">
            <a:avLst/>
          </a:prstGeom>
          <a:noFill/>
          <a:ln>
            <a:noFill/>
          </a:ln>
        </p:spPr>
        <p:txBody>
          <a:bodyPr anchorCtr="0" anchor="ctr" bIns="45700" lIns="91425" spcFirstLastPara="1" rIns="91425" wrap="square" tIns="45700">
            <a:normAutofit/>
          </a:bodyPr>
          <a:lstStyle/>
          <a:p>
            <a:pPr indent="0" lvl="0" marL="228600" marR="0" rtl="0" algn="l">
              <a:lnSpc>
                <a:spcPct val="150000"/>
              </a:lnSpc>
              <a:spcBef>
                <a:spcPts val="0"/>
              </a:spcBef>
              <a:spcAft>
                <a:spcPts val="0"/>
              </a:spcAft>
              <a:buClr>
                <a:srgbClr val="000000"/>
              </a:buClr>
              <a:buSzPts val="2800"/>
              <a:buFont typeface="Arial"/>
              <a:buNone/>
            </a:pPr>
            <a:r>
              <a:rPr b="0" i="0" lang="en-GB" sz="2800" u="none" cap="none" strike="noStrike">
                <a:solidFill>
                  <a:srgbClr val="000000"/>
                </a:solidFill>
                <a:latin typeface="Open Sans"/>
                <a:ea typeface="Open Sans"/>
                <a:cs typeface="Open Sans"/>
                <a:sym typeface="Open Sans"/>
              </a:rPr>
              <a:t>The methods include the following:</a:t>
            </a:r>
            <a:endParaRPr b="0" i="0" sz="2800" u="none" cap="none" strike="noStrike">
              <a:solidFill>
                <a:srgbClr val="000000"/>
              </a:solidFill>
              <a:latin typeface="Calibri"/>
              <a:ea typeface="Calibri"/>
              <a:cs typeface="Calibri"/>
              <a:sym typeface="Calibri"/>
            </a:endParaRPr>
          </a:p>
          <a:p>
            <a:pPr indent="-228600" lvl="1" marL="685800" marR="0" rtl="0" algn="l">
              <a:lnSpc>
                <a:spcPct val="150000"/>
              </a:lnSpc>
              <a:spcBef>
                <a:spcPts val="499"/>
              </a:spcBef>
              <a:spcAft>
                <a:spcPts val="0"/>
              </a:spcAft>
              <a:buClr>
                <a:srgbClr val="000000"/>
              </a:buClr>
              <a:buSzPts val="2400"/>
              <a:buFont typeface="Arial"/>
              <a:buChar char="•"/>
            </a:pPr>
            <a:r>
              <a:rPr b="0" i="0" lang="en-GB" sz="2400" u="none" cap="none" strike="noStrike">
                <a:solidFill>
                  <a:srgbClr val="000000"/>
                </a:solidFill>
                <a:latin typeface="Open Sans"/>
                <a:ea typeface="Open Sans"/>
                <a:cs typeface="Open Sans"/>
                <a:sym typeface="Open Sans"/>
              </a:rPr>
              <a:t>Field Surveys and GPS (Global Positioning systems).</a:t>
            </a:r>
            <a:endParaRPr b="0" i="0" sz="2400" u="none" cap="none" strike="noStrike">
              <a:solidFill>
                <a:srgbClr val="000000"/>
              </a:solidFill>
              <a:latin typeface="Calibri"/>
              <a:ea typeface="Calibri"/>
              <a:cs typeface="Calibri"/>
              <a:sym typeface="Calibri"/>
            </a:endParaRPr>
          </a:p>
          <a:p>
            <a:pPr indent="-228600" lvl="1" marL="685800" marR="0" rtl="0" algn="l">
              <a:lnSpc>
                <a:spcPct val="150000"/>
              </a:lnSpc>
              <a:spcBef>
                <a:spcPts val="499"/>
              </a:spcBef>
              <a:spcAft>
                <a:spcPts val="0"/>
              </a:spcAft>
              <a:buClr>
                <a:srgbClr val="000000"/>
              </a:buClr>
              <a:buSzPts val="2400"/>
              <a:buFont typeface="Arial"/>
              <a:buChar char="•"/>
            </a:pPr>
            <a:r>
              <a:rPr b="0" i="0" lang="en-GB" sz="2400" u="none" cap="none" strike="noStrike">
                <a:solidFill>
                  <a:srgbClr val="000000"/>
                </a:solidFill>
                <a:latin typeface="Open Sans"/>
                <a:ea typeface="Open Sans"/>
                <a:cs typeface="Open Sans"/>
                <a:sym typeface="Open Sans"/>
              </a:rPr>
              <a:t>Aerial photography and surveys.</a:t>
            </a:r>
            <a:endParaRPr b="0" i="0" sz="2400" u="none" cap="none" strike="noStrike">
              <a:solidFill>
                <a:srgbClr val="000000"/>
              </a:solidFill>
              <a:latin typeface="Calibri"/>
              <a:ea typeface="Calibri"/>
              <a:cs typeface="Calibri"/>
              <a:sym typeface="Calibri"/>
            </a:endParaRPr>
          </a:p>
          <a:p>
            <a:pPr indent="-228600" lvl="1" marL="685800" marR="0" rtl="0" algn="l">
              <a:lnSpc>
                <a:spcPct val="150000"/>
              </a:lnSpc>
              <a:spcBef>
                <a:spcPts val="499"/>
              </a:spcBef>
              <a:spcAft>
                <a:spcPts val="0"/>
              </a:spcAft>
              <a:buClr>
                <a:srgbClr val="000000"/>
              </a:buClr>
              <a:buSzPts val="2400"/>
              <a:buFont typeface="Arial"/>
              <a:buChar char="•"/>
            </a:pPr>
            <a:r>
              <a:rPr b="0" i="0" lang="en-GB" sz="2400" u="none" cap="none" strike="noStrike">
                <a:solidFill>
                  <a:srgbClr val="000000"/>
                </a:solidFill>
                <a:latin typeface="Open Sans"/>
                <a:ea typeface="Open Sans"/>
                <a:cs typeface="Open Sans"/>
                <a:sym typeface="Open Sans"/>
              </a:rPr>
              <a:t>Remote Sensing.</a:t>
            </a:r>
            <a:endParaRPr b="0" i="0" sz="2400" u="none" cap="none" strike="noStrike">
              <a:solidFill>
                <a:srgbClr val="000000"/>
              </a:solidFill>
              <a:latin typeface="Calibri"/>
              <a:ea typeface="Calibri"/>
              <a:cs typeface="Calibri"/>
              <a:sym typeface="Calibri"/>
            </a:endParaRPr>
          </a:p>
        </p:txBody>
      </p:sp>
    </p:spTree>
  </p:cSld>
  <p:clrMapOvr>
    <a:masterClrMapping/>
  </p:clrMapOvr>
  <p:transition spd="slow">
    <p:push dir="r"/>
  </p:transition>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2" name="Shape 232"/>
        <p:cNvGrpSpPr/>
        <p:nvPr/>
      </p:nvGrpSpPr>
      <p:grpSpPr>
        <a:xfrm>
          <a:off x="0" y="0"/>
          <a:ext cx="0" cy="0"/>
          <a:chOff x="0" y="0"/>
          <a:chExt cx="0" cy="0"/>
        </a:xfrm>
      </p:grpSpPr>
      <p:pic>
        <p:nvPicPr>
          <p:cNvPr descr="Graphical user interface, sunburst chart&#10;&#10;Description automatically generated" id="233" name="Google Shape;233;p5"/>
          <p:cNvPicPr preferRelativeResize="0"/>
          <p:nvPr/>
        </p:nvPicPr>
        <p:blipFill rotWithShape="1">
          <a:blip r:embed="rId3">
            <a:alphaModFix/>
          </a:blip>
          <a:srcRect b="0" l="0" r="0" t="0"/>
          <a:stretch/>
        </p:blipFill>
        <p:spPr>
          <a:xfrm>
            <a:off x="1440" y="1440"/>
            <a:ext cx="12188880" cy="6854760"/>
          </a:xfrm>
          <a:prstGeom prst="rect">
            <a:avLst/>
          </a:prstGeom>
          <a:noFill/>
          <a:ln>
            <a:noFill/>
          </a:ln>
        </p:spPr>
      </p:pic>
      <p:sp>
        <p:nvSpPr>
          <p:cNvPr id="234" name="Google Shape;234;p5"/>
          <p:cNvSpPr/>
          <p:nvPr/>
        </p:nvSpPr>
        <p:spPr>
          <a:xfrm>
            <a:off x="11775960" y="6455160"/>
            <a:ext cx="393120" cy="36468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lang="en-GB" sz="1400" strike="noStrike">
                <a:solidFill>
                  <a:srgbClr val="FFFFFF"/>
                </a:solidFill>
                <a:latin typeface="Open Sans ExtraBold"/>
                <a:ea typeface="Open Sans ExtraBold"/>
                <a:cs typeface="Open Sans ExtraBold"/>
                <a:sym typeface="Open Sans ExtraBold"/>
              </a:rPr>
              <a:t>4</a:t>
            </a:r>
            <a:endParaRPr b="0" sz="1400" strike="noStrike">
              <a:solidFill>
                <a:srgbClr val="000000"/>
              </a:solidFill>
              <a:latin typeface="Arial"/>
              <a:ea typeface="Arial"/>
              <a:cs typeface="Arial"/>
              <a:sym typeface="Arial"/>
            </a:endParaRPr>
          </a:p>
        </p:txBody>
      </p:sp>
      <p:sp>
        <p:nvSpPr>
          <p:cNvPr id="235" name="Google Shape;235;p5"/>
          <p:cNvSpPr/>
          <p:nvPr/>
        </p:nvSpPr>
        <p:spPr>
          <a:xfrm>
            <a:off x="887040" y="4680"/>
            <a:ext cx="10758960" cy="1368720"/>
          </a:xfrm>
          <a:prstGeom prst="rect">
            <a:avLst/>
          </a:prstGeom>
          <a:noFill/>
          <a:ln>
            <a:noFill/>
          </a:ln>
        </p:spPr>
        <p:txBody>
          <a:bodyPr anchorCtr="0" anchor="b" bIns="45700" lIns="91425" spcFirstLastPara="1" rIns="91425" wrap="square" tIns="45700">
            <a:normAutofit/>
          </a:bodyPr>
          <a:lstStyle/>
          <a:p>
            <a:pPr indent="0" lvl="0" marL="0" marR="0" rtl="0" algn="l">
              <a:lnSpc>
                <a:spcPct val="90000"/>
              </a:lnSpc>
              <a:spcBef>
                <a:spcPts val="0"/>
              </a:spcBef>
              <a:spcAft>
                <a:spcPts val="0"/>
              </a:spcAft>
              <a:buNone/>
            </a:pPr>
            <a:r>
              <a:rPr b="0" lang="en-GB" sz="4400" strike="noStrike">
                <a:solidFill>
                  <a:srgbClr val="000000"/>
                </a:solidFill>
                <a:latin typeface="Open Sans"/>
                <a:ea typeface="Open Sans"/>
                <a:cs typeface="Open Sans"/>
                <a:sym typeface="Open Sans"/>
              </a:rPr>
              <a:t>3.1 Primary Data Collection Methods </a:t>
            </a:r>
            <a:endParaRPr b="0" sz="4400" strike="noStrike">
              <a:solidFill>
                <a:srgbClr val="000000"/>
              </a:solidFill>
              <a:latin typeface="Arial"/>
              <a:ea typeface="Arial"/>
              <a:cs typeface="Arial"/>
              <a:sym typeface="Arial"/>
            </a:endParaRPr>
          </a:p>
        </p:txBody>
      </p:sp>
      <p:sp>
        <p:nvSpPr>
          <p:cNvPr id="236" name="Google Shape;236;p5"/>
          <p:cNvSpPr txBox="1"/>
          <p:nvPr>
            <p:ph idx="4294967295" type="body"/>
          </p:nvPr>
        </p:nvSpPr>
        <p:spPr>
          <a:xfrm>
            <a:off x="887040" y="2098440"/>
            <a:ext cx="10758960" cy="4029120"/>
          </a:xfrm>
          <a:prstGeom prst="rect">
            <a:avLst/>
          </a:prstGeom>
          <a:noFill/>
          <a:ln>
            <a:noFill/>
          </a:ln>
        </p:spPr>
        <p:txBody>
          <a:bodyPr anchorCtr="0" anchor="t" bIns="45700" lIns="91425" spcFirstLastPara="1" rIns="91425" wrap="square" tIns="45700">
            <a:normAutofit/>
          </a:bodyPr>
          <a:lstStyle/>
          <a:p>
            <a:pPr indent="0" lvl="0" marL="228600" marR="0" rtl="0" algn="l">
              <a:lnSpc>
                <a:spcPct val="150000"/>
              </a:lnSpc>
              <a:spcBef>
                <a:spcPts val="0"/>
              </a:spcBef>
              <a:spcAft>
                <a:spcPts val="0"/>
              </a:spcAft>
              <a:buClr>
                <a:srgbClr val="000000"/>
              </a:buClr>
              <a:buSzPts val="2800"/>
              <a:buFont typeface="Arial"/>
              <a:buNone/>
            </a:pPr>
            <a:r>
              <a:rPr b="0" i="0" lang="en-GB" sz="2800" u="none" cap="none" strike="noStrike">
                <a:solidFill>
                  <a:srgbClr val="000000"/>
                </a:solidFill>
                <a:latin typeface="Open Sans"/>
                <a:ea typeface="Open Sans"/>
                <a:cs typeface="Open Sans"/>
                <a:sym typeface="Open Sans"/>
              </a:rPr>
              <a:t>Fieldwork involves collecting data, including:</a:t>
            </a:r>
            <a:endParaRPr b="0" i="0" sz="2800" u="none" cap="none" strike="noStrike">
              <a:solidFill>
                <a:srgbClr val="000000"/>
              </a:solidFill>
              <a:latin typeface="Calibri"/>
              <a:ea typeface="Calibri"/>
              <a:cs typeface="Calibri"/>
              <a:sym typeface="Calibri"/>
            </a:endParaRPr>
          </a:p>
          <a:p>
            <a:pPr indent="-228600" lvl="1" marL="685800" marR="0" rtl="0" algn="l">
              <a:lnSpc>
                <a:spcPct val="150000"/>
              </a:lnSpc>
              <a:spcBef>
                <a:spcPts val="499"/>
              </a:spcBef>
              <a:spcAft>
                <a:spcPts val="0"/>
              </a:spcAft>
              <a:buClr>
                <a:srgbClr val="000000"/>
              </a:buClr>
              <a:buSzPts val="2800"/>
              <a:buFont typeface="Arial"/>
              <a:buChar char="•"/>
            </a:pPr>
            <a:r>
              <a:rPr b="0" i="0" lang="en-GB" sz="2800" u="none" cap="none" strike="noStrike">
                <a:solidFill>
                  <a:srgbClr val="000000"/>
                </a:solidFill>
                <a:latin typeface="Open Sans"/>
                <a:ea typeface="Open Sans"/>
                <a:cs typeface="Open Sans"/>
                <a:sym typeface="Open Sans"/>
              </a:rPr>
              <a:t>Measurements</a:t>
            </a:r>
            <a:endParaRPr b="0" i="0" sz="2800" u="none" cap="none" strike="noStrike">
              <a:solidFill>
                <a:srgbClr val="000000"/>
              </a:solidFill>
              <a:latin typeface="Calibri"/>
              <a:ea typeface="Calibri"/>
              <a:cs typeface="Calibri"/>
              <a:sym typeface="Calibri"/>
            </a:endParaRPr>
          </a:p>
          <a:p>
            <a:pPr indent="-228600" lvl="1" marL="685800" marR="0" rtl="0" algn="l">
              <a:lnSpc>
                <a:spcPct val="150000"/>
              </a:lnSpc>
              <a:spcBef>
                <a:spcPts val="499"/>
              </a:spcBef>
              <a:spcAft>
                <a:spcPts val="0"/>
              </a:spcAft>
              <a:buClr>
                <a:srgbClr val="000000"/>
              </a:buClr>
              <a:buSzPts val="2800"/>
              <a:buFont typeface="Arial"/>
              <a:buChar char="•"/>
            </a:pPr>
            <a:r>
              <a:rPr b="0" i="0" lang="en-GB" sz="2800" u="none" cap="none" strike="noStrike">
                <a:solidFill>
                  <a:srgbClr val="000000"/>
                </a:solidFill>
                <a:latin typeface="Open Sans"/>
                <a:ea typeface="Open Sans"/>
                <a:cs typeface="Open Sans"/>
                <a:sym typeface="Open Sans"/>
              </a:rPr>
              <a:t>Observations</a:t>
            </a:r>
            <a:endParaRPr b="0" i="0" sz="2800" u="none" cap="none" strike="noStrike">
              <a:solidFill>
                <a:srgbClr val="000000"/>
              </a:solidFill>
              <a:latin typeface="Calibri"/>
              <a:ea typeface="Calibri"/>
              <a:cs typeface="Calibri"/>
              <a:sym typeface="Calibri"/>
            </a:endParaRPr>
          </a:p>
          <a:p>
            <a:pPr indent="-228600" lvl="1" marL="685800" marR="0" rtl="0" algn="l">
              <a:lnSpc>
                <a:spcPct val="150000"/>
              </a:lnSpc>
              <a:spcBef>
                <a:spcPts val="499"/>
              </a:spcBef>
              <a:spcAft>
                <a:spcPts val="0"/>
              </a:spcAft>
              <a:buClr>
                <a:srgbClr val="000000"/>
              </a:buClr>
              <a:buSzPts val="2800"/>
              <a:buFont typeface="Arial"/>
              <a:buChar char="•"/>
            </a:pPr>
            <a:r>
              <a:rPr b="0" i="0" lang="en-GB" sz="2800" u="none" cap="none" strike="noStrike">
                <a:solidFill>
                  <a:srgbClr val="000000"/>
                </a:solidFill>
                <a:latin typeface="Open Sans"/>
                <a:ea typeface="Open Sans"/>
                <a:cs typeface="Open Sans"/>
                <a:sym typeface="Open Sans"/>
              </a:rPr>
              <a:t>Recordings</a:t>
            </a:r>
            <a:endParaRPr b="0" i="0" sz="2800" u="none" cap="none" strike="noStrike">
              <a:solidFill>
                <a:srgbClr val="000000"/>
              </a:solidFill>
              <a:latin typeface="Calibri"/>
              <a:ea typeface="Calibri"/>
              <a:cs typeface="Calibri"/>
              <a:sym typeface="Calibri"/>
            </a:endParaRPr>
          </a:p>
        </p:txBody>
      </p:sp>
      <p:sp>
        <p:nvSpPr>
          <p:cNvPr id="237" name="Google Shape;237;p5"/>
          <p:cNvSpPr/>
          <p:nvPr/>
        </p:nvSpPr>
        <p:spPr>
          <a:xfrm>
            <a:off x="887040" y="1551240"/>
            <a:ext cx="6207840" cy="394560"/>
          </a:xfrm>
          <a:prstGeom prst="rect">
            <a:avLst/>
          </a:prstGeom>
          <a:noFill/>
          <a:ln>
            <a:noFill/>
          </a:ln>
        </p:spPr>
        <p:txBody>
          <a:bodyPr anchorCtr="0" anchor="t" bIns="45000" lIns="90000" spcFirstLastPara="1" rIns="90000" wrap="square" tIns="45000">
            <a:spAutoFit/>
          </a:bodyPr>
          <a:lstStyle/>
          <a:p>
            <a:pPr indent="0" lvl="0" marL="0" marR="0" rtl="0" algn="l">
              <a:lnSpc>
                <a:spcPct val="100000"/>
              </a:lnSpc>
              <a:spcBef>
                <a:spcPts val="0"/>
              </a:spcBef>
              <a:spcAft>
                <a:spcPts val="0"/>
              </a:spcAft>
              <a:buNone/>
            </a:pPr>
            <a:r>
              <a:rPr b="1" lang="en-GB" sz="2000" strike="noStrike">
                <a:solidFill>
                  <a:srgbClr val="9CC2E5"/>
                </a:solidFill>
                <a:latin typeface="Open Sans"/>
                <a:ea typeface="Open Sans"/>
                <a:cs typeface="Open Sans"/>
                <a:sym typeface="Open Sans"/>
              </a:rPr>
              <a:t>Field Survey </a:t>
            </a:r>
            <a:endParaRPr b="0" sz="2000" strike="noStrike">
              <a:solidFill>
                <a:srgbClr val="000000"/>
              </a:solidFill>
              <a:latin typeface="Arial"/>
              <a:ea typeface="Arial"/>
              <a:cs typeface="Arial"/>
              <a:sym typeface="Arial"/>
            </a:endParaRPr>
          </a:p>
        </p:txBody>
      </p:sp>
    </p:spTree>
  </p:cSld>
  <p:clrMapOvr>
    <a:masterClrMapping/>
  </p:clrMapOvr>
  <p:transition spd="slow">
    <p:push dir="r"/>
  </p:transition>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2" name="Shape 242"/>
        <p:cNvGrpSpPr/>
        <p:nvPr/>
      </p:nvGrpSpPr>
      <p:grpSpPr>
        <a:xfrm>
          <a:off x="0" y="0"/>
          <a:ext cx="0" cy="0"/>
          <a:chOff x="0" y="0"/>
          <a:chExt cx="0" cy="0"/>
        </a:xfrm>
      </p:grpSpPr>
      <p:pic>
        <p:nvPicPr>
          <p:cNvPr descr="Graphical user interface, sunburst chart&#10;&#10;Description automatically generated" id="243" name="Google Shape;243;p6"/>
          <p:cNvPicPr preferRelativeResize="0"/>
          <p:nvPr/>
        </p:nvPicPr>
        <p:blipFill rotWithShape="1">
          <a:blip r:embed="rId3">
            <a:alphaModFix/>
          </a:blip>
          <a:srcRect b="0" l="0" r="0" t="0"/>
          <a:stretch/>
        </p:blipFill>
        <p:spPr>
          <a:xfrm>
            <a:off x="1440" y="1440"/>
            <a:ext cx="12188880" cy="6854760"/>
          </a:xfrm>
          <a:prstGeom prst="rect">
            <a:avLst/>
          </a:prstGeom>
          <a:noFill/>
          <a:ln>
            <a:noFill/>
          </a:ln>
        </p:spPr>
      </p:pic>
      <p:sp>
        <p:nvSpPr>
          <p:cNvPr id="244" name="Google Shape;244;p6"/>
          <p:cNvSpPr/>
          <p:nvPr/>
        </p:nvSpPr>
        <p:spPr>
          <a:xfrm>
            <a:off x="11775960" y="6455160"/>
            <a:ext cx="393120" cy="36468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lang="en-GB" sz="1400" strike="noStrike">
                <a:solidFill>
                  <a:srgbClr val="FFFFFF"/>
                </a:solidFill>
                <a:latin typeface="Open Sans ExtraBold"/>
                <a:ea typeface="Open Sans ExtraBold"/>
                <a:cs typeface="Open Sans ExtraBold"/>
                <a:sym typeface="Open Sans ExtraBold"/>
              </a:rPr>
              <a:t>5</a:t>
            </a:r>
            <a:endParaRPr b="0" sz="1400" strike="noStrike">
              <a:solidFill>
                <a:srgbClr val="000000"/>
              </a:solidFill>
              <a:latin typeface="Arial"/>
              <a:ea typeface="Arial"/>
              <a:cs typeface="Arial"/>
              <a:sym typeface="Arial"/>
            </a:endParaRPr>
          </a:p>
        </p:txBody>
      </p:sp>
      <p:sp>
        <p:nvSpPr>
          <p:cNvPr id="245" name="Google Shape;245;p6"/>
          <p:cNvSpPr/>
          <p:nvPr/>
        </p:nvSpPr>
        <p:spPr>
          <a:xfrm>
            <a:off x="887040" y="4680"/>
            <a:ext cx="10758960" cy="1368720"/>
          </a:xfrm>
          <a:prstGeom prst="rect">
            <a:avLst/>
          </a:prstGeom>
          <a:noFill/>
          <a:ln>
            <a:noFill/>
          </a:ln>
        </p:spPr>
        <p:txBody>
          <a:bodyPr anchorCtr="0" anchor="b" bIns="45700" lIns="91425" spcFirstLastPara="1" rIns="91425" wrap="square" tIns="45700">
            <a:normAutofit/>
          </a:bodyPr>
          <a:lstStyle/>
          <a:p>
            <a:pPr indent="0" lvl="0" marL="0" marR="0" rtl="0" algn="l">
              <a:lnSpc>
                <a:spcPct val="90000"/>
              </a:lnSpc>
              <a:spcBef>
                <a:spcPts val="0"/>
              </a:spcBef>
              <a:spcAft>
                <a:spcPts val="0"/>
              </a:spcAft>
              <a:buNone/>
            </a:pPr>
            <a:r>
              <a:rPr b="0" lang="en-GB" sz="4400" strike="noStrike">
                <a:solidFill>
                  <a:srgbClr val="000000"/>
                </a:solidFill>
                <a:latin typeface="Open Sans"/>
                <a:ea typeface="Open Sans"/>
                <a:cs typeface="Open Sans"/>
                <a:sym typeface="Open Sans"/>
              </a:rPr>
              <a:t>3.1 Primary Data Collection Methods </a:t>
            </a:r>
            <a:endParaRPr b="0" sz="4400" strike="noStrike">
              <a:solidFill>
                <a:srgbClr val="000000"/>
              </a:solidFill>
              <a:latin typeface="Arial"/>
              <a:ea typeface="Arial"/>
              <a:cs typeface="Arial"/>
              <a:sym typeface="Arial"/>
            </a:endParaRPr>
          </a:p>
        </p:txBody>
      </p:sp>
      <p:sp>
        <p:nvSpPr>
          <p:cNvPr id="246" name="Google Shape;246;p6"/>
          <p:cNvSpPr/>
          <p:nvPr/>
        </p:nvSpPr>
        <p:spPr>
          <a:xfrm>
            <a:off x="887040" y="1551240"/>
            <a:ext cx="6207840" cy="394560"/>
          </a:xfrm>
          <a:prstGeom prst="rect">
            <a:avLst/>
          </a:prstGeom>
          <a:noFill/>
          <a:ln>
            <a:noFill/>
          </a:ln>
        </p:spPr>
        <p:txBody>
          <a:bodyPr anchorCtr="0" anchor="t" bIns="45000" lIns="90000" spcFirstLastPara="1" rIns="90000" wrap="square" tIns="45000">
            <a:spAutoFit/>
          </a:bodyPr>
          <a:lstStyle/>
          <a:p>
            <a:pPr indent="0" lvl="0" marL="0" marR="0" rtl="0" algn="l">
              <a:lnSpc>
                <a:spcPct val="100000"/>
              </a:lnSpc>
              <a:spcBef>
                <a:spcPts val="0"/>
              </a:spcBef>
              <a:spcAft>
                <a:spcPts val="0"/>
              </a:spcAft>
              <a:buNone/>
            </a:pPr>
            <a:r>
              <a:rPr b="1" lang="en-GB" sz="2000" strike="noStrike">
                <a:solidFill>
                  <a:srgbClr val="9CC2E5"/>
                </a:solidFill>
                <a:latin typeface="Open Sans"/>
                <a:ea typeface="Open Sans"/>
                <a:cs typeface="Open Sans"/>
                <a:sym typeface="Open Sans"/>
              </a:rPr>
              <a:t>Field Survey </a:t>
            </a:r>
            <a:endParaRPr b="0" sz="2000" strike="noStrike">
              <a:solidFill>
                <a:srgbClr val="000000"/>
              </a:solidFill>
              <a:latin typeface="Arial"/>
              <a:ea typeface="Arial"/>
              <a:cs typeface="Arial"/>
              <a:sym typeface="Arial"/>
            </a:endParaRPr>
          </a:p>
        </p:txBody>
      </p:sp>
      <p:sp>
        <p:nvSpPr>
          <p:cNvPr id="247" name="Google Shape;247;p6"/>
          <p:cNvSpPr/>
          <p:nvPr/>
        </p:nvSpPr>
        <p:spPr>
          <a:xfrm>
            <a:off x="768599" y="2456005"/>
            <a:ext cx="10365565" cy="1691830"/>
          </a:xfrm>
          <a:prstGeom prst="rect">
            <a:avLst/>
          </a:prstGeom>
          <a:noFill/>
          <a:ln>
            <a:noFill/>
          </a:ln>
        </p:spPr>
        <p:txBody>
          <a:bodyPr anchorCtr="0" anchor="ctr" bIns="45000" lIns="90000" spcFirstLastPara="1" rIns="90000" wrap="square" tIns="45000">
            <a:spAutoFit/>
          </a:bodyPr>
          <a:lstStyle/>
          <a:p>
            <a:pPr indent="0" lvl="0" marL="0" marR="0" rtl="0" algn="l">
              <a:lnSpc>
                <a:spcPct val="150000"/>
              </a:lnSpc>
              <a:spcBef>
                <a:spcPts val="0"/>
              </a:spcBef>
              <a:spcAft>
                <a:spcPts val="0"/>
              </a:spcAft>
              <a:buNone/>
            </a:pPr>
            <a:r>
              <a:rPr b="0" lang="en-GB" sz="2400" strike="noStrike">
                <a:solidFill>
                  <a:srgbClr val="000000"/>
                </a:solidFill>
                <a:latin typeface="Open Sans"/>
                <a:ea typeface="Open Sans"/>
                <a:cs typeface="Open Sans"/>
                <a:sym typeface="Open Sans"/>
              </a:rPr>
              <a:t>Collected data is categorised as:</a:t>
            </a:r>
            <a:endParaRPr b="0" sz="2400" strike="noStrike">
              <a:solidFill>
                <a:srgbClr val="000000"/>
              </a:solidFill>
              <a:latin typeface="Arial"/>
              <a:ea typeface="Arial"/>
              <a:cs typeface="Arial"/>
              <a:sym typeface="Arial"/>
            </a:endParaRPr>
          </a:p>
          <a:p>
            <a:pPr indent="-343079" lvl="1" marL="800280" marR="0" rtl="0" algn="l">
              <a:lnSpc>
                <a:spcPct val="150000"/>
              </a:lnSpc>
              <a:spcBef>
                <a:spcPts val="0"/>
              </a:spcBef>
              <a:spcAft>
                <a:spcPts val="0"/>
              </a:spcAft>
              <a:buClr>
                <a:srgbClr val="000000"/>
              </a:buClr>
              <a:buSzPts val="2400"/>
              <a:buFont typeface="Arial"/>
              <a:buChar char="•"/>
            </a:pPr>
            <a:r>
              <a:rPr b="0" i="0" lang="en-GB" sz="2400" u="none" cap="none" strike="noStrike">
                <a:solidFill>
                  <a:srgbClr val="000000"/>
                </a:solidFill>
                <a:latin typeface="Open Sans"/>
                <a:ea typeface="Open Sans"/>
                <a:cs typeface="Open Sans"/>
                <a:sym typeface="Open Sans"/>
              </a:rPr>
              <a:t>Vector Data (Point, Line and Polygon)</a:t>
            </a:r>
            <a:endParaRPr b="0" i="0" sz="2400" u="none" cap="none" strike="noStrike">
              <a:solidFill>
                <a:srgbClr val="000000"/>
              </a:solidFill>
              <a:latin typeface="Arial"/>
              <a:ea typeface="Arial"/>
              <a:cs typeface="Arial"/>
              <a:sym typeface="Arial"/>
            </a:endParaRPr>
          </a:p>
          <a:p>
            <a:pPr indent="-343079" lvl="1" marL="800280" marR="0" rtl="0" algn="l">
              <a:lnSpc>
                <a:spcPct val="150000"/>
              </a:lnSpc>
              <a:spcBef>
                <a:spcPts val="0"/>
              </a:spcBef>
              <a:spcAft>
                <a:spcPts val="0"/>
              </a:spcAft>
              <a:buClr>
                <a:srgbClr val="000000"/>
              </a:buClr>
              <a:buSzPts val="2400"/>
              <a:buFont typeface="Arial"/>
              <a:buChar char="•"/>
            </a:pPr>
            <a:r>
              <a:rPr b="0" i="0" lang="en-GB" sz="2400" u="none" cap="none" strike="noStrike">
                <a:solidFill>
                  <a:srgbClr val="000000"/>
                </a:solidFill>
                <a:latin typeface="Open Sans"/>
                <a:ea typeface="Open Sans"/>
                <a:cs typeface="Open Sans"/>
                <a:sym typeface="Open Sans"/>
              </a:rPr>
              <a:t>Raster Data</a:t>
            </a:r>
            <a:endParaRPr b="0" i="0" sz="2400" u="none" cap="none" strike="noStrike">
              <a:solidFill>
                <a:srgbClr val="000000"/>
              </a:solidFill>
              <a:latin typeface="Arial"/>
              <a:ea typeface="Arial"/>
              <a:cs typeface="Arial"/>
              <a:sym typeface="Arial"/>
            </a:endParaRPr>
          </a:p>
        </p:txBody>
      </p:sp>
    </p:spTree>
  </p:cSld>
  <p:clrMapOvr>
    <a:masterClrMapping/>
  </p:clrMapOvr>
  <p:transition spd="slow">
    <p:push dir="r"/>
  </p:transition>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2" name="Shape 252"/>
        <p:cNvGrpSpPr/>
        <p:nvPr/>
      </p:nvGrpSpPr>
      <p:grpSpPr>
        <a:xfrm>
          <a:off x="0" y="0"/>
          <a:ext cx="0" cy="0"/>
          <a:chOff x="0" y="0"/>
          <a:chExt cx="0" cy="0"/>
        </a:xfrm>
      </p:grpSpPr>
      <p:pic>
        <p:nvPicPr>
          <p:cNvPr descr="Graphical user interface, sunburst chart&#10;&#10;Description automatically generated" id="253" name="Google Shape;253;p7"/>
          <p:cNvPicPr preferRelativeResize="0"/>
          <p:nvPr/>
        </p:nvPicPr>
        <p:blipFill rotWithShape="1">
          <a:blip r:embed="rId3">
            <a:alphaModFix/>
          </a:blip>
          <a:srcRect b="0" l="0" r="0" t="0"/>
          <a:stretch/>
        </p:blipFill>
        <p:spPr>
          <a:xfrm>
            <a:off x="1440" y="1440"/>
            <a:ext cx="12188880" cy="6854760"/>
          </a:xfrm>
          <a:prstGeom prst="rect">
            <a:avLst/>
          </a:prstGeom>
          <a:noFill/>
          <a:ln>
            <a:noFill/>
          </a:ln>
        </p:spPr>
      </p:pic>
      <p:sp>
        <p:nvSpPr>
          <p:cNvPr id="254" name="Google Shape;254;p7"/>
          <p:cNvSpPr/>
          <p:nvPr/>
        </p:nvSpPr>
        <p:spPr>
          <a:xfrm>
            <a:off x="11775960" y="6455160"/>
            <a:ext cx="393120" cy="36468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lang="en-GB" sz="1400" strike="noStrike">
                <a:solidFill>
                  <a:srgbClr val="FFFFFF"/>
                </a:solidFill>
                <a:latin typeface="Open Sans ExtraBold"/>
                <a:ea typeface="Open Sans ExtraBold"/>
                <a:cs typeface="Open Sans ExtraBold"/>
                <a:sym typeface="Open Sans ExtraBold"/>
              </a:rPr>
              <a:t>6</a:t>
            </a:r>
            <a:endParaRPr b="0" sz="1400" strike="noStrike">
              <a:solidFill>
                <a:srgbClr val="000000"/>
              </a:solidFill>
              <a:latin typeface="Arial"/>
              <a:ea typeface="Arial"/>
              <a:cs typeface="Arial"/>
              <a:sym typeface="Arial"/>
            </a:endParaRPr>
          </a:p>
        </p:txBody>
      </p:sp>
      <p:sp>
        <p:nvSpPr>
          <p:cNvPr id="255" name="Google Shape;255;p7"/>
          <p:cNvSpPr/>
          <p:nvPr/>
        </p:nvSpPr>
        <p:spPr>
          <a:xfrm>
            <a:off x="887040" y="4680"/>
            <a:ext cx="10758960" cy="1368720"/>
          </a:xfrm>
          <a:prstGeom prst="rect">
            <a:avLst/>
          </a:prstGeom>
          <a:noFill/>
          <a:ln>
            <a:noFill/>
          </a:ln>
        </p:spPr>
        <p:txBody>
          <a:bodyPr anchorCtr="0" anchor="b" bIns="45700" lIns="91425" spcFirstLastPara="1" rIns="91425" wrap="square" tIns="45700">
            <a:normAutofit/>
          </a:bodyPr>
          <a:lstStyle/>
          <a:p>
            <a:pPr indent="0" lvl="0" marL="0" marR="0" rtl="0" algn="l">
              <a:lnSpc>
                <a:spcPct val="90000"/>
              </a:lnSpc>
              <a:spcBef>
                <a:spcPts val="0"/>
              </a:spcBef>
              <a:spcAft>
                <a:spcPts val="0"/>
              </a:spcAft>
              <a:buNone/>
            </a:pPr>
            <a:r>
              <a:rPr b="0" lang="en-GB" sz="4400" strike="noStrike">
                <a:solidFill>
                  <a:srgbClr val="000000"/>
                </a:solidFill>
                <a:latin typeface="Open Sans"/>
                <a:ea typeface="Open Sans"/>
                <a:cs typeface="Open Sans"/>
                <a:sym typeface="Open Sans"/>
              </a:rPr>
              <a:t>3.1 Primary Data Collection Methods </a:t>
            </a:r>
            <a:endParaRPr b="0" sz="4400" strike="noStrike">
              <a:solidFill>
                <a:srgbClr val="000000"/>
              </a:solidFill>
              <a:latin typeface="Arial"/>
              <a:ea typeface="Arial"/>
              <a:cs typeface="Arial"/>
              <a:sym typeface="Arial"/>
            </a:endParaRPr>
          </a:p>
        </p:txBody>
      </p:sp>
      <p:sp>
        <p:nvSpPr>
          <p:cNvPr id="256" name="Google Shape;256;p7"/>
          <p:cNvSpPr/>
          <p:nvPr/>
        </p:nvSpPr>
        <p:spPr>
          <a:xfrm>
            <a:off x="887040" y="1551240"/>
            <a:ext cx="6207840" cy="394560"/>
          </a:xfrm>
          <a:prstGeom prst="rect">
            <a:avLst/>
          </a:prstGeom>
          <a:noFill/>
          <a:ln>
            <a:noFill/>
          </a:ln>
        </p:spPr>
        <p:txBody>
          <a:bodyPr anchorCtr="0" anchor="t" bIns="45000" lIns="90000" spcFirstLastPara="1" rIns="90000" wrap="square" tIns="45000">
            <a:spAutoFit/>
          </a:bodyPr>
          <a:lstStyle/>
          <a:p>
            <a:pPr indent="0" lvl="0" marL="0" marR="0" rtl="0" algn="l">
              <a:lnSpc>
                <a:spcPct val="100000"/>
              </a:lnSpc>
              <a:spcBef>
                <a:spcPts val="0"/>
              </a:spcBef>
              <a:spcAft>
                <a:spcPts val="0"/>
              </a:spcAft>
              <a:buNone/>
            </a:pPr>
            <a:r>
              <a:rPr b="1" lang="en-GB" sz="2000" strike="noStrike">
                <a:solidFill>
                  <a:srgbClr val="9CC2E5"/>
                </a:solidFill>
                <a:latin typeface="Open Sans"/>
                <a:ea typeface="Open Sans"/>
                <a:cs typeface="Open Sans"/>
                <a:sym typeface="Open Sans"/>
              </a:rPr>
              <a:t>Field Survey </a:t>
            </a:r>
            <a:endParaRPr b="0" sz="2000" strike="noStrike">
              <a:solidFill>
                <a:srgbClr val="000000"/>
              </a:solidFill>
              <a:latin typeface="Arial"/>
              <a:ea typeface="Arial"/>
              <a:cs typeface="Arial"/>
              <a:sym typeface="Arial"/>
            </a:endParaRPr>
          </a:p>
        </p:txBody>
      </p:sp>
      <p:pic>
        <p:nvPicPr>
          <p:cNvPr id="257" name="Google Shape;257;p7"/>
          <p:cNvPicPr preferRelativeResize="0"/>
          <p:nvPr/>
        </p:nvPicPr>
        <p:blipFill rotWithShape="1">
          <a:blip r:embed="rId4">
            <a:alphaModFix/>
          </a:blip>
          <a:srcRect b="0" l="0" r="0" t="0"/>
          <a:stretch/>
        </p:blipFill>
        <p:spPr>
          <a:xfrm>
            <a:off x="2462400" y="2129040"/>
            <a:ext cx="7266600" cy="4095000"/>
          </a:xfrm>
          <a:prstGeom prst="rect">
            <a:avLst/>
          </a:prstGeom>
          <a:noFill/>
          <a:ln cap="flat" cmpd="sng" w="9525">
            <a:solidFill>
              <a:srgbClr val="000000"/>
            </a:solidFill>
            <a:prstDash val="solid"/>
            <a:round/>
            <a:headEnd len="sm" w="sm" type="none"/>
            <a:tailEnd len="sm" w="sm" type="none"/>
          </a:ln>
        </p:spPr>
      </p:pic>
    </p:spTree>
  </p:cSld>
  <p:clrMapOvr>
    <a:masterClrMapping/>
  </p:clrMapOvr>
  <p:transition spd="slow">
    <p:push dir="r"/>
  </p:transition>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2" name="Shape 262"/>
        <p:cNvGrpSpPr/>
        <p:nvPr/>
      </p:nvGrpSpPr>
      <p:grpSpPr>
        <a:xfrm>
          <a:off x="0" y="0"/>
          <a:ext cx="0" cy="0"/>
          <a:chOff x="0" y="0"/>
          <a:chExt cx="0" cy="0"/>
        </a:xfrm>
      </p:grpSpPr>
      <p:pic>
        <p:nvPicPr>
          <p:cNvPr descr="Graphical user interface, sunburst chart&#10;&#10;Description automatically generated" id="263" name="Google Shape;263;p8"/>
          <p:cNvPicPr preferRelativeResize="0"/>
          <p:nvPr/>
        </p:nvPicPr>
        <p:blipFill rotWithShape="1">
          <a:blip r:embed="rId3">
            <a:alphaModFix/>
          </a:blip>
          <a:srcRect b="0" l="0" r="0" t="0"/>
          <a:stretch/>
        </p:blipFill>
        <p:spPr>
          <a:xfrm>
            <a:off x="1440" y="1440"/>
            <a:ext cx="12188880" cy="6854760"/>
          </a:xfrm>
          <a:prstGeom prst="rect">
            <a:avLst/>
          </a:prstGeom>
          <a:noFill/>
          <a:ln>
            <a:noFill/>
          </a:ln>
        </p:spPr>
      </p:pic>
      <p:sp>
        <p:nvSpPr>
          <p:cNvPr id="264" name="Google Shape;264;p8"/>
          <p:cNvSpPr/>
          <p:nvPr/>
        </p:nvSpPr>
        <p:spPr>
          <a:xfrm>
            <a:off x="11775960" y="6455160"/>
            <a:ext cx="393120" cy="36468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lang="en-GB" sz="1400" strike="noStrike">
                <a:solidFill>
                  <a:srgbClr val="FFFFFF"/>
                </a:solidFill>
                <a:latin typeface="Open Sans ExtraBold"/>
                <a:ea typeface="Open Sans ExtraBold"/>
                <a:cs typeface="Open Sans ExtraBold"/>
                <a:sym typeface="Open Sans ExtraBold"/>
              </a:rPr>
              <a:t>7</a:t>
            </a:r>
            <a:endParaRPr b="0" sz="1400" strike="noStrike">
              <a:solidFill>
                <a:srgbClr val="000000"/>
              </a:solidFill>
              <a:latin typeface="Arial"/>
              <a:ea typeface="Arial"/>
              <a:cs typeface="Arial"/>
              <a:sym typeface="Arial"/>
            </a:endParaRPr>
          </a:p>
        </p:txBody>
      </p:sp>
      <p:sp>
        <p:nvSpPr>
          <p:cNvPr id="265" name="Google Shape;265;p8"/>
          <p:cNvSpPr/>
          <p:nvPr/>
        </p:nvSpPr>
        <p:spPr>
          <a:xfrm>
            <a:off x="887040" y="4680"/>
            <a:ext cx="10758960" cy="1368720"/>
          </a:xfrm>
          <a:prstGeom prst="rect">
            <a:avLst/>
          </a:prstGeom>
          <a:noFill/>
          <a:ln>
            <a:noFill/>
          </a:ln>
        </p:spPr>
        <p:txBody>
          <a:bodyPr anchorCtr="0" anchor="b" bIns="45700" lIns="91425" spcFirstLastPara="1" rIns="91425" wrap="square" tIns="45700">
            <a:normAutofit/>
          </a:bodyPr>
          <a:lstStyle/>
          <a:p>
            <a:pPr indent="0" lvl="0" marL="0" marR="0" rtl="0" algn="l">
              <a:lnSpc>
                <a:spcPct val="90000"/>
              </a:lnSpc>
              <a:spcBef>
                <a:spcPts val="0"/>
              </a:spcBef>
              <a:spcAft>
                <a:spcPts val="0"/>
              </a:spcAft>
              <a:buNone/>
            </a:pPr>
            <a:r>
              <a:rPr b="0" lang="en-GB" sz="4400" strike="noStrike">
                <a:solidFill>
                  <a:srgbClr val="000000"/>
                </a:solidFill>
                <a:latin typeface="Open Sans"/>
                <a:ea typeface="Open Sans"/>
                <a:cs typeface="Open Sans"/>
                <a:sym typeface="Open Sans"/>
              </a:rPr>
              <a:t>3.1 Primary Data Collection Methods </a:t>
            </a:r>
            <a:endParaRPr b="0" sz="4400" strike="noStrike">
              <a:solidFill>
                <a:srgbClr val="000000"/>
              </a:solidFill>
              <a:latin typeface="Arial"/>
              <a:ea typeface="Arial"/>
              <a:cs typeface="Arial"/>
              <a:sym typeface="Arial"/>
            </a:endParaRPr>
          </a:p>
        </p:txBody>
      </p:sp>
      <p:sp>
        <p:nvSpPr>
          <p:cNvPr id="266" name="Google Shape;266;p8"/>
          <p:cNvSpPr/>
          <p:nvPr/>
        </p:nvSpPr>
        <p:spPr>
          <a:xfrm>
            <a:off x="887040" y="1551240"/>
            <a:ext cx="6207840" cy="394560"/>
          </a:xfrm>
          <a:prstGeom prst="rect">
            <a:avLst/>
          </a:prstGeom>
          <a:noFill/>
          <a:ln>
            <a:noFill/>
          </a:ln>
        </p:spPr>
        <p:txBody>
          <a:bodyPr anchorCtr="0" anchor="t" bIns="45000" lIns="90000" spcFirstLastPara="1" rIns="90000" wrap="square" tIns="45000">
            <a:spAutoFit/>
          </a:bodyPr>
          <a:lstStyle/>
          <a:p>
            <a:pPr indent="0" lvl="0" marL="0" marR="0" rtl="0" algn="l">
              <a:lnSpc>
                <a:spcPct val="100000"/>
              </a:lnSpc>
              <a:spcBef>
                <a:spcPts val="0"/>
              </a:spcBef>
              <a:spcAft>
                <a:spcPts val="0"/>
              </a:spcAft>
              <a:buNone/>
            </a:pPr>
            <a:r>
              <a:rPr b="1" lang="en-GB" sz="2000" strike="noStrike">
                <a:solidFill>
                  <a:srgbClr val="9CC2E5"/>
                </a:solidFill>
                <a:latin typeface="Open Sans"/>
                <a:ea typeface="Open Sans"/>
                <a:cs typeface="Open Sans"/>
                <a:sym typeface="Open Sans"/>
              </a:rPr>
              <a:t> GIS Survey Results</a:t>
            </a:r>
            <a:endParaRPr b="0" sz="2000" strike="noStrike">
              <a:solidFill>
                <a:srgbClr val="000000"/>
              </a:solidFill>
              <a:latin typeface="Arial"/>
              <a:ea typeface="Arial"/>
              <a:cs typeface="Arial"/>
              <a:sym typeface="Arial"/>
            </a:endParaRPr>
          </a:p>
        </p:txBody>
      </p:sp>
      <p:pic>
        <p:nvPicPr>
          <p:cNvPr id="267" name="Google Shape;267;p8"/>
          <p:cNvPicPr preferRelativeResize="0"/>
          <p:nvPr/>
        </p:nvPicPr>
        <p:blipFill rotWithShape="1">
          <a:blip r:embed="rId4">
            <a:alphaModFix/>
          </a:blip>
          <a:srcRect b="0" l="785" r="1304" t="1992"/>
          <a:stretch/>
        </p:blipFill>
        <p:spPr>
          <a:xfrm>
            <a:off x="1549440" y="2035440"/>
            <a:ext cx="8534160" cy="4124160"/>
          </a:xfrm>
          <a:prstGeom prst="rect">
            <a:avLst/>
          </a:prstGeom>
          <a:noFill/>
          <a:ln cap="flat" cmpd="sng" w="9525">
            <a:solidFill>
              <a:srgbClr val="000000"/>
            </a:solidFill>
            <a:prstDash val="solid"/>
            <a:round/>
            <a:headEnd len="sm" w="sm" type="none"/>
            <a:tailEnd len="sm" w="sm" type="none"/>
          </a:ln>
        </p:spPr>
      </p:pic>
    </p:spTree>
  </p:cSld>
  <p:clrMapOvr>
    <a:masterClrMapping/>
  </p:clrMapOvr>
  <p:transition spd="slow">
    <p:push dir="r"/>
  </p:transition>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2" name="Shape 272"/>
        <p:cNvGrpSpPr/>
        <p:nvPr/>
      </p:nvGrpSpPr>
      <p:grpSpPr>
        <a:xfrm>
          <a:off x="0" y="0"/>
          <a:ext cx="0" cy="0"/>
          <a:chOff x="0" y="0"/>
          <a:chExt cx="0" cy="0"/>
        </a:xfrm>
      </p:grpSpPr>
      <p:pic>
        <p:nvPicPr>
          <p:cNvPr descr="Graphical user interface, sunburst chart&#10;&#10;Description automatically generated" id="273" name="Google Shape;273;p9"/>
          <p:cNvPicPr preferRelativeResize="0"/>
          <p:nvPr/>
        </p:nvPicPr>
        <p:blipFill rotWithShape="1">
          <a:blip r:embed="rId3">
            <a:alphaModFix/>
          </a:blip>
          <a:srcRect b="0" l="0" r="0" t="0"/>
          <a:stretch/>
        </p:blipFill>
        <p:spPr>
          <a:xfrm>
            <a:off x="1440" y="1440"/>
            <a:ext cx="12188880" cy="6854760"/>
          </a:xfrm>
          <a:prstGeom prst="rect">
            <a:avLst/>
          </a:prstGeom>
          <a:noFill/>
          <a:ln>
            <a:noFill/>
          </a:ln>
        </p:spPr>
      </p:pic>
      <p:sp>
        <p:nvSpPr>
          <p:cNvPr id="274" name="Google Shape;274;p9"/>
          <p:cNvSpPr/>
          <p:nvPr/>
        </p:nvSpPr>
        <p:spPr>
          <a:xfrm>
            <a:off x="11775960" y="6455160"/>
            <a:ext cx="393120" cy="36468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lang="en-GB" sz="1400" strike="noStrike">
                <a:solidFill>
                  <a:srgbClr val="FFFFFF"/>
                </a:solidFill>
                <a:latin typeface="Open Sans ExtraBold"/>
                <a:ea typeface="Open Sans ExtraBold"/>
                <a:cs typeface="Open Sans ExtraBold"/>
                <a:sym typeface="Open Sans ExtraBold"/>
              </a:rPr>
              <a:t>8</a:t>
            </a:r>
            <a:endParaRPr b="0" sz="1400" strike="noStrike">
              <a:solidFill>
                <a:srgbClr val="000000"/>
              </a:solidFill>
              <a:latin typeface="Arial"/>
              <a:ea typeface="Arial"/>
              <a:cs typeface="Arial"/>
              <a:sym typeface="Arial"/>
            </a:endParaRPr>
          </a:p>
        </p:txBody>
      </p:sp>
      <p:sp>
        <p:nvSpPr>
          <p:cNvPr id="275" name="Google Shape;275;p9"/>
          <p:cNvSpPr/>
          <p:nvPr/>
        </p:nvSpPr>
        <p:spPr>
          <a:xfrm>
            <a:off x="887040" y="4680"/>
            <a:ext cx="10758960" cy="1368720"/>
          </a:xfrm>
          <a:prstGeom prst="rect">
            <a:avLst/>
          </a:prstGeom>
          <a:noFill/>
          <a:ln>
            <a:noFill/>
          </a:ln>
        </p:spPr>
        <p:txBody>
          <a:bodyPr anchorCtr="0" anchor="b" bIns="45700" lIns="91425" spcFirstLastPara="1" rIns="91425" wrap="square" tIns="45700">
            <a:normAutofit/>
          </a:bodyPr>
          <a:lstStyle/>
          <a:p>
            <a:pPr indent="0" lvl="0" marL="0" marR="0" rtl="0" algn="l">
              <a:lnSpc>
                <a:spcPct val="90000"/>
              </a:lnSpc>
              <a:spcBef>
                <a:spcPts val="0"/>
              </a:spcBef>
              <a:spcAft>
                <a:spcPts val="0"/>
              </a:spcAft>
              <a:buNone/>
            </a:pPr>
            <a:r>
              <a:rPr b="0" lang="en-GB" sz="4400" strike="noStrike">
                <a:solidFill>
                  <a:srgbClr val="000000"/>
                </a:solidFill>
                <a:latin typeface="Open Sans"/>
                <a:ea typeface="Open Sans"/>
                <a:cs typeface="Open Sans"/>
                <a:sym typeface="Open Sans"/>
              </a:rPr>
              <a:t>3.1 Primary Data Collection Methods </a:t>
            </a:r>
            <a:endParaRPr b="0" sz="4400" strike="noStrike">
              <a:solidFill>
                <a:srgbClr val="000000"/>
              </a:solidFill>
              <a:latin typeface="Arial"/>
              <a:ea typeface="Arial"/>
              <a:cs typeface="Arial"/>
              <a:sym typeface="Arial"/>
            </a:endParaRPr>
          </a:p>
        </p:txBody>
      </p:sp>
      <p:sp>
        <p:nvSpPr>
          <p:cNvPr id="276" name="Google Shape;276;p9"/>
          <p:cNvSpPr/>
          <p:nvPr/>
        </p:nvSpPr>
        <p:spPr>
          <a:xfrm>
            <a:off x="887040" y="1551240"/>
            <a:ext cx="6207840" cy="394560"/>
          </a:xfrm>
          <a:prstGeom prst="rect">
            <a:avLst/>
          </a:prstGeom>
          <a:noFill/>
          <a:ln>
            <a:noFill/>
          </a:ln>
        </p:spPr>
        <p:txBody>
          <a:bodyPr anchorCtr="0" anchor="t" bIns="45000" lIns="90000" spcFirstLastPara="1" rIns="90000" wrap="square" tIns="45000">
            <a:spAutoFit/>
          </a:bodyPr>
          <a:lstStyle/>
          <a:p>
            <a:pPr indent="0" lvl="0" marL="0" marR="0" rtl="0" algn="l">
              <a:lnSpc>
                <a:spcPct val="100000"/>
              </a:lnSpc>
              <a:spcBef>
                <a:spcPts val="0"/>
              </a:spcBef>
              <a:spcAft>
                <a:spcPts val="0"/>
              </a:spcAft>
              <a:buNone/>
            </a:pPr>
            <a:r>
              <a:rPr b="1" lang="en-GB" sz="2000" strike="noStrike">
                <a:solidFill>
                  <a:srgbClr val="9CC2E5"/>
                </a:solidFill>
                <a:latin typeface="Open Sans"/>
                <a:ea typeface="Open Sans"/>
                <a:cs typeface="Open Sans"/>
                <a:sym typeface="Open Sans"/>
              </a:rPr>
              <a:t> GPS</a:t>
            </a:r>
            <a:endParaRPr b="0" sz="2000" strike="noStrike">
              <a:solidFill>
                <a:srgbClr val="000000"/>
              </a:solidFill>
              <a:latin typeface="Arial"/>
              <a:ea typeface="Arial"/>
              <a:cs typeface="Arial"/>
              <a:sym typeface="Arial"/>
            </a:endParaRPr>
          </a:p>
        </p:txBody>
      </p:sp>
      <p:sp>
        <p:nvSpPr>
          <p:cNvPr id="277" name="Google Shape;277;p9"/>
          <p:cNvSpPr/>
          <p:nvPr/>
        </p:nvSpPr>
        <p:spPr>
          <a:xfrm>
            <a:off x="739122" y="2239793"/>
            <a:ext cx="4680000" cy="2832840"/>
          </a:xfrm>
          <a:prstGeom prst="rect">
            <a:avLst/>
          </a:prstGeom>
          <a:noFill/>
          <a:ln>
            <a:noFill/>
          </a:ln>
        </p:spPr>
        <p:txBody>
          <a:bodyPr anchorCtr="0" anchor="t" bIns="45000" lIns="90000" spcFirstLastPara="1" rIns="90000" wrap="square" tIns="45000">
            <a:spAutoFit/>
          </a:bodyPr>
          <a:lstStyle/>
          <a:p>
            <a:pPr indent="0" lvl="0" marL="0" marR="0" rtl="0" algn="l">
              <a:lnSpc>
                <a:spcPct val="150000"/>
              </a:lnSpc>
              <a:spcBef>
                <a:spcPts val="0"/>
              </a:spcBef>
              <a:spcAft>
                <a:spcPts val="0"/>
              </a:spcAft>
              <a:buNone/>
            </a:pPr>
            <a:r>
              <a:rPr b="1" lang="en-GB" sz="2000" strike="noStrike">
                <a:solidFill>
                  <a:srgbClr val="000000"/>
                </a:solidFill>
                <a:latin typeface="Open Sans"/>
                <a:ea typeface="Open Sans"/>
                <a:cs typeface="Open Sans"/>
                <a:sym typeface="Open Sans"/>
              </a:rPr>
              <a:t>Definition:</a:t>
            </a:r>
            <a:endParaRPr b="0" sz="2000" strike="noStrike">
              <a:solidFill>
                <a:srgbClr val="000000"/>
              </a:solidFill>
              <a:latin typeface="Arial"/>
              <a:ea typeface="Arial"/>
              <a:cs typeface="Arial"/>
              <a:sym typeface="Arial"/>
            </a:endParaRPr>
          </a:p>
          <a:p>
            <a:pPr indent="0" lvl="0" marL="0" marR="0" rtl="0" algn="l">
              <a:lnSpc>
                <a:spcPct val="150000"/>
              </a:lnSpc>
              <a:spcBef>
                <a:spcPts val="0"/>
              </a:spcBef>
              <a:spcAft>
                <a:spcPts val="0"/>
              </a:spcAft>
              <a:buNone/>
            </a:pPr>
            <a:r>
              <a:rPr b="0" lang="en-GB" sz="2000" strike="noStrike">
                <a:solidFill>
                  <a:srgbClr val="000000"/>
                </a:solidFill>
                <a:latin typeface="Open Sans"/>
                <a:ea typeface="Open Sans"/>
                <a:cs typeface="Open Sans"/>
                <a:sym typeface="Open Sans"/>
              </a:rPr>
              <a:t>A navigation system using satellites, a receiver and algorithms to synchronize location, velocity and time data for air, sea and land travel.</a:t>
            </a:r>
            <a:endParaRPr b="0" sz="2000" strike="noStrike">
              <a:solidFill>
                <a:srgbClr val="000000"/>
              </a:solidFill>
              <a:latin typeface="Arial"/>
              <a:ea typeface="Arial"/>
              <a:cs typeface="Arial"/>
              <a:sym typeface="Arial"/>
            </a:endParaRPr>
          </a:p>
        </p:txBody>
      </p:sp>
      <p:sp>
        <p:nvSpPr>
          <p:cNvPr id="278" name="Google Shape;278;p9"/>
          <p:cNvSpPr/>
          <p:nvPr/>
        </p:nvSpPr>
        <p:spPr>
          <a:xfrm>
            <a:off x="5438160" y="2123640"/>
            <a:ext cx="6207840" cy="3747240"/>
          </a:xfrm>
          <a:prstGeom prst="rect">
            <a:avLst/>
          </a:prstGeom>
          <a:noFill/>
          <a:ln>
            <a:noFill/>
          </a:ln>
        </p:spPr>
        <p:txBody>
          <a:bodyPr anchorCtr="0" anchor="t" bIns="45000" lIns="90000" spcFirstLastPara="1" rIns="90000" wrap="square" tIns="45000">
            <a:spAutoFit/>
          </a:bodyPr>
          <a:lstStyle/>
          <a:p>
            <a:pPr indent="0" lvl="0" marL="0" marR="0" rtl="0" algn="l">
              <a:lnSpc>
                <a:spcPct val="150000"/>
              </a:lnSpc>
              <a:spcBef>
                <a:spcPts val="0"/>
              </a:spcBef>
              <a:spcAft>
                <a:spcPts val="0"/>
              </a:spcAft>
              <a:buNone/>
            </a:pPr>
            <a:r>
              <a:rPr b="0" lang="en-GB" sz="2000" strike="noStrike">
                <a:solidFill>
                  <a:srgbClr val="000000"/>
                </a:solidFill>
                <a:latin typeface="Open Sans"/>
                <a:ea typeface="Open Sans"/>
                <a:cs typeface="Open Sans"/>
                <a:sym typeface="Open Sans"/>
              </a:rPr>
              <a:t>GPS is made up of the following components:</a:t>
            </a:r>
            <a:endParaRPr b="0" sz="2000" strike="noStrike">
              <a:solidFill>
                <a:srgbClr val="000000"/>
              </a:solidFill>
              <a:latin typeface="Arial"/>
              <a:ea typeface="Arial"/>
              <a:cs typeface="Arial"/>
              <a:sym typeface="Arial"/>
            </a:endParaRPr>
          </a:p>
          <a:p>
            <a:pPr indent="-343080" lvl="0" marL="343080" marR="0" rtl="0" algn="l">
              <a:lnSpc>
                <a:spcPct val="150000"/>
              </a:lnSpc>
              <a:spcBef>
                <a:spcPts val="0"/>
              </a:spcBef>
              <a:spcAft>
                <a:spcPts val="0"/>
              </a:spcAft>
              <a:buClr>
                <a:srgbClr val="000000"/>
              </a:buClr>
              <a:buSzPts val="2000"/>
              <a:buFont typeface="Arial"/>
              <a:buChar char="•"/>
            </a:pPr>
            <a:r>
              <a:rPr b="1" lang="en-GB" sz="2000" strike="noStrike">
                <a:solidFill>
                  <a:srgbClr val="000000"/>
                </a:solidFill>
                <a:latin typeface="Open Sans"/>
                <a:ea typeface="Open Sans"/>
                <a:cs typeface="Open Sans"/>
                <a:sym typeface="Open Sans"/>
              </a:rPr>
              <a:t>Space(Satellites) </a:t>
            </a:r>
            <a:r>
              <a:rPr b="0" lang="en-GB" sz="2000" strike="noStrike">
                <a:solidFill>
                  <a:srgbClr val="000000"/>
                </a:solidFill>
                <a:latin typeface="Open Sans"/>
                <a:ea typeface="Open Sans"/>
                <a:cs typeface="Open Sans"/>
                <a:sym typeface="Open Sans"/>
              </a:rPr>
              <a:t>- Circle the earth transmitting signals to the users on geographical position and time of day</a:t>
            </a:r>
            <a:endParaRPr b="0" sz="2000" strike="noStrike">
              <a:solidFill>
                <a:srgbClr val="000000"/>
              </a:solidFill>
              <a:latin typeface="Arial"/>
              <a:ea typeface="Arial"/>
              <a:cs typeface="Arial"/>
              <a:sym typeface="Arial"/>
            </a:endParaRPr>
          </a:p>
          <a:p>
            <a:pPr indent="-343080" lvl="0" marL="343080" marR="0" rtl="0" algn="l">
              <a:lnSpc>
                <a:spcPct val="150000"/>
              </a:lnSpc>
              <a:spcBef>
                <a:spcPts val="0"/>
              </a:spcBef>
              <a:spcAft>
                <a:spcPts val="0"/>
              </a:spcAft>
              <a:buClr>
                <a:srgbClr val="000000"/>
              </a:buClr>
              <a:buSzPts val="2000"/>
              <a:buFont typeface="Arial"/>
              <a:buChar char="•"/>
            </a:pPr>
            <a:r>
              <a:rPr b="1" lang="en-GB" sz="2000" strike="noStrike">
                <a:solidFill>
                  <a:srgbClr val="000000"/>
                </a:solidFill>
                <a:latin typeface="Open Sans"/>
                <a:ea typeface="Open Sans"/>
                <a:cs typeface="Open Sans"/>
                <a:sym typeface="Open Sans"/>
              </a:rPr>
              <a:t>Ground control </a:t>
            </a:r>
            <a:r>
              <a:rPr b="0" lang="en-GB" sz="2000" strike="noStrike">
                <a:solidFill>
                  <a:srgbClr val="000000"/>
                </a:solidFill>
                <a:latin typeface="Open Sans"/>
                <a:ea typeface="Open Sans"/>
                <a:cs typeface="Open Sans"/>
                <a:sym typeface="Open Sans"/>
              </a:rPr>
              <a:t>- Monitor control stations</a:t>
            </a:r>
            <a:endParaRPr b="0" sz="2000" strike="noStrike">
              <a:solidFill>
                <a:srgbClr val="000000"/>
              </a:solidFill>
              <a:latin typeface="Arial"/>
              <a:ea typeface="Arial"/>
              <a:cs typeface="Arial"/>
              <a:sym typeface="Arial"/>
            </a:endParaRPr>
          </a:p>
          <a:p>
            <a:pPr indent="-343080" lvl="0" marL="343080" marR="0" rtl="0" algn="l">
              <a:lnSpc>
                <a:spcPct val="150000"/>
              </a:lnSpc>
              <a:spcBef>
                <a:spcPts val="0"/>
              </a:spcBef>
              <a:spcAft>
                <a:spcPts val="0"/>
              </a:spcAft>
              <a:buClr>
                <a:srgbClr val="000000"/>
              </a:buClr>
              <a:buSzPts val="2000"/>
              <a:buFont typeface="Arial"/>
              <a:buChar char="•"/>
            </a:pPr>
            <a:r>
              <a:rPr b="1" lang="en-GB" sz="2000" strike="noStrike">
                <a:solidFill>
                  <a:srgbClr val="000000"/>
                </a:solidFill>
                <a:latin typeface="Open Sans"/>
                <a:ea typeface="Open Sans"/>
                <a:cs typeface="Open Sans"/>
                <a:sym typeface="Open Sans"/>
              </a:rPr>
              <a:t>User equipment </a:t>
            </a:r>
            <a:r>
              <a:rPr b="0" lang="en-GB" sz="2000" strike="noStrike">
                <a:solidFill>
                  <a:srgbClr val="000000"/>
                </a:solidFill>
                <a:latin typeface="Open Sans"/>
                <a:ea typeface="Open Sans"/>
                <a:cs typeface="Open Sans"/>
                <a:sym typeface="Open Sans"/>
              </a:rPr>
              <a:t>- GPS receivers and transmitters including items like smartphones, watches etc</a:t>
            </a:r>
            <a:endParaRPr b="0" sz="2000" strike="noStrike">
              <a:solidFill>
                <a:srgbClr val="000000"/>
              </a:solidFill>
              <a:latin typeface="Arial"/>
              <a:ea typeface="Arial"/>
              <a:cs typeface="Arial"/>
              <a:sym typeface="Arial"/>
            </a:endParaRPr>
          </a:p>
        </p:txBody>
      </p:sp>
    </p:spTree>
  </p:cSld>
  <p:clrMapOvr>
    <a:masterClrMapping/>
  </p:clrMapOvr>
  <p:transition spd="slow">
    <p:push dir="r"/>
  </p:transition>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3" name="Shape 283"/>
        <p:cNvGrpSpPr/>
        <p:nvPr/>
      </p:nvGrpSpPr>
      <p:grpSpPr>
        <a:xfrm>
          <a:off x="0" y="0"/>
          <a:ext cx="0" cy="0"/>
          <a:chOff x="0" y="0"/>
          <a:chExt cx="0" cy="0"/>
        </a:xfrm>
      </p:grpSpPr>
      <p:pic>
        <p:nvPicPr>
          <p:cNvPr descr="Graphical user interface, sunburst chart&#10;&#10;Description automatically generated" id="284" name="Google Shape;284;p10"/>
          <p:cNvPicPr preferRelativeResize="0"/>
          <p:nvPr/>
        </p:nvPicPr>
        <p:blipFill rotWithShape="1">
          <a:blip r:embed="rId3">
            <a:alphaModFix/>
          </a:blip>
          <a:srcRect b="0" l="0" r="0" t="0"/>
          <a:stretch/>
        </p:blipFill>
        <p:spPr>
          <a:xfrm>
            <a:off x="1440" y="1440"/>
            <a:ext cx="12188880" cy="6854760"/>
          </a:xfrm>
          <a:prstGeom prst="rect">
            <a:avLst/>
          </a:prstGeom>
          <a:noFill/>
          <a:ln>
            <a:noFill/>
          </a:ln>
        </p:spPr>
      </p:pic>
      <p:sp>
        <p:nvSpPr>
          <p:cNvPr id="285" name="Google Shape;285;p10"/>
          <p:cNvSpPr/>
          <p:nvPr/>
        </p:nvSpPr>
        <p:spPr>
          <a:xfrm>
            <a:off x="11775960" y="6455160"/>
            <a:ext cx="393120" cy="36468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lang="en-GB" sz="1400" strike="noStrike">
                <a:solidFill>
                  <a:srgbClr val="FFFFFF"/>
                </a:solidFill>
                <a:latin typeface="Open Sans ExtraBold"/>
                <a:ea typeface="Open Sans ExtraBold"/>
                <a:cs typeface="Open Sans ExtraBold"/>
                <a:sym typeface="Open Sans ExtraBold"/>
              </a:rPr>
              <a:t>9</a:t>
            </a:r>
            <a:endParaRPr b="0" sz="1400" strike="noStrike">
              <a:solidFill>
                <a:srgbClr val="000000"/>
              </a:solidFill>
              <a:latin typeface="Arial"/>
              <a:ea typeface="Arial"/>
              <a:cs typeface="Arial"/>
              <a:sym typeface="Arial"/>
            </a:endParaRPr>
          </a:p>
        </p:txBody>
      </p:sp>
      <p:sp>
        <p:nvSpPr>
          <p:cNvPr id="286" name="Google Shape;286;p10"/>
          <p:cNvSpPr/>
          <p:nvPr/>
        </p:nvSpPr>
        <p:spPr>
          <a:xfrm>
            <a:off x="887040" y="4680"/>
            <a:ext cx="10758960" cy="1368720"/>
          </a:xfrm>
          <a:prstGeom prst="rect">
            <a:avLst/>
          </a:prstGeom>
          <a:noFill/>
          <a:ln>
            <a:noFill/>
          </a:ln>
        </p:spPr>
        <p:txBody>
          <a:bodyPr anchorCtr="0" anchor="b" bIns="45700" lIns="91425" spcFirstLastPara="1" rIns="91425" wrap="square" tIns="45700">
            <a:normAutofit/>
          </a:bodyPr>
          <a:lstStyle/>
          <a:p>
            <a:pPr indent="0" lvl="0" marL="0" marR="0" rtl="0" algn="l">
              <a:lnSpc>
                <a:spcPct val="90000"/>
              </a:lnSpc>
              <a:spcBef>
                <a:spcPts val="0"/>
              </a:spcBef>
              <a:spcAft>
                <a:spcPts val="0"/>
              </a:spcAft>
              <a:buNone/>
            </a:pPr>
            <a:r>
              <a:rPr b="0" lang="en-GB" sz="4400" strike="noStrike">
                <a:solidFill>
                  <a:srgbClr val="000000"/>
                </a:solidFill>
                <a:latin typeface="Open Sans"/>
                <a:ea typeface="Open Sans"/>
                <a:cs typeface="Open Sans"/>
                <a:sym typeface="Open Sans"/>
              </a:rPr>
              <a:t>3.1 Primary Data Collection Methods </a:t>
            </a:r>
            <a:endParaRPr b="0" sz="4400" strike="noStrike">
              <a:solidFill>
                <a:srgbClr val="000000"/>
              </a:solidFill>
              <a:latin typeface="Arial"/>
              <a:ea typeface="Arial"/>
              <a:cs typeface="Arial"/>
              <a:sym typeface="Arial"/>
            </a:endParaRPr>
          </a:p>
        </p:txBody>
      </p:sp>
      <p:sp>
        <p:nvSpPr>
          <p:cNvPr id="287" name="Google Shape;287;p10"/>
          <p:cNvSpPr/>
          <p:nvPr/>
        </p:nvSpPr>
        <p:spPr>
          <a:xfrm>
            <a:off x="887040" y="1551240"/>
            <a:ext cx="6207840" cy="394560"/>
          </a:xfrm>
          <a:prstGeom prst="rect">
            <a:avLst/>
          </a:prstGeom>
          <a:noFill/>
          <a:ln>
            <a:noFill/>
          </a:ln>
        </p:spPr>
        <p:txBody>
          <a:bodyPr anchorCtr="0" anchor="t" bIns="45000" lIns="90000" spcFirstLastPara="1" rIns="90000" wrap="square" tIns="45000">
            <a:spAutoFit/>
          </a:bodyPr>
          <a:lstStyle/>
          <a:p>
            <a:pPr indent="0" lvl="0" marL="0" marR="0" rtl="0" algn="l">
              <a:lnSpc>
                <a:spcPct val="100000"/>
              </a:lnSpc>
              <a:spcBef>
                <a:spcPts val="0"/>
              </a:spcBef>
              <a:spcAft>
                <a:spcPts val="0"/>
              </a:spcAft>
              <a:buNone/>
            </a:pPr>
            <a:r>
              <a:rPr b="1" lang="en-GB" sz="2000" strike="noStrike">
                <a:solidFill>
                  <a:srgbClr val="9CC2E5"/>
                </a:solidFill>
                <a:latin typeface="Open Sans"/>
                <a:ea typeface="Open Sans"/>
                <a:cs typeface="Open Sans"/>
                <a:sym typeface="Open Sans"/>
              </a:rPr>
              <a:t>GPS Connectivity in GIS</a:t>
            </a:r>
            <a:endParaRPr b="0" sz="2000" strike="noStrike">
              <a:solidFill>
                <a:srgbClr val="000000"/>
              </a:solidFill>
              <a:latin typeface="Arial"/>
              <a:ea typeface="Arial"/>
              <a:cs typeface="Arial"/>
              <a:sym typeface="Arial"/>
            </a:endParaRPr>
          </a:p>
        </p:txBody>
      </p:sp>
      <p:sp>
        <p:nvSpPr>
          <p:cNvPr id="288" name="Google Shape;288;p10"/>
          <p:cNvSpPr/>
          <p:nvPr/>
        </p:nvSpPr>
        <p:spPr>
          <a:xfrm>
            <a:off x="887040" y="1910160"/>
            <a:ext cx="7758360" cy="1918440"/>
          </a:xfrm>
          <a:prstGeom prst="rect">
            <a:avLst/>
          </a:prstGeom>
          <a:noFill/>
          <a:ln>
            <a:noFill/>
          </a:ln>
        </p:spPr>
        <p:txBody>
          <a:bodyPr anchorCtr="0" anchor="t" bIns="45000" lIns="90000" spcFirstLastPara="1" rIns="90000" wrap="square" tIns="45000">
            <a:spAutoFit/>
          </a:bodyPr>
          <a:lstStyle/>
          <a:p>
            <a:pPr indent="0" lvl="0" marL="0" marR="0" rtl="0" algn="l">
              <a:lnSpc>
                <a:spcPct val="150000"/>
              </a:lnSpc>
              <a:spcBef>
                <a:spcPts val="0"/>
              </a:spcBef>
              <a:spcAft>
                <a:spcPts val="0"/>
              </a:spcAft>
              <a:buNone/>
            </a:pPr>
            <a:r>
              <a:rPr b="0" lang="en-GB" sz="2000" strike="noStrike">
                <a:solidFill>
                  <a:srgbClr val="000000"/>
                </a:solidFill>
                <a:latin typeface="Open Sans"/>
                <a:ea typeface="Open Sans"/>
                <a:cs typeface="Open Sans"/>
                <a:sym typeface="Open Sans"/>
              </a:rPr>
              <a:t>The </a:t>
            </a:r>
            <a:r>
              <a:rPr b="1" lang="en-GB" sz="2000" strike="noStrike">
                <a:solidFill>
                  <a:srgbClr val="000000"/>
                </a:solidFill>
                <a:latin typeface="Open Sans"/>
                <a:ea typeface="Open Sans"/>
                <a:cs typeface="Open Sans"/>
                <a:sym typeface="Open Sans"/>
              </a:rPr>
              <a:t>three basic feature types </a:t>
            </a:r>
            <a:r>
              <a:rPr b="0" lang="en-GB" sz="2000" strike="noStrike">
                <a:solidFill>
                  <a:srgbClr val="000000"/>
                </a:solidFill>
                <a:latin typeface="Open Sans"/>
                <a:ea typeface="Open Sans"/>
                <a:cs typeface="Open Sans"/>
                <a:sym typeface="Open Sans"/>
              </a:rPr>
              <a:t>in GPS data are:</a:t>
            </a:r>
            <a:endParaRPr b="0" sz="2000" strike="noStrike">
              <a:solidFill>
                <a:srgbClr val="000000"/>
              </a:solidFill>
              <a:latin typeface="Arial"/>
              <a:ea typeface="Arial"/>
              <a:cs typeface="Arial"/>
              <a:sym typeface="Arial"/>
            </a:endParaRPr>
          </a:p>
          <a:p>
            <a:pPr indent="-343080" lvl="0" marL="343080" marR="0" rtl="0" algn="l">
              <a:lnSpc>
                <a:spcPct val="150000"/>
              </a:lnSpc>
              <a:spcBef>
                <a:spcPts val="0"/>
              </a:spcBef>
              <a:spcAft>
                <a:spcPts val="0"/>
              </a:spcAft>
              <a:buClr>
                <a:srgbClr val="000000"/>
              </a:buClr>
              <a:buSzPts val="2000"/>
              <a:buFont typeface="Arial"/>
              <a:buChar char="•"/>
            </a:pPr>
            <a:r>
              <a:rPr b="0" lang="en-GB" sz="2000" strike="noStrike">
                <a:solidFill>
                  <a:srgbClr val="000000"/>
                </a:solidFill>
                <a:latin typeface="Open Sans"/>
                <a:ea typeface="Open Sans"/>
                <a:cs typeface="Open Sans"/>
                <a:sym typeface="Open Sans"/>
              </a:rPr>
              <a:t>locations (known as waypoints)</a:t>
            </a:r>
            <a:endParaRPr b="0" sz="2000" strike="noStrike">
              <a:solidFill>
                <a:srgbClr val="000000"/>
              </a:solidFill>
              <a:latin typeface="Arial"/>
              <a:ea typeface="Arial"/>
              <a:cs typeface="Arial"/>
              <a:sym typeface="Arial"/>
            </a:endParaRPr>
          </a:p>
          <a:p>
            <a:pPr indent="-343080" lvl="0" marL="343080" marR="0" rtl="0" algn="l">
              <a:lnSpc>
                <a:spcPct val="150000"/>
              </a:lnSpc>
              <a:spcBef>
                <a:spcPts val="0"/>
              </a:spcBef>
              <a:spcAft>
                <a:spcPts val="0"/>
              </a:spcAft>
              <a:buClr>
                <a:srgbClr val="000000"/>
              </a:buClr>
              <a:buSzPts val="2000"/>
              <a:buFont typeface="Arial"/>
              <a:buChar char="•"/>
            </a:pPr>
            <a:r>
              <a:rPr b="0" lang="en-GB" sz="2000" strike="noStrike">
                <a:solidFill>
                  <a:srgbClr val="000000"/>
                </a:solidFill>
                <a:latin typeface="Open Sans"/>
                <a:ea typeface="Open Sans"/>
                <a:cs typeface="Open Sans"/>
                <a:sym typeface="Open Sans"/>
              </a:rPr>
              <a:t>sequences of locations that make up a planned route</a:t>
            </a:r>
            <a:endParaRPr b="0" sz="2000" strike="noStrike">
              <a:solidFill>
                <a:srgbClr val="000000"/>
              </a:solidFill>
              <a:latin typeface="Arial"/>
              <a:ea typeface="Arial"/>
              <a:cs typeface="Arial"/>
              <a:sym typeface="Arial"/>
            </a:endParaRPr>
          </a:p>
          <a:p>
            <a:pPr indent="-343080" lvl="0" marL="343080" marR="0" rtl="0" algn="l">
              <a:lnSpc>
                <a:spcPct val="150000"/>
              </a:lnSpc>
              <a:spcBef>
                <a:spcPts val="0"/>
              </a:spcBef>
              <a:spcAft>
                <a:spcPts val="0"/>
              </a:spcAft>
              <a:buClr>
                <a:srgbClr val="000000"/>
              </a:buClr>
              <a:buSzPts val="2000"/>
              <a:buFont typeface="Arial"/>
              <a:buChar char="•"/>
            </a:pPr>
            <a:r>
              <a:rPr b="0" lang="en-GB" sz="2000" strike="noStrike">
                <a:solidFill>
                  <a:srgbClr val="000000"/>
                </a:solidFill>
                <a:latin typeface="Open Sans"/>
                <a:ea typeface="Open Sans"/>
                <a:cs typeface="Open Sans"/>
                <a:sym typeface="Open Sans"/>
              </a:rPr>
              <a:t>a track log of the receiver’s movement over time.</a:t>
            </a:r>
            <a:endParaRPr b="0" sz="2000" strike="noStrike">
              <a:solidFill>
                <a:srgbClr val="000000"/>
              </a:solidFill>
              <a:latin typeface="Arial"/>
              <a:ea typeface="Arial"/>
              <a:cs typeface="Arial"/>
              <a:sym typeface="Arial"/>
            </a:endParaRPr>
          </a:p>
        </p:txBody>
      </p:sp>
      <p:pic>
        <p:nvPicPr>
          <p:cNvPr id="289" name="Google Shape;289;p10"/>
          <p:cNvPicPr preferRelativeResize="0"/>
          <p:nvPr/>
        </p:nvPicPr>
        <p:blipFill rotWithShape="1">
          <a:blip r:embed="rId4">
            <a:alphaModFix/>
          </a:blip>
          <a:srcRect b="0" l="0" r="0" t="0"/>
          <a:stretch/>
        </p:blipFill>
        <p:spPr>
          <a:xfrm>
            <a:off x="2093400" y="3767400"/>
            <a:ext cx="6552360" cy="2608920"/>
          </a:xfrm>
          <a:prstGeom prst="rect">
            <a:avLst/>
          </a:prstGeom>
          <a:noFill/>
          <a:ln cap="flat" cmpd="sng" w="9525">
            <a:solidFill>
              <a:srgbClr val="000000"/>
            </a:solidFill>
            <a:prstDash val="solid"/>
            <a:round/>
            <a:headEnd len="sm" w="sm" type="none"/>
            <a:tailEnd len="sm" w="sm" type="none"/>
          </a:ln>
        </p:spPr>
      </p:pic>
      <p:pic>
        <p:nvPicPr>
          <p:cNvPr id="290" name="Google Shape;290;p10"/>
          <p:cNvPicPr preferRelativeResize="0"/>
          <p:nvPr/>
        </p:nvPicPr>
        <p:blipFill rotWithShape="1">
          <a:blip r:embed="rId5">
            <a:alphaModFix/>
          </a:blip>
          <a:srcRect b="0" l="0" r="0" t="0"/>
          <a:stretch/>
        </p:blipFill>
        <p:spPr>
          <a:xfrm>
            <a:off x="8646120" y="1480320"/>
            <a:ext cx="2122920" cy="4895640"/>
          </a:xfrm>
          <a:prstGeom prst="rect">
            <a:avLst/>
          </a:prstGeom>
          <a:noFill/>
          <a:ln cap="flat" cmpd="sng" w="9525">
            <a:solidFill>
              <a:srgbClr val="000000"/>
            </a:solidFill>
            <a:prstDash val="solid"/>
            <a:round/>
            <a:headEnd len="sm" w="sm" type="none"/>
            <a:tailEnd len="sm" w="sm" type="none"/>
          </a:ln>
        </p:spPr>
      </p:pic>
    </p:spTree>
  </p:cSld>
  <p:clrMapOvr>
    <a:masterClrMapping/>
  </p:clrMapOvr>
  <p:transition spd="slow">
    <p:push dir="r"/>
  </p:transition>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5" name="Shape 295"/>
        <p:cNvGrpSpPr/>
        <p:nvPr/>
      </p:nvGrpSpPr>
      <p:grpSpPr>
        <a:xfrm>
          <a:off x="0" y="0"/>
          <a:ext cx="0" cy="0"/>
          <a:chOff x="0" y="0"/>
          <a:chExt cx="0" cy="0"/>
        </a:xfrm>
      </p:grpSpPr>
      <p:pic>
        <p:nvPicPr>
          <p:cNvPr descr="Graphical user interface, sunburst chart&#10;&#10;Description automatically generated" id="296" name="Google Shape;296;p11"/>
          <p:cNvPicPr preferRelativeResize="0"/>
          <p:nvPr/>
        </p:nvPicPr>
        <p:blipFill rotWithShape="1">
          <a:blip r:embed="rId3">
            <a:alphaModFix/>
          </a:blip>
          <a:srcRect b="0" l="0" r="0" t="0"/>
          <a:stretch/>
        </p:blipFill>
        <p:spPr>
          <a:xfrm>
            <a:off x="1440" y="-1800"/>
            <a:ext cx="12188880" cy="6854760"/>
          </a:xfrm>
          <a:prstGeom prst="rect">
            <a:avLst/>
          </a:prstGeom>
          <a:noFill/>
          <a:ln>
            <a:noFill/>
          </a:ln>
        </p:spPr>
      </p:pic>
      <p:sp>
        <p:nvSpPr>
          <p:cNvPr id="297" name="Google Shape;297;p11"/>
          <p:cNvSpPr/>
          <p:nvPr/>
        </p:nvSpPr>
        <p:spPr>
          <a:xfrm>
            <a:off x="11775960" y="6455160"/>
            <a:ext cx="393120" cy="36468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lang="en-GB" sz="1400" strike="noStrike">
                <a:solidFill>
                  <a:srgbClr val="FFFFFF"/>
                </a:solidFill>
                <a:latin typeface="Open Sans ExtraBold"/>
                <a:ea typeface="Open Sans ExtraBold"/>
                <a:cs typeface="Open Sans ExtraBold"/>
                <a:sym typeface="Open Sans ExtraBold"/>
              </a:rPr>
              <a:t>10</a:t>
            </a:r>
            <a:endParaRPr b="0" sz="1400" strike="noStrike">
              <a:solidFill>
                <a:srgbClr val="000000"/>
              </a:solidFill>
              <a:latin typeface="Arial"/>
              <a:ea typeface="Arial"/>
              <a:cs typeface="Arial"/>
              <a:sym typeface="Arial"/>
            </a:endParaRPr>
          </a:p>
        </p:txBody>
      </p:sp>
      <p:sp>
        <p:nvSpPr>
          <p:cNvPr id="298" name="Google Shape;298;p11"/>
          <p:cNvSpPr/>
          <p:nvPr/>
        </p:nvSpPr>
        <p:spPr>
          <a:xfrm>
            <a:off x="887040" y="4680"/>
            <a:ext cx="10758960" cy="1368720"/>
          </a:xfrm>
          <a:prstGeom prst="rect">
            <a:avLst/>
          </a:prstGeom>
          <a:noFill/>
          <a:ln>
            <a:noFill/>
          </a:ln>
        </p:spPr>
        <p:txBody>
          <a:bodyPr anchorCtr="0" anchor="b" bIns="45700" lIns="91425" spcFirstLastPara="1" rIns="91425" wrap="square" tIns="45700">
            <a:normAutofit/>
          </a:bodyPr>
          <a:lstStyle/>
          <a:p>
            <a:pPr indent="0" lvl="0" marL="0" marR="0" rtl="0" algn="l">
              <a:lnSpc>
                <a:spcPct val="90000"/>
              </a:lnSpc>
              <a:spcBef>
                <a:spcPts val="0"/>
              </a:spcBef>
              <a:spcAft>
                <a:spcPts val="0"/>
              </a:spcAft>
              <a:buNone/>
            </a:pPr>
            <a:r>
              <a:rPr b="0" lang="en-GB" sz="4400" strike="noStrike">
                <a:solidFill>
                  <a:srgbClr val="000000"/>
                </a:solidFill>
                <a:latin typeface="Open Sans"/>
                <a:ea typeface="Open Sans"/>
                <a:cs typeface="Open Sans"/>
                <a:sym typeface="Open Sans"/>
              </a:rPr>
              <a:t>3.1 Primary Data Collection Methods </a:t>
            </a:r>
            <a:endParaRPr b="0" sz="4400" strike="noStrike">
              <a:solidFill>
                <a:srgbClr val="000000"/>
              </a:solidFill>
              <a:latin typeface="Arial"/>
              <a:ea typeface="Arial"/>
              <a:cs typeface="Arial"/>
              <a:sym typeface="Arial"/>
            </a:endParaRPr>
          </a:p>
        </p:txBody>
      </p:sp>
      <p:sp>
        <p:nvSpPr>
          <p:cNvPr id="299" name="Google Shape;299;p11"/>
          <p:cNvSpPr/>
          <p:nvPr/>
        </p:nvSpPr>
        <p:spPr>
          <a:xfrm>
            <a:off x="887040" y="1551240"/>
            <a:ext cx="6207840" cy="394560"/>
          </a:xfrm>
          <a:prstGeom prst="rect">
            <a:avLst/>
          </a:prstGeom>
          <a:noFill/>
          <a:ln>
            <a:noFill/>
          </a:ln>
        </p:spPr>
        <p:txBody>
          <a:bodyPr anchorCtr="0" anchor="t" bIns="45000" lIns="90000" spcFirstLastPara="1" rIns="90000" wrap="square" tIns="45000">
            <a:spAutoFit/>
          </a:bodyPr>
          <a:lstStyle/>
          <a:p>
            <a:pPr indent="0" lvl="0" marL="0" marR="0" rtl="0" algn="l">
              <a:lnSpc>
                <a:spcPct val="100000"/>
              </a:lnSpc>
              <a:spcBef>
                <a:spcPts val="0"/>
              </a:spcBef>
              <a:spcAft>
                <a:spcPts val="0"/>
              </a:spcAft>
              <a:buNone/>
            </a:pPr>
            <a:r>
              <a:rPr b="1" lang="en-GB" sz="2000" strike="noStrike">
                <a:solidFill>
                  <a:srgbClr val="9CC2E5"/>
                </a:solidFill>
                <a:latin typeface="Open Sans"/>
                <a:ea typeface="Open Sans"/>
                <a:cs typeface="Open Sans"/>
                <a:sym typeface="Open Sans"/>
              </a:rPr>
              <a:t>Aerial Surveys </a:t>
            </a:r>
            <a:endParaRPr b="0" sz="2000" strike="noStrike">
              <a:solidFill>
                <a:srgbClr val="000000"/>
              </a:solidFill>
              <a:latin typeface="Arial"/>
              <a:ea typeface="Arial"/>
              <a:cs typeface="Arial"/>
              <a:sym typeface="Arial"/>
            </a:endParaRPr>
          </a:p>
        </p:txBody>
      </p:sp>
      <p:sp>
        <p:nvSpPr>
          <p:cNvPr id="300" name="Google Shape;300;p11"/>
          <p:cNvSpPr/>
          <p:nvPr/>
        </p:nvSpPr>
        <p:spPr>
          <a:xfrm>
            <a:off x="664200" y="2417040"/>
            <a:ext cx="5431320" cy="3930120"/>
          </a:xfrm>
          <a:prstGeom prst="rect">
            <a:avLst/>
          </a:prstGeom>
          <a:noFill/>
          <a:ln>
            <a:noFill/>
          </a:ln>
        </p:spPr>
        <p:txBody>
          <a:bodyPr anchorCtr="0" anchor="t" bIns="45000" lIns="90000" spcFirstLastPara="1" rIns="90000" wrap="square" tIns="45000">
            <a:spAutoFit/>
          </a:bodyPr>
          <a:lstStyle/>
          <a:p>
            <a:pPr indent="0" lvl="0" marL="0" marR="0" rtl="0" algn="l">
              <a:lnSpc>
                <a:spcPct val="150000"/>
              </a:lnSpc>
              <a:spcBef>
                <a:spcPts val="0"/>
              </a:spcBef>
              <a:spcAft>
                <a:spcPts val="0"/>
              </a:spcAft>
              <a:buNone/>
            </a:pPr>
            <a:r>
              <a:rPr b="1" lang="en-GB" sz="2400" strike="noStrike">
                <a:solidFill>
                  <a:srgbClr val="000000"/>
                </a:solidFill>
                <a:latin typeface="Open Sans"/>
                <a:ea typeface="Open Sans"/>
                <a:cs typeface="Open Sans"/>
                <a:sym typeface="Open Sans"/>
              </a:rPr>
              <a:t>Overview:</a:t>
            </a:r>
            <a:endParaRPr b="0" sz="2400" strike="noStrike">
              <a:solidFill>
                <a:srgbClr val="000000"/>
              </a:solidFill>
              <a:latin typeface="Arial"/>
              <a:ea typeface="Arial"/>
              <a:cs typeface="Arial"/>
              <a:sym typeface="Arial"/>
            </a:endParaRPr>
          </a:p>
          <a:p>
            <a:pPr indent="-343080" lvl="0" marL="343080" marR="0" rtl="0" algn="l">
              <a:lnSpc>
                <a:spcPct val="150000"/>
              </a:lnSpc>
              <a:spcBef>
                <a:spcPts val="0"/>
              </a:spcBef>
              <a:spcAft>
                <a:spcPts val="0"/>
              </a:spcAft>
              <a:buClr>
                <a:srgbClr val="000000"/>
              </a:buClr>
              <a:buSzPts val="2400"/>
              <a:buFont typeface="Arial"/>
              <a:buChar char="•"/>
            </a:pPr>
            <a:r>
              <a:rPr b="0" lang="en-GB" sz="2400" strike="noStrike">
                <a:solidFill>
                  <a:srgbClr val="000000"/>
                </a:solidFill>
                <a:latin typeface="Open Sans"/>
                <a:ea typeface="Open Sans"/>
                <a:cs typeface="Open Sans"/>
                <a:sym typeface="Open Sans"/>
              </a:rPr>
              <a:t>Done by small planes.</a:t>
            </a:r>
            <a:endParaRPr b="0" sz="2400" strike="noStrike">
              <a:solidFill>
                <a:srgbClr val="000000"/>
              </a:solidFill>
              <a:latin typeface="Arial"/>
              <a:ea typeface="Arial"/>
              <a:cs typeface="Arial"/>
              <a:sym typeface="Arial"/>
            </a:endParaRPr>
          </a:p>
          <a:p>
            <a:pPr indent="-343080" lvl="0" marL="343080" marR="0" rtl="0" algn="l">
              <a:lnSpc>
                <a:spcPct val="150000"/>
              </a:lnSpc>
              <a:spcBef>
                <a:spcPts val="0"/>
              </a:spcBef>
              <a:spcAft>
                <a:spcPts val="0"/>
              </a:spcAft>
              <a:buClr>
                <a:srgbClr val="000000"/>
              </a:buClr>
              <a:buSzPts val="2400"/>
              <a:buFont typeface="Arial"/>
              <a:buChar char="•"/>
            </a:pPr>
            <a:r>
              <a:rPr b="0" lang="en-GB" sz="2400" strike="noStrike">
                <a:solidFill>
                  <a:srgbClr val="000000"/>
                </a:solidFill>
                <a:latin typeface="Open Sans"/>
                <a:ea typeface="Open Sans"/>
                <a:cs typeface="Open Sans"/>
                <a:sym typeface="Open Sans"/>
              </a:rPr>
              <a:t>Can be done using drones.</a:t>
            </a:r>
            <a:endParaRPr b="0" sz="2400" strike="noStrike">
              <a:solidFill>
                <a:srgbClr val="000000"/>
              </a:solidFill>
              <a:latin typeface="Arial"/>
              <a:ea typeface="Arial"/>
              <a:cs typeface="Arial"/>
              <a:sym typeface="Arial"/>
            </a:endParaRPr>
          </a:p>
          <a:p>
            <a:pPr indent="-343080" lvl="0" marL="343080" marR="0" rtl="0" algn="l">
              <a:lnSpc>
                <a:spcPct val="150000"/>
              </a:lnSpc>
              <a:spcBef>
                <a:spcPts val="0"/>
              </a:spcBef>
              <a:spcAft>
                <a:spcPts val="0"/>
              </a:spcAft>
              <a:buClr>
                <a:srgbClr val="000000"/>
              </a:buClr>
              <a:buSzPts val="2400"/>
              <a:buFont typeface="Arial"/>
              <a:buChar char="•"/>
            </a:pPr>
            <a:r>
              <a:rPr b="0" lang="en-GB" sz="2400" strike="noStrike">
                <a:solidFill>
                  <a:srgbClr val="000000"/>
                </a:solidFill>
                <a:latin typeface="Open Sans"/>
                <a:ea typeface="Open Sans"/>
                <a:cs typeface="Open Sans"/>
                <a:sym typeface="Open Sans"/>
              </a:rPr>
              <a:t>The area surveyed can range from small to large areas depending on the instruments used.</a:t>
            </a:r>
            <a:endParaRPr b="0" sz="2400" strike="noStrike">
              <a:solidFill>
                <a:srgbClr val="000000"/>
              </a:solidFill>
              <a:latin typeface="Arial"/>
              <a:ea typeface="Arial"/>
              <a:cs typeface="Arial"/>
              <a:sym typeface="Arial"/>
            </a:endParaRPr>
          </a:p>
        </p:txBody>
      </p:sp>
      <p:sp>
        <p:nvSpPr>
          <p:cNvPr id="301" name="Google Shape;301;p11"/>
          <p:cNvSpPr/>
          <p:nvPr/>
        </p:nvSpPr>
        <p:spPr>
          <a:xfrm>
            <a:off x="6449040" y="2417040"/>
            <a:ext cx="5197320" cy="3930120"/>
          </a:xfrm>
          <a:prstGeom prst="rect">
            <a:avLst/>
          </a:prstGeom>
          <a:noFill/>
          <a:ln>
            <a:noFill/>
          </a:ln>
        </p:spPr>
        <p:txBody>
          <a:bodyPr anchorCtr="0" anchor="t" bIns="45000" lIns="90000" spcFirstLastPara="1" rIns="90000" wrap="square" tIns="45000">
            <a:spAutoFit/>
          </a:bodyPr>
          <a:lstStyle/>
          <a:p>
            <a:pPr indent="0" lvl="0" marL="0" marR="0" rtl="0" algn="l">
              <a:lnSpc>
                <a:spcPct val="150000"/>
              </a:lnSpc>
              <a:spcBef>
                <a:spcPts val="0"/>
              </a:spcBef>
              <a:spcAft>
                <a:spcPts val="0"/>
              </a:spcAft>
              <a:buNone/>
            </a:pPr>
            <a:r>
              <a:rPr b="0" lang="en-GB" sz="2400" strike="noStrike">
                <a:solidFill>
                  <a:srgbClr val="000000"/>
                </a:solidFill>
                <a:latin typeface="Open Sans"/>
                <a:ea typeface="Open Sans"/>
                <a:cs typeface="Open Sans"/>
                <a:sym typeface="Open Sans"/>
              </a:rPr>
              <a:t>Outputs of Drone Survey:</a:t>
            </a:r>
            <a:endParaRPr b="0" sz="2400" strike="noStrike">
              <a:solidFill>
                <a:srgbClr val="000000"/>
              </a:solidFill>
              <a:latin typeface="Arial"/>
              <a:ea typeface="Arial"/>
              <a:cs typeface="Arial"/>
              <a:sym typeface="Arial"/>
            </a:endParaRPr>
          </a:p>
          <a:p>
            <a:pPr indent="-343079" lvl="1" marL="800280" marR="0" rtl="0" algn="l">
              <a:lnSpc>
                <a:spcPct val="150000"/>
              </a:lnSpc>
              <a:spcBef>
                <a:spcPts val="0"/>
              </a:spcBef>
              <a:spcAft>
                <a:spcPts val="0"/>
              </a:spcAft>
              <a:buClr>
                <a:srgbClr val="000000"/>
              </a:buClr>
              <a:buSzPts val="2400"/>
              <a:buFont typeface="Arial"/>
              <a:buChar char="•"/>
            </a:pPr>
            <a:r>
              <a:rPr b="0" i="0" lang="en-GB" sz="2400" u="none" cap="none" strike="noStrike">
                <a:solidFill>
                  <a:srgbClr val="000000"/>
                </a:solidFill>
                <a:latin typeface="Open Sans"/>
                <a:ea typeface="Open Sans"/>
                <a:cs typeface="Open Sans"/>
                <a:sym typeface="Open Sans"/>
              </a:rPr>
              <a:t>Aerial Photography</a:t>
            </a:r>
            <a:endParaRPr b="0" i="0" sz="2400" u="none" cap="none" strike="noStrike">
              <a:solidFill>
                <a:srgbClr val="000000"/>
              </a:solidFill>
              <a:latin typeface="Arial"/>
              <a:ea typeface="Arial"/>
              <a:cs typeface="Arial"/>
              <a:sym typeface="Arial"/>
            </a:endParaRPr>
          </a:p>
          <a:p>
            <a:pPr indent="-343079" lvl="1" marL="800280" marR="0" rtl="0" algn="l">
              <a:lnSpc>
                <a:spcPct val="150000"/>
              </a:lnSpc>
              <a:spcBef>
                <a:spcPts val="0"/>
              </a:spcBef>
              <a:spcAft>
                <a:spcPts val="0"/>
              </a:spcAft>
              <a:buClr>
                <a:srgbClr val="000000"/>
              </a:buClr>
              <a:buSzPts val="2400"/>
              <a:buFont typeface="Arial"/>
              <a:buChar char="•"/>
            </a:pPr>
            <a:r>
              <a:rPr b="0" i="0" lang="en-GB" sz="2400" u="none" cap="none" strike="noStrike">
                <a:solidFill>
                  <a:srgbClr val="000000"/>
                </a:solidFill>
                <a:latin typeface="Open Sans"/>
                <a:ea typeface="Open Sans"/>
                <a:cs typeface="Open Sans"/>
                <a:sym typeface="Open Sans"/>
              </a:rPr>
              <a:t>3D point cloud</a:t>
            </a:r>
            <a:endParaRPr b="0" i="0" sz="2400" u="none" cap="none" strike="noStrike">
              <a:solidFill>
                <a:srgbClr val="000000"/>
              </a:solidFill>
              <a:latin typeface="Arial"/>
              <a:ea typeface="Arial"/>
              <a:cs typeface="Arial"/>
              <a:sym typeface="Arial"/>
            </a:endParaRPr>
          </a:p>
          <a:p>
            <a:pPr indent="-343079" lvl="1" marL="800280" marR="0" rtl="0" algn="l">
              <a:lnSpc>
                <a:spcPct val="150000"/>
              </a:lnSpc>
              <a:spcBef>
                <a:spcPts val="0"/>
              </a:spcBef>
              <a:spcAft>
                <a:spcPts val="0"/>
              </a:spcAft>
              <a:buClr>
                <a:srgbClr val="000000"/>
              </a:buClr>
              <a:buSzPts val="2400"/>
              <a:buFont typeface="Arial"/>
              <a:buChar char="•"/>
            </a:pPr>
            <a:r>
              <a:rPr b="0" i="0" lang="en-GB" sz="2400" u="none" cap="none" strike="noStrike">
                <a:solidFill>
                  <a:srgbClr val="000000"/>
                </a:solidFill>
                <a:latin typeface="Open Sans"/>
                <a:ea typeface="Open Sans"/>
                <a:cs typeface="Open Sans"/>
                <a:sym typeface="Open Sans"/>
              </a:rPr>
              <a:t>Digital Surface Models (DSM)</a:t>
            </a:r>
            <a:endParaRPr b="0" i="0" sz="2400" u="none" cap="none" strike="noStrike">
              <a:solidFill>
                <a:srgbClr val="000000"/>
              </a:solidFill>
              <a:latin typeface="Arial"/>
              <a:ea typeface="Arial"/>
              <a:cs typeface="Arial"/>
              <a:sym typeface="Arial"/>
            </a:endParaRPr>
          </a:p>
          <a:p>
            <a:pPr indent="-343079" lvl="1" marL="800280" marR="0" rtl="0" algn="l">
              <a:lnSpc>
                <a:spcPct val="150000"/>
              </a:lnSpc>
              <a:spcBef>
                <a:spcPts val="0"/>
              </a:spcBef>
              <a:spcAft>
                <a:spcPts val="0"/>
              </a:spcAft>
              <a:buClr>
                <a:srgbClr val="000000"/>
              </a:buClr>
              <a:buSzPts val="2400"/>
              <a:buFont typeface="Arial"/>
              <a:buChar char="•"/>
            </a:pPr>
            <a:r>
              <a:rPr b="0" i="0" lang="en-GB" sz="2400" u="none" cap="none" strike="noStrike">
                <a:solidFill>
                  <a:srgbClr val="000000"/>
                </a:solidFill>
                <a:latin typeface="Open Sans"/>
                <a:ea typeface="Open Sans"/>
                <a:cs typeface="Open Sans"/>
                <a:sym typeface="Open Sans"/>
              </a:rPr>
              <a:t>Digital Terrain Models (DTM)</a:t>
            </a:r>
            <a:endParaRPr b="0" i="0" sz="2400" u="none" cap="none" strike="noStrike">
              <a:solidFill>
                <a:srgbClr val="000000"/>
              </a:solidFill>
              <a:latin typeface="Arial"/>
              <a:ea typeface="Arial"/>
              <a:cs typeface="Arial"/>
              <a:sym typeface="Arial"/>
            </a:endParaRPr>
          </a:p>
          <a:p>
            <a:pPr indent="-343079" lvl="1" marL="800280" marR="0" rtl="0" algn="l">
              <a:lnSpc>
                <a:spcPct val="150000"/>
              </a:lnSpc>
              <a:spcBef>
                <a:spcPts val="0"/>
              </a:spcBef>
              <a:spcAft>
                <a:spcPts val="0"/>
              </a:spcAft>
              <a:buClr>
                <a:srgbClr val="000000"/>
              </a:buClr>
              <a:buSzPts val="2400"/>
              <a:buFont typeface="Arial"/>
              <a:buChar char="•"/>
            </a:pPr>
            <a:r>
              <a:rPr b="0" i="0" lang="en-GB" sz="2400" u="none" cap="none" strike="noStrike">
                <a:solidFill>
                  <a:srgbClr val="000000"/>
                </a:solidFill>
                <a:latin typeface="Open Sans"/>
                <a:ea typeface="Open Sans"/>
                <a:cs typeface="Open Sans"/>
                <a:sym typeface="Open Sans"/>
              </a:rPr>
              <a:t>3D Textured Mesh</a:t>
            </a:r>
            <a:endParaRPr b="0" i="0" sz="2400" u="none" cap="none" strike="noStrike">
              <a:solidFill>
                <a:srgbClr val="000000"/>
              </a:solidFill>
              <a:latin typeface="Arial"/>
              <a:ea typeface="Arial"/>
              <a:cs typeface="Arial"/>
              <a:sym typeface="Arial"/>
            </a:endParaRPr>
          </a:p>
          <a:p>
            <a:pPr indent="-343079" lvl="1" marL="800280" marR="0" rtl="0" algn="l">
              <a:lnSpc>
                <a:spcPct val="150000"/>
              </a:lnSpc>
              <a:spcBef>
                <a:spcPts val="0"/>
              </a:spcBef>
              <a:spcAft>
                <a:spcPts val="0"/>
              </a:spcAft>
              <a:buClr>
                <a:srgbClr val="000000"/>
              </a:buClr>
              <a:buSzPts val="2400"/>
              <a:buFont typeface="Arial"/>
              <a:buChar char="•"/>
            </a:pPr>
            <a:r>
              <a:rPr b="0" i="0" lang="en-GB" sz="2400" u="none" cap="none" strike="noStrike">
                <a:solidFill>
                  <a:srgbClr val="000000"/>
                </a:solidFill>
                <a:latin typeface="Open Sans"/>
                <a:ea typeface="Open Sans"/>
                <a:cs typeface="Open Sans"/>
                <a:sym typeface="Open Sans"/>
              </a:rPr>
              <a:t>Contour lines</a:t>
            </a:r>
            <a:endParaRPr b="0" i="0" sz="2400" u="none" cap="none" strike="noStrike">
              <a:solidFill>
                <a:srgbClr val="000000"/>
              </a:solidFill>
              <a:latin typeface="Arial"/>
              <a:ea typeface="Arial"/>
              <a:cs typeface="Arial"/>
              <a:sym typeface="Arial"/>
            </a:endParaRPr>
          </a:p>
        </p:txBody>
      </p:sp>
    </p:spTree>
  </p:cSld>
  <p:clrMapOvr>
    <a:masterClrMapping/>
  </p:clrMapOvr>
  <p:transition spd="slow">
    <p:push dir="r"/>
  </p:transition>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7" name="Shape 307"/>
        <p:cNvGrpSpPr/>
        <p:nvPr/>
      </p:nvGrpSpPr>
      <p:grpSpPr>
        <a:xfrm>
          <a:off x="0" y="0"/>
          <a:ext cx="0" cy="0"/>
          <a:chOff x="0" y="0"/>
          <a:chExt cx="0" cy="0"/>
        </a:xfrm>
      </p:grpSpPr>
      <p:pic>
        <p:nvPicPr>
          <p:cNvPr descr="Graphical user interface, sunburst chart&#10;&#10;Description automatically generated" id="308" name="Google Shape;308;p12"/>
          <p:cNvPicPr preferRelativeResize="0"/>
          <p:nvPr/>
        </p:nvPicPr>
        <p:blipFill rotWithShape="1">
          <a:blip r:embed="rId3">
            <a:alphaModFix/>
          </a:blip>
          <a:srcRect b="0" l="0" r="0" t="0"/>
          <a:stretch/>
        </p:blipFill>
        <p:spPr>
          <a:xfrm>
            <a:off x="1440" y="-1800"/>
            <a:ext cx="12188880" cy="6854760"/>
          </a:xfrm>
          <a:prstGeom prst="rect">
            <a:avLst/>
          </a:prstGeom>
          <a:noFill/>
          <a:ln>
            <a:noFill/>
          </a:ln>
        </p:spPr>
      </p:pic>
      <p:sp>
        <p:nvSpPr>
          <p:cNvPr id="309" name="Google Shape;309;p12"/>
          <p:cNvSpPr/>
          <p:nvPr/>
        </p:nvSpPr>
        <p:spPr>
          <a:xfrm>
            <a:off x="11775960" y="6455160"/>
            <a:ext cx="393120" cy="36468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lang="en-GB" sz="1400" strike="noStrike">
                <a:solidFill>
                  <a:srgbClr val="FFFFFF"/>
                </a:solidFill>
                <a:latin typeface="Open Sans ExtraBold"/>
                <a:ea typeface="Open Sans ExtraBold"/>
                <a:cs typeface="Open Sans ExtraBold"/>
                <a:sym typeface="Open Sans ExtraBold"/>
              </a:rPr>
              <a:t>11</a:t>
            </a:r>
            <a:endParaRPr b="0" sz="1400" strike="noStrike">
              <a:solidFill>
                <a:srgbClr val="000000"/>
              </a:solidFill>
              <a:latin typeface="Arial"/>
              <a:ea typeface="Arial"/>
              <a:cs typeface="Arial"/>
              <a:sym typeface="Arial"/>
            </a:endParaRPr>
          </a:p>
        </p:txBody>
      </p:sp>
      <p:sp>
        <p:nvSpPr>
          <p:cNvPr id="310" name="Google Shape;310;p12"/>
          <p:cNvSpPr/>
          <p:nvPr/>
        </p:nvSpPr>
        <p:spPr>
          <a:xfrm>
            <a:off x="887040" y="4680"/>
            <a:ext cx="10758960" cy="1368720"/>
          </a:xfrm>
          <a:prstGeom prst="rect">
            <a:avLst/>
          </a:prstGeom>
          <a:noFill/>
          <a:ln>
            <a:noFill/>
          </a:ln>
        </p:spPr>
        <p:txBody>
          <a:bodyPr anchorCtr="0" anchor="b" bIns="45700" lIns="91425" spcFirstLastPara="1" rIns="91425" wrap="square" tIns="45700">
            <a:normAutofit/>
          </a:bodyPr>
          <a:lstStyle/>
          <a:p>
            <a:pPr indent="0" lvl="0" marL="0" marR="0" rtl="0" algn="l">
              <a:lnSpc>
                <a:spcPct val="90000"/>
              </a:lnSpc>
              <a:spcBef>
                <a:spcPts val="0"/>
              </a:spcBef>
              <a:spcAft>
                <a:spcPts val="0"/>
              </a:spcAft>
              <a:buNone/>
            </a:pPr>
            <a:r>
              <a:rPr b="0" lang="en-GB" sz="4400" strike="noStrike">
                <a:solidFill>
                  <a:srgbClr val="000000"/>
                </a:solidFill>
                <a:latin typeface="Open Sans"/>
                <a:ea typeface="Open Sans"/>
                <a:cs typeface="Open Sans"/>
                <a:sym typeface="Open Sans"/>
              </a:rPr>
              <a:t>3.1 Primary Data Collection Methods </a:t>
            </a:r>
            <a:endParaRPr b="0" sz="4400" strike="noStrike">
              <a:solidFill>
                <a:srgbClr val="000000"/>
              </a:solidFill>
              <a:latin typeface="Arial"/>
              <a:ea typeface="Arial"/>
              <a:cs typeface="Arial"/>
              <a:sym typeface="Arial"/>
            </a:endParaRPr>
          </a:p>
        </p:txBody>
      </p:sp>
      <p:sp>
        <p:nvSpPr>
          <p:cNvPr id="311" name="Google Shape;311;p12"/>
          <p:cNvSpPr/>
          <p:nvPr/>
        </p:nvSpPr>
        <p:spPr>
          <a:xfrm>
            <a:off x="887040" y="1551240"/>
            <a:ext cx="6207840" cy="394560"/>
          </a:xfrm>
          <a:prstGeom prst="rect">
            <a:avLst/>
          </a:prstGeom>
          <a:noFill/>
          <a:ln>
            <a:noFill/>
          </a:ln>
        </p:spPr>
        <p:txBody>
          <a:bodyPr anchorCtr="0" anchor="t" bIns="45000" lIns="90000" spcFirstLastPara="1" rIns="90000" wrap="square" tIns="45000">
            <a:spAutoFit/>
          </a:bodyPr>
          <a:lstStyle/>
          <a:p>
            <a:pPr indent="0" lvl="0" marL="0" marR="0" rtl="0" algn="l">
              <a:lnSpc>
                <a:spcPct val="100000"/>
              </a:lnSpc>
              <a:spcBef>
                <a:spcPts val="0"/>
              </a:spcBef>
              <a:spcAft>
                <a:spcPts val="0"/>
              </a:spcAft>
              <a:buNone/>
            </a:pPr>
            <a:r>
              <a:rPr b="1" lang="en-GB" sz="2000" strike="noStrike">
                <a:solidFill>
                  <a:srgbClr val="9CC2E5"/>
                </a:solidFill>
                <a:latin typeface="Open Sans"/>
                <a:ea typeface="Open Sans"/>
                <a:cs typeface="Open Sans"/>
                <a:sym typeface="Open Sans"/>
              </a:rPr>
              <a:t>Drone Surveys</a:t>
            </a:r>
            <a:endParaRPr b="0" sz="2000" strike="noStrike">
              <a:solidFill>
                <a:srgbClr val="000000"/>
              </a:solidFill>
              <a:latin typeface="Arial"/>
              <a:ea typeface="Arial"/>
              <a:cs typeface="Arial"/>
              <a:sym typeface="Arial"/>
            </a:endParaRPr>
          </a:p>
        </p:txBody>
      </p:sp>
      <p:pic>
        <p:nvPicPr>
          <p:cNvPr id="312" name="Google Shape;312;p12"/>
          <p:cNvPicPr preferRelativeResize="0"/>
          <p:nvPr/>
        </p:nvPicPr>
        <p:blipFill rotWithShape="1">
          <a:blip r:embed="rId4">
            <a:alphaModFix/>
          </a:blip>
          <a:srcRect b="0" l="0" r="0" t="0"/>
          <a:stretch/>
        </p:blipFill>
        <p:spPr>
          <a:xfrm>
            <a:off x="3734280" y="1980000"/>
            <a:ext cx="4723200" cy="3719160"/>
          </a:xfrm>
          <a:prstGeom prst="rect">
            <a:avLst/>
          </a:prstGeom>
          <a:noFill/>
          <a:ln>
            <a:noFill/>
          </a:ln>
        </p:spPr>
      </p:pic>
      <p:sp>
        <p:nvSpPr>
          <p:cNvPr id="313" name="Google Shape;313;p12"/>
          <p:cNvSpPr/>
          <p:nvPr/>
        </p:nvSpPr>
        <p:spPr>
          <a:xfrm>
            <a:off x="4418280" y="6033600"/>
            <a:ext cx="3696480" cy="272160"/>
          </a:xfrm>
          <a:prstGeom prst="rect">
            <a:avLst/>
          </a:prstGeom>
          <a:noFill/>
          <a:ln>
            <a:noFill/>
          </a:ln>
        </p:spPr>
        <p:txBody>
          <a:bodyPr anchorCtr="0" anchor="t" bIns="45000" lIns="90000" spcFirstLastPara="1" rIns="90000" wrap="square" tIns="45000">
            <a:spAutoFit/>
          </a:bodyPr>
          <a:lstStyle/>
          <a:p>
            <a:pPr indent="0" lvl="0" marL="0" marR="0" rtl="0" algn="ctr">
              <a:lnSpc>
                <a:spcPct val="100000"/>
              </a:lnSpc>
              <a:spcBef>
                <a:spcPts val="0"/>
              </a:spcBef>
              <a:spcAft>
                <a:spcPts val="0"/>
              </a:spcAft>
              <a:buNone/>
            </a:pPr>
            <a:r>
              <a:rPr b="0" i="1" lang="en-GB" sz="1200" strike="noStrike">
                <a:solidFill>
                  <a:srgbClr val="000000"/>
                </a:solidFill>
                <a:latin typeface="Open Sans"/>
                <a:ea typeface="Open Sans"/>
                <a:cs typeface="Open Sans"/>
                <a:sym typeface="Open Sans"/>
              </a:rPr>
              <a:t>Picture Source: </a:t>
            </a:r>
            <a:r>
              <a:rPr b="0" i="1" lang="en-GB" sz="1200" u="sng" strike="noStrike">
                <a:solidFill>
                  <a:srgbClr val="0563C1"/>
                </a:solidFill>
                <a:latin typeface="Open Sans"/>
                <a:ea typeface="Open Sans"/>
                <a:cs typeface="Open Sans"/>
                <a:sym typeface="Open Sans"/>
                <a:hlinkClick r:id="rId5">
                  <a:extLst>
                    <a:ext uri="{A12FA001-AC4F-418D-AE19-62706E023703}">
                      <ahyp:hlinkClr val="tx"/>
                    </a:ext>
                  </a:extLst>
                </a:hlinkClick>
              </a:rPr>
              <a:t>Photogrammetry Guide</a:t>
            </a:r>
            <a:endParaRPr b="0" sz="1200" strike="noStrike">
              <a:solidFill>
                <a:srgbClr val="000000"/>
              </a:solidFill>
              <a:latin typeface="Arial"/>
              <a:ea typeface="Arial"/>
              <a:cs typeface="Arial"/>
              <a:sym typeface="Arial"/>
            </a:endParaRPr>
          </a:p>
        </p:txBody>
      </p:sp>
    </p:spTree>
  </p:cSld>
  <p:clrMapOvr>
    <a:masterClrMapping/>
  </p:clrMapOvr>
  <p:transition spd="slow">
    <p:push dir="r"/>
  </p:transition>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8" name="Shape 318"/>
        <p:cNvGrpSpPr/>
        <p:nvPr/>
      </p:nvGrpSpPr>
      <p:grpSpPr>
        <a:xfrm>
          <a:off x="0" y="0"/>
          <a:ext cx="0" cy="0"/>
          <a:chOff x="0" y="0"/>
          <a:chExt cx="0" cy="0"/>
        </a:xfrm>
      </p:grpSpPr>
      <p:pic>
        <p:nvPicPr>
          <p:cNvPr descr="Graphical user interface, sunburst chart&#10;&#10;Description automatically generated" id="319" name="Google Shape;319;p13"/>
          <p:cNvPicPr preferRelativeResize="0"/>
          <p:nvPr/>
        </p:nvPicPr>
        <p:blipFill rotWithShape="1">
          <a:blip r:embed="rId3">
            <a:alphaModFix/>
          </a:blip>
          <a:srcRect b="0" l="0" r="0" t="0"/>
          <a:stretch/>
        </p:blipFill>
        <p:spPr>
          <a:xfrm>
            <a:off x="1440" y="-1800"/>
            <a:ext cx="12188880" cy="6859440"/>
          </a:xfrm>
          <a:prstGeom prst="rect">
            <a:avLst/>
          </a:prstGeom>
          <a:noFill/>
          <a:ln>
            <a:noFill/>
          </a:ln>
        </p:spPr>
      </p:pic>
      <p:sp>
        <p:nvSpPr>
          <p:cNvPr id="320" name="Google Shape;320;p13"/>
          <p:cNvSpPr/>
          <p:nvPr/>
        </p:nvSpPr>
        <p:spPr>
          <a:xfrm>
            <a:off x="11775960" y="6455160"/>
            <a:ext cx="393120" cy="36468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lang="en-GB" sz="1400" strike="noStrike">
                <a:solidFill>
                  <a:srgbClr val="FFFFFF"/>
                </a:solidFill>
                <a:latin typeface="Open Sans ExtraBold"/>
                <a:ea typeface="Open Sans ExtraBold"/>
                <a:cs typeface="Open Sans ExtraBold"/>
                <a:sym typeface="Open Sans ExtraBold"/>
              </a:rPr>
              <a:t>12</a:t>
            </a:r>
            <a:endParaRPr b="0" sz="1400" strike="noStrike">
              <a:solidFill>
                <a:srgbClr val="000000"/>
              </a:solidFill>
              <a:latin typeface="Arial"/>
              <a:ea typeface="Arial"/>
              <a:cs typeface="Arial"/>
              <a:sym typeface="Arial"/>
            </a:endParaRPr>
          </a:p>
        </p:txBody>
      </p:sp>
      <p:sp>
        <p:nvSpPr>
          <p:cNvPr id="321" name="Google Shape;321;p13"/>
          <p:cNvSpPr/>
          <p:nvPr/>
        </p:nvSpPr>
        <p:spPr>
          <a:xfrm>
            <a:off x="545400" y="51480"/>
            <a:ext cx="10758960" cy="1368720"/>
          </a:xfrm>
          <a:prstGeom prst="rect">
            <a:avLst/>
          </a:prstGeom>
          <a:noFill/>
          <a:ln>
            <a:noFill/>
          </a:ln>
        </p:spPr>
        <p:txBody>
          <a:bodyPr anchorCtr="0" anchor="b" bIns="45700" lIns="91425" spcFirstLastPara="1" rIns="91425" wrap="square" tIns="45700">
            <a:normAutofit/>
          </a:bodyPr>
          <a:lstStyle/>
          <a:p>
            <a:pPr indent="0" lvl="0" marL="0" marR="0" rtl="0" algn="l">
              <a:lnSpc>
                <a:spcPct val="90000"/>
              </a:lnSpc>
              <a:spcBef>
                <a:spcPts val="0"/>
              </a:spcBef>
              <a:spcAft>
                <a:spcPts val="0"/>
              </a:spcAft>
              <a:buNone/>
            </a:pPr>
            <a:r>
              <a:rPr b="0" lang="en-GB" sz="4400" strike="noStrike">
                <a:solidFill>
                  <a:srgbClr val="000000"/>
                </a:solidFill>
                <a:latin typeface="Open Sans"/>
                <a:ea typeface="Open Sans"/>
                <a:cs typeface="Open Sans"/>
                <a:sym typeface="Open Sans"/>
              </a:rPr>
              <a:t>3.1 Primary Data Collection Methods </a:t>
            </a:r>
            <a:endParaRPr b="0" sz="4400" strike="noStrike">
              <a:solidFill>
                <a:srgbClr val="000000"/>
              </a:solidFill>
              <a:latin typeface="Arial"/>
              <a:ea typeface="Arial"/>
              <a:cs typeface="Arial"/>
              <a:sym typeface="Arial"/>
            </a:endParaRPr>
          </a:p>
        </p:txBody>
      </p:sp>
      <p:sp>
        <p:nvSpPr>
          <p:cNvPr id="322" name="Google Shape;322;p13"/>
          <p:cNvSpPr/>
          <p:nvPr/>
        </p:nvSpPr>
        <p:spPr>
          <a:xfrm>
            <a:off x="545400" y="1551240"/>
            <a:ext cx="6207840" cy="394560"/>
          </a:xfrm>
          <a:prstGeom prst="rect">
            <a:avLst/>
          </a:prstGeom>
          <a:noFill/>
          <a:ln>
            <a:noFill/>
          </a:ln>
        </p:spPr>
        <p:txBody>
          <a:bodyPr anchorCtr="0" anchor="t" bIns="45000" lIns="90000" spcFirstLastPara="1" rIns="90000" wrap="square" tIns="45000">
            <a:spAutoFit/>
          </a:bodyPr>
          <a:lstStyle/>
          <a:p>
            <a:pPr indent="0" lvl="0" marL="0" marR="0" rtl="0" algn="l">
              <a:lnSpc>
                <a:spcPct val="100000"/>
              </a:lnSpc>
              <a:spcBef>
                <a:spcPts val="0"/>
              </a:spcBef>
              <a:spcAft>
                <a:spcPts val="0"/>
              </a:spcAft>
              <a:buNone/>
            </a:pPr>
            <a:r>
              <a:rPr b="1" lang="en-GB" sz="2000" strike="noStrike">
                <a:solidFill>
                  <a:srgbClr val="9CC2E5"/>
                </a:solidFill>
                <a:latin typeface="Open Sans"/>
                <a:ea typeface="Open Sans"/>
                <a:cs typeface="Open Sans"/>
                <a:sym typeface="Open Sans"/>
              </a:rPr>
              <a:t>Benefits of Drones in Surveying</a:t>
            </a:r>
            <a:endParaRPr b="0" sz="2000" strike="noStrike">
              <a:solidFill>
                <a:srgbClr val="000000"/>
              </a:solidFill>
              <a:latin typeface="Arial"/>
              <a:ea typeface="Arial"/>
              <a:cs typeface="Arial"/>
              <a:sym typeface="Arial"/>
            </a:endParaRPr>
          </a:p>
        </p:txBody>
      </p:sp>
      <p:sp>
        <p:nvSpPr>
          <p:cNvPr id="323" name="Google Shape;323;p13"/>
          <p:cNvSpPr/>
          <p:nvPr/>
        </p:nvSpPr>
        <p:spPr>
          <a:xfrm>
            <a:off x="245520" y="2276640"/>
            <a:ext cx="5144760" cy="1918440"/>
          </a:xfrm>
          <a:prstGeom prst="rect">
            <a:avLst/>
          </a:prstGeom>
          <a:noFill/>
          <a:ln>
            <a:noFill/>
          </a:ln>
        </p:spPr>
        <p:txBody>
          <a:bodyPr anchorCtr="0" anchor="t" bIns="45000" lIns="90000" spcFirstLastPara="1" rIns="90000" wrap="square" tIns="45000">
            <a:spAutoFit/>
          </a:bodyPr>
          <a:lstStyle/>
          <a:p>
            <a:pPr indent="0" lvl="0" marL="0" marR="0" rtl="0" algn="l">
              <a:lnSpc>
                <a:spcPct val="150000"/>
              </a:lnSpc>
              <a:spcBef>
                <a:spcPts val="0"/>
              </a:spcBef>
              <a:spcAft>
                <a:spcPts val="0"/>
              </a:spcAft>
              <a:buNone/>
            </a:pPr>
            <a:r>
              <a:rPr b="0" lang="en-GB" sz="2000" strike="noStrike">
                <a:solidFill>
                  <a:srgbClr val="000000"/>
                </a:solidFill>
                <a:latin typeface="Open Sans"/>
                <a:ea typeface="Open Sans"/>
                <a:cs typeface="Open Sans"/>
                <a:sym typeface="Open Sans"/>
              </a:rPr>
              <a:t>Benefits:</a:t>
            </a:r>
            <a:endParaRPr b="0" sz="2000" strike="noStrike">
              <a:solidFill>
                <a:srgbClr val="000000"/>
              </a:solidFill>
              <a:latin typeface="Arial"/>
              <a:ea typeface="Arial"/>
              <a:cs typeface="Arial"/>
              <a:sym typeface="Arial"/>
            </a:endParaRPr>
          </a:p>
          <a:p>
            <a:pPr indent="-343080" lvl="0" marL="343080" marR="0" rtl="0" algn="l">
              <a:lnSpc>
                <a:spcPct val="150000"/>
              </a:lnSpc>
              <a:spcBef>
                <a:spcPts val="0"/>
              </a:spcBef>
              <a:spcAft>
                <a:spcPts val="0"/>
              </a:spcAft>
              <a:buClr>
                <a:srgbClr val="000000"/>
              </a:buClr>
              <a:buSzPts val="2000"/>
              <a:buFont typeface="Arial"/>
              <a:buChar char="•"/>
            </a:pPr>
            <a:r>
              <a:rPr b="0" lang="en-GB" sz="2000" strike="noStrike">
                <a:solidFill>
                  <a:srgbClr val="000000"/>
                </a:solidFill>
                <a:latin typeface="Open Sans"/>
                <a:ea typeface="Open Sans"/>
                <a:cs typeface="Open Sans"/>
                <a:sym typeface="Open Sans"/>
              </a:rPr>
              <a:t>Reduce field time and survey costs.</a:t>
            </a:r>
            <a:endParaRPr b="0" sz="2000" strike="noStrike">
              <a:solidFill>
                <a:srgbClr val="000000"/>
              </a:solidFill>
              <a:latin typeface="Arial"/>
              <a:ea typeface="Arial"/>
              <a:cs typeface="Arial"/>
              <a:sym typeface="Arial"/>
            </a:endParaRPr>
          </a:p>
          <a:p>
            <a:pPr indent="-343080" lvl="0" marL="343080" marR="0" rtl="0" algn="l">
              <a:lnSpc>
                <a:spcPct val="150000"/>
              </a:lnSpc>
              <a:spcBef>
                <a:spcPts val="0"/>
              </a:spcBef>
              <a:spcAft>
                <a:spcPts val="0"/>
              </a:spcAft>
              <a:buClr>
                <a:srgbClr val="000000"/>
              </a:buClr>
              <a:buSzPts val="2000"/>
              <a:buFont typeface="Arial"/>
              <a:buChar char="•"/>
            </a:pPr>
            <a:r>
              <a:rPr b="0" lang="en-GB" sz="2000" strike="noStrike">
                <a:solidFill>
                  <a:srgbClr val="000000"/>
                </a:solidFill>
                <a:latin typeface="Open Sans"/>
                <a:ea typeface="Open Sans"/>
                <a:cs typeface="Open Sans"/>
                <a:sym typeface="Open Sans"/>
              </a:rPr>
              <a:t>Provide accurate and exhaustive data.</a:t>
            </a:r>
            <a:endParaRPr b="0" sz="2000" strike="noStrike">
              <a:solidFill>
                <a:srgbClr val="000000"/>
              </a:solidFill>
              <a:latin typeface="Arial"/>
              <a:ea typeface="Arial"/>
              <a:cs typeface="Arial"/>
              <a:sym typeface="Arial"/>
            </a:endParaRPr>
          </a:p>
          <a:p>
            <a:pPr indent="-343080" lvl="0" marL="343080" marR="0" rtl="0" algn="l">
              <a:lnSpc>
                <a:spcPct val="150000"/>
              </a:lnSpc>
              <a:spcBef>
                <a:spcPts val="0"/>
              </a:spcBef>
              <a:spcAft>
                <a:spcPts val="0"/>
              </a:spcAft>
              <a:buClr>
                <a:srgbClr val="000000"/>
              </a:buClr>
              <a:buSzPts val="2000"/>
              <a:buFont typeface="Arial"/>
              <a:buChar char="•"/>
            </a:pPr>
            <a:r>
              <a:rPr b="0" lang="en-GB" sz="2000" strike="noStrike">
                <a:solidFill>
                  <a:srgbClr val="000000"/>
                </a:solidFill>
                <a:latin typeface="Open Sans"/>
                <a:ea typeface="Open Sans"/>
                <a:cs typeface="Open Sans"/>
                <a:sym typeface="Open Sans"/>
              </a:rPr>
              <a:t>Map otherwise inaccessible areas</a:t>
            </a:r>
            <a:endParaRPr b="0" sz="2000" strike="noStrike">
              <a:solidFill>
                <a:srgbClr val="000000"/>
              </a:solidFill>
              <a:latin typeface="Arial"/>
              <a:ea typeface="Arial"/>
              <a:cs typeface="Arial"/>
              <a:sym typeface="Arial"/>
            </a:endParaRPr>
          </a:p>
        </p:txBody>
      </p:sp>
      <p:sp>
        <p:nvSpPr>
          <p:cNvPr id="324" name="Google Shape;324;p13"/>
          <p:cNvSpPr/>
          <p:nvPr/>
        </p:nvSpPr>
        <p:spPr>
          <a:xfrm>
            <a:off x="6300000" y="2340000"/>
            <a:ext cx="5040000" cy="1919160"/>
          </a:xfrm>
          <a:prstGeom prst="rect">
            <a:avLst/>
          </a:prstGeom>
          <a:noFill/>
          <a:ln>
            <a:noFill/>
          </a:ln>
        </p:spPr>
        <p:txBody>
          <a:bodyPr anchorCtr="0" anchor="t" bIns="45000" lIns="90000" spcFirstLastPara="1" rIns="90000" wrap="square" tIns="45000">
            <a:spAutoFit/>
          </a:bodyPr>
          <a:lstStyle/>
          <a:p>
            <a:pPr indent="0" lvl="0" marL="0" marR="0" rtl="0" algn="l">
              <a:lnSpc>
                <a:spcPct val="150000"/>
              </a:lnSpc>
              <a:spcBef>
                <a:spcPts val="0"/>
              </a:spcBef>
              <a:spcAft>
                <a:spcPts val="0"/>
              </a:spcAft>
              <a:buNone/>
            </a:pPr>
            <a:r>
              <a:rPr b="0" lang="en-GB" sz="2000" strike="noStrike">
                <a:solidFill>
                  <a:srgbClr val="000000"/>
                </a:solidFill>
                <a:latin typeface="Open Sans"/>
                <a:ea typeface="Open Sans"/>
                <a:cs typeface="Open Sans"/>
                <a:sym typeface="Open Sans"/>
              </a:rPr>
              <a:t>Uses of drones in surveying:</a:t>
            </a:r>
            <a:endParaRPr b="0" sz="2000" strike="noStrike">
              <a:solidFill>
                <a:srgbClr val="000000"/>
              </a:solidFill>
              <a:latin typeface="Arial"/>
              <a:ea typeface="Arial"/>
              <a:cs typeface="Arial"/>
              <a:sym typeface="Arial"/>
            </a:endParaRPr>
          </a:p>
          <a:p>
            <a:pPr indent="-343080" lvl="0" marL="343080" marR="0" rtl="0" algn="l">
              <a:lnSpc>
                <a:spcPct val="150000"/>
              </a:lnSpc>
              <a:spcBef>
                <a:spcPts val="0"/>
              </a:spcBef>
              <a:spcAft>
                <a:spcPts val="0"/>
              </a:spcAft>
              <a:buClr>
                <a:srgbClr val="000000"/>
              </a:buClr>
              <a:buSzPts val="2000"/>
              <a:buFont typeface="Arial"/>
              <a:buChar char="•"/>
            </a:pPr>
            <a:r>
              <a:rPr b="0" lang="en-GB" sz="2000" strike="noStrike">
                <a:solidFill>
                  <a:srgbClr val="000000"/>
                </a:solidFill>
                <a:latin typeface="Open Sans"/>
                <a:ea typeface="Open Sans"/>
                <a:cs typeface="Open Sans"/>
                <a:sym typeface="Open Sans"/>
              </a:rPr>
              <a:t>Land Surveying / Cartography </a:t>
            </a:r>
            <a:endParaRPr b="0" sz="2000" strike="noStrike">
              <a:solidFill>
                <a:srgbClr val="000000"/>
              </a:solidFill>
              <a:latin typeface="Arial"/>
              <a:ea typeface="Arial"/>
              <a:cs typeface="Arial"/>
              <a:sym typeface="Arial"/>
            </a:endParaRPr>
          </a:p>
          <a:p>
            <a:pPr indent="-343080" lvl="0" marL="343080" marR="0" rtl="0" algn="l">
              <a:lnSpc>
                <a:spcPct val="150000"/>
              </a:lnSpc>
              <a:spcBef>
                <a:spcPts val="0"/>
              </a:spcBef>
              <a:spcAft>
                <a:spcPts val="0"/>
              </a:spcAft>
              <a:buClr>
                <a:srgbClr val="000000"/>
              </a:buClr>
              <a:buSzPts val="2000"/>
              <a:buFont typeface="Arial"/>
              <a:buChar char="•"/>
            </a:pPr>
            <a:r>
              <a:rPr b="0" lang="en-GB" sz="2000" strike="noStrike">
                <a:solidFill>
                  <a:srgbClr val="000000"/>
                </a:solidFill>
                <a:latin typeface="Open Sans"/>
                <a:ea typeface="Open Sans"/>
                <a:cs typeface="Open Sans"/>
                <a:sym typeface="Open Sans"/>
              </a:rPr>
              <a:t>Land Management </a:t>
            </a:r>
            <a:endParaRPr b="0" sz="2000" strike="noStrike">
              <a:solidFill>
                <a:srgbClr val="000000"/>
              </a:solidFill>
              <a:latin typeface="Arial"/>
              <a:ea typeface="Arial"/>
              <a:cs typeface="Arial"/>
              <a:sym typeface="Arial"/>
            </a:endParaRPr>
          </a:p>
          <a:p>
            <a:pPr indent="-343080" lvl="0" marL="343080" marR="0" rtl="0" algn="l">
              <a:lnSpc>
                <a:spcPct val="150000"/>
              </a:lnSpc>
              <a:spcBef>
                <a:spcPts val="0"/>
              </a:spcBef>
              <a:spcAft>
                <a:spcPts val="0"/>
              </a:spcAft>
              <a:buClr>
                <a:srgbClr val="000000"/>
              </a:buClr>
              <a:buSzPts val="2000"/>
              <a:buFont typeface="Arial"/>
              <a:buChar char="•"/>
            </a:pPr>
            <a:r>
              <a:rPr b="0" lang="en-GB" sz="2000" strike="noStrike">
                <a:solidFill>
                  <a:srgbClr val="000000"/>
                </a:solidFill>
                <a:latin typeface="Open Sans"/>
                <a:ea typeface="Open Sans"/>
                <a:cs typeface="Open Sans"/>
                <a:sym typeface="Open Sans"/>
              </a:rPr>
              <a:t>Precise measurements </a:t>
            </a:r>
            <a:endParaRPr b="0" sz="2000" strike="noStrike">
              <a:solidFill>
                <a:srgbClr val="000000"/>
              </a:solidFill>
              <a:latin typeface="Arial"/>
              <a:ea typeface="Arial"/>
              <a:cs typeface="Arial"/>
              <a:sym typeface="Arial"/>
            </a:endParaRPr>
          </a:p>
        </p:txBody>
      </p:sp>
    </p:spTree>
  </p:cSld>
  <p:clrMapOvr>
    <a:masterClrMapping/>
  </p:clrMapOvr>
  <p:transition spd="slow">
    <p:push dir="r"/>
  </p:transition>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9" name="Shape 329"/>
        <p:cNvGrpSpPr/>
        <p:nvPr/>
      </p:nvGrpSpPr>
      <p:grpSpPr>
        <a:xfrm>
          <a:off x="0" y="0"/>
          <a:ext cx="0" cy="0"/>
          <a:chOff x="0" y="0"/>
          <a:chExt cx="0" cy="0"/>
        </a:xfrm>
      </p:grpSpPr>
      <p:pic>
        <p:nvPicPr>
          <p:cNvPr descr="Graphical user interface, sunburst chart&#10;&#10;Description automatically generated" id="330" name="Google Shape;330;p14"/>
          <p:cNvPicPr preferRelativeResize="0"/>
          <p:nvPr/>
        </p:nvPicPr>
        <p:blipFill rotWithShape="1">
          <a:blip r:embed="rId3">
            <a:alphaModFix/>
          </a:blip>
          <a:srcRect b="0" l="0" r="0" t="0"/>
          <a:stretch/>
        </p:blipFill>
        <p:spPr>
          <a:xfrm>
            <a:off x="1440" y="-1800"/>
            <a:ext cx="12188880" cy="6854760"/>
          </a:xfrm>
          <a:prstGeom prst="rect">
            <a:avLst/>
          </a:prstGeom>
          <a:noFill/>
          <a:ln>
            <a:noFill/>
          </a:ln>
        </p:spPr>
      </p:pic>
      <p:sp>
        <p:nvSpPr>
          <p:cNvPr id="331" name="Google Shape;331;p14"/>
          <p:cNvSpPr/>
          <p:nvPr/>
        </p:nvSpPr>
        <p:spPr>
          <a:xfrm>
            <a:off x="11775960" y="6455160"/>
            <a:ext cx="393120" cy="36468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lang="en-GB" sz="1400" strike="noStrike">
                <a:solidFill>
                  <a:srgbClr val="FFFFFF"/>
                </a:solidFill>
                <a:latin typeface="Open Sans ExtraBold"/>
                <a:ea typeface="Open Sans ExtraBold"/>
                <a:cs typeface="Open Sans ExtraBold"/>
                <a:sym typeface="Open Sans ExtraBold"/>
              </a:rPr>
              <a:t>13</a:t>
            </a:r>
            <a:endParaRPr b="0" sz="1400" strike="noStrike">
              <a:solidFill>
                <a:srgbClr val="000000"/>
              </a:solidFill>
              <a:latin typeface="Arial"/>
              <a:ea typeface="Arial"/>
              <a:cs typeface="Arial"/>
              <a:sym typeface="Arial"/>
            </a:endParaRPr>
          </a:p>
        </p:txBody>
      </p:sp>
      <p:sp>
        <p:nvSpPr>
          <p:cNvPr id="332" name="Google Shape;332;p14"/>
          <p:cNvSpPr/>
          <p:nvPr/>
        </p:nvSpPr>
        <p:spPr>
          <a:xfrm>
            <a:off x="545400" y="51480"/>
            <a:ext cx="10758960" cy="1368720"/>
          </a:xfrm>
          <a:prstGeom prst="rect">
            <a:avLst/>
          </a:prstGeom>
          <a:noFill/>
          <a:ln>
            <a:noFill/>
          </a:ln>
        </p:spPr>
        <p:txBody>
          <a:bodyPr anchorCtr="0" anchor="b" bIns="45700" lIns="91425" spcFirstLastPara="1" rIns="91425" wrap="square" tIns="45700">
            <a:normAutofit/>
          </a:bodyPr>
          <a:lstStyle/>
          <a:p>
            <a:pPr indent="0" lvl="0" marL="0" marR="0" rtl="0" algn="l">
              <a:lnSpc>
                <a:spcPct val="90000"/>
              </a:lnSpc>
              <a:spcBef>
                <a:spcPts val="0"/>
              </a:spcBef>
              <a:spcAft>
                <a:spcPts val="0"/>
              </a:spcAft>
              <a:buNone/>
            </a:pPr>
            <a:r>
              <a:rPr b="0" lang="en-GB" sz="4400" strike="noStrike">
                <a:solidFill>
                  <a:srgbClr val="000000"/>
                </a:solidFill>
                <a:latin typeface="Open Sans"/>
                <a:ea typeface="Open Sans"/>
                <a:cs typeface="Open Sans"/>
                <a:sym typeface="Open Sans"/>
              </a:rPr>
              <a:t>3.1 Primary Data Collection Methods </a:t>
            </a:r>
            <a:endParaRPr b="0" sz="4400" strike="noStrike">
              <a:solidFill>
                <a:srgbClr val="000000"/>
              </a:solidFill>
              <a:latin typeface="Arial"/>
              <a:ea typeface="Arial"/>
              <a:cs typeface="Arial"/>
              <a:sym typeface="Arial"/>
            </a:endParaRPr>
          </a:p>
        </p:txBody>
      </p:sp>
      <p:sp>
        <p:nvSpPr>
          <p:cNvPr id="333" name="Google Shape;333;p14"/>
          <p:cNvSpPr/>
          <p:nvPr/>
        </p:nvSpPr>
        <p:spPr>
          <a:xfrm>
            <a:off x="545400" y="1551240"/>
            <a:ext cx="6207840" cy="394560"/>
          </a:xfrm>
          <a:prstGeom prst="rect">
            <a:avLst/>
          </a:prstGeom>
          <a:noFill/>
          <a:ln>
            <a:noFill/>
          </a:ln>
        </p:spPr>
        <p:txBody>
          <a:bodyPr anchorCtr="0" anchor="t" bIns="45000" lIns="90000" spcFirstLastPara="1" rIns="90000" wrap="square" tIns="45000">
            <a:spAutoFit/>
          </a:bodyPr>
          <a:lstStyle/>
          <a:p>
            <a:pPr indent="0" lvl="0" marL="0" marR="0" rtl="0" algn="l">
              <a:lnSpc>
                <a:spcPct val="100000"/>
              </a:lnSpc>
              <a:spcBef>
                <a:spcPts val="0"/>
              </a:spcBef>
              <a:spcAft>
                <a:spcPts val="0"/>
              </a:spcAft>
              <a:buNone/>
            </a:pPr>
            <a:r>
              <a:rPr b="1" lang="en-GB" sz="2000" strike="noStrike">
                <a:solidFill>
                  <a:srgbClr val="9CC2E5"/>
                </a:solidFill>
                <a:latin typeface="Open Sans"/>
                <a:ea typeface="Open Sans"/>
                <a:cs typeface="Open Sans"/>
                <a:sym typeface="Open Sans"/>
              </a:rPr>
              <a:t>Aerial Surveys</a:t>
            </a:r>
            <a:endParaRPr b="0" sz="2000" strike="noStrike">
              <a:solidFill>
                <a:srgbClr val="000000"/>
              </a:solidFill>
              <a:latin typeface="Arial"/>
              <a:ea typeface="Arial"/>
              <a:cs typeface="Arial"/>
              <a:sym typeface="Arial"/>
            </a:endParaRPr>
          </a:p>
        </p:txBody>
      </p:sp>
      <p:sp>
        <p:nvSpPr>
          <p:cNvPr id="334" name="Google Shape;334;p14"/>
          <p:cNvSpPr/>
          <p:nvPr/>
        </p:nvSpPr>
        <p:spPr>
          <a:xfrm>
            <a:off x="5924880" y="2466000"/>
            <a:ext cx="5716080" cy="3138480"/>
          </a:xfrm>
          <a:prstGeom prst="rect">
            <a:avLst/>
          </a:prstGeom>
          <a:noFill/>
          <a:ln>
            <a:noFill/>
          </a:ln>
        </p:spPr>
        <p:txBody>
          <a:bodyPr anchorCtr="0" anchor="ctr" bIns="45000" lIns="90000" spcFirstLastPara="1" rIns="90000" wrap="square" tIns="45000">
            <a:spAutoFit/>
          </a:bodyPr>
          <a:lstStyle/>
          <a:p>
            <a:pPr indent="0" lvl="0" marL="0" marR="0" rtl="0" algn="l">
              <a:lnSpc>
                <a:spcPct val="200000"/>
              </a:lnSpc>
              <a:spcBef>
                <a:spcPts val="0"/>
              </a:spcBef>
              <a:spcAft>
                <a:spcPts val="0"/>
              </a:spcAft>
              <a:buNone/>
            </a:pPr>
            <a:r>
              <a:rPr b="0" lang="en-GB" sz="2000" strike="noStrike">
                <a:solidFill>
                  <a:srgbClr val="000000"/>
                </a:solidFill>
                <a:latin typeface="Open Sans"/>
                <a:ea typeface="Open Sans"/>
                <a:cs typeface="Open Sans"/>
                <a:sym typeface="Open Sans"/>
              </a:rPr>
              <a:t>Aerial Imaging - Remote Sensing from aircraft that fly i.e. 2km above mean terrain.</a:t>
            </a:r>
            <a:endParaRPr b="0" sz="2000" strike="noStrike">
              <a:solidFill>
                <a:srgbClr val="000000"/>
              </a:solidFill>
              <a:latin typeface="Arial"/>
              <a:ea typeface="Arial"/>
              <a:cs typeface="Arial"/>
              <a:sym typeface="Arial"/>
            </a:endParaRPr>
          </a:p>
          <a:p>
            <a:pPr indent="0" lvl="0" marL="0" marR="0" rtl="0" algn="l">
              <a:lnSpc>
                <a:spcPct val="200000"/>
              </a:lnSpc>
              <a:spcBef>
                <a:spcPts val="0"/>
              </a:spcBef>
              <a:spcAft>
                <a:spcPts val="0"/>
              </a:spcAft>
              <a:buNone/>
            </a:pPr>
            <a:r>
              <a:rPr b="0" lang="en-GB" sz="2000" strike="noStrike">
                <a:solidFill>
                  <a:srgbClr val="000000"/>
                </a:solidFill>
                <a:latin typeface="Open Sans"/>
                <a:ea typeface="Open Sans"/>
                <a:cs typeface="Open Sans"/>
                <a:sym typeface="Open Sans"/>
              </a:rPr>
              <a:t>Examples of jobs using fixed-wing aircraft</a:t>
            </a:r>
            <a:endParaRPr b="0" sz="2000" strike="noStrike">
              <a:solidFill>
                <a:srgbClr val="000000"/>
              </a:solidFill>
              <a:latin typeface="Arial"/>
              <a:ea typeface="Arial"/>
              <a:cs typeface="Arial"/>
              <a:sym typeface="Arial"/>
            </a:endParaRPr>
          </a:p>
          <a:p>
            <a:pPr indent="-343079" lvl="1" marL="800280" marR="0" rtl="0" algn="l">
              <a:lnSpc>
                <a:spcPct val="200000"/>
              </a:lnSpc>
              <a:spcBef>
                <a:spcPts val="0"/>
              </a:spcBef>
              <a:spcAft>
                <a:spcPts val="0"/>
              </a:spcAft>
              <a:buClr>
                <a:srgbClr val="000000"/>
              </a:buClr>
              <a:buSzPts val="2000"/>
              <a:buFont typeface="Arial"/>
              <a:buChar char="•"/>
            </a:pPr>
            <a:r>
              <a:rPr b="0" i="0" lang="en-GB" sz="2000" u="none" cap="none" strike="noStrike">
                <a:solidFill>
                  <a:srgbClr val="000000"/>
                </a:solidFill>
                <a:latin typeface="Open Sans"/>
                <a:ea typeface="Open Sans"/>
                <a:cs typeface="Open Sans"/>
                <a:sym typeface="Open Sans"/>
              </a:rPr>
              <a:t>Agricultural Mapping</a:t>
            </a:r>
            <a:endParaRPr b="0" i="0" sz="2000" u="none" cap="none" strike="noStrike">
              <a:solidFill>
                <a:srgbClr val="000000"/>
              </a:solidFill>
              <a:latin typeface="Arial"/>
              <a:ea typeface="Arial"/>
              <a:cs typeface="Arial"/>
              <a:sym typeface="Arial"/>
            </a:endParaRPr>
          </a:p>
          <a:p>
            <a:pPr indent="-343079" lvl="1" marL="800280" marR="0" rtl="0" algn="l">
              <a:lnSpc>
                <a:spcPct val="200000"/>
              </a:lnSpc>
              <a:spcBef>
                <a:spcPts val="0"/>
              </a:spcBef>
              <a:spcAft>
                <a:spcPts val="0"/>
              </a:spcAft>
              <a:buClr>
                <a:srgbClr val="000000"/>
              </a:buClr>
              <a:buSzPts val="2000"/>
              <a:buFont typeface="Arial"/>
              <a:buChar char="•"/>
            </a:pPr>
            <a:r>
              <a:rPr b="0" i="0" lang="en-GB" sz="2000" u="none" cap="none" strike="noStrike">
                <a:solidFill>
                  <a:srgbClr val="000000"/>
                </a:solidFill>
                <a:latin typeface="Open Sans"/>
                <a:ea typeface="Open Sans"/>
                <a:cs typeface="Open Sans"/>
                <a:sym typeface="Open Sans"/>
              </a:rPr>
              <a:t>Emergency and Disaster Mapping</a:t>
            </a:r>
            <a:endParaRPr b="0" i="0" sz="2000" u="none" cap="none" strike="noStrike">
              <a:solidFill>
                <a:srgbClr val="000000"/>
              </a:solidFill>
              <a:latin typeface="Arial"/>
              <a:ea typeface="Arial"/>
              <a:cs typeface="Arial"/>
              <a:sym typeface="Arial"/>
            </a:endParaRPr>
          </a:p>
        </p:txBody>
      </p:sp>
      <p:pic>
        <p:nvPicPr>
          <p:cNvPr id="335" name="Google Shape;335;p14"/>
          <p:cNvPicPr preferRelativeResize="0"/>
          <p:nvPr/>
        </p:nvPicPr>
        <p:blipFill rotWithShape="1">
          <a:blip r:embed="rId4">
            <a:alphaModFix/>
          </a:blip>
          <a:srcRect b="0" l="0" r="0" t="0"/>
          <a:stretch/>
        </p:blipFill>
        <p:spPr>
          <a:xfrm>
            <a:off x="952920" y="2034720"/>
            <a:ext cx="4699800" cy="4001040"/>
          </a:xfrm>
          <a:prstGeom prst="rect">
            <a:avLst/>
          </a:prstGeom>
          <a:noFill/>
          <a:ln>
            <a:noFill/>
          </a:ln>
        </p:spPr>
      </p:pic>
      <p:sp>
        <p:nvSpPr>
          <p:cNvPr id="336" name="Google Shape;336;p14"/>
          <p:cNvSpPr/>
          <p:nvPr/>
        </p:nvSpPr>
        <p:spPr>
          <a:xfrm>
            <a:off x="952920" y="6124680"/>
            <a:ext cx="4396680" cy="272160"/>
          </a:xfrm>
          <a:prstGeom prst="rect">
            <a:avLst/>
          </a:prstGeom>
          <a:noFill/>
          <a:ln>
            <a:noFill/>
          </a:ln>
        </p:spPr>
        <p:txBody>
          <a:bodyPr anchorCtr="0" anchor="t" bIns="45000" lIns="90000" spcFirstLastPara="1" rIns="90000" wrap="square" tIns="45000">
            <a:spAutoFit/>
          </a:bodyPr>
          <a:lstStyle/>
          <a:p>
            <a:pPr indent="0" lvl="0" marL="0" marR="0" rtl="0" algn="ctr">
              <a:lnSpc>
                <a:spcPct val="100000"/>
              </a:lnSpc>
              <a:spcBef>
                <a:spcPts val="0"/>
              </a:spcBef>
              <a:spcAft>
                <a:spcPts val="0"/>
              </a:spcAft>
              <a:buNone/>
            </a:pPr>
            <a:r>
              <a:rPr b="0" i="1" lang="en-GB" sz="1200" strike="noStrike">
                <a:solidFill>
                  <a:srgbClr val="000000"/>
                </a:solidFill>
                <a:latin typeface="Open Sans"/>
                <a:ea typeface="Open Sans"/>
                <a:cs typeface="Open Sans"/>
                <a:sym typeface="Open Sans"/>
              </a:rPr>
              <a:t>Picture Source: </a:t>
            </a:r>
            <a:r>
              <a:rPr b="0" i="1" lang="en-GB" sz="1200" u="sng" strike="noStrike">
                <a:solidFill>
                  <a:srgbClr val="0563C1"/>
                </a:solidFill>
                <a:latin typeface="Open Sans"/>
                <a:ea typeface="Open Sans"/>
                <a:cs typeface="Open Sans"/>
                <a:sym typeface="Open Sans"/>
                <a:hlinkClick r:id="rId5">
                  <a:extLst>
                    <a:ext uri="{A12FA001-AC4F-418D-AE19-62706E023703}">
                      <ahyp:hlinkClr val="tx"/>
                    </a:ext>
                  </a:extLst>
                </a:hlinkClick>
              </a:rPr>
              <a:t>DA42 MPP GeoStar successfully delivered</a:t>
            </a:r>
            <a:endParaRPr b="0" sz="1200" strike="noStrike">
              <a:solidFill>
                <a:srgbClr val="000000"/>
              </a:solidFill>
              <a:latin typeface="Arial"/>
              <a:ea typeface="Arial"/>
              <a:cs typeface="Arial"/>
              <a:sym typeface="Arial"/>
            </a:endParaRPr>
          </a:p>
        </p:txBody>
      </p:sp>
    </p:spTree>
  </p:cSld>
  <p:clrMapOvr>
    <a:masterClrMapping/>
  </p:clrMapOvr>
  <p:transition spd="slow">
    <p:push dir="r"/>
  </p:transition>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1" name="Shape 341"/>
        <p:cNvGrpSpPr/>
        <p:nvPr/>
      </p:nvGrpSpPr>
      <p:grpSpPr>
        <a:xfrm>
          <a:off x="0" y="0"/>
          <a:ext cx="0" cy="0"/>
          <a:chOff x="0" y="0"/>
          <a:chExt cx="0" cy="0"/>
        </a:xfrm>
      </p:grpSpPr>
      <p:pic>
        <p:nvPicPr>
          <p:cNvPr descr="Graphical user interface, sunburst chart&#10;&#10;Description automatically generated" id="342" name="Google Shape;342;p15"/>
          <p:cNvPicPr preferRelativeResize="0"/>
          <p:nvPr/>
        </p:nvPicPr>
        <p:blipFill rotWithShape="1">
          <a:blip r:embed="rId3">
            <a:alphaModFix/>
          </a:blip>
          <a:srcRect b="0" l="0" r="0" t="0"/>
          <a:stretch/>
        </p:blipFill>
        <p:spPr>
          <a:xfrm>
            <a:off x="1440" y="-48600"/>
            <a:ext cx="12188880" cy="6854760"/>
          </a:xfrm>
          <a:prstGeom prst="rect">
            <a:avLst/>
          </a:prstGeom>
          <a:noFill/>
          <a:ln>
            <a:noFill/>
          </a:ln>
        </p:spPr>
      </p:pic>
      <p:sp>
        <p:nvSpPr>
          <p:cNvPr id="343" name="Google Shape;343;p15"/>
          <p:cNvSpPr/>
          <p:nvPr/>
        </p:nvSpPr>
        <p:spPr>
          <a:xfrm>
            <a:off x="11775960" y="6455160"/>
            <a:ext cx="393120" cy="36468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lang="en-GB" sz="1400" strike="noStrike">
                <a:solidFill>
                  <a:srgbClr val="FFFFFF"/>
                </a:solidFill>
                <a:latin typeface="Open Sans ExtraBold"/>
                <a:ea typeface="Open Sans ExtraBold"/>
                <a:cs typeface="Open Sans ExtraBold"/>
                <a:sym typeface="Open Sans ExtraBold"/>
              </a:rPr>
              <a:t>14</a:t>
            </a:r>
            <a:endParaRPr b="0" sz="1400" strike="noStrike">
              <a:solidFill>
                <a:srgbClr val="000000"/>
              </a:solidFill>
              <a:latin typeface="Arial"/>
              <a:ea typeface="Arial"/>
              <a:cs typeface="Arial"/>
              <a:sym typeface="Arial"/>
            </a:endParaRPr>
          </a:p>
        </p:txBody>
      </p:sp>
      <p:sp>
        <p:nvSpPr>
          <p:cNvPr id="344" name="Google Shape;344;p15"/>
          <p:cNvSpPr/>
          <p:nvPr/>
        </p:nvSpPr>
        <p:spPr>
          <a:xfrm>
            <a:off x="545400" y="51480"/>
            <a:ext cx="10758960" cy="1368720"/>
          </a:xfrm>
          <a:prstGeom prst="rect">
            <a:avLst/>
          </a:prstGeom>
          <a:noFill/>
          <a:ln>
            <a:noFill/>
          </a:ln>
        </p:spPr>
        <p:txBody>
          <a:bodyPr anchorCtr="0" anchor="b" bIns="45700" lIns="91425" spcFirstLastPara="1" rIns="91425" wrap="square" tIns="45700">
            <a:normAutofit/>
          </a:bodyPr>
          <a:lstStyle/>
          <a:p>
            <a:pPr indent="0" lvl="0" marL="0" marR="0" rtl="0" algn="l">
              <a:lnSpc>
                <a:spcPct val="90000"/>
              </a:lnSpc>
              <a:spcBef>
                <a:spcPts val="0"/>
              </a:spcBef>
              <a:spcAft>
                <a:spcPts val="0"/>
              </a:spcAft>
              <a:buNone/>
            </a:pPr>
            <a:r>
              <a:rPr b="0" lang="en-GB" sz="4400" strike="noStrike">
                <a:solidFill>
                  <a:srgbClr val="000000"/>
                </a:solidFill>
                <a:latin typeface="Open Sans"/>
                <a:ea typeface="Open Sans"/>
                <a:cs typeface="Open Sans"/>
                <a:sym typeface="Open Sans"/>
              </a:rPr>
              <a:t>3.1 Primary Data Collection Methods </a:t>
            </a:r>
            <a:endParaRPr b="0" sz="4400" strike="noStrike">
              <a:solidFill>
                <a:srgbClr val="000000"/>
              </a:solidFill>
              <a:latin typeface="Arial"/>
              <a:ea typeface="Arial"/>
              <a:cs typeface="Arial"/>
              <a:sym typeface="Arial"/>
            </a:endParaRPr>
          </a:p>
        </p:txBody>
      </p:sp>
      <p:sp>
        <p:nvSpPr>
          <p:cNvPr id="345" name="Google Shape;345;p15"/>
          <p:cNvSpPr/>
          <p:nvPr/>
        </p:nvSpPr>
        <p:spPr>
          <a:xfrm>
            <a:off x="545400" y="1551240"/>
            <a:ext cx="6207840" cy="394560"/>
          </a:xfrm>
          <a:prstGeom prst="rect">
            <a:avLst/>
          </a:prstGeom>
          <a:noFill/>
          <a:ln>
            <a:noFill/>
          </a:ln>
        </p:spPr>
        <p:txBody>
          <a:bodyPr anchorCtr="0" anchor="t" bIns="45000" lIns="90000" spcFirstLastPara="1" rIns="90000" wrap="square" tIns="45000">
            <a:spAutoFit/>
          </a:bodyPr>
          <a:lstStyle/>
          <a:p>
            <a:pPr indent="0" lvl="0" marL="0" marR="0" rtl="0" algn="l">
              <a:lnSpc>
                <a:spcPct val="100000"/>
              </a:lnSpc>
              <a:spcBef>
                <a:spcPts val="0"/>
              </a:spcBef>
              <a:spcAft>
                <a:spcPts val="0"/>
              </a:spcAft>
              <a:buNone/>
            </a:pPr>
            <a:r>
              <a:rPr b="1" lang="en-GB" sz="2000" strike="noStrike">
                <a:solidFill>
                  <a:srgbClr val="9CC2E5"/>
                </a:solidFill>
                <a:latin typeface="Open Sans"/>
                <a:ea typeface="Open Sans"/>
                <a:cs typeface="Open Sans"/>
                <a:sym typeface="Open Sans"/>
              </a:rPr>
              <a:t>Remote Sensing</a:t>
            </a:r>
            <a:endParaRPr b="0" sz="2000" strike="noStrike">
              <a:solidFill>
                <a:srgbClr val="000000"/>
              </a:solidFill>
              <a:latin typeface="Arial"/>
              <a:ea typeface="Arial"/>
              <a:cs typeface="Arial"/>
              <a:sym typeface="Arial"/>
            </a:endParaRPr>
          </a:p>
        </p:txBody>
      </p:sp>
      <p:sp>
        <p:nvSpPr>
          <p:cNvPr id="346" name="Google Shape;346;p15"/>
          <p:cNvSpPr/>
          <p:nvPr/>
        </p:nvSpPr>
        <p:spPr>
          <a:xfrm>
            <a:off x="5589360" y="1503000"/>
            <a:ext cx="6080760" cy="4685791"/>
          </a:xfrm>
          <a:prstGeom prst="rect">
            <a:avLst/>
          </a:prstGeom>
          <a:noFill/>
          <a:ln>
            <a:noFill/>
          </a:ln>
        </p:spPr>
        <p:txBody>
          <a:bodyPr anchorCtr="0" anchor="t" bIns="45000" lIns="90000" spcFirstLastPara="1" rIns="90000" wrap="square" tIns="45000">
            <a:spAutoFit/>
          </a:bodyPr>
          <a:lstStyle/>
          <a:p>
            <a:pPr indent="0" lvl="0" marL="0" marR="0" rtl="0" algn="l">
              <a:lnSpc>
                <a:spcPct val="200000"/>
              </a:lnSpc>
              <a:spcBef>
                <a:spcPts val="0"/>
              </a:spcBef>
              <a:spcAft>
                <a:spcPts val="0"/>
              </a:spcAft>
              <a:buNone/>
            </a:pPr>
            <a:r>
              <a:rPr b="1" lang="en-GB" sz="1900" strike="noStrike">
                <a:solidFill>
                  <a:srgbClr val="000000"/>
                </a:solidFill>
                <a:latin typeface="Open Sans"/>
                <a:ea typeface="Open Sans"/>
                <a:cs typeface="Open Sans"/>
                <a:sym typeface="Open Sans"/>
              </a:rPr>
              <a:t>Definition: </a:t>
            </a:r>
            <a:r>
              <a:rPr b="0" lang="en-GB" sz="1900" strike="noStrike">
                <a:solidFill>
                  <a:srgbClr val="000000"/>
                </a:solidFill>
                <a:latin typeface="Open Sans"/>
                <a:ea typeface="Open Sans"/>
                <a:cs typeface="Open Sans"/>
                <a:sym typeface="Open Sans"/>
              </a:rPr>
              <a:t>Science of obtaining information about objects or areas from a distance, typically from aircrafts or satellites.</a:t>
            </a:r>
            <a:endParaRPr b="0" sz="1900" strike="noStrike">
              <a:solidFill>
                <a:srgbClr val="000000"/>
              </a:solidFill>
              <a:latin typeface="Open Sans"/>
              <a:ea typeface="Open Sans"/>
              <a:cs typeface="Open Sans"/>
              <a:sym typeface="Open Sans"/>
            </a:endParaRPr>
          </a:p>
          <a:p>
            <a:pPr indent="0" lvl="0" marL="0" marR="0" rtl="0" algn="l">
              <a:lnSpc>
                <a:spcPct val="200000"/>
              </a:lnSpc>
              <a:spcBef>
                <a:spcPts val="0"/>
              </a:spcBef>
              <a:spcAft>
                <a:spcPts val="0"/>
              </a:spcAft>
              <a:buNone/>
            </a:pPr>
            <a:r>
              <a:rPr b="0" lang="en-GB" sz="1900" strike="noStrike">
                <a:solidFill>
                  <a:srgbClr val="000000"/>
                </a:solidFill>
                <a:latin typeface="Open Sans"/>
                <a:ea typeface="Open Sans"/>
                <a:cs typeface="Open Sans"/>
                <a:sym typeface="Open Sans"/>
              </a:rPr>
              <a:t>Types of Remote Sensing:</a:t>
            </a:r>
            <a:endParaRPr b="0" sz="1900" strike="noStrike">
              <a:solidFill>
                <a:srgbClr val="000000"/>
              </a:solidFill>
              <a:latin typeface="Open Sans"/>
              <a:ea typeface="Open Sans"/>
              <a:cs typeface="Open Sans"/>
              <a:sym typeface="Open Sans"/>
            </a:endParaRPr>
          </a:p>
          <a:p>
            <a:pPr indent="-343079" lvl="1" marL="800280" marR="0" rtl="0" algn="l">
              <a:lnSpc>
                <a:spcPct val="200000"/>
              </a:lnSpc>
              <a:spcBef>
                <a:spcPts val="0"/>
              </a:spcBef>
              <a:spcAft>
                <a:spcPts val="0"/>
              </a:spcAft>
              <a:buClr>
                <a:srgbClr val="000000"/>
              </a:buClr>
              <a:buSzPts val="1900"/>
              <a:buFont typeface="Arial"/>
              <a:buChar char="•"/>
            </a:pPr>
            <a:r>
              <a:rPr b="0" i="0" lang="en-GB" sz="1900" u="none" cap="none" strike="noStrike">
                <a:solidFill>
                  <a:srgbClr val="000000"/>
                </a:solidFill>
                <a:latin typeface="Open Sans"/>
                <a:ea typeface="Open Sans"/>
                <a:cs typeface="Open Sans"/>
                <a:sym typeface="Open Sans"/>
              </a:rPr>
              <a:t>Active Remote Sensing</a:t>
            </a:r>
            <a:endParaRPr b="0" i="0" sz="1900" u="none" cap="none" strike="noStrike">
              <a:solidFill>
                <a:srgbClr val="000000"/>
              </a:solidFill>
              <a:latin typeface="Open Sans"/>
              <a:ea typeface="Open Sans"/>
              <a:cs typeface="Open Sans"/>
              <a:sym typeface="Open Sans"/>
            </a:endParaRPr>
          </a:p>
          <a:p>
            <a:pPr indent="-343079" lvl="1" marL="800280" marR="0" rtl="0" algn="l">
              <a:lnSpc>
                <a:spcPct val="200000"/>
              </a:lnSpc>
              <a:spcBef>
                <a:spcPts val="0"/>
              </a:spcBef>
              <a:spcAft>
                <a:spcPts val="0"/>
              </a:spcAft>
              <a:buClr>
                <a:srgbClr val="000000"/>
              </a:buClr>
              <a:buSzPts val="1900"/>
              <a:buFont typeface="Arial"/>
              <a:buChar char="•"/>
            </a:pPr>
            <a:r>
              <a:rPr b="0" i="0" lang="en-GB" sz="1900" u="none" cap="none" strike="noStrike">
                <a:solidFill>
                  <a:srgbClr val="000000"/>
                </a:solidFill>
                <a:latin typeface="Open Sans"/>
                <a:ea typeface="Open Sans"/>
                <a:cs typeface="Open Sans"/>
                <a:sym typeface="Open Sans"/>
              </a:rPr>
              <a:t>Passive remote Sensing</a:t>
            </a:r>
            <a:endParaRPr b="0" i="0" sz="1900" u="none" cap="none" strike="noStrike">
              <a:solidFill>
                <a:srgbClr val="000000"/>
              </a:solidFill>
              <a:latin typeface="Open Sans"/>
              <a:ea typeface="Open Sans"/>
              <a:cs typeface="Open Sans"/>
              <a:sym typeface="Open Sans"/>
            </a:endParaRPr>
          </a:p>
          <a:p>
            <a:pPr indent="0" lvl="0" marL="0" marR="0" rtl="0" algn="l">
              <a:lnSpc>
                <a:spcPct val="200000"/>
              </a:lnSpc>
              <a:spcBef>
                <a:spcPts val="0"/>
              </a:spcBef>
              <a:spcAft>
                <a:spcPts val="0"/>
              </a:spcAft>
              <a:buNone/>
            </a:pPr>
            <a:r>
              <a:rPr b="0" lang="en-GB" sz="1900" strike="noStrike">
                <a:solidFill>
                  <a:srgbClr val="000000"/>
                </a:solidFill>
                <a:latin typeface="Open Sans"/>
                <a:ea typeface="Open Sans"/>
                <a:cs typeface="Open Sans"/>
                <a:sym typeface="Open Sans"/>
              </a:rPr>
              <a:t>Classification is mainly based on the source of signal used to explore the object.</a:t>
            </a:r>
            <a:endParaRPr b="0" sz="1900" strike="noStrike">
              <a:solidFill>
                <a:srgbClr val="000000"/>
              </a:solidFill>
              <a:latin typeface="Open Sans"/>
              <a:ea typeface="Open Sans"/>
              <a:cs typeface="Open Sans"/>
              <a:sym typeface="Open Sans"/>
            </a:endParaRPr>
          </a:p>
        </p:txBody>
      </p:sp>
      <p:pic>
        <p:nvPicPr>
          <p:cNvPr id="347" name="Google Shape;347;p15"/>
          <p:cNvPicPr preferRelativeResize="0"/>
          <p:nvPr/>
        </p:nvPicPr>
        <p:blipFill rotWithShape="1">
          <a:blip r:embed="rId4">
            <a:alphaModFix/>
          </a:blip>
          <a:srcRect b="0" l="0" r="0" t="0"/>
          <a:stretch/>
        </p:blipFill>
        <p:spPr>
          <a:xfrm>
            <a:off x="545400" y="2166480"/>
            <a:ext cx="4908600" cy="3785040"/>
          </a:xfrm>
          <a:prstGeom prst="rect">
            <a:avLst/>
          </a:prstGeom>
          <a:noFill/>
          <a:ln>
            <a:noFill/>
          </a:ln>
        </p:spPr>
      </p:pic>
      <p:sp>
        <p:nvSpPr>
          <p:cNvPr id="348" name="Google Shape;348;p15"/>
          <p:cNvSpPr/>
          <p:nvPr/>
        </p:nvSpPr>
        <p:spPr>
          <a:xfrm>
            <a:off x="1026720" y="5951520"/>
            <a:ext cx="4042080" cy="272160"/>
          </a:xfrm>
          <a:prstGeom prst="rect">
            <a:avLst/>
          </a:prstGeom>
          <a:noFill/>
          <a:ln>
            <a:noFill/>
          </a:ln>
        </p:spPr>
        <p:txBody>
          <a:bodyPr anchorCtr="0" anchor="t" bIns="45000" lIns="90000" spcFirstLastPara="1" rIns="90000" wrap="square" tIns="45000">
            <a:spAutoFit/>
          </a:bodyPr>
          <a:lstStyle/>
          <a:p>
            <a:pPr indent="0" lvl="0" marL="0" marR="0" rtl="0" algn="ctr">
              <a:lnSpc>
                <a:spcPct val="100000"/>
              </a:lnSpc>
              <a:spcBef>
                <a:spcPts val="0"/>
              </a:spcBef>
              <a:spcAft>
                <a:spcPts val="0"/>
              </a:spcAft>
              <a:buNone/>
            </a:pPr>
            <a:r>
              <a:rPr b="0" i="1" lang="en-GB" sz="1200" strike="noStrike">
                <a:solidFill>
                  <a:srgbClr val="000000"/>
                </a:solidFill>
                <a:latin typeface="Open Sans"/>
                <a:ea typeface="Open Sans"/>
                <a:cs typeface="Open Sans"/>
                <a:sym typeface="Open Sans"/>
              </a:rPr>
              <a:t>Picture Source: </a:t>
            </a:r>
            <a:r>
              <a:rPr b="0" i="1" lang="en-GB" sz="1200" u="sng" strike="noStrike">
                <a:solidFill>
                  <a:srgbClr val="0563C1"/>
                </a:solidFill>
                <a:latin typeface="Open Sans"/>
                <a:ea typeface="Open Sans"/>
                <a:cs typeface="Open Sans"/>
                <a:sym typeface="Open Sans"/>
                <a:hlinkClick r:id="rId5">
                  <a:extLst>
                    <a:ext uri="{A12FA001-AC4F-418D-AE19-62706E023703}">
                      <ahyp:hlinkClr val="tx"/>
                    </a:ext>
                  </a:extLst>
                </a:hlinkClick>
              </a:rPr>
              <a:t>Universitat Rostock</a:t>
            </a:r>
            <a:endParaRPr b="0" sz="1200" strike="noStrike">
              <a:solidFill>
                <a:srgbClr val="000000"/>
              </a:solidFill>
              <a:latin typeface="Arial"/>
              <a:ea typeface="Arial"/>
              <a:cs typeface="Arial"/>
              <a:sym typeface="Arial"/>
            </a:endParaRPr>
          </a:p>
        </p:txBody>
      </p:sp>
    </p:spTree>
  </p:cSld>
  <p:clrMapOvr>
    <a:masterClrMapping/>
  </p:clrMapOvr>
  <p:transition spd="slow">
    <p:push dir="r"/>
  </p:transition>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3" name="Shape 353"/>
        <p:cNvGrpSpPr/>
        <p:nvPr/>
      </p:nvGrpSpPr>
      <p:grpSpPr>
        <a:xfrm>
          <a:off x="0" y="0"/>
          <a:ext cx="0" cy="0"/>
          <a:chOff x="0" y="0"/>
          <a:chExt cx="0" cy="0"/>
        </a:xfrm>
      </p:grpSpPr>
      <p:pic>
        <p:nvPicPr>
          <p:cNvPr descr="Graphical user interface, sunburst chart&#10;&#10;Description automatically generated" id="354" name="Google Shape;354;p16"/>
          <p:cNvPicPr preferRelativeResize="0"/>
          <p:nvPr/>
        </p:nvPicPr>
        <p:blipFill rotWithShape="1">
          <a:blip r:embed="rId3">
            <a:alphaModFix/>
          </a:blip>
          <a:srcRect b="0" l="0" r="0" t="0"/>
          <a:stretch/>
        </p:blipFill>
        <p:spPr>
          <a:xfrm>
            <a:off x="1440" y="-48600"/>
            <a:ext cx="12188880" cy="6854760"/>
          </a:xfrm>
          <a:prstGeom prst="rect">
            <a:avLst/>
          </a:prstGeom>
          <a:noFill/>
          <a:ln>
            <a:noFill/>
          </a:ln>
        </p:spPr>
      </p:pic>
      <p:sp>
        <p:nvSpPr>
          <p:cNvPr id="355" name="Google Shape;355;p16"/>
          <p:cNvSpPr/>
          <p:nvPr/>
        </p:nvSpPr>
        <p:spPr>
          <a:xfrm>
            <a:off x="11775960" y="6455160"/>
            <a:ext cx="393120" cy="36468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lang="en-GB" sz="1400" strike="noStrike">
                <a:solidFill>
                  <a:srgbClr val="FFFFFF"/>
                </a:solidFill>
                <a:latin typeface="Open Sans ExtraBold"/>
                <a:ea typeface="Open Sans ExtraBold"/>
                <a:cs typeface="Open Sans ExtraBold"/>
                <a:sym typeface="Open Sans ExtraBold"/>
              </a:rPr>
              <a:t>15</a:t>
            </a:r>
            <a:endParaRPr b="0" sz="1400" strike="noStrike">
              <a:solidFill>
                <a:srgbClr val="000000"/>
              </a:solidFill>
              <a:latin typeface="Arial"/>
              <a:ea typeface="Arial"/>
              <a:cs typeface="Arial"/>
              <a:sym typeface="Arial"/>
            </a:endParaRPr>
          </a:p>
        </p:txBody>
      </p:sp>
      <p:sp>
        <p:nvSpPr>
          <p:cNvPr id="356" name="Google Shape;356;p16"/>
          <p:cNvSpPr/>
          <p:nvPr/>
        </p:nvSpPr>
        <p:spPr>
          <a:xfrm>
            <a:off x="545400" y="51480"/>
            <a:ext cx="10758960" cy="1368720"/>
          </a:xfrm>
          <a:prstGeom prst="rect">
            <a:avLst/>
          </a:prstGeom>
          <a:noFill/>
          <a:ln>
            <a:noFill/>
          </a:ln>
        </p:spPr>
        <p:txBody>
          <a:bodyPr anchorCtr="0" anchor="b" bIns="45700" lIns="91425" spcFirstLastPara="1" rIns="91425" wrap="square" tIns="45700">
            <a:normAutofit/>
          </a:bodyPr>
          <a:lstStyle/>
          <a:p>
            <a:pPr indent="0" lvl="0" marL="0" marR="0" rtl="0" algn="l">
              <a:lnSpc>
                <a:spcPct val="90000"/>
              </a:lnSpc>
              <a:spcBef>
                <a:spcPts val="0"/>
              </a:spcBef>
              <a:spcAft>
                <a:spcPts val="0"/>
              </a:spcAft>
              <a:buNone/>
            </a:pPr>
            <a:r>
              <a:rPr b="0" lang="en-GB" sz="4400" strike="noStrike">
                <a:solidFill>
                  <a:srgbClr val="000000"/>
                </a:solidFill>
                <a:latin typeface="Open Sans"/>
                <a:ea typeface="Open Sans"/>
                <a:cs typeface="Open Sans"/>
                <a:sym typeface="Open Sans"/>
              </a:rPr>
              <a:t>3.1 Primary Data Collection Methods </a:t>
            </a:r>
            <a:endParaRPr b="0" sz="4400" strike="noStrike">
              <a:solidFill>
                <a:srgbClr val="000000"/>
              </a:solidFill>
              <a:latin typeface="Arial"/>
              <a:ea typeface="Arial"/>
              <a:cs typeface="Arial"/>
              <a:sym typeface="Arial"/>
            </a:endParaRPr>
          </a:p>
        </p:txBody>
      </p:sp>
      <p:sp>
        <p:nvSpPr>
          <p:cNvPr id="357" name="Google Shape;357;p16"/>
          <p:cNvSpPr/>
          <p:nvPr/>
        </p:nvSpPr>
        <p:spPr>
          <a:xfrm>
            <a:off x="545400" y="1551240"/>
            <a:ext cx="6207840" cy="394560"/>
          </a:xfrm>
          <a:prstGeom prst="rect">
            <a:avLst/>
          </a:prstGeom>
          <a:noFill/>
          <a:ln>
            <a:noFill/>
          </a:ln>
        </p:spPr>
        <p:txBody>
          <a:bodyPr anchorCtr="0" anchor="t" bIns="45000" lIns="90000" spcFirstLastPara="1" rIns="90000" wrap="square" tIns="45000">
            <a:spAutoFit/>
          </a:bodyPr>
          <a:lstStyle/>
          <a:p>
            <a:pPr indent="0" lvl="0" marL="0" marR="0" rtl="0" algn="l">
              <a:lnSpc>
                <a:spcPct val="100000"/>
              </a:lnSpc>
              <a:spcBef>
                <a:spcPts val="0"/>
              </a:spcBef>
              <a:spcAft>
                <a:spcPts val="0"/>
              </a:spcAft>
              <a:buNone/>
            </a:pPr>
            <a:r>
              <a:rPr b="1" lang="en-GB" sz="2000" strike="noStrike">
                <a:solidFill>
                  <a:srgbClr val="9CC2E5"/>
                </a:solidFill>
                <a:latin typeface="Open Sans"/>
                <a:ea typeface="Open Sans"/>
                <a:cs typeface="Open Sans"/>
                <a:sym typeface="Open Sans"/>
              </a:rPr>
              <a:t>Active Remote Sensing</a:t>
            </a:r>
            <a:endParaRPr b="0" sz="2000" strike="noStrike">
              <a:solidFill>
                <a:srgbClr val="000000"/>
              </a:solidFill>
              <a:latin typeface="Arial"/>
              <a:ea typeface="Arial"/>
              <a:cs typeface="Arial"/>
              <a:sym typeface="Arial"/>
            </a:endParaRPr>
          </a:p>
        </p:txBody>
      </p:sp>
      <p:sp>
        <p:nvSpPr>
          <p:cNvPr id="358" name="Google Shape;358;p16"/>
          <p:cNvSpPr/>
          <p:nvPr/>
        </p:nvSpPr>
        <p:spPr>
          <a:xfrm>
            <a:off x="5565600" y="1537560"/>
            <a:ext cx="6080760" cy="4204440"/>
          </a:xfrm>
          <a:prstGeom prst="rect">
            <a:avLst/>
          </a:prstGeom>
          <a:noFill/>
          <a:ln>
            <a:noFill/>
          </a:ln>
        </p:spPr>
        <p:txBody>
          <a:bodyPr anchorCtr="0" anchor="t" bIns="45000" lIns="90000" spcFirstLastPara="1" rIns="90000" wrap="square" tIns="45000">
            <a:spAutoFit/>
          </a:bodyPr>
          <a:lstStyle/>
          <a:p>
            <a:pPr indent="0" lvl="0" marL="0" marR="0" rtl="0" algn="l">
              <a:lnSpc>
                <a:spcPct val="150000"/>
              </a:lnSpc>
              <a:spcBef>
                <a:spcPts val="0"/>
              </a:spcBef>
              <a:spcAft>
                <a:spcPts val="0"/>
              </a:spcAft>
              <a:buNone/>
            </a:pPr>
            <a:r>
              <a:rPr b="1" lang="en-GB" sz="1800" strike="noStrike">
                <a:solidFill>
                  <a:srgbClr val="000000"/>
                </a:solidFill>
                <a:latin typeface="Open Sans"/>
                <a:ea typeface="Open Sans"/>
                <a:cs typeface="Open Sans"/>
                <a:sym typeface="Open Sans"/>
              </a:rPr>
              <a:t>Definition: </a:t>
            </a:r>
            <a:r>
              <a:rPr b="0" lang="en-GB" sz="1800" strike="noStrike">
                <a:solidFill>
                  <a:srgbClr val="000000"/>
                </a:solidFill>
                <a:latin typeface="Open Sans"/>
                <a:ea typeface="Open Sans"/>
                <a:cs typeface="Open Sans"/>
                <a:sym typeface="Open Sans"/>
              </a:rPr>
              <a:t>Active sensors provide their own energy source for illumination. </a:t>
            </a:r>
            <a:endParaRPr b="0" sz="1800" strike="noStrike">
              <a:solidFill>
                <a:srgbClr val="000000"/>
              </a:solidFill>
              <a:latin typeface="Arial"/>
              <a:ea typeface="Arial"/>
              <a:cs typeface="Arial"/>
              <a:sym typeface="Arial"/>
            </a:endParaRPr>
          </a:p>
          <a:p>
            <a:pPr indent="0" lvl="0" marL="0" marR="0" rtl="0" algn="l">
              <a:lnSpc>
                <a:spcPct val="150000"/>
              </a:lnSpc>
              <a:spcBef>
                <a:spcPts val="0"/>
              </a:spcBef>
              <a:spcAft>
                <a:spcPts val="0"/>
              </a:spcAft>
              <a:buNone/>
            </a:pPr>
            <a:r>
              <a:rPr b="0" lang="en-GB" sz="1800" strike="noStrike">
                <a:solidFill>
                  <a:srgbClr val="000000"/>
                </a:solidFill>
                <a:latin typeface="Open Sans"/>
                <a:ea typeface="Open Sans"/>
                <a:cs typeface="Open Sans"/>
                <a:sym typeface="Open Sans"/>
              </a:rPr>
              <a:t>Examples of sensors:</a:t>
            </a:r>
            <a:endParaRPr b="0" sz="1800" strike="noStrike">
              <a:solidFill>
                <a:srgbClr val="000000"/>
              </a:solidFill>
              <a:latin typeface="Arial"/>
              <a:ea typeface="Arial"/>
              <a:cs typeface="Arial"/>
              <a:sym typeface="Arial"/>
            </a:endParaRPr>
          </a:p>
          <a:p>
            <a:pPr indent="-285840" lvl="1" marL="743040" marR="0" rtl="0" algn="l">
              <a:lnSpc>
                <a:spcPct val="150000"/>
              </a:lnSpc>
              <a:spcBef>
                <a:spcPts val="0"/>
              </a:spcBef>
              <a:spcAft>
                <a:spcPts val="0"/>
              </a:spcAft>
              <a:buClr>
                <a:srgbClr val="000000"/>
              </a:buClr>
              <a:buSzPts val="1800"/>
              <a:buFont typeface="Arial"/>
              <a:buChar char="•"/>
            </a:pPr>
            <a:r>
              <a:rPr b="0" i="0" lang="en-GB" sz="1800" u="none" cap="none" strike="noStrike">
                <a:solidFill>
                  <a:srgbClr val="000000"/>
                </a:solidFill>
                <a:latin typeface="Open Sans"/>
                <a:ea typeface="Open Sans"/>
                <a:cs typeface="Open Sans"/>
                <a:sym typeface="Open Sans"/>
              </a:rPr>
              <a:t>Radar</a:t>
            </a:r>
            <a:endParaRPr b="0" i="0" sz="1800" u="none" cap="none" strike="noStrike">
              <a:solidFill>
                <a:srgbClr val="000000"/>
              </a:solidFill>
              <a:latin typeface="Arial"/>
              <a:ea typeface="Arial"/>
              <a:cs typeface="Arial"/>
              <a:sym typeface="Arial"/>
            </a:endParaRPr>
          </a:p>
          <a:p>
            <a:pPr indent="-285840" lvl="1" marL="743040" marR="0" rtl="0" algn="l">
              <a:lnSpc>
                <a:spcPct val="150000"/>
              </a:lnSpc>
              <a:spcBef>
                <a:spcPts val="0"/>
              </a:spcBef>
              <a:spcAft>
                <a:spcPts val="0"/>
              </a:spcAft>
              <a:buClr>
                <a:srgbClr val="000000"/>
              </a:buClr>
              <a:buSzPts val="1800"/>
              <a:buFont typeface="Arial"/>
              <a:buChar char="•"/>
            </a:pPr>
            <a:r>
              <a:rPr b="0" i="0" lang="en-GB" sz="1800" u="none" cap="none" strike="noStrike">
                <a:solidFill>
                  <a:srgbClr val="000000"/>
                </a:solidFill>
                <a:latin typeface="Open Sans"/>
                <a:ea typeface="Open Sans"/>
                <a:cs typeface="Open Sans"/>
                <a:sym typeface="Open Sans"/>
              </a:rPr>
              <a:t>Lidar</a:t>
            </a:r>
            <a:endParaRPr b="0" i="0" sz="1800" u="none" cap="none" strike="noStrike">
              <a:solidFill>
                <a:srgbClr val="000000"/>
              </a:solidFill>
              <a:latin typeface="Arial"/>
              <a:ea typeface="Arial"/>
              <a:cs typeface="Arial"/>
              <a:sym typeface="Arial"/>
            </a:endParaRPr>
          </a:p>
          <a:p>
            <a:pPr indent="-285840" lvl="1" marL="743040" marR="0" rtl="0" algn="l">
              <a:lnSpc>
                <a:spcPct val="150000"/>
              </a:lnSpc>
              <a:spcBef>
                <a:spcPts val="0"/>
              </a:spcBef>
              <a:spcAft>
                <a:spcPts val="0"/>
              </a:spcAft>
              <a:buClr>
                <a:srgbClr val="000000"/>
              </a:buClr>
              <a:buSzPts val="1800"/>
              <a:buFont typeface="Arial"/>
              <a:buChar char="•"/>
            </a:pPr>
            <a:r>
              <a:rPr b="0" i="0" lang="en-GB" sz="1800" u="none" cap="none" strike="noStrike">
                <a:solidFill>
                  <a:srgbClr val="000000"/>
                </a:solidFill>
                <a:latin typeface="Open Sans"/>
                <a:ea typeface="Open Sans"/>
                <a:cs typeface="Open Sans"/>
                <a:sym typeface="Open Sans"/>
              </a:rPr>
              <a:t>Laser Altimeter</a:t>
            </a:r>
            <a:endParaRPr b="0" i="0" sz="1800" u="none" cap="none" strike="noStrike">
              <a:solidFill>
                <a:srgbClr val="000000"/>
              </a:solidFill>
              <a:latin typeface="Arial"/>
              <a:ea typeface="Arial"/>
              <a:cs typeface="Arial"/>
              <a:sym typeface="Arial"/>
            </a:endParaRPr>
          </a:p>
          <a:p>
            <a:pPr indent="0" lvl="0" marL="0" marR="0" rtl="0" algn="l">
              <a:lnSpc>
                <a:spcPct val="150000"/>
              </a:lnSpc>
              <a:spcBef>
                <a:spcPts val="0"/>
              </a:spcBef>
              <a:spcAft>
                <a:spcPts val="0"/>
              </a:spcAft>
              <a:buNone/>
            </a:pPr>
            <a:r>
              <a:rPr b="0" lang="en-GB" sz="1800" strike="noStrike">
                <a:solidFill>
                  <a:srgbClr val="000000"/>
                </a:solidFill>
                <a:latin typeface="Open Sans"/>
                <a:ea typeface="Open Sans"/>
                <a:cs typeface="Open Sans"/>
                <a:sym typeface="Open Sans"/>
              </a:rPr>
              <a:t>Advantages:</a:t>
            </a:r>
            <a:endParaRPr b="0" sz="1800" strike="noStrike">
              <a:solidFill>
                <a:srgbClr val="000000"/>
              </a:solidFill>
              <a:latin typeface="Arial"/>
              <a:ea typeface="Arial"/>
              <a:cs typeface="Arial"/>
              <a:sym typeface="Arial"/>
            </a:endParaRPr>
          </a:p>
          <a:p>
            <a:pPr indent="-285840" lvl="1" marL="743040" marR="0" rtl="0" algn="l">
              <a:lnSpc>
                <a:spcPct val="150000"/>
              </a:lnSpc>
              <a:spcBef>
                <a:spcPts val="0"/>
              </a:spcBef>
              <a:spcAft>
                <a:spcPts val="0"/>
              </a:spcAft>
              <a:buClr>
                <a:srgbClr val="000000"/>
              </a:buClr>
              <a:buSzPts val="1800"/>
              <a:buFont typeface="Arial"/>
              <a:buChar char="•"/>
            </a:pPr>
            <a:r>
              <a:rPr b="0" i="0" lang="en-GB" sz="1800" u="none" cap="none" strike="noStrike">
                <a:solidFill>
                  <a:srgbClr val="000000"/>
                </a:solidFill>
                <a:latin typeface="Open Sans"/>
                <a:ea typeface="Open Sans"/>
                <a:cs typeface="Open Sans"/>
                <a:sym typeface="Open Sans"/>
              </a:rPr>
              <a:t>Examining wavelengths that are not sufficiently provided by the sun</a:t>
            </a:r>
            <a:endParaRPr b="0" i="0" sz="1800" u="none" cap="none" strike="noStrike">
              <a:solidFill>
                <a:srgbClr val="000000"/>
              </a:solidFill>
              <a:latin typeface="Arial"/>
              <a:ea typeface="Arial"/>
              <a:cs typeface="Arial"/>
              <a:sym typeface="Arial"/>
            </a:endParaRPr>
          </a:p>
          <a:p>
            <a:pPr indent="-285840" lvl="1" marL="743040" marR="0" rtl="0" algn="l">
              <a:lnSpc>
                <a:spcPct val="150000"/>
              </a:lnSpc>
              <a:spcBef>
                <a:spcPts val="0"/>
              </a:spcBef>
              <a:spcAft>
                <a:spcPts val="0"/>
              </a:spcAft>
              <a:buClr>
                <a:srgbClr val="000000"/>
              </a:buClr>
              <a:buSzPts val="1800"/>
              <a:buFont typeface="Arial"/>
              <a:buChar char="•"/>
            </a:pPr>
            <a:r>
              <a:rPr b="0" i="0" lang="en-GB" sz="1800" u="none" cap="none" strike="noStrike">
                <a:solidFill>
                  <a:srgbClr val="000000"/>
                </a:solidFill>
                <a:latin typeface="Open Sans"/>
                <a:ea typeface="Open Sans"/>
                <a:cs typeface="Open Sans"/>
                <a:sym typeface="Open Sans"/>
              </a:rPr>
              <a:t>Better control the way a target is illuminated</a:t>
            </a:r>
            <a:endParaRPr b="0" i="0" sz="1800" u="none" cap="none" strike="noStrike">
              <a:solidFill>
                <a:srgbClr val="000000"/>
              </a:solidFill>
              <a:latin typeface="Arial"/>
              <a:ea typeface="Arial"/>
              <a:cs typeface="Arial"/>
              <a:sym typeface="Arial"/>
            </a:endParaRPr>
          </a:p>
        </p:txBody>
      </p:sp>
      <p:sp>
        <p:nvSpPr>
          <p:cNvPr id="359" name="Google Shape;359;p16"/>
          <p:cNvSpPr/>
          <p:nvPr/>
        </p:nvSpPr>
        <p:spPr>
          <a:xfrm>
            <a:off x="0" y="5866560"/>
            <a:ext cx="6207840" cy="637200"/>
          </a:xfrm>
          <a:prstGeom prst="rect">
            <a:avLst/>
          </a:prstGeom>
          <a:noFill/>
          <a:ln>
            <a:noFill/>
          </a:ln>
        </p:spPr>
        <p:txBody>
          <a:bodyPr anchorCtr="0" anchor="t" bIns="45000" lIns="90000" spcFirstLastPara="1" rIns="90000" wrap="square" tIns="45000">
            <a:spAutoFit/>
          </a:bodyPr>
          <a:lstStyle/>
          <a:p>
            <a:pPr indent="0" lvl="0" marL="0" marR="0" rtl="0" algn="ctr">
              <a:lnSpc>
                <a:spcPct val="100000"/>
              </a:lnSpc>
              <a:spcBef>
                <a:spcPts val="0"/>
              </a:spcBef>
              <a:spcAft>
                <a:spcPts val="0"/>
              </a:spcAft>
              <a:buNone/>
            </a:pPr>
            <a:r>
              <a:rPr b="0" i="1" lang="en-GB" sz="1200" strike="noStrike">
                <a:solidFill>
                  <a:srgbClr val="000000"/>
                </a:solidFill>
                <a:latin typeface="Open Sans"/>
                <a:ea typeface="Open Sans"/>
                <a:cs typeface="Open Sans"/>
                <a:sym typeface="Open Sans"/>
              </a:rPr>
              <a:t>Picture Source: </a:t>
            </a:r>
            <a:r>
              <a:rPr b="0" i="1" lang="en-GB" sz="1200" u="sng" strike="noStrike">
                <a:solidFill>
                  <a:srgbClr val="0563C1"/>
                </a:solidFill>
                <a:latin typeface="Open Sans"/>
                <a:ea typeface="Open Sans"/>
                <a:cs typeface="Open Sans"/>
                <a:sym typeface="Open Sans"/>
                <a:hlinkClick r:id="rId4">
                  <a:extLst>
                    <a:ext uri="{A12FA001-AC4F-418D-AE19-62706E023703}">
                      <ahyp:hlinkClr val="tx"/>
                    </a:ext>
                  </a:extLst>
                </a:hlinkClick>
              </a:rPr>
              <a:t>The Mexican Water Forest: benefits of using remote sensing techniques to assess changes in land use and land cover</a:t>
            </a:r>
            <a:endParaRPr b="0" sz="1200"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None/>
            </a:pPr>
            <a:r>
              <a:t/>
            </a:r>
            <a:endParaRPr b="0" sz="1200" strike="noStrike">
              <a:solidFill>
                <a:srgbClr val="000000"/>
              </a:solidFill>
              <a:latin typeface="Arial"/>
              <a:ea typeface="Arial"/>
              <a:cs typeface="Arial"/>
              <a:sym typeface="Arial"/>
            </a:endParaRPr>
          </a:p>
        </p:txBody>
      </p:sp>
      <p:pic>
        <p:nvPicPr>
          <p:cNvPr id="360" name="Google Shape;360;p16"/>
          <p:cNvPicPr preferRelativeResize="0"/>
          <p:nvPr/>
        </p:nvPicPr>
        <p:blipFill rotWithShape="1">
          <a:blip r:embed="rId5">
            <a:alphaModFix/>
          </a:blip>
          <a:srcRect b="0" l="0" r="0" t="0"/>
          <a:stretch/>
        </p:blipFill>
        <p:spPr>
          <a:xfrm>
            <a:off x="545400" y="2077200"/>
            <a:ext cx="4855320" cy="3537360"/>
          </a:xfrm>
          <a:prstGeom prst="rect">
            <a:avLst/>
          </a:prstGeom>
          <a:noFill/>
          <a:ln>
            <a:noFill/>
          </a:ln>
        </p:spPr>
      </p:pic>
    </p:spTree>
  </p:cSld>
  <p:clrMapOvr>
    <a:masterClrMapping/>
  </p:clrMapOvr>
  <p:transition spd="slow">
    <p:push dir="r"/>
  </p:transition>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5" name="Shape 365"/>
        <p:cNvGrpSpPr/>
        <p:nvPr/>
      </p:nvGrpSpPr>
      <p:grpSpPr>
        <a:xfrm>
          <a:off x="0" y="0"/>
          <a:ext cx="0" cy="0"/>
          <a:chOff x="0" y="0"/>
          <a:chExt cx="0" cy="0"/>
        </a:xfrm>
      </p:grpSpPr>
      <p:pic>
        <p:nvPicPr>
          <p:cNvPr descr="Graphical user interface, sunburst chart&#10;&#10;Description automatically generated" id="366" name="Google Shape;366;p17"/>
          <p:cNvPicPr preferRelativeResize="0"/>
          <p:nvPr/>
        </p:nvPicPr>
        <p:blipFill rotWithShape="1">
          <a:blip r:embed="rId3">
            <a:alphaModFix/>
          </a:blip>
          <a:srcRect b="0" l="0" r="0" t="0"/>
          <a:stretch/>
        </p:blipFill>
        <p:spPr>
          <a:xfrm>
            <a:off x="0" y="3240"/>
            <a:ext cx="12188880" cy="6854760"/>
          </a:xfrm>
          <a:prstGeom prst="rect">
            <a:avLst/>
          </a:prstGeom>
          <a:noFill/>
          <a:ln>
            <a:noFill/>
          </a:ln>
        </p:spPr>
      </p:pic>
      <p:sp>
        <p:nvSpPr>
          <p:cNvPr id="367" name="Google Shape;367;p17"/>
          <p:cNvSpPr/>
          <p:nvPr/>
        </p:nvSpPr>
        <p:spPr>
          <a:xfrm>
            <a:off x="11775960" y="6455160"/>
            <a:ext cx="393120" cy="36468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lang="en-GB" sz="1400" strike="noStrike">
                <a:solidFill>
                  <a:srgbClr val="FFFFFF"/>
                </a:solidFill>
                <a:latin typeface="Open Sans ExtraBold"/>
                <a:ea typeface="Open Sans ExtraBold"/>
                <a:cs typeface="Open Sans ExtraBold"/>
                <a:sym typeface="Open Sans ExtraBold"/>
              </a:rPr>
              <a:t>16</a:t>
            </a:r>
            <a:endParaRPr b="0" sz="1400" strike="noStrike">
              <a:solidFill>
                <a:srgbClr val="000000"/>
              </a:solidFill>
              <a:latin typeface="Arial"/>
              <a:ea typeface="Arial"/>
              <a:cs typeface="Arial"/>
              <a:sym typeface="Arial"/>
            </a:endParaRPr>
          </a:p>
        </p:txBody>
      </p:sp>
      <p:sp>
        <p:nvSpPr>
          <p:cNvPr id="368" name="Google Shape;368;p17"/>
          <p:cNvSpPr/>
          <p:nvPr/>
        </p:nvSpPr>
        <p:spPr>
          <a:xfrm>
            <a:off x="545400" y="51480"/>
            <a:ext cx="10758960" cy="1368720"/>
          </a:xfrm>
          <a:prstGeom prst="rect">
            <a:avLst/>
          </a:prstGeom>
          <a:noFill/>
          <a:ln>
            <a:noFill/>
          </a:ln>
        </p:spPr>
        <p:txBody>
          <a:bodyPr anchorCtr="0" anchor="b" bIns="45700" lIns="91425" spcFirstLastPara="1" rIns="91425" wrap="square" tIns="45700">
            <a:normAutofit/>
          </a:bodyPr>
          <a:lstStyle/>
          <a:p>
            <a:pPr indent="0" lvl="0" marL="0" marR="0" rtl="0" algn="l">
              <a:lnSpc>
                <a:spcPct val="90000"/>
              </a:lnSpc>
              <a:spcBef>
                <a:spcPts val="0"/>
              </a:spcBef>
              <a:spcAft>
                <a:spcPts val="0"/>
              </a:spcAft>
              <a:buNone/>
            </a:pPr>
            <a:r>
              <a:rPr b="0" lang="en-GB" sz="4400" strike="noStrike">
                <a:solidFill>
                  <a:srgbClr val="000000"/>
                </a:solidFill>
                <a:latin typeface="Open Sans"/>
                <a:ea typeface="Open Sans"/>
                <a:cs typeface="Open Sans"/>
                <a:sym typeface="Open Sans"/>
              </a:rPr>
              <a:t>3.1 Primary Data Collection Methods </a:t>
            </a:r>
            <a:endParaRPr b="0" sz="4400" strike="noStrike">
              <a:solidFill>
                <a:srgbClr val="000000"/>
              </a:solidFill>
              <a:latin typeface="Arial"/>
              <a:ea typeface="Arial"/>
              <a:cs typeface="Arial"/>
              <a:sym typeface="Arial"/>
            </a:endParaRPr>
          </a:p>
        </p:txBody>
      </p:sp>
      <p:sp>
        <p:nvSpPr>
          <p:cNvPr id="369" name="Google Shape;369;p17"/>
          <p:cNvSpPr/>
          <p:nvPr/>
        </p:nvSpPr>
        <p:spPr>
          <a:xfrm>
            <a:off x="545400" y="1551240"/>
            <a:ext cx="6207840" cy="394560"/>
          </a:xfrm>
          <a:prstGeom prst="rect">
            <a:avLst/>
          </a:prstGeom>
          <a:noFill/>
          <a:ln>
            <a:noFill/>
          </a:ln>
        </p:spPr>
        <p:txBody>
          <a:bodyPr anchorCtr="0" anchor="t" bIns="45000" lIns="90000" spcFirstLastPara="1" rIns="90000" wrap="square" tIns="45000">
            <a:spAutoFit/>
          </a:bodyPr>
          <a:lstStyle/>
          <a:p>
            <a:pPr indent="0" lvl="0" marL="0" marR="0" rtl="0" algn="l">
              <a:lnSpc>
                <a:spcPct val="100000"/>
              </a:lnSpc>
              <a:spcBef>
                <a:spcPts val="0"/>
              </a:spcBef>
              <a:spcAft>
                <a:spcPts val="0"/>
              </a:spcAft>
              <a:buNone/>
            </a:pPr>
            <a:r>
              <a:rPr b="1" lang="en-GB" sz="2000" strike="noStrike">
                <a:solidFill>
                  <a:srgbClr val="9CC2E5"/>
                </a:solidFill>
                <a:latin typeface="Open Sans"/>
                <a:ea typeface="Open Sans"/>
                <a:cs typeface="Open Sans"/>
                <a:sym typeface="Open Sans"/>
              </a:rPr>
              <a:t>Remote Sensing Applications</a:t>
            </a:r>
            <a:endParaRPr b="0" sz="2000" strike="noStrike">
              <a:solidFill>
                <a:srgbClr val="000000"/>
              </a:solidFill>
              <a:latin typeface="Arial"/>
              <a:ea typeface="Arial"/>
              <a:cs typeface="Arial"/>
              <a:sym typeface="Arial"/>
            </a:endParaRPr>
          </a:p>
        </p:txBody>
      </p:sp>
      <p:sp>
        <p:nvSpPr>
          <p:cNvPr id="370" name="Google Shape;370;p17"/>
          <p:cNvSpPr/>
          <p:nvPr/>
        </p:nvSpPr>
        <p:spPr>
          <a:xfrm>
            <a:off x="1368000" y="2219040"/>
            <a:ext cx="1332000" cy="913320"/>
          </a:xfrm>
          <a:prstGeom prst="rect">
            <a:avLst/>
          </a:prstGeom>
          <a:noFill/>
          <a:ln>
            <a:noFill/>
          </a:ln>
        </p:spPr>
        <p:txBody>
          <a:bodyPr anchorCtr="0" anchor="t" bIns="45000" lIns="90000" spcFirstLastPara="1" rIns="90000" wrap="square" tIns="45000">
            <a:spAutoFit/>
          </a:bodyPr>
          <a:lstStyle/>
          <a:p>
            <a:pPr indent="0" lvl="0" marL="0" marR="0" rtl="0" algn="l">
              <a:lnSpc>
                <a:spcPct val="150000"/>
              </a:lnSpc>
              <a:spcBef>
                <a:spcPts val="0"/>
              </a:spcBef>
              <a:spcAft>
                <a:spcPts val="0"/>
              </a:spcAft>
              <a:buNone/>
            </a:pPr>
            <a:r>
              <a:rPr b="1" lang="en-GB" sz="1800" strike="noStrike">
                <a:solidFill>
                  <a:srgbClr val="000000"/>
                </a:solidFill>
                <a:latin typeface="Open Sans"/>
                <a:ea typeface="Open Sans"/>
                <a:cs typeface="Open Sans"/>
                <a:sym typeface="Open Sans"/>
              </a:rPr>
              <a:t>Weather </a:t>
            </a:r>
            <a:endParaRPr b="0" sz="1800" strike="noStrike">
              <a:solidFill>
                <a:srgbClr val="000000"/>
              </a:solidFill>
              <a:latin typeface="Arial"/>
              <a:ea typeface="Arial"/>
              <a:cs typeface="Arial"/>
              <a:sym typeface="Arial"/>
            </a:endParaRPr>
          </a:p>
          <a:p>
            <a:pPr indent="0" lvl="0" marL="0" marR="0" rtl="0" algn="l">
              <a:lnSpc>
                <a:spcPct val="150000"/>
              </a:lnSpc>
              <a:spcBef>
                <a:spcPts val="0"/>
              </a:spcBef>
              <a:spcAft>
                <a:spcPts val="0"/>
              </a:spcAft>
              <a:buNone/>
            </a:pPr>
            <a:r>
              <a:t/>
            </a:r>
            <a:endParaRPr b="0" sz="1800" strike="noStrike">
              <a:solidFill>
                <a:srgbClr val="000000"/>
              </a:solidFill>
              <a:latin typeface="Arial"/>
              <a:ea typeface="Arial"/>
              <a:cs typeface="Arial"/>
              <a:sym typeface="Arial"/>
            </a:endParaRPr>
          </a:p>
        </p:txBody>
      </p:sp>
      <p:sp>
        <p:nvSpPr>
          <p:cNvPr id="371" name="Google Shape;371;p17"/>
          <p:cNvSpPr/>
          <p:nvPr/>
        </p:nvSpPr>
        <p:spPr>
          <a:xfrm>
            <a:off x="5040720" y="2219040"/>
            <a:ext cx="1750320" cy="913320"/>
          </a:xfrm>
          <a:prstGeom prst="rect">
            <a:avLst/>
          </a:prstGeom>
          <a:noFill/>
          <a:ln>
            <a:noFill/>
          </a:ln>
        </p:spPr>
        <p:txBody>
          <a:bodyPr anchorCtr="0" anchor="t" bIns="45000" lIns="90000" spcFirstLastPara="1" rIns="90000" wrap="square" tIns="45000">
            <a:spAutoFit/>
          </a:bodyPr>
          <a:lstStyle/>
          <a:p>
            <a:pPr indent="0" lvl="0" marL="0" marR="0" rtl="0" algn="l">
              <a:lnSpc>
                <a:spcPct val="150000"/>
              </a:lnSpc>
              <a:spcBef>
                <a:spcPts val="0"/>
              </a:spcBef>
              <a:spcAft>
                <a:spcPts val="0"/>
              </a:spcAft>
              <a:buNone/>
            </a:pPr>
            <a:r>
              <a:rPr b="1" lang="en-GB" sz="1800" strike="noStrike">
                <a:solidFill>
                  <a:srgbClr val="000000"/>
                </a:solidFill>
                <a:latin typeface="Open Sans"/>
                <a:ea typeface="Open Sans"/>
                <a:cs typeface="Open Sans"/>
                <a:sym typeface="Open Sans"/>
              </a:rPr>
              <a:t>Agriculture </a:t>
            </a:r>
            <a:endParaRPr b="0" sz="1800" strike="noStrike">
              <a:solidFill>
                <a:srgbClr val="000000"/>
              </a:solidFill>
              <a:latin typeface="Arial"/>
              <a:ea typeface="Arial"/>
              <a:cs typeface="Arial"/>
              <a:sym typeface="Arial"/>
            </a:endParaRPr>
          </a:p>
          <a:p>
            <a:pPr indent="0" lvl="0" marL="0" marR="0" rtl="0" algn="l">
              <a:lnSpc>
                <a:spcPct val="150000"/>
              </a:lnSpc>
              <a:spcBef>
                <a:spcPts val="0"/>
              </a:spcBef>
              <a:spcAft>
                <a:spcPts val="0"/>
              </a:spcAft>
              <a:buNone/>
            </a:pPr>
            <a:r>
              <a:t/>
            </a:r>
            <a:endParaRPr b="0" sz="1800" strike="noStrike">
              <a:solidFill>
                <a:srgbClr val="000000"/>
              </a:solidFill>
              <a:latin typeface="Arial"/>
              <a:ea typeface="Arial"/>
              <a:cs typeface="Arial"/>
              <a:sym typeface="Arial"/>
            </a:endParaRPr>
          </a:p>
        </p:txBody>
      </p:sp>
      <p:sp>
        <p:nvSpPr>
          <p:cNvPr id="372" name="Google Shape;372;p17"/>
          <p:cNvSpPr/>
          <p:nvPr/>
        </p:nvSpPr>
        <p:spPr>
          <a:xfrm>
            <a:off x="9034200" y="2219040"/>
            <a:ext cx="1765800" cy="913320"/>
          </a:xfrm>
          <a:prstGeom prst="rect">
            <a:avLst/>
          </a:prstGeom>
          <a:noFill/>
          <a:ln>
            <a:noFill/>
          </a:ln>
        </p:spPr>
        <p:txBody>
          <a:bodyPr anchorCtr="0" anchor="t" bIns="45000" lIns="90000" spcFirstLastPara="1" rIns="90000" wrap="square" tIns="45000">
            <a:spAutoFit/>
          </a:bodyPr>
          <a:lstStyle/>
          <a:p>
            <a:pPr indent="0" lvl="0" marL="0" marR="0" rtl="0" algn="l">
              <a:lnSpc>
                <a:spcPct val="150000"/>
              </a:lnSpc>
              <a:spcBef>
                <a:spcPts val="0"/>
              </a:spcBef>
              <a:spcAft>
                <a:spcPts val="0"/>
              </a:spcAft>
              <a:buNone/>
            </a:pPr>
            <a:r>
              <a:rPr b="1" lang="en-GB" sz="1800" strike="noStrike">
                <a:solidFill>
                  <a:srgbClr val="000000"/>
                </a:solidFill>
                <a:latin typeface="Open Sans"/>
                <a:ea typeface="Open Sans"/>
                <a:cs typeface="Open Sans"/>
                <a:sym typeface="Open Sans"/>
              </a:rPr>
              <a:t>Forestry</a:t>
            </a:r>
            <a:endParaRPr b="0" sz="1800" strike="noStrike">
              <a:solidFill>
                <a:srgbClr val="000000"/>
              </a:solidFill>
              <a:latin typeface="Arial"/>
              <a:ea typeface="Arial"/>
              <a:cs typeface="Arial"/>
              <a:sym typeface="Arial"/>
            </a:endParaRPr>
          </a:p>
          <a:p>
            <a:pPr indent="0" lvl="0" marL="0" marR="0" rtl="0" algn="l">
              <a:lnSpc>
                <a:spcPct val="150000"/>
              </a:lnSpc>
              <a:spcBef>
                <a:spcPts val="0"/>
              </a:spcBef>
              <a:spcAft>
                <a:spcPts val="0"/>
              </a:spcAft>
              <a:buNone/>
            </a:pPr>
            <a:r>
              <a:t/>
            </a:r>
            <a:endParaRPr b="0" sz="1800" strike="noStrike">
              <a:solidFill>
                <a:srgbClr val="000000"/>
              </a:solidFill>
              <a:latin typeface="Arial"/>
              <a:ea typeface="Arial"/>
              <a:cs typeface="Arial"/>
              <a:sym typeface="Arial"/>
            </a:endParaRPr>
          </a:p>
        </p:txBody>
      </p:sp>
      <p:pic>
        <p:nvPicPr>
          <p:cNvPr id="373" name="Google Shape;373;p17"/>
          <p:cNvPicPr preferRelativeResize="0"/>
          <p:nvPr/>
        </p:nvPicPr>
        <p:blipFill rotWithShape="1">
          <a:blip r:embed="rId4">
            <a:alphaModFix/>
          </a:blip>
          <a:srcRect b="0" l="0" r="0" t="0"/>
          <a:stretch/>
        </p:blipFill>
        <p:spPr>
          <a:xfrm>
            <a:off x="4190760" y="3060000"/>
            <a:ext cx="3261240" cy="2327760"/>
          </a:xfrm>
          <a:prstGeom prst="rect">
            <a:avLst/>
          </a:prstGeom>
          <a:noFill/>
          <a:ln>
            <a:noFill/>
          </a:ln>
        </p:spPr>
      </p:pic>
      <p:sp>
        <p:nvSpPr>
          <p:cNvPr id="374" name="Google Shape;374;p17"/>
          <p:cNvSpPr txBox="1"/>
          <p:nvPr/>
        </p:nvSpPr>
        <p:spPr>
          <a:xfrm>
            <a:off x="5229720" y="5387760"/>
            <a:ext cx="1358280" cy="261720"/>
          </a:xfrm>
          <a:prstGeom prst="rect">
            <a:avLst/>
          </a:prstGeom>
          <a:noFill/>
          <a:ln>
            <a:noFill/>
          </a:ln>
        </p:spPr>
        <p:txBody>
          <a:bodyPr anchorCtr="0" anchor="t" bIns="45000" lIns="90000" spcFirstLastPara="1" rIns="90000" wrap="square" tIns="45000">
            <a:noAutofit/>
          </a:bodyPr>
          <a:lstStyle/>
          <a:p>
            <a:pPr indent="0" lvl="0" marL="0" marR="0" rtl="0" algn="l">
              <a:spcBef>
                <a:spcPts val="0"/>
              </a:spcBef>
              <a:spcAft>
                <a:spcPts val="0"/>
              </a:spcAft>
              <a:buNone/>
            </a:pPr>
            <a:r>
              <a:rPr b="0" lang="en-GB" sz="600" strike="noStrike">
                <a:solidFill>
                  <a:srgbClr val="000000"/>
                </a:solidFill>
                <a:latin typeface="Arial"/>
                <a:ea typeface="Arial"/>
                <a:cs typeface="Arial"/>
                <a:sym typeface="Arial"/>
              </a:rPr>
              <a:t>Free image from rawpixel.com</a:t>
            </a:r>
            <a:endParaRPr/>
          </a:p>
        </p:txBody>
      </p:sp>
      <p:pic>
        <p:nvPicPr>
          <p:cNvPr id="375" name="Google Shape;375;p17"/>
          <p:cNvPicPr preferRelativeResize="0"/>
          <p:nvPr/>
        </p:nvPicPr>
        <p:blipFill rotWithShape="1">
          <a:blip r:embed="rId5">
            <a:alphaModFix/>
          </a:blip>
          <a:srcRect b="0" l="0" r="0" t="0"/>
          <a:stretch/>
        </p:blipFill>
        <p:spPr>
          <a:xfrm>
            <a:off x="540000" y="3060000"/>
            <a:ext cx="3120120" cy="2340000"/>
          </a:xfrm>
          <a:prstGeom prst="rect">
            <a:avLst/>
          </a:prstGeom>
          <a:noFill/>
          <a:ln>
            <a:noFill/>
          </a:ln>
        </p:spPr>
      </p:pic>
      <p:sp>
        <p:nvSpPr>
          <p:cNvPr id="376" name="Google Shape;376;p17"/>
          <p:cNvSpPr txBox="1"/>
          <p:nvPr/>
        </p:nvSpPr>
        <p:spPr>
          <a:xfrm>
            <a:off x="1008000" y="5400000"/>
            <a:ext cx="1980000" cy="261720"/>
          </a:xfrm>
          <a:prstGeom prst="rect">
            <a:avLst/>
          </a:prstGeom>
          <a:noFill/>
          <a:ln>
            <a:noFill/>
          </a:ln>
        </p:spPr>
        <p:txBody>
          <a:bodyPr anchorCtr="0" anchor="t" bIns="45000" lIns="90000" spcFirstLastPara="1" rIns="90000" wrap="square" tIns="45000">
            <a:noAutofit/>
          </a:bodyPr>
          <a:lstStyle/>
          <a:p>
            <a:pPr indent="0" lvl="0" marL="0" marR="0" rtl="0" algn="l">
              <a:spcBef>
                <a:spcPts val="0"/>
              </a:spcBef>
              <a:spcAft>
                <a:spcPts val="0"/>
              </a:spcAft>
              <a:buNone/>
            </a:pPr>
            <a:r>
              <a:rPr b="0" lang="en-GB" sz="600" strike="noStrike">
                <a:solidFill>
                  <a:srgbClr val="000000"/>
                </a:solidFill>
                <a:latin typeface="Arial"/>
                <a:ea typeface="Arial"/>
                <a:cs typeface="Arial"/>
                <a:sym typeface="Arial"/>
              </a:rPr>
              <a:t>Flickr image from the </a:t>
            </a:r>
            <a:r>
              <a:rPr b="0" lang="en-GB" sz="600" u="sng" strike="noStrike">
                <a:solidFill>
                  <a:srgbClr val="000000"/>
                </a:solidFill>
                <a:latin typeface="Arial"/>
                <a:ea typeface="Arial"/>
                <a:cs typeface="Arial"/>
                <a:sym typeface="Arial"/>
                <a:hlinkClick r:id="rId6">
                  <a:extLst>
                    <a:ext uri="{A12FA001-AC4F-418D-AE19-62706E023703}">
                      <ahyp:hlinkClr val="tx"/>
                    </a:ext>
                  </a:extLst>
                </a:hlinkClick>
              </a:rPr>
              <a:t> Bureau of Land Management</a:t>
            </a:r>
            <a:endParaRPr b="0" sz="600" strike="noStrike">
              <a:solidFill>
                <a:srgbClr val="000000"/>
              </a:solidFill>
              <a:latin typeface="Arial"/>
              <a:ea typeface="Arial"/>
              <a:cs typeface="Arial"/>
              <a:sym typeface="Arial"/>
            </a:endParaRPr>
          </a:p>
        </p:txBody>
      </p:sp>
      <p:pic>
        <p:nvPicPr>
          <p:cNvPr id="377" name="Google Shape;377;p17"/>
          <p:cNvPicPr preferRelativeResize="0"/>
          <p:nvPr/>
        </p:nvPicPr>
        <p:blipFill rotWithShape="1">
          <a:blip r:embed="rId7">
            <a:alphaModFix/>
          </a:blip>
          <a:srcRect b="0" l="0" r="0" t="0"/>
          <a:stretch/>
        </p:blipFill>
        <p:spPr>
          <a:xfrm>
            <a:off x="7920000" y="3060000"/>
            <a:ext cx="3524040" cy="2340000"/>
          </a:xfrm>
          <a:prstGeom prst="rect">
            <a:avLst/>
          </a:prstGeom>
          <a:noFill/>
          <a:ln>
            <a:noFill/>
          </a:ln>
        </p:spPr>
      </p:pic>
      <p:sp>
        <p:nvSpPr>
          <p:cNvPr id="378" name="Google Shape;378;p17"/>
          <p:cNvSpPr txBox="1"/>
          <p:nvPr/>
        </p:nvSpPr>
        <p:spPr>
          <a:xfrm>
            <a:off x="8964000" y="5426280"/>
            <a:ext cx="1260000" cy="261720"/>
          </a:xfrm>
          <a:prstGeom prst="rect">
            <a:avLst/>
          </a:prstGeom>
          <a:noFill/>
          <a:ln>
            <a:noFill/>
          </a:ln>
        </p:spPr>
        <p:txBody>
          <a:bodyPr anchorCtr="0" anchor="t" bIns="45000" lIns="90000" spcFirstLastPara="1" rIns="90000" wrap="square" tIns="45000">
            <a:noAutofit/>
          </a:bodyPr>
          <a:lstStyle/>
          <a:p>
            <a:pPr indent="0" lvl="0" marL="0" marR="0" rtl="0" algn="l">
              <a:spcBef>
                <a:spcPts val="0"/>
              </a:spcBef>
              <a:spcAft>
                <a:spcPts val="0"/>
              </a:spcAft>
              <a:buNone/>
            </a:pPr>
            <a:r>
              <a:rPr b="0" lang="en-GB" sz="600" strike="noStrike">
                <a:solidFill>
                  <a:srgbClr val="000000"/>
                </a:solidFill>
                <a:latin typeface="Arial"/>
                <a:ea typeface="Arial"/>
                <a:cs typeface="Arial"/>
                <a:sym typeface="Arial"/>
              </a:rPr>
              <a:t>Flickr image from the </a:t>
            </a:r>
            <a:r>
              <a:rPr b="0" lang="en-GB" sz="600" u="sng" strike="noStrike">
                <a:solidFill>
                  <a:srgbClr val="000000"/>
                </a:solidFill>
                <a:latin typeface="Arial"/>
                <a:ea typeface="Arial"/>
                <a:cs typeface="Arial"/>
                <a:sym typeface="Arial"/>
                <a:hlinkClick r:id="rId8">
                  <a:extLst>
                    <a:ext uri="{A12FA001-AC4F-418D-AE19-62706E023703}">
                      <ahyp:hlinkClr val="tx"/>
                    </a:ext>
                  </a:extLst>
                </a:hlinkClick>
              </a:rPr>
              <a:t>CIFOR</a:t>
            </a:r>
            <a:endParaRPr b="0" sz="600" strike="noStrike">
              <a:solidFill>
                <a:srgbClr val="000000"/>
              </a:solidFill>
              <a:latin typeface="Arial"/>
              <a:ea typeface="Arial"/>
              <a:cs typeface="Arial"/>
              <a:sym typeface="Arial"/>
            </a:endParaRPr>
          </a:p>
        </p:txBody>
      </p:sp>
    </p:spTree>
  </p:cSld>
  <p:clrMapOvr>
    <a:masterClrMapping/>
  </p:clrMapOvr>
  <p:transition spd="slow">
    <p:push dir="r"/>
  </p:transition>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3" name="Shape 383"/>
        <p:cNvGrpSpPr/>
        <p:nvPr/>
      </p:nvGrpSpPr>
      <p:grpSpPr>
        <a:xfrm>
          <a:off x="0" y="0"/>
          <a:ext cx="0" cy="0"/>
          <a:chOff x="0" y="0"/>
          <a:chExt cx="0" cy="0"/>
        </a:xfrm>
      </p:grpSpPr>
      <p:pic>
        <p:nvPicPr>
          <p:cNvPr descr="Graphical user interface, sunburst chart&#10;&#10;Description automatically generated" id="384" name="Google Shape;384;p18"/>
          <p:cNvPicPr preferRelativeResize="0"/>
          <p:nvPr/>
        </p:nvPicPr>
        <p:blipFill rotWithShape="1">
          <a:blip r:embed="rId3">
            <a:alphaModFix/>
          </a:blip>
          <a:srcRect b="0" l="0" r="0" t="0"/>
          <a:stretch/>
        </p:blipFill>
        <p:spPr>
          <a:xfrm>
            <a:off x="1440" y="-48600"/>
            <a:ext cx="12188880" cy="6854760"/>
          </a:xfrm>
          <a:prstGeom prst="rect">
            <a:avLst/>
          </a:prstGeom>
          <a:noFill/>
          <a:ln>
            <a:noFill/>
          </a:ln>
        </p:spPr>
      </p:pic>
      <p:sp>
        <p:nvSpPr>
          <p:cNvPr id="385" name="Google Shape;385;p18"/>
          <p:cNvSpPr/>
          <p:nvPr/>
        </p:nvSpPr>
        <p:spPr>
          <a:xfrm>
            <a:off x="11775960" y="6455160"/>
            <a:ext cx="393120" cy="36468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lang="en-GB" sz="1400" strike="noStrike">
                <a:solidFill>
                  <a:srgbClr val="FFFFFF"/>
                </a:solidFill>
                <a:latin typeface="Open Sans ExtraBold"/>
                <a:ea typeface="Open Sans ExtraBold"/>
                <a:cs typeface="Open Sans ExtraBold"/>
                <a:sym typeface="Open Sans ExtraBold"/>
              </a:rPr>
              <a:t>17</a:t>
            </a:r>
            <a:endParaRPr b="0" sz="1400" strike="noStrike">
              <a:solidFill>
                <a:srgbClr val="000000"/>
              </a:solidFill>
              <a:latin typeface="Arial"/>
              <a:ea typeface="Arial"/>
              <a:cs typeface="Arial"/>
              <a:sym typeface="Arial"/>
            </a:endParaRPr>
          </a:p>
        </p:txBody>
      </p:sp>
      <p:pic>
        <p:nvPicPr>
          <p:cNvPr id="386" name="Google Shape;386;p18"/>
          <p:cNvPicPr preferRelativeResize="0"/>
          <p:nvPr/>
        </p:nvPicPr>
        <p:blipFill rotWithShape="1">
          <a:blip r:embed="rId4">
            <a:alphaModFix/>
          </a:blip>
          <a:srcRect b="0" l="0" r="0" t="0"/>
          <a:stretch/>
        </p:blipFill>
        <p:spPr>
          <a:xfrm>
            <a:off x="1466973" y="1963859"/>
            <a:ext cx="9680638" cy="4210669"/>
          </a:xfrm>
          <a:prstGeom prst="rect">
            <a:avLst/>
          </a:prstGeom>
          <a:noFill/>
          <a:ln>
            <a:noFill/>
          </a:ln>
        </p:spPr>
      </p:pic>
      <p:sp>
        <p:nvSpPr>
          <p:cNvPr id="387" name="Google Shape;387;p18"/>
          <p:cNvSpPr/>
          <p:nvPr/>
        </p:nvSpPr>
        <p:spPr>
          <a:xfrm>
            <a:off x="586652" y="1474446"/>
            <a:ext cx="8732954" cy="398655"/>
          </a:xfrm>
          <a:prstGeom prst="rect">
            <a:avLst/>
          </a:prstGeom>
          <a:noFill/>
          <a:ln>
            <a:noFill/>
          </a:ln>
        </p:spPr>
        <p:txBody>
          <a:bodyPr anchorCtr="0" anchor="t" bIns="45000" lIns="90000" spcFirstLastPara="1" rIns="90000" wrap="square" tIns="45000">
            <a:spAutoFit/>
          </a:bodyPr>
          <a:lstStyle/>
          <a:p>
            <a:pPr indent="0" lvl="0" marL="0" marR="0" rtl="0" algn="l">
              <a:lnSpc>
                <a:spcPct val="100000"/>
              </a:lnSpc>
              <a:spcBef>
                <a:spcPts val="0"/>
              </a:spcBef>
              <a:spcAft>
                <a:spcPts val="0"/>
              </a:spcAft>
              <a:buNone/>
            </a:pPr>
            <a:r>
              <a:rPr b="1" lang="en-GB" sz="2000" strike="noStrike">
                <a:solidFill>
                  <a:srgbClr val="9CC2E5"/>
                </a:solidFill>
                <a:latin typeface="Open Sans"/>
                <a:ea typeface="Open Sans"/>
                <a:cs typeface="Open Sans"/>
                <a:sym typeface="Open Sans"/>
              </a:rPr>
              <a:t>Satellite Products  and their Bands</a:t>
            </a:r>
            <a:endParaRPr b="0" sz="2000" strike="noStrike">
              <a:solidFill>
                <a:srgbClr val="000000"/>
              </a:solidFill>
              <a:latin typeface="Arial"/>
              <a:ea typeface="Arial"/>
              <a:cs typeface="Arial"/>
              <a:sym typeface="Arial"/>
            </a:endParaRPr>
          </a:p>
        </p:txBody>
      </p:sp>
      <p:sp>
        <p:nvSpPr>
          <p:cNvPr id="388" name="Google Shape;388;p18"/>
          <p:cNvSpPr/>
          <p:nvPr/>
        </p:nvSpPr>
        <p:spPr>
          <a:xfrm>
            <a:off x="586652" y="-36492"/>
            <a:ext cx="11018456" cy="1368720"/>
          </a:xfrm>
          <a:prstGeom prst="rect">
            <a:avLst/>
          </a:prstGeom>
          <a:noFill/>
          <a:ln>
            <a:noFill/>
          </a:ln>
        </p:spPr>
        <p:txBody>
          <a:bodyPr anchorCtr="0" anchor="b" bIns="45700" lIns="91425" spcFirstLastPara="1" rIns="91425" wrap="square" tIns="45700">
            <a:normAutofit/>
          </a:bodyPr>
          <a:lstStyle/>
          <a:p>
            <a:pPr indent="0" lvl="0" marL="0" marR="0" rtl="0" algn="l">
              <a:lnSpc>
                <a:spcPct val="90000"/>
              </a:lnSpc>
              <a:spcBef>
                <a:spcPts val="0"/>
              </a:spcBef>
              <a:spcAft>
                <a:spcPts val="0"/>
              </a:spcAft>
              <a:buNone/>
            </a:pPr>
            <a:r>
              <a:rPr b="0" lang="en-GB" sz="4356" strike="noStrike">
                <a:solidFill>
                  <a:srgbClr val="000000"/>
                </a:solidFill>
                <a:latin typeface="Open Sans"/>
                <a:ea typeface="Open Sans"/>
                <a:cs typeface="Open Sans"/>
                <a:sym typeface="Open Sans"/>
              </a:rPr>
              <a:t>3.1 Primary Data Collection Methods </a:t>
            </a:r>
            <a:endParaRPr b="0" sz="4356" strike="noStrike">
              <a:solidFill>
                <a:srgbClr val="000000"/>
              </a:solidFill>
              <a:latin typeface="Arial"/>
              <a:ea typeface="Arial"/>
              <a:cs typeface="Arial"/>
              <a:sym typeface="Arial"/>
            </a:endParaRPr>
          </a:p>
        </p:txBody>
      </p:sp>
    </p:spTree>
  </p:cSld>
  <p:clrMapOvr>
    <a:masterClrMapping/>
  </p:clrMapOvr>
  <p:transition spd="slow">
    <p:push dir="r"/>
  </p:transition>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3" name="Shape 393"/>
        <p:cNvGrpSpPr/>
        <p:nvPr/>
      </p:nvGrpSpPr>
      <p:grpSpPr>
        <a:xfrm>
          <a:off x="0" y="0"/>
          <a:ext cx="0" cy="0"/>
          <a:chOff x="0" y="0"/>
          <a:chExt cx="0" cy="0"/>
        </a:xfrm>
      </p:grpSpPr>
      <p:pic>
        <p:nvPicPr>
          <p:cNvPr descr="Graphical user interface, sunburst chart&#10;&#10;Description automatically generated" id="394" name="Google Shape;394;p19"/>
          <p:cNvPicPr preferRelativeResize="0"/>
          <p:nvPr/>
        </p:nvPicPr>
        <p:blipFill rotWithShape="1">
          <a:blip r:embed="rId3">
            <a:alphaModFix/>
          </a:blip>
          <a:srcRect b="0" l="0" r="0" t="0"/>
          <a:stretch/>
        </p:blipFill>
        <p:spPr>
          <a:xfrm>
            <a:off x="-19800" y="-34920"/>
            <a:ext cx="12188880" cy="6854760"/>
          </a:xfrm>
          <a:prstGeom prst="rect">
            <a:avLst/>
          </a:prstGeom>
          <a:noFill/>
          <a:ln>
            <a:noFill/>
          </a:ln>
        </p:spPr>
      </p:pic>
      <p:sp>
        <p:nvSpPr>
          <p:cNvPr id="395" name="Google Shape;395;p19"/>
          <p:cNvSpPr/>
          <p:nvPr/>
        </p:nvSpPr>
        <p:spPr>
          <a:xfrm>
            <a:off x="11775960" y="6455160"/>
            <a:ext cx="393120" cy="36468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lang="en-GB" sz="1400" strike="noStrike">
                <a:solidFill>
                  <a:srgbClr val="FFFFFF"/>
                </a:solidFill>
                <a:latin typeface="Open Sans ExtraBold"/>
                <a:ea typeface="Open Sans ExtraBold"/>
                <a:cs typeface="Open Sans ExtraBold"/>
                <a:sym typeface="Open Sans ExtraBold"/>
              </a:rPr>
              <a:t>18</a:t>
            </a:r>
            <a:endParaRPr b="0" sz="1400" strike="noStrike">
              <a:solidFill>
                <a:srgbClr val="000000"/>
              </a:solidFill>
              <a:latin typeface="Arial"/>
              <a:ea typeface="Arial"/>
              <a:cs typeface="Arial"/>
              <a:sym typeface="Arial"/>
            </a:endParaRPr>
          </a:p>
        </p:txBody>
      </p:sp>
      <p:pic>
        <p:nvPicPr>
          <p:cNvPr id="396" name="Google Shape;396;p19"/>
          <p:cNvPicPr preferRelativeResize="0"/>
          <p:nvPr/>
        </p:nvPicPr>
        <p:blipFill rotWithShape="1">
          <a:blip r:embed="rId4">
            <a:alphaModFix/>
          </a:blip>
          <a:srcRect b="0" l="0" r="0" t="0"/>
          <a:stretch/>
        </p:blipFill>
        <p:spPr>
          <a:xfrm>
            <a:off x="1204663" y="2035229"/>
            <a:ext cx="9782673" cy="4136971"/>
          </a:xfrm>
          <a:prstGeom prst="rect">
            <a:avLst/>
          </a:prstGeom>
          <a:noFill/>
          <a:ln>
            <a:noFill/>
          </a:ln>
        </p:spPr>
      </p:pic>
      <p:sp>
        <p:nvSpPr>
          <p:cNvPr id="397" name="Google Shape;397;p19"/>
          <p:cNvSpPr/>
          <p:nvPr/>
        </p:nvSpPr>
        <p:spPr>
          <a:xfrm>
            <a:off x="525070" y="1485187"/>
            <a:ext cx="8335609" cy="398655"/>
          </a:xfrm>
          <a:prstGeom prst="rect">
            <a:avLst/>
          </a:prstGeom>
          <a:noFill/>
          <a:ln>
            <a:noFill/>
          </a:ln>
        </p:spPr>
        <p:txBody>
          <a:bodyPr anchorCtr="0" anchor="t" bIns="45000" lIns="90000" spcFirstLastPara="1" rIns="90000" wrap="square" tIns="45000">
            <a:spAutoFit/>
          </a:bodyPr>
          <a:lstStyle/>
          <a:p>
            <a:pPr indent="0" lvl="0" marL="0" marR="0" rtl="0" algn="l">
              <a:lnSpc>
                <a:spcPct val="100000"/>
              </a:lnSpc>
              <a:spcBef>
                <a:spcPts val="0"/>
              </a:spcBef>
              <a:spcAft>
                <a:spcPts val="0"/>
              </a:spcAft>
              <a:buNone/>
            </a:pPr>
            <a:r>
              <a:rPr b="1" lang="en-GB" sz="2000" strike="noStrike">
                <a:solidFill>
                  <a:srgbClr val="9CC2E5"/>
                </a:solidFill>
                <a:latin typeface="Open Sans"/>
                <a:ea typeface="Open Sans"/>
                <a:cs typeface="Open Sans"/>
                <a:sym typeface="Open Sans"/>
              </a:rPr>
              <a:t>Satellite Products  and their Bands</a:t>
            </a:r>
            <a:endParaRPr b="0" sz="2000" strike="noStrike">
              <a:solidFill>
                <a:srgbClr val="000000"/>
              </a:solidFill>
              <a:latin typeface="Arial"/>
              <a:ea typeface="Arial"/>
              <a:cs typeface="Arial"/>
              <a:sym typeface="Arial"/>
            </a:endParaRPr>
          </a:p>
        </p:txBody>
      </p:sp>
      <p:sp>
        <p:nvSpPr>
          <p:cNvPr id="398" name="Google Shape;398;p19"/>
          <p:cNvSpPr/>
          <p:nvPr/>
        </p:nvSpPr>
        <p:spPr>
          <a:xfrm>
            <a:off x="525070" y="-34920"/>
            <a:ext cx="11099140" cy="1368720"/>
          </a:xfrm>
          <a:prstGeom prst="rect">
            <a:avLst/>
          </a:prstGeom>
          <a:noFill/>
          <a:ln>
            <a:noFill/>
          </a:ln>
        </p:spPr>
        <p:txBody>
          <a:bodyPr anchorCtr="0" anchor="b" bIns="45700" lIns="91425" spcFirstLastPara="1" rIns="91425" wrap="square" tIns="45700">
            <a:normAutofit/>
          </a:bodyPr>
          <a:lstStyle/>
          <a:p>
            <a:pPr indent="0" lvl="0" marL="0" marR="0" rtl="0" algn="l">
              <a:lnSpc>
                <a:spcPct val="90000"/>
              </a:lnSpc>
              <a:spcBef>
                <a:spcPts val="0"/>
              </a:spcBef>
              <a:spcAft>
                <a:spcPts val="0"/>
              </a:spcAft>
              <a:buNone/>
            </a:pPr>
            <a:r>
              <a:rPr b="0" lang="en-GB" sz="4356" strike="noStrike">
                <a:solidFill>
                  <a:srgbClr val="000000"/>
                </a:solidFill>
                <a:latin typeface="Open Sans"/>
                <a:ea typeface="Open Sans"/>
                <a:cs typeface="Open Sans"/>
                <a:sym typeface="Open Sans"/>
              </a:rPr>
              <a:t>3.1 Primary Data Collection Methods </a:t>
            </a:r>
            <a:endParaRPr b="0" sz="4356" strike="noStrike">
              <a:solidFill>
                <a:srgbClr val="000000"/>
              </a:solidFill>
              <a:latin typeface="Arial"/>
              <a:ea typeface="Arial"/>
              <a:cs typeface="Arial"/>
              <a:sym typeface="Arial"/>
            </a:endParaRPr>
          </a:p>
        </p:txBody>
      </p:sp>
    </p:spTree>
  </p:cSld>
  <p:clrMapOvr>
    <a:masterClrMapping/>
  </p:clrMapOvr>
  <p:transition spd="slow">
    <p:push dir="r"/>
  </p:transition>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3" name="Shape 403"/>
        <p:cNvGrpSpPr/>
        <p:nvPr/>
      </p:nvGrpSpPr>
      <p:grpSpPr>
        <a:xfrm>
          <a:off x="0" y="0"/>
          <a:ext cx="0" cy="0"/>
          <a:chOff x="0" y="0"/>
          <a:chExt cx="0" cy="0"/>
        </a:xfrm>
      </p:grpSpPr>
      <p:pic>
        <p:nvPicPr>
          <p:cNvPr descr="Graphical user interface, sunburst chart&#10;&#10;Description automatically generated" id="404" name="Google Shape;404;p20"/>
          <p:cNvPicPr preferRelativeResize="0"/>
          <p:nvPr/>
        </p:nvPicPr>
        <p:blipFill rotWithShape="1">
          <a:blip r:embed="rId3">
            <a:alphaModFix/>
          </a:blip>
          <a:srcRect b="0" l="0" r="0" t="0"/>
          <a:stretch/>
        </p:blipFill>
        <p:spPr>
          <a:xfrm>
            <a:off x="1440" y="-48600"/>
            <a:ext cx="12188880" cy="6854760"/>
          </a:xfrm>
          <a:prstGeom prst="rect">
            <a:avLst/>
          </a:prstGeom>
          <a:noFill/>
          <a:ln>
            <a:noFill/>
          </a:ln>
        </p:spPr>
      </p:pic>
      <p:sp>
        <p:nvSpPr>
          <p:cNvPr id="405" name="Google Shape;405;p20"/>
          <p:cNvSpPr/>
          <p:nvPr/>
        </p:nvSpPr>
        <p:spPr>
          <a:xfrm>
            <a:off x="11775960" y="6455160"/>
            <a:ext cx="393120" cy="36468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lang="en-GB" sz="1400" strike="noStrike">
                <a:solidFill>
                  <a:srgbClr val="FFFFFF"/>
                </a:solidFill>
                <a:latin typeface="Open Sans ExtraBold"/>
                <a:ea typeface="Open Sans ExtraBold"/>
                <a:cs typeface="Open Sans ExtraBold"/>
                <a:sym typeface="Open Sans ExtraBold"/>
              </a:rPr>
              <a:t>19</a:t>
            </a:r>
            <a:endParaRPr b="0" sz="1400" strike="noStrike">
              <a:solidFill>
                <a:srgbClr val="000000"/>
              </a:solidFill>
              <a:latin typeface="Arial"/>
              <a:ea typeface="Arial"/>
              <a:cs typeface="Arial"/>
              <a:sym typeface="Arial"/>
            </a:endParaRPr>
          </a:p>
        </p:txBody>
      </p:sp>
      <p:pic>
        <p:nvPicPr>
          <p:cNvPr id="406" name="Google Shape;406;p20"/>
          <p:cNvPicPr preferRelativeResize="0"/>
          <p:nvPr/>
        </p:nvPicPr>
        <p:blipFill rotWithShape="1">
          <a:blip r:embed="rId4">
            <a:alphaModFix/>
          </a:blip>
          <a:srcRect b="0" l="0" r="0" t="0"/>
          <a:stretch/>
        </p:blipFill>
        <p:spPr>
          <a:xfrm>
            <a:off x="1718982" y="2086059"/>
            <a:ext cx="8754035" cy="4180270"/>
          </a:xfrm>
          <a:prstGeom prst="rect">
            <a:avLst/>
          </a:prstGeom>
          <a:noFill/>
          <a:ln>
            <a:noFill/>
          </a:ln>
        </p:spPr>
      </p:pic>
      <p:sp>
        <p:nvSpPr>
          <p:cNvPr id="407" name="Google Shape;407;p20"/>
          <p:cNvSpPr/>
          <p:nvPr/>
        </p:nvSpPr>
        <p:spPr>
          <a:xfrm>
            <a:off x="519416" y="1506917"/>
            <a:ext cx="9875160" cy="398655"/>
          </a:xfrm>
          <a:prstGeom prst="rect">
            <a:avLst/>
          </a:prstGeom>
          <a:noFill/>
          <a:ln>
            <a:noFill/>
          </a:ln>
        </p:spPr>
        <p:txBody>
          <a:bodyPr anchorCtr="0" anchor="t" bIns="45000" lIns="90000" spcFirstLastPara="1" rIns="90000" wrap="square" tIns="45000">
            <a:spAutoFit/>
          </a:bodyPr>
          <a:lstStyle/>
          <a:p>
            <a:pPr indent="0" lvl="0" marL="0" marR="0" rtl="0" algn="l">
              <a:lnSpc>
                <a:spcPct val="100000"/>
              </a:lnSpc>
              <a:spcBef>
                <a:spcPts val="0"/>
              </a:spcBef>
              <a:spcAft>
                <a:spcPts val="0"/>
              </a:spcAft>
              <a:buNone/>
            </a:pPr>
            <a:r>
              <a:rPr b="1" lang="en-GB" sz="2000" strike="noStrike">
                <a:solidFill>
                  <a:srgbClr val="9CC2E5"/>
                </a:solidFill>
                <a:latin typeface="Open Sans"/>
                <a:ea typeface="Open Sans"/>
                <a:cs typeface="Open Sans"/>
                <a:sym typeface="Open Sans"/>
              </a:rPr>
              <a:t>Satellite Products  and their Bands</a:t>
            </a:r>
            <a:endParaRPr b="0" sz="2000" strike="noStrike">
              <a:solidFill>
                <a:srgbClr val="000000"/>
              </a:solidFill>
              <a:latin typeface="Arial"/>
              <a:ea typeface="Arial"/>
              <a:cs typeface="Arial"/>
              <a:sym typeface="Arial"/>
            </a:endParaRPr>
          </a:p>
        </p:txBody>
      </p:sp>
      <p:sp>
        <p:nvSpPr>
          <p:cNvPr id="408" name="Google Shape;408;p20"/>
          <p:cNvSpPr/>
          <p:nvPr/>
        </p:nvSpPr>
        <p:spPr>
          <a:xfrm>
            <a:off x="519416" y="51840"/>
            <a:ext cx="11152927" cy="1368720"/>
          </a:xfrm>
          <a:prstGeom prst="rect">
            <a:avLst/>
          </a:prstGeom>
          <a:noFill/>
          <a:ln>
            <a:noFill/>
          </a:ln>
        </p:spPr>
        <p:txBody>
          <a:bodyPr anchorCtr="0" anchor="b" bIns="45700" lIns="91425" spcFirstLastPara="1" rIns="91425" wrap="square" tIns="45700">
            <a:normAutofit/>
          </a:bodyPr>
          <a:lstStyle/>
          <a:p>
            <a:pPr indent="0" lvl="0" marL="0" marR="0" rtl="0" algn="l">
              <a:lnSpc>
                <a:spcPct val="90000"/>
              </a:lnSpc>
              <a:spcBef>
                <a:spcPts val="0"/>
              </a:spcBef>
              <a:spcAft>
                <a:spcPts val="0"/>
              </a:spcAft>
              <a:buNone/>
            </a:pPr>
            <a:r>
              <a:rPr b="0" lang="en-GB" sz="4356" strike="noStrike">
                <a:solidFill>
                  <a:srgbClr val="000000"/>
                </a:solidFill>
                <a:latin typeface="Open Sans"/>
                <a:ea typeface="Open Sans"/>
                <a:cs typeface="Open Sans"/>
                <a:sym typeface="Open Sans"/>
              </a:rPr>
              <a:t>3.1 Primary Data Collection Methods </a:t>
            </a:r>
            <a:endParaRPr b="0" sz="4356" strike="noStrike">
              <a:solidFill>
                <a:srgbClr val="000000"/>
              </a:solidFill>
              <a:latin typeface="Arial"/>
              <a:ea typeface="Arial"/>
              <a:cs typeface="Arial"/>
              <a:sym typeface="Arial"/>
            </a:endParaRPr>
          </a:p>
        </p:txBody>
      </p:sp>
    </p:spTree>
  </p:cSld>
  <p:clrMapOvr>
    <a:masterClrMapping/>
  </p:clrMapOvr>
  <p:transition spd="slow">
    <p:push dir="r"/>
  </p:transition>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3" name="Shape 413"/>
        <p:cNvGrpSpPr/>
        <p:nvPr/>
      </p:nvGrpSpPr>
      <p:grpSpPr>
        <a:xfrm>
          <a:off x="0" y="0"/>
          <a:ext cx="0" cy="0"/>
          <a:chOff x="0" y="0"/>
          <a:chExt cx="0" cy="0"/>
        </a:xfrm>
      </p:grpSpPr>
      <p:pic>
        <p:nvPicPr>
          <p:cNvPr descr="Graphical user interface, sunburst chart&#10;&#10;Description automatically generated" id="414" name="Google Shape;414;p21"/>
          <p:cNvPicPr preferRelativeResize="0"/>
          <p:nvPr/>
        </p:nvPicPr>
        <p:blipFill rotWithShape="1">
          <a:blip r:embed="rId3">
            <a:alphaModFix/>
          </a:blip>
          <a:srcRect b="0" l="0" r="0" t="0"/>
          <a:stretch/>
        </p:blipFill>
        <p:spPr>
          <a:xfrm>
            <a:off x="1440" y="-48600"/>
            <a:ext cx="12188880" cy="6906240"/>
          </a:xfrm>
          <a:prstGeom prst="rect">
            <a:avLst/>
          </a:prstGeom>
          <a:noFill/>
          <a:ln>
            <a:noFill/>
          </a:ln>
        </p:spPr>
      </p:pic>
      <p:sp>
        <p:nvSpPr>
          <p:cNvPr id="415" name="Google Shape;415;p21"/>
          <p:cNvSpPr/>
          <p:nvPr/>
        </p:nvSpPr>
        <p:spPr>
          <a:xfrm>
            <a:off x="11775960" y="6455160"/>
            <a:ext cx="393120" cy="36468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lang="en-GB" sz="1400">
                <a:solidFill>
                  <a:srgbClr val="FFFFFF"/>
                </a:solidFill>
                <a:latin typeface="Open Sans ExtraBold"/>
                <a:ea typeface="Open Sans ExtraBold"/>
                <a:cs typeface="Open Sans ExtraBold"/>
                <a:sym typeface="Open Sans ExtraBold"/>
              </a:rPr>
              <a:t>20</a:t>
            </a:r>
            <a:endParaRPr b="0" sz="1400" strike="noStrike">
              <a:solidFill>
                <a:srgbClr val="000000"/>
              </a:solidFill>
              <a:latin typeface="Arial"/>
              <a:ea typeface="Arial"/>
              <a:cs typeface="Arial"/>
              <a:sym typeface="Arial"/>
            </a:endParaRPr>
          </a:p>
        </p:txBody>
      </p:sp>
      <p:sp>
        <p:nvSpPr>
          <p:cNvPr id="416" name="Google Shape;416;p21"/>
          <p:cNvSpPr/>
          <p:nvPr/>
        </p:nvSpPr>
        <p:spPr>
          <a:xfrm>
            <a:off x="318240" y="1311957"/>
            <a:ext cx="6001878" cy="5261525"/>
          </a:xfrm>
          <a:prstGeom prst="rect">
            <a:avLst/>
          </a:prstGeom>
          <a:noFill/>
          <a:ln>
            <a:noFill/>
          </a:ln>
        </p:spPr>
        <p:txBody>
          <a:bodyPr anchorCtr="0" anchor="ctr" bIns="45000" lIns="90000" spcFirstLastPara="1" rIns="90000" wrap="square" tIns="45000">
            <a:spAutoFit/>
          </a:bodyPr>
          <a:lstStyle/>
          <a:p>
            <a:pPr indent="0" lvl="0" marL="0" marR="0" rtl="0" algn="l">
              <a:lnSpc>
                <a:spcPct val="100000"/>
              </a:lnSpc>
              <a:spcBef>
                <a:spcPts val="0"/>
              </a:spcBef>
              <a:spcAft>
                <a:spcPts val="0"/>
              </a:spcAft>
              <a:buNone/>
            </a:pPr>
            <a:r>
              <a:rPr b="1" lang="en-GB" sz="1600" strike="noStrike">
                <a:solidFill>
                  <a:srgbClr val="9CC2E5"/>
                </a:solidFill>
                <a:latin typeface="Open Sans"/>
                <a:ea typeface="Open Sans"/>
                <a:cs typeface="Open Sans"/>
                <a:sym typeface="Open Sans"/>
              </a:rPr>
              <a:t>Primary Data Collection Methods Key Concepts</a:t>
            </a:r>
            <a:endParaRPr b="0" sz="1600" strike="noStrike">
              <a:solidFill>
                <a:srgbClr val="000000"/>
              </a:solidFill>
              <a:latin typeface="Open Sans"/>
              <a:ea typeface="Open Sans"/>
              <a:cs typeface="Open Sans"/>
              <a:sym typeface="Open Sans"/>
            </a:endParaRPr>
          </a:p>
          <a:p>
            <a:pPr indent="0" lvl="0" marL="0" marR="0" rtl="0" algn="l">
              <a:lnSpc>
                <a:spcPct val="100000"/>
              </a:lnSpc>
              <a:spcBef>
                <a:spcPts val="0"/>
              </a:spcBef>
              <a:spcAft>
                <a:spcPts val="0"/>
              </a:spcAft>
              <a:buNone/>
            </a:pPr>
            <a:r>
              <a:t/>
            </a:r>
            <a:endParaRPr b="0" sz="1600" strike="noStrike">
              <a:solidFill>
                <a:srgbClr val="000000"/>
              </a:solidFill>
              <a:latin typeface="Open Sans"/>
              <a:ea typeface="Open Sans"/>
              <a:cs typeface="Open Sans"/>
              <a:sym typeface="Open Sans"/>
            </a:endParaRPr>
          </a:p>
          <a:p>
            <a:pPr indent="0" lvl="0" marL="0" marR="0" rtl="0" algn="l">
              <a:lnSpc>
                <a:spcPct val="100000"/>
              </a:lnSpc>
              <a:spcBef>
                <a:spcPts val="0"/>
              </a:spcBef>
              <a:spcAft>
                <a:spcPts val="0"/>
              </a:spcAft>
              <a:buNone/>
            </a:pPr>
            <a:r>
              <a:rPr b="1" lang="en-GB" sz="1600" strike="noStrike">
                <a:solidFill>
                  <a:srgbClr val="000000"/>
                </a:solidFill>
                <a:latin typeface="Open Sans"/>
                <a:ea typeface="Open Sans"/>
                <a:cs typeface="Open Sans"/>
                <a:sym typeface="Open Sans"/>
              </a:rPr>
              <a:t>Field Surveys and GPS (Global Positioning Systems)</a:t>
            </a:r>
            <a:endParaRPr b="0" sz="1600" strike="noStrike">
              <a:solidFill>
                <a:srgbClr val="000000"/>
              </a:solidFill>
              <a:latin typeface="Open Sans"/>
              <a:ea typeface="Open Sans"/>
              <a:cs typeface="Open Sans"/>
              <a:sym typeface="Open Sans"/>
            </a:endParaRPr>
          </a:p>
          <a:p>
            <a:pPr indent="-285840" lvl="1" marL="743040" marR="0" rtl="0" algn="l">
              <a:lnSpc>
                <a:spcPct val="100000"/>
              </a:lnSpc>
              <a:spcBef>
                <a:spcPts val="0"/>
              </a:spcBef>
              <a:spcAft>
                <a:spcPts val="0"/>
              </a:spcAft>
              <a:buClr>
                <a:srgbClr val="000000"/>
              </a:buClr>
              <a:buSzPts val="1600"/>
              <a:buFont typeface="Arial"/>
              <a:buChar char="•"/>
            </a:pPr>
            <a:r>
              <a:rPr b="0" i="0" lang="en-GB" sz="1600" u="none" cap="none" strike="noStrike">
                <a:solidFill>
                  <a:srgbClr val="000000"/>
                </a:solidFill>
                <a:latin typeface="Open Sans"/>
                <a:ea typeface="Open Sans"/>
                <a:cs typeface="Open Sans"/>
                <a:sym typeface="Open Sans"/>
              </a:rPr>
              <a:t>Introduction to field surveys and their role in GIS data collection.</a:t>
            </a:r>
            <a:endParaRPr b="0" i="0" sz="1600" u="none" cap="none" strike="noStrike">
              <a:solidFill>
                <a:srgbClr val="000000"/>
              </a:solidFill>
              <a:latin typeface="Open Sans"/>
              <a:ea typeface="Open Sans"/>
              <a:cs typeface="Open Sans"/>
              <a:sym typeface="Open Sans"/>
            </a:endParaRPr>
          </a:p>
          <a:p>
            <a:pPr indent="-285840" lvl="1" marL="743040" marR="0" rtl="0" algn="l">
              <a:lnSpc>
                <a:spcPct val="100000"/>
              </a:lnSpc>
              <a:spcBef>
                <a:spcPts val="0"/>
              </a:spcBef>
              <a:spcAft>
                <a:spcPts val="0"/>
              </a:spcAft>
              <a:buClr>
                <a:srgbClr val="000000"/>
              </a:buClr>
              <a:buSzPts val="1600"/>
              <a:buFont typeface="Arial"/>
              <a:buChar char="•"/>
            </a:pPr>
            <a:r>
              <a:rPr b="0" i="0" lang="en-GB" sz="1600" u="none" cap="none" strike="noStrike">
                <a:solidFill>
                  <a:srgbClr val="000000"/>
                </a:solidFill>
                <a:latin typeface="Open Sans"/>
                <a:ea typeface="Open Sans"/>
                <a:cs typeface="Open Sans"/>
                <a:sym typeface="Open Sans"/>
              </a:rPr>
              <a:t>Introduction to field surveys and their role in GIS data collection.</a:t>
            </a:r>
            <a:endParaRPr b="0" i="0" sz="1600" u="none" cap="none" strike="noStrike">
              <a:solidFill>
                <a:srgbClr val="000000"/>
              </a:solidFill>
              <a:latin typeface="Open Sans"/>
              <a:ea typeface="Open Sans"/>
              <a:cs typeface="Open Sans"/>
              <a:sym typeface="Open Sans"/>
            </a:endParaRPr>
          </a:p>
          <a:p>
            <a:pPr indent="-285840" lvl="1" marL="743040" marR="0" rtl="0" algn="l">
              <a:lnSpc>
                <a:spcPct val="100000"/>
              </a:lnSpc>
              <a:spcBef>
                <a:spcPts val="0"/>
              </a:spcBef>
              <a:spcAft>
                <a:spcPts val="0"/>
              </a:spcAft>
              <a:buClr>
                <a:srgbClr val="000000"/>
              </a:buClr>
              <a:buSzPts val="1600"/>
              <a:buFont typeface="Arial"/>
              <a:buChar char="•"/>
            </a:pPr>
            <a:r>
              <a:rPr b="0" i="0" lang="en-GB" sz="1600" u="none" cap="none" strike="noStrike">
                <a:solidFill>
                  <a:srgbClr val="000000"/>
                </a:solidFill>
                <a:latin typeface="Open Sans"/>
                <a:ea typeface="Open Sans"/>
                <a:cs typeface="Open Sans"/>
                <a:sym typeface="Open Sans"/>
              </a:rPr>
              <a:t>Overview of GPS and interactions in GIS.</a:t>
            </a:r>
            <a:endParaRPr b="0" i="0" sz="1600" u="none" cap="none" strike="noStrike">
              <a:solidFill>
                <a:srgbClr val="000000"/>
              </a:solidFill>
              <a:latin typeface="Open Sans"/>
              <a:ea typeface="Open Sans"/>
              <a:cs typeface="Open Sans"/>
              <a:sym typeface="Open Sans"/>
            </a:endParaRPr>
          </a:p>
          <a:p>
            <a:pPr indent="-285840" lvl="1" marL="743040" marR="0" rtl="0" algn="l">
              <a:lnSpc>
                <a:spcPct val="100000"/>
              </a:lnSpc>
              <a:spcBef>
                <a:spcPts val="0"/>
              </a:spcBef>
              <a:spcAft>
                <a:spcPts val="0"/>
              </a:spcAft>
              <a:buClr>
                <a:srgbClr val="000000"/>
              </a:buClr>
              <a:buSzPts val="1600"/>
              <a:buFont typeface="Arial"/>
              <a:buChar char="•"/>
            </a:pPr>
            <a:r>
              <a:rPr b="0" i="0" lang="en-GB" sz="1600" u="none" cap="none" strike="noStrike">
                <a:solidFill>
                  <a:srgbClr val="000000"/>
                </a:solidFill>
                <a:latin typeface="Open Sans"/>
                <a:ea typeface="Open Sans"/>
                <a:cs typeface="Open Sans"/>
                <a:sym typeface="Open Sans"/>
              </a:rPr>
              <a:t>Procedures for conducting Field surveys using GPS.</a:t>
            </a:r>
            <a:endParaRPr b="0" i="0" sz="1600" u="none" cap="none" strike="noStrike">
              <a:solidFill>
                <a:srgbClr val="000000"/>
              </a:solidFill>
              <a:latin typeface="Open Sans"/>
              <a:ea typeface="Open Sans"/>
              <a:cs typeface="Open Sans"/>
              <a:sym typeface="Open Sans"/>
            </a:endParaRPr>
          </a:p>
          <a:p>
            <a:pPr indent="-285840" lvl="1" marL="743040" marR="0" rtl="0" algn="l">
              <a:lnSpc>
                <a:spcPct val="100000"/>
              </a:lnSpc>
              <a:spcBef>
                <a:spcPts val="0"/>
              </a:spcBef>
              <a:spcAft>
                <a:spcPts val="0"/>
              </a:spcAft>
              <a:buClr>
                <a:srgbClr val="000000"/>
              </a:buClr>
              <a:buSzPts val="1600"/>
              <a:buFont typeface="Arial"/>
              <a:buChar char="•"/>
            </a:pPr>
            <a:r>
              <a:rPr b="0" i="0" lang="en-GB" sz="1600" u="none" cap="none" strike="noStrike">
                <a:solidFill>
                  <a:srgbClr val="000000"/>
                </a:solidFill>
                <a:latin typeface="Open Sans"/>
                <a:ea typeface="Open Sans"/>
                <a:cs typeface="Open Sans"/>
                <a:sym typeface="Open Sans"/>
              </a:rPr>
              <a:t>Data Collection techniques include point, line and area features.</a:t>
            </a:r>
            <a:endParaRPr b="0" i="0" sz="1600" u="none" cap="none" strike="noStrike">
              <a:solidFill>
                <a:srgbClr val="000000"/>
              </a:solidFill>
              <a:latin typeface="Open Sans"/>
              <a:ea typeface="Open Sans"/>
              <a:cs typeface="Open Sans"/>
              <a:sym typeface="Open Sans"/>
            </a:endParaRPr>
          </a:p>
          <a:p>
            <a:pPr indent="0" lvl="0" marL="0" marR="0" rtl="0" algn="l">
              <a:lnSpc>
                <a:spcPct val="100000"/>
              </a:lnSpc>
              <a:spcBef>
                <a:spcPts val="0"/>
              </a:spcBef>
              <a:spcAft>
                <a:spcPts val="0"/>
              </a:spcAft>
              <a:buNone/>
            </a:pPr>
            <a:r>
              <a:t/>
            </a:r>
            <a:endParaRPr b="0" sz="1600" strike="noStrike">
              <a:solidFill>
                <a:srgbClr val="000000"/>
              </a:solidFill>
              <a:latin typeface="Open Sans"/>
              <a:ea typeface="Open Sans"/>
              <a:cs typeface="Open Sans"/>
              <a:sym typeface="Open Sans"/>
            </a:endParaRPr>
          </a:p>
          <a:p>
            <a:pPr indent="0" lvl="0" marL="0" marR="0" rtl="0" algn="l">
              <a:lnSpc>
                <a:spcPct val="100000"/>
              </a:lnSpc>
              <a:spcBef>
                <a:spcPts val="0"/>
              </a:spcBef>
              <a:spcAft>
                <a:spcPts val="0"/>
              </a:spcAft>
              <a:buNone/>
            </a:pPr>
            <a:r>
              <a:rPr b="1" lang="en-GB" sz="1600" strike="noStrike">
                <a:solidFill>
                  <a:srgbClr val="000000"/>
                </a:solidFill>
                <a:latin typeface="Open Sans"/>
                <a:ea typeface="Open Sans"/>
                <a:cs typeface="Open Sans"/>
                <a:sym typeface="Open Sans"/>
              </a:rPr>
              <a:t>Aerial and Satellite Imagery</a:t>
            </a:r>
            <a:endParaRPr b="0" sz="1600" strike="noStrike">
              <a:solidFill>
                <a:srgbClr val="000000"/>
              </a:solidFill>
              <a:latin typeface="Open Sans"/>
              <a:ea typeface="Open Sans"/>
              <a:cs typeface="Open Sans"/>
              <a:sym typeface="Open Sans"/>
            </a:endParaRPr>
          </a:p>
          <a:p>
            <a:pPr indent="-285840" lvl="1" marL="743040" marR="0" rtl="0" algn="l">
              <a:lnSpc>
                <a:spcPct val="100000"/>
              </a:lnSpc>
              <a:spcBef>
                <a:spcPts val="0"/>
              </a:spcBef>
              <a:spcAft>
                <a:spcPts val="0"/>
              </a:spcAft>
              <a:buClr>
                <a:srgbClr val="000000"/>
              </a:buClr>
              <a:buSzPts val="1600"/>
              <a:buFont typeface="Arial"/>
              <a:buChar char="•"/>
            </a:pPr>
            <a:r>
              <a:rPr b="0" i="0" lang="en-GB" sz="1600" u="none" cap="none" strike="noStrike">
                <a:solidFill>
                  <a:srgbClr val="000000"/>
                </a:solidFill>
                <a:latin typeface="Open Sans"/>
                <a:ea typeface="Open Sans"/>
                <a:cs typeface="Open Sans"/>
                <a:sym typeface="Open Sans"/>
              </a:rPr>
              <a:t>Introduction to aerial and satellite imagery in GIS data collection</a:t>
            </a:r>
            <a:endParaRPr b="0" i="0" sz="1600" u="none" cap="none" strike="noStrike">
              <a:solidFill>
                <a:srgbClr val="000000"/>
              </a:solidFill>
              <a:latin typeface="Open Sans"/>
              <a:ea typeface="Open Sans"/>
              <a:cs typeface="Open Sans"/>
              <a:sym typeface="Open Sans"/>
            </a:endParaRPr>
          </a:p>
          <a:p>
            <a:pPr indent="-285840" lvl="1" marL="743040" marR="0" rtl="0" algn="l">
              <a:lnSpc>
                <a:spcPct val="100000"/>
              </a:lnSpc>
              <a:spcBef>
                <a:spcPts val="0"/>
              </a:spcBef>
              <a:spcAft>
                <a:spcPts val="0"/>
              </a:spcAft>
              <a:buClr>
                <a:srgbClr val="000000"/>
              </a:buClr>
              <a:buSzPts val="1600"/>
              <a:buFont typeface="Arial"/>
              <a:buChar char="•"/>
            </a:pPr>
            <a:r>
              <a:rPr b="0" i="0" lang="en-GB" sz="1600" u="none" cap="none" strike="noStrike">
                <a:solidFill>
                  <a:srgbClr val="000000"/>
                </a:solidFill>
                <a:latin typeface="Open Sans"/>
                <a:ea typeface="Open Sans"/>
                <a:cs typeface="Open Sans"/>
                <a:sym typeface="Open Sans"/>
              </a:rPr>
              <a:t>Types of imagery, such as orthophotos and satellite images</a:t>
            </a:r>
            <a:endParaRPr b="0" i="0" sz="1600" u="none" cap="none" strike="noStrike">
              <a:solidFill>
                <a:srgbClr val="000000"/>
              </a:solidFill>
              <a:latin typeface="Open Sans"/>
              <a:ea typeface="Open Sans"/>
              <a:cs typeface="Open Sans"/>
              <a:sym typeface="Open Sans"/>
            </a:endParaRPr>
          </a:p>
          <a:p>
            <a:pPr indent="-285840" lvl="1" marL="743040" marR="0" rtl="0" algn="l">
              <a:lnSpc>
                <a:spcPct val="100000"/>
              </a:lnSpc>
              <a:spcBef>
                <a:spcPts val="0"/>
              </a:spcBef>
              <a:spcAft>
                <a:spcPts val="0"/>
              </a:spcAft>
              <a:buClr>
                <a:srgbClr val="000000"/>
              </a:buClr>
              <a:buSzPts val="1600"/>
              <a:buFont typeface="Arial"/>
              <a:buChar char="•"/>
            </a:pPr>
            <a:r>
              <a:rPr b="0" i="0" lang="en-GB" sz="1600" u="none" cap="none" strike="noStrike">
                <a:solidFill>
                  <a:srgbClr val="000000"/>
                </a:solidFill>
                <a:latin typeface="Open Sans"/>
                <a:ea typeface="Open Sans"/>
                <a:cs typeface="Open Sans"/>
                <a:sym typeface="Open Sans"/>
              </a:rPr>
              <a:t>Image acquisition methods, including aerial photography and satellite sensors</a:t>
            </a:r>
            <a:endParaRPr b="0" i="0" sz="1600" u="none" cap="none" strike="noStrike">
              <a:solidFill>
                <a:srgbClr val="000000"/>
              </a:solidFill>
              <a:latin typeface="Open Sans"/>
              <a:ea typeface="Open Sans"/>
              <a:cs typeface="Open Sans"/>
              <a:sym typeface="Open Sans"/>
            </a:endParaRPr>
          </a:p>
          <a:p>
            <a:pPr indent="-285840" lvl="1" marL="743040" marR="0" rtl="0" algn="l">
              <a:lnSpc>
                <a:spcPct val="100000"/>
              </a:lnSpc>
              <a:spcBef>
                <a:spcPts val="0"/>
              </a:spcBef>
              <a:spcAft>
                <a:spcPts val="0"/>
              </a:spcAft>
              <a:buClr>
                <a:srgbClr val="000000"/>
              </a:buClr>
              <a:buSzPts val="1600"/>
              <a:buFont typeface="Arial"/>
              <a:buChar char="•"/>
            </a:pPr>
            <a:r>
              <a:rPr b="0" i="0" lang="en-GB" sz="1600" u="none" cap="none" strike="noStrike">
                <a:solidFill>
                  <a:srgbClr val="000000"/>
                </a:solidFill>
                <a:latin typeface="Open Sans"/>
                <a:ea typeface="Open Sans"/>
                <a:cs typeface="Open Sans"/>
                <a:sym typeface="Open Sans"/>
              </a:rPr>
              <a:t>Image interpretation and extraction of GIS features</a:t>
            </a:r>
            <a:endParaRPr b="0" i="0" sz="1600" u="none" cap="none" strike="noStrike">
              <a:solidFill>
                <a:srgbClr val="000000"/>
              </a:solidFill>
              <a:latin typeface="Open Sans"/>
              <a:ea typeface="Open Sans"/>
              <a:cs typeface="Open Sans"/>
              <a:sym typeface="Open Sans"/>
            </a:endParaRPr>
          </a:p>
          <a:p>
            <a:pPr indent="0" lvl="0" marL="0" marR="0" rtl="0" algn="l">
              <a:lnSpc>
                <a:spcPct val="100000"/>
              </a:lnSpc>
              <a:spcBef>
                <a:spcPts val="0"/>
              </a:spcBef>
              <a:spcAft>
                <a:spcPts val="0"/>
              </a:spcAft>
              <a:buNone/>
            </a:pPr>
            <a:r>
              <a:t/>
            </a:r>
            <a:endParaRPr b="0" sz="1600" strike="noStrike">
              <a:solidFill>
                <a:srgbClr val="000000"/>
              </a:solidFill>
              <a:latin typeface="Open Sans"/>
              <a:ea typeface="Open Sans"/>
              <a:cs typeface="Open Sans"/>
              <a:sym typeface="Open Sans"/>
            </a:endParaRPr>
          </a:p>
        </p:txBody>
      </p:sp>
      <p:sp>
        <p:nvSpPr>
          <p:cNvPr id="417" name="Google Shape;417;p21"/>
          <p:cNvSpPr/>
          <p:nvPr/>
        </p:nvSpPr>
        <p:spPr>
          <a:xfrm>
            <a:off x="673920" y="-62280"/>
            <a:ext cx="10747800" cy="1368720"/>
          </a:xfrm>
          <a:prstGeom prst="rect">
            <a:avLst/>
          </a:prstGeom>
          <a:noFill/>
          <a:ln>
            <a:noFill/>
          </a:ln>
        </p:spPr>
        <p:txBody>
          <a:bodyPr anchorCtr="0" anchor="b" bIns="45700" lIns="91425" spcFirstLastPara="1" rIns="91425" wrap="square" tIns="45700">
            <a:normAutofit/>
          </a:bodyPr>
          <a:lstStyle/>
          <a:p>
            <a:pPr indent="0" lvl="0" marL="0" marR="0" rtl="0" algn="l">
              <a:lnSpc>
                <a:spcPct val="90000"/>
              </a:lnSpc>
              <a:spcBef>
                <a:spcPts val="0"/>
              </a:spcBef>
              <a:spcAft>
                <a:spcPts val="0"/>
              </a:spcAft>
              <a:buNone/>
            </a:pPr>
            <a:r>
              <a:rPr b="0" lang="en-GB" sz="4400" strike="noStrike">
                <a:solidFill>
                  <a:srgbClr val="000000"/>
                </a:solidFill>
                <a:latin typeface="Open Sans"/>
                <a:ea typeface="Open Sans"/>
                <a:cs typeface="Open Sans"/>
                <a:sym typeface="Open Sans"/>
              </a:rPr>
              <a:t>Summary</a:t>
            </a:r>
            <a:endParaRPr b="0" sz="4400" strike="noStrike">
              <a:solidFill>
                <a:srgbClr val="000000"/>
              </a:solidFill>
              <a:latin typeface="Arial"/>
              <a:ea typeface="Arial"/>
              <a:cs typeface="Arial"/>
              <a:sym typeface="Arial"/>
            </a:endParaRPr>
          </a:p>
        </p:txBody>
      </p:sp>
      <p:sp>
        <p:nvSpPr>
          <p:cNvPr id="418" name="Google Shape;418;p21"/>
          <p:cNvSpPr/>
          <p:nvPr/>
        </p:nvSpPr>
        <p:spPr>
          <a:xfrm>
            <a:off x="6464139" y="1720839"/>
            <a:ext cx="5167800" cy="2060649"/>
          </a:xfrm>
          <a:prstGeom prst="rect">
            <a:avLst/>
          </a:prstGeom>
          <a:noFill/>
          <a:ln>
            <a:noFill/>
          </a:ln>
        </p:spPr>
        <p:txBody>
          <a:bodyPr anchorCtr="0" anchor="ctr" bIns="45000" lIns="90000" spcFirstLastPara="1" rIns="90000" wrap="square" tIns="45000">
            <a:spAutoFit/>
          </a:bodyPr>
          <a:lstStyle/>
          <a:p>
            <a:pPr indent="0" lvl="0" marL="0" marR="0" rtl="0" algn="l">
              <a:lnSpc>
                <a:spcPct val="100000"/>
              </a:lnSpc>
              <a:spcBef>
                <a:spcPts val="0"/>
              </a:spcBef>
              <a:spcAft>
                <a:spcPts val="0"/>
              </a:spcAft>
              <a:buNone/>
            </a:pPr>
            <a:r>
              <a:rPr b="1" lang="en-GB" sz="1600" strike="noStrike">
                <a:solidFill>
                  <a:srgbClr val="000000"/>
                </a:solidFill>
                <a:latin typeface="Open Sans"/>
                <a:ea typeface="Open Sans"/>
                <a:cs typeface="Open Sans"/>
                <a:sym typeface="Open Sans"/>
              </a:rPr>
              <a:t>Remote Sensing</a:t>
            </a:r>
            <a:endParaRPr b="0" sz="1600" strike="noStrike">
              <a:solidFill>
                <a:srgbClr val="000000"/>
              </a:solidFill>
              <a:latin typeface="Open Sans"/>
              <a:ea typeface="Open Sans"/>
              <a:cs typeface="Open Sans"/>
              <a:sym typeface="Open Sans"/>
            </a:endParaRPr>
          </a:p>
          <a:p>
            <a:pPr indent="-285840" lvl="1" marL="743040" marR="0" rtl="0" algn="l">
              <a:lnSpc>
                <a:spcPct val="100000"/>
              </a:lnSpc>
              <a:spcBef>
                <a:spcPts val="0"/>
              </a:spcBef>
              <a:spcAft>
                <a:spcPts val="0"/>
              </a:spcAft>
              <a:buClr>
                <a:srgbClr val="000000"/>
              </a:buClr>
              <a:buSzPts val="1600"/>
              <a:buFont typeface="Arial"/>
              <a:buChar char="•"/>
            </a:pPr>
            <a:r>
              <a:rPr b="0" i="0" lang="en-GB" sz="1600" u="none" cap="none" strike="noStrike">
                <a:solidFill>
                  <a:srgbClr val="000000"/>
                </a:solidFill>
                <a:latin typeface="Open Sans"/>
                <a:ea typeface="Open Sans"/>
                <a:cs typeface="Open Sans"/>
                <a:sym typeface="Open Sans"/>
              </a:rPr>
              <a:t>Definition and applications of remote sensing in GIS data collection</a:t>
            </a:r>
            <a:endParaRPr b="0" i="0" sz="1600" u="none" cap="none" strike="noStrike">
              <a:solidFill>
                <a:srgbClr val="000000"/>
              </a:solidFill>
              <a:latin typeface="Open Sans"/>
              <a:ea typeface="Open Sans"/>
              <a:cs typeface="Open Sans"/>
              <a:sym typeface="Open Sans"/>
            </a:endParaRPr>
          </a:p>
          <a:p>
            <a:pPr indent="-285840" lvl="1" marL="743040" marR="0" rtl="0" algn="l">
              <a:lnSpc>
                <a:spcPct val="100000"/>
              </a:lnSpc>
              <a:spcBef>
                <a:spcPts val="0"/>
              </a:spcBef>
              <a:spcAft>
                <a:spcPts val="0"/>
              </a:spcAft>
              <a:buClr>
                <a:srgbClr val="000000"/>
              </a:buClr>
              <a:buSzPts val="1600"/>
              <a:buFont typeface="Arial"/>
              <a:buChar char="•"/>
            </a:pPr>
            <a:r>
              <a:rPr b="0" i="0" lang="en-GB" sz="1600" u="none" cap="none" strike="noStrike">
                <a:solidFill>
                  <a:srgbClr val="000000"/>
                </a:solidFill>
                <a:latin typeface="Open Sans"/>
                <a:ea typeface="Open Sans"/>
                <a:cs typeface="Open Sans"/>
                <a:sym typeface="Open Sans"/>
              </a:rPr>
              <a:t>Remote sensing platforms, such as satellites and aircraft</a:t>
            </a:r>
            <a:endParaRPr b="0" i="0" sz="1600" u="none" cap="none" strike="noStrike">
              <a:solidFill>
                <a:srgbClr val="000000"/>
              </a:solidFill>
              <a:latin typeface="Open Sans"/>
              <a:ea typeface="Open Sans"/>
              <a:cs typeface="Open Sans"/>
              <a:sym typeface="Open Sans"/>
            </a:endParaRPr>
          </a:p>
          <a:p>
            <a:pPr indent="-285840" lvl="1" marL="743040" marR="0" rtl="0" algn="l">
              <a:lnSpc>
                <a:spcPct val="100000"/>
              </a:lnSpc>
              <a:spcBef>
                <a:spcPts val="0"/>
              </a:spcBef>
              <a:spcAft>
                <a:spcPts val="0"/>
              </a:spcAft>
              <a:buClr>
                <a:srgbClr val="000000"/>
              </a:buClr>
              <a:buSzPts val="1600"/>
              <a:buFont typeface="Arial"/>
              <a:buChar char="•"/>
            </a:pPr>
            <a:r>
              <a:rPr b="0" i="0" lang="en-GB" sz="1600" u="none" cap="none" strike="noStrike">
                <a:solidFill>
                  <a:srgbClr val="000000"/>
                </a:solidFill>
                <a:latin typeface="Open Sans"/>
                <a:ea typeface="Open Sans"/>
                <a:cs typeface="Open Sans"/>
                <a:sym typeface="Open Sans"/>
              </a:rPr>
              <a:t>Sensors and data acquisition techniques</a:t>
            </a:r>
            <a:endParaRPr b="0" i="0" sz="1600" u="none" cap="none" strike="noStrike">
              <a:solidFill>
                <a:srgbClr val="000000"/>
              </a:solidFill>
              <a:latin typeface="Open Sans"/>
              <a:ea typeface="Open Sans"/>
              <a:cs typeface="Open Sans"/>
              <a:sym typeface="Open Sans"/>
            </a:endParaRPr>
          </a:p>
          <a:p>
            <a:pPr indent="-285840" lvl="1" marL="743040" marR="0" rtl="0" algn="l">
              <a:lnSpc>
                <a:spcPct val="100000"/>
              </a:lnSpc>
              <a:spcBef>
                <a:spcPts val="0"/>
              </a:spcBef>
              <a:spcAft>
                <a:spcPts val="0"/>
              </a:spcAft>
              <a:buClr>
                <a:srgbClr val="000000"/>
              </a:buClr>
              <a:buSzPts val="1600"/>
              <a:buFont typeface="Arial"/>
              <a:buChar char="•"/>
            </a:pPr>
            <a:r>
              <a:rPr b="0" i="0" lang="en-GB" sz="1600" u="none" cap="none" strike="noStrike">
                <a:solidFill>
                  <a:srgbClr val="000000"/>
                </a:solidFill>
                <a:latin typeface="Open Sans"/>
                <a:ea typeface="Open Sans"/>
                <a:cs typeface="Open Sans"/>
                <a:sym typeface="Open Sans"/>
              </a:rPr>
              <a:t>Image analysis and interpretation for GIS data extraction</a:t>
            </a:r>
            <a:endParaRPr b="0" i="0" sz="1600" u="none" cap="none" strike="noStrike">
              <a:solidFill>
                <a:srgbClr val="000000"/>
              </a:solidFill>
              <a:latin typeface="Open Sans"/>
              <a:ea typeface="Open Sans"/>
              <a:cs typeface="Open Sans"/>
              <a:sym typeface="Open Sans"/>
            </a:endParaRPr>
          </a:p>
        </p:txBody>
      </p:sp>
    </p:spTree>
  </p:cSld>
  <p:clrMapOvr>
    <a:masterClrMapping/>
  </p:clrMapOvr>
  <p:transition spd="slow">
    <p:push dir="r"/>
  </p:transition>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3" name="Shape 423"/>
        <p:cNvGrpSpPr/>
        <p:nvPr/>
      </p:nvGrpSpPr>
      <p:grpSpPr>
        <a:xfrm>
          <a:off x="0" y="0"/>
          <a:ext cx="0" cy="0"/>
          <a:chOff x="0" y="0"/>
          <a:chExt cx="0" cy="0"/>
        </a:xfrm>
      </p:grpSpPr>
      <p:pic>
        <p:nvPicPr>
          <p:cNvPr descr="Graphical user interface, sunburst chart&#10;&#10;Description automatically generated" id="424" name="Google Shape;424;p22"/>
          <p:cNvPicPr preferRelativeResize="0"/>
          <p:nvPr/>
        </p:nvPicPr>
        <p:blipFill rotWithShape="1">
          <a:blip r:embed="rId3">
            <a:alphaModFix/>
          </a:blip>
          <a:srcRect b="0" l="0" r="0" t="0"/>
          <a:stretch/>
        </p:blipFill>
        <p:spPr>
          <a:xfrm>
            <a:off x="1440" y="1440"/>
            <a:ext cx="12188880" cy="6854760"/>
          </a:xfrm>
          <a:prstGeom prst="rect">
            <a:avLst/>
          </a:prstGeom>
          <a:noFill/>
          <a:ln>
            <a:noFill/>
          </a:ln>
        </p:spPr>
      </p:pic>
      <p:sp>
        <p:nvSpPr>
          <p:cNvPr id="425" name="Google Shape;425;p22"/>
          <p:cNvSpPr/>
          <p:nvPr/>
        </p:nvSpPr>
        <p:spPr>
          <a:xfrm>
            <a:off x="11775960" y="6455160"/>
            <a:ext cx="393120" cy="36468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lang="en-GB" sz="1400" strike="noStrike">
                <a:solidFill>
                  <a:srgbClr val="FFFFFF"/>
                </a:solidFill>
                <a:latin typeface="Open Sans ExtraBold"/>
                <a:ea typeface="Open Sans ExtraBold"/>
                <a:cs typeface="Open Sans ExtraBold"/>
                <a:sym typeface="Open Sans ExtraBold"/>
              </a:rPr>
              <a:t>21</a:t>
            </a:r>
            <a:endParaRPr b="0" sz="1400" strike="noStrike">
              <a:solidFill>
                <a:srgbClr val="000000"/>
              </a:solidFill>
              <a:latin typeface="Arial"/>
              <a:ea typeface="Arial"/>
              <a:cs typeface="Arial"/>
              <a:sym typeface="Arial"/>
            </a:endParaRPr>
          </a:p>
        </p:txBody>
      </p:sp>
      <p:sp>
        <p:nvSpPr>
          <p:cNvPr id="426" name="Google Shape;426;p22"/>
          <p:cNvSpPr/>
          <p:nvPr/>
        </p:nvSpPr>
        <p:spPr>
          <a:xfrm>
            <a:off x="434064" y="0"/>
            <a:ext cx="11323631" cy="1368720"/>
          </a:xfrm>
          <a:prstGeom prst="rect">
            <a:avLst/>
          </a:prstGeom>
          <a:noFill/>
          <a:ln>
            <a:noFill/>
          </a:ln>
        </p:spPr>
        <p:txBody>
          <a:bodyPr anchorCtr="0" anchor="b" bIns="45700" lIns="91425" spcFirstLastPara="1" rIns="91425" wrap="square" tIns="45700">
            <a:normAutofit/>
          </a:bodyPr>
          <a:lstStyle/>
          <a:p>
            <a:pPr indent="0" lvl="0" marL="0" marR="0" rtl="0" algn="l">
              <a:lnSpc>
                <a:spcPct val="90000"/>
              </a:lnSpc>
              <a:spcBef>
                <a:spcPts val="0"/>
              </a:spcBef>
              <a:spcAft>
                <a:spcPts val="0"/>
              </a:spcAft>
              <a:buNone/>
            </a:pPr>
            <a:r>
              <a:rPr b="0" lang="en-GB" sz="4400" strike="noStrike">
                <a:solidFill>
                  <a:srgbClr val="000000"/>
                </a:solidFill>
                <a:latin typeface="Open Sans"/>
                <a:ea typeface="Open Sans"/>
                <a:cs typeface="Open Sans"/>
                <a:sym typeface="Open Sans"/>
              </a:rPr>
              <a:t>3.2 Secondary Data Collection Methods</a:t>
            </a:r>
            <a:endParaRPr b="0" sz="4400" strike="noStrike">
              <a:solidFill>
                <a:srgbClr val="000000"/>
              </a:solidFill>
              <a:latin typeface="Arial"/>
              <a:ea typeface="Arial"/>
              <a:cs typeface="Arial"/>
              <a:sym typeface="Arial"/>
            </a:endParaRPr>
          </a:p>
        </p:txBody>
      </p:sp>
      <p:sp>
        <p:nvSpPr>
          <p:cNvPr id="427" name="Google Shape;427;p22"/>
          <p:cNvSpPr txBox="1"/>
          <p:nvPr>
            <p:ph idx="4294967295" type="body"/>
          </p:nvPr>
        </p:nvSpPr>
        <p:spPr>
          <a:xfrm>
            <a:off x="887040" y="2098440"/>
            <a:ext cx="10758960" cy="4192920"/>
          </a:xfrm>
          <a:prstGeom prst="rect">
            <a:avLst/>
          </a:prstGeom>
          <a:noFill/>
          <a:ln>
            <a:noFill/>
          </a:ln>
        </p:spPr>
        <p:txBody>
          <a:bodyPr anchorCtr="0" anchor="ctr" bIns="45700" lIns="91425" spcFirstLastPara="1" rIns="91425" wrap="square" tIns="45700">
            <a:normAutofit/>
          </a:bodyPr>
          <a:lstStyle/>
          <a:p>
            <a:pPr indent="0" lvl="0" marL="228600" marR="0" rtl="0" algn="l">
              <a:lnSpc>
                <a:spcPct val="150000"/>
              </a:lnSpc>
              <a:spcBef>
                <a:spcPts val="0"/>
              </a:spcBef>
              <a:spcAft>
                <a:spcPts val="0"/>
              </a:spcAft>
              <a:buClr>
                <a:srgbClr val="000000"/>
              </a:buClr>
              <a:buSzPts val="2800"/>
              <a:buFont typeface="Arial"/>
              <a:buNone/>
            </a:pPr>
            <a:r>
              <a:rPr b="0" i="0" lang="en-GB" sz="2800" u="none" cap="none" strike="noStrike">
                <a:solidFill>
                  <a:srgbClr val="000000"/>
                </a:solidFill>
                <a:latin typeface="Open Sans"/>
                <a:ea typeface="Open Sans"/>
                <a:cs typeface="Open Sans"/>
                <a:sym typeface="Open Sans"/>
              </a:rPr>
              <a:t>The methods include the following:</a:t>
            </a:r>
            <a:endParaRPr b="0" i="0" sz="2800" u="none" cap="none" strike="noStrike">
              <a:solidFill>
                <a:srgbClr val="000000"/>
              </a:solidFill>
              <a:latin typeface="Calibri"/>
              <a:ea typeface="Calibri"/>
              <a:cs typeface="Calibri"/>
              <a:sym typeface="Calibri"/>
            </a:endParaRPr>
          </a:p>
          <a:p>
            <a:pPr indent="-228600" lvl="1" marL="685800" marR="0" rtl="0" algn="l">
              <a:lnSpc>
                <a:spcPct val="150000"/>
              </a:lnSpc>
              <a:spcBef>
                <a:spcPts val="499"/>
              </a:spcBef>
              <a:spcAft>
                <a:spcPts val="0"/>
              </a:spcAft>
              <a:buClr>
                <a:srgbClr val="000000"/>
              </a:buClr>
              <a:buSzPts val="2400"/>
              <a:buFont typeface="Arial"/>
              <a:buChar char="•"/>
            </a:pPr>
            <a:r>
              <a:rPr b="0" i="0" lang="en-GB" sz="2400" u="none" cap="none" strike="noStrike">
                <a:solidFill>
                  <a:srgbClr val="000000"/>
                </a:solidFill>
                <a:latin typeface="Open Sans"/>
                <a:ea typeface="Open Sans"/>
                <a:cs typeface="Open Sans"/>
                <a:sym typeface="Open Sans"/>
              </a:rPr>
              <a:t>Existing Database and records.</a:t>
            </a:r>
            <a:endParaRPr b="0" i="0" sz="2400" u="none" cap="none" strike="noStrike">
              <a:solidFill>
                <a:srgbClr val="000000"/>
              </a:solidFill>
              <a:latin typeface="Calibri"/>
              <a:ea typeface="Calibri"/>
              <a:cs typeface="Calibri"/>
              <a:sym typeface="Calibri"/>
            </a:endParaRPr>
          </a:p>
          <a:p>
            <a:pPr indent="-228600" lvl="1" marL="685800" marR="0" rtl="0" algn="l">
              <a:lnSpc>
                <a:spcPct val="150000"/>
              </a:lnSpc>
              <a:spcBef>
                <a:spcPts val="499"/>
              </a:spcBef>
              <a:spcAft>
                <a:spcPts val="0"/>
              </a:spcAft>
              <a:buClr>
                <a:srgbClr val="000000"/>
              </a:buClr>
              <a:buSzPts val="2400"/>
              <a:buFont typeface="Arial"/>
              <a:buChar char="•"/>
            </a:pPr>
            <a:r>
              <a:rPr b="0" i="0" lang="en-GB" sz="2400" u="none" cap="none" strike="noStrike">
                <a:solidFill>
                  <a:srgbClr val="000000"/>
                </a:solidFill>
                <a:latin typeface="Open Sans"/>
                <a:ea typeface="Open Sans"/>
                <a:cs typeface="Open Sans"/>
                <a:sym typeface="Open Sans"/>
              </a:rPr>
              <a:t>Online and Web-based Sources (Web Scraping).</a:t>
            </a:r>
            <a:endParaRPr b="0" i="0" sz="2400" u="none" cap="none" strike="noStrike">
              <a:solidFill>
                <a:srgbClr val="000000"/>
              </a:solidFill>
              <a:latin typeface="Calibri"/>
              <a:ea typeface="Calibri"/>
              <a:cs typeface="Calibri"/>
              <a:sym typeface="Calibri"/>
            </a:endParaRPr>
          </a:p>
        </p:txBody>
      </p:sp>
    </p:spTree>
  </p:cSld>
  <p:clrMapOvr>
    <a:masterClrMapping/>
  </p:clrMapOvr>
  <p:transition spd="slow">
    <p:push dir="r"/>
  </p:transition>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2" name="Shape 432"/>
        <p:cNvGrpSpPr/>
        <p:nvPr/>
      </p:nvGrpSpPr>
      <p:grpSpPr>
        <a:xfrm>
          <a:off x="0" y="0"/>
          <a:ext cx="0" cy="0"/>
          <a:chOff x="0" y="0"/>
          <a:chExt cx="0" cy="0"/>
        </a:xfrm>
      </p:grpSpPr>
      <p:pic>
        <p:nvPicPr>
          <p:cNvPr descr="Graphical user interface, sunburst chart&#10;&#10;Description automatically generated" id="433" name="Google Shape;433;p23"/>
          <p:cNvPicPr preferRelativeResize="0"/>
          <p:nvPr/>
        </p:nvPicPr>
        <p:blipFill rotWithShape="1">
          <a:blip r:embed="rId3">
            <a:alphaModFix/>
          </a:blip>
          <a:srcRect b="0" l="0" r="0" t="0"/>
          <a:stretch/>
        </p:blipFill>
        <p:spPr>
          <a:xfrm>
            <a:off x="1440" y="1440"/>
            <a:ext cx="12188880" cy="6854760"/>
          </a:xfrm>
          <a:prstGeom prst="rect">
            <a:avLst/>
          </a:prstGeom>
          <a:noFill/>
          <a:ln>
            <a:noFill/>
          </a:ln>
        </p:spPr>
      </p:pic>
      <p:sp>
        <p:nvSpPr>
          <p:cNvPr id="434" name="Google Shape;434;p23"/>
          <p:cNvSpPr/>
          <p:nvPr/>
        </p:nvSpPr>
        <p:spPr>
          <a:xfrm>
            <a:off x="11775960" y="6455160"/>
            <a:ext cx="393120" cy="36468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lang="en-GB" sz="1400" strike="noStrike">
                <a:solidFill>
                  <a:srgbClr val="FFFFFF"/>
                </a:solidFill>
                <a:latin typeface="Open Sans ExtraBold"/>
                <a:ea typeface="Open Sans ExtraBold"/>
                <a:cs typeface="Open Sans ExtraBold"/>
                <a:sym typeface="Open Sans ExtraBold"/>
              </a:rPr>
              <a:t>22</a:t>
            </a:r>
            <a:endParaRPr b="0" sz="1400" strike="noStrike">
              <a:solidFill>
                <a:srgbClr val="000000"/>
              </a:solidFill>
              <a:latin typeface="Arial"/>
              <a:ea typeface="Arial"/>
              <a:cs typeface="Arial"/>
              <a:sym typeface="Arial"/>
            </a:endParaRPr>
          </a:p>
        </p:txBody>
      </p:sp>
      <p:sp>
        <p:nvSpPr>
          <p:cNvPr id="435" name="Google Shape;435;p23"/>
          <p:cNvSpPr/>
          <p:nvPr/>
        </p:nvSpPr>
        <p:spPr>
          <a:xfrm>
            <a:off x="353880" y="0"/>
            <a:ext cx="11421720" cy="1368720"/>
          </a:xfrm>
          <a:prstGeom prst="rect">
            <a:avLst/>
          </a:prstGeom>
          <a:noFill/>
          <a:ln>
            <a:noFill/>
          </a:ln>
        </p:spPr>
        <p:txBody>
          <a:bodyPr anchorCtr="0" anchor="b" bIns="45700" lIns="91425" spcFirstLastPara="1" rIns="91425" wrap="square" tIns="45700">
            <a:normAutofit/>
          </a:bodyPr>
          <a:lstStyle/>
          <a:p>
            <a:pPr indent="0" lvl="0" marL="0" marR="0" rtl="0" algn="l">
              <a:lnSpc>
                <a:spcPct val="90000"/>
              </a:lnSpc>
              <a:spcBef>
                <a:spcPts val="0"/>
              </a:spcBef>
              <a:spcAft>
                <a:spcPts val="0"/>
              </a:spcAft>
              <a:buNone/>
            </a:pPr>
            <a:r>
              <a:rPr b="0" lang="en-GB" sz="4400" strike="noStrike">
                <a:solidFill>
                  <a:srgbClr val="000000"/>
                </a:solidFill>
                <a:latin typeface="Open Sans"/>
                <a:ea typeface="Open Sans"/>
                <a:cs typeface="Open Sans"/>
                <a:sym typeface="Open Sans"/>
              </a:rPr>
              <a:t>3.2 Secondary Data Collection Methods</a:t>
            </a:r>
            <a:endParaRPr b="0" sz="4400" strike="noStrike">
              <a:solidFill>
                <a:srgbClr val="000000"/>
              </a:solidFill>
              <a:latin typeface="Arial"/>
              <a:ea typeface="Arial"/>
              <a:cs typeface="Arial"/>
              <a:sym typeface="Arial"/>
            </a:endParaRPr>
          </a:p>
        </p:txBody>
      </p:sp>
      <p:sp>
        <p:nvSpPr>
          <p:cNvPr id="436" name="Google Shape;436;p23"/>
          <p:cNvSpPr txBox="1"/>
          <p:nvPr>
            <p:ph idx="4294967295" type="body"/>
          </p:nvPr>
        </p:nvSpPr>
        <p:spPr>
          <a:xfrm>
            <a:off x="353879" y="1945006"/>
            <a:ext cx="9691073" cy="4356360"/>
          </a:xfrm>
          <a:prstGeom prst="rect">
            <a:avLst/>
          </a:prstGeom>
          <a:noFill/>
          <a:ln>
            <a:noFill/>
          </a:ln>
        </p:spPr>
        <p:txBody>
          <a:bodyPr anchorCtr="0" anchor="t" bIns="45700" lIns="91425" spcFirstLastPara="1" rIns="91425" wrap="square" tIns="45700">
            <a:noAutofit/>
          </a:bodyPr>
          <a:lstStyle/>
          <a:p>
            <a:pPr indent="0" lvl="0" marL="228600" marR="0" rtl="0" algn="l">
              <a:lnSpc>
                <a:spcPct val="150000"/>
              </a:lnSpc>
              <a:spcBef>
                <a:spcPts val="0"/>
              </a:spcBef>
              <a:spcAft>
                <a:spcPts val="0"/>
              </a:spcAft>
              <a:buClr>
                <a:srgbClr val="000000"/>
              </a:buClr>
              <a:buSzPts val="2400"/>
              <a:buFont typeface="Arial"/>
              <a:buNone/>
            </a:pPr>
            <a:r>
              <a:rPr b="1" i="0" lang="en-GB" sz="2400" u="none" cap="none" strike="noStrike">
                <a:solidFill>
                  <a:srgbClr val="000000"/>
                </a:solidFill>
                <a:latin typeface="Open Sans"/>
                <a:ea typeface="Open Sans"/>
                <a:cs typeface="Open Sans"/>
                <a:sym typeface="Open Sans"/>
              </a:rPr>
              <a:t> Data Collection QA Principles</a:t>
            </a:r>
            <a:endParaRPr b="0" i="0" sz="2400" u="none" cap="none" strike="noStrike">
              <a:solidFill>
                <a:srgbClr val="000000"/>
              </a:solidFill>
              <a:latin typeface="Calibri"/>
              <a:ea typeface="Calibri"/>
              <a:cs typeface="Calibri"/>
              <a:sym typeface="Calibri"/>
            </a:endParaRPr>
          </a:p>
          <a:p>
            <a:pPr indent="0" lvl="0" marL="228600" marR="0" rtl="0" algn="l">
              <a:lnSpc>
                <a:spcPct val="150000"/>
              </a:lnSpc>
              <a:spcBef>
                <a:spcPts val="1001"/>
              </a:spcBef>
              <a:spcAft>
                <a:spcPts val="0"/>
              </a:spcAft>
              <a:buClr>
                <a:srgbClr val="000000"/>
              </a:buClr>
              <a:buSzPts val="2000"/>
              <a:buFont typeface="Arial"/>
              <a:buNone/>
            </a:pPr>
            <a:r>
              <a:rPr b="0" i="0" lang="en-GB" sz="2000" u="none" cap="none" strike="noStrike">
                <a:solidFill>
                  <a:srgbClr val="000000"/>
                </a:solidFill>
                <a:latin typeface="Open Sans"/>
                <a:ea typeface="Open Sans"/>
                <a:cs typeface="Open Sans"/>
                <a:sym typeface="Open Sans"/>
              </a:rPr>
              <a:t>We need to consider the following:</a:t>
            </a:r>
            <a:endParaRPr b="0" i="0" sz="2000" u="none" cap="none" strike="noStrike">
              <a:solidFill>
                <a:srgbClr val="000000"/>
              </a:solidFill>
              <a:latin typeface="Calibri"/>
              <a:ea typeface="Calibri"/>
              <a:cs typeface="Calibri"/>
              <a:sym typeface="Calibri"/>
            </a:endParaRPr>
          </a:p>
          <a:p>
            <a:pPr indent="-228600" lvl="1" marL="685800" marR="0" rtl="0" algn="l">
              <a:lnSpc>
                <a:spcPct val="150000"/>
              </a:lnSpc>
              <a:spcBef>
                <a:spcPts val="499"/>
              </a:spcBef>
              <a:spcAft>
                <a:spcPts val="0"/>
              </a:spcAft>
              <a:buClr>
                <a:srgbClr val="000000"/>
              </a:buClr>
              <a:buSzPts val="2000"/>
              <a:buFont typeface="Arial"/>
              <a:buChar char="•"/>
            </a:pPr>
            <a:r>
              <a:rPr b="0" i="0" lang="en-GB" sz="2000" u="none" cap="none" strike="noStrike">
                <a:solidFill>
                  <a:srgbClr val="000000"/>
                </a:solidFill>
                <a:latin typeface="Open Sans"/>
                <a:ea typeface="Open Sans"/>
                <a:cs typeface="Open Sans"/>
                <a:sym typeface="Open Sans"/>
              </a:rPr>
              <a:t>Accuracy of Data</a:t>
            </a:r>
            <a:endParaRPr b="0" i="0" sz="2000" u="none" cap="none" strike="noStrike">
              <a:solidFill>
                <a:srgbClr val="000000"/>
              </a:solidFill>
              <a:latin typeface="Calibri"/>
              <a:ea typeface="Calibri"/>
              <a:cs typeface="Calibri"/>
              <a:sym typeface="Calibri"/>
            </a:endParaRPr>
          </a:p>
          <a:p>
            <a:pPr indent="-228600" lvl="1" marL="685800" marR="0" rtl="0" algn="l">
              <a:lnSpc>
                <a:spcPct val="150000"/>
              </a:lnSpc>
              <a:spcBef>
                <a:spcPts val="499"/>
              </a:spcBef>
              <a:spcAft>
                <a:spcPts val="0"/>
              </a:spcAft>
              <a:buClr>
                <a:srgbClr val="000000"/>
              </a:buClr>
              <a:buSzPts val="2000"/>
              <a:buFont typeface="Arial"/>
              <a:buChar char="•"/>
            </a:pPr>
            <a:r>
              <a:rPr b="0" i="0" lang="en-GB" sz="2000" u="none" cap="none" strike="noStrike">
                <a:solidFill>
                  <a:srgbClr val="000000"/>
                </a:solidFill>
                <a:latin typeface="Open Sans"/>
                <a:ea typeface="Open Sans"/>
                <a:cs typeface="Open Sans"/>
                <a:sym typeface="Open Sans"/>
              </a:rPr>
              <a:t>Data Precision</a:t>
            </a:r>
            <a:endParaRPr b="0" i="0" sz="2000" u="none" cap="none" strike="noStrike">
              <a:solidFill>
                <a:srgbClr val="000000"/>
              </a:solidFill>
              <a:latin typeface="Calibri"/>
              <a:ea typeface="Calibri"/>
              <a:cs typeface="Calibri"/>
              <a:sym typeface="Calibri"/>
            </a:endParaRPr>
          </a:p>
          <a:p>
            <a:pPr indent="-228600" lvl="1" marL="685800" marR="0" rtl="0" algn="l">
              <a:lnSpc>
                <a:spcPct val="150000"/>
              </a:lnSpc>
              <a:spcBef>
                <a:spcPts val="499"/>
              </a:spcBef>
              <a:spcAft>
                <a:spcPts val="0"/>
              </a:spcAft>
              <a:buClr>
                <a:srgbClr val="000000"/>
              </a:buClr>
              <a:buSzPts val="2000"/>
              <a:buFont typeface="Arial"/>
              <a:buChar char="•"/>
            </a:pPr>
            <a:r>
              <a:rPr b="0" i="0" lang="en-GB" sz="2000" u="none" cap="none" strike="noStrike">
                <a:solidFill>
                  <a:srgbClr val="000000"/>
                </a:solidFill>
                <a:latin typeface="Open Sans"/>
                <a:ea typeface="Open Sans"/>
                <a:cs typeface="Open Sans"/>
                <a:sym typeface="Open Sans"/>
              </a:rPr>
              <a:t>Data Completeness</a:t>
            </a:r>
            <a:endParaRPr b="0" i="0" sz="2000" u="none" cap="none" strike="noStrike">
              <a:solidFill>
                <a:srgbClr val="000000"/>
              </a:solidFill>
              <a:latin typeface="Calibri"/>
              <a:ea typeface="Calibri"/>
              <a:cs typeface="Calibri"/>
              <a:sym typeface="Calibri"/>
            </a:endParaRPr>
          </a:p>
          <a:p>
            <a:pPr indent="-228600" lvl="1" marL="685800" marR="0" rtl="0" algn="l">
              <a:lnSpc>
                <a:spcPct val="150000"/>
              </a:lnSpc>
              <a:spcBef>
                <a:spcPts val="499"/>
              </a:spcBef>
              <a:spcAft>
                <a:spcPts val="0"/>
              </a:spcAft>
              <a:buClr>
                <a:srgbClr val="000000"/>
              </a:buClr>
              <a:buSzPts val="2000"/>
              <a:buFont typeface="Arial"/>
              <a:buChar char="•"/>
            </a:pPr>
            <a:r>
              <a:rPr b="0" i="0" lang="en-GB" sz="2000" u="none" cap="none" strike="noStrike">
                <a:solidFill>
                  <a:srgbClr val="000000"/>
                </a:solidFill>
                <a:latin typeface="Open Sans"/>
                <a:ea typeface="Open Sans"/>
                <a:cs typeface="Open Sans"/>
                <a:sym typeface="Open Sans"/>
              </a:rPr>
              <a:t>Timeliness</a:t>
            </a:r>
            <a:endParaRPr b="0" i="0" sz="2000" u="none" cap="none" strike="noStrike">
              <a:solidFill>
                <a:srgbClr val="000000"/>
              </a:solidFill>
              <a:latin typeface="Calibri"/>
              <a:ea typeface="Calibri"/>
              <a:cs typeface="Calibri"/>
              <a:sym typeface="Calibri"/>
            </a:endParaRPr>
          </a:p>
          <a:p>
            <a:pPr indent="-228600" lvl="1" marL="685800" marR="0" rtl="0" algn="l">
              <a:lnSpc>
                <a:spcPct val="150000"/>
              </a:lnSpc>
              <a:spcBef>
                <a:spcPts val="499"/>
              </a:spcBef>
              <a:spcAft>
                <a:spcPts val="0"/>
              </a:spcAft>
              <a:buClr>
                <a:srgbClr val="000000"/>
              </a:buClr>
              <a:buSzPts val="2000"/>
              <a:buFont typeface="Arial"/>
              <a:buChar char="•"/>
            </a:pPr>
            <a:r>
              <a:rPr b="0" i="0" lang="en-GB" sz="2000" u="none" cap="none" strike="noStrike">
                <a:solidFill>
                  <a:srgbClr val="000000"/>
                </a:solidFill>
                <a:latin typeface="Open Sans"/>
                <a:ea typeface="Open Sans"/>
                <a:cs typeface="Open Sans"/>
                <a:sym typeface="Open Sans"/>
              </a:rPr>
              <a:t>Data Consistency</a:t>
            </a:r>
            <a:endParaRPr b="0" i="0" sz="2000" u="none" cap="none" strike="noStrike">
              <a:solidFill>
                <a:srgbClr val="000000"/>
              </a:solidFill>
              <a:latin typeface="Calibri"/>
              <a:ea typeface="Calibri"/>
              <a:cs typeface="Calibri"/>
              <a:sym typeface="Calibri"/>
            </a:endParaRPr>
          </a:p>
          <a:p>
            <a:pPr indent="-228600" lvl="1" marL="685800" marR="0" rtl="0" algn="l">
              <a:lnSpc>
                <a:spcPct val="150000"/>
              </a:lnSpc>
              <a:spcBef>
                <a:spcPts val="499"/>
              </a:spcBef>
              <a:spcAft>
                <a:spcPts val="0"/>
              </a:spcAft>
              <a:buClr>
                <a:srgbClr val="000000"/>
              </a:buClr>
              <a:buSzPts val="2000"/>
              <a:buFont typeface="Arial"/>
              <a:buChar char="•"/>
            </a:pPr>
            <a:r>
              <a:rPr b="0" i="0" lang="en-GB" sz="2000" u="none" cap="none" strike="noStrike">
                <a:solidFill>
                  <a:srgbClr val="000000"/>
                </a:solidFill>
                <a:latin typeface="Open Sans"/>
                <a:ea typeface="Open Sans"/>
                <a:cs typeface="Open Sans"/>
                <a:sym typeface="Open Sans"/>
              </a:rPr>
              <a:t>Data Security and Privacy</a:t>
            </a:r>
            <a:endParaRPr b="0" i="0" sz="2000" u="none" cap="none" strike="noStrike">
              <a:solidFill>
                <a:srgbClr val="000000"/>
              </a:solidFill>
              <a:latin typeface="Calibri"/>
              <a:ea typeface="Calibri"/>
              <a:cs typeface="Calibri"/>
              <a:sym typeface="Calibri"/>
            </a:endParaRPr>
          </a:p>
        </p:txBody>
      </p:sp>
      <p:sp>
        <p:nvSpPr>
          <p:cNvPr id="437" name="Google Shape;437;p23"/>
          <p:cNvSpPr/>
          <p:nvPr/>
        </p:nvSpPr>
        <p:spPr>
          <a:xfrm>
            <a:off x="353879" y="1536300"/>
            <a:ext cx="6207840" cy="394560"/>
          </a:xfrm>
          <a:prstGeom prst="rect">
            <a:avLst/>
          </a:prstGeom>
          <a:noFill/>
          <a:ln>
            <a:noFill/>
          </a:ln>
        </p:spPr>
        <p:txBody>
          <a:bodyPr anchorCtr="0" anchor="t" bIns="45000" lIns="90000" spcFirstLastPara="1" rIns="90000" wrap="square" tIns="45000">
            <a:spAutoFit/>
          </a:bodyPr>
          <a:lstStyle/>
          <a:p>
            <a:pPr indent="0" lvl="0" marL="0" marR="0" rtl="0" algn="l">
              <a:lnSpc>
                <a:spcPct val="100000"/>
              </a:lnSpc>
              <a:spcBef>
                <a:spcPts val="0"/>
              </a:spcBef>
              <a:spcAft>
                <a:spcPts val="0"/>
              </a:spcAft>
              <a:buNone/>
            </a:pPr>
            <a:r>
              <a:rPr b="1" lang="en-GB" sz="2000" strike="noStrike">
                <a:solidFill>
                  <a:srgbClr val="9CC2E5"/>
                </a:solidFill>
                <a:latin typeface="Open Sans"/>
                <a:ea typeface="Open Sans"/>
                <a:cs typeface="Open Sans"/>
                <a:sym typeface="Open Sans"/>
              </a:rPr>
              <a:t>Data Collection Quality Control</a:t>
            </a:r>
            <a:endParaRPr b="0" sz="2000" strike="noStrike">
              <a:solidFill>
                <a:srgbClr val="000000"/>
              </a:solidFill>
              <a:latin typeface="Arial"/>
              <a:ea typeface="Arial"/>
              <a:cs typeface="Arial"/>
              <a:sym typeface="Arial"/>
            </a:endParaRPr>
          </a:p>
        </p:txBody>
      </p:sp>
    </p:spTree>
  </p:cSld>
  <p:clrMapOvr>
    <a:masterClrMapping/>
  </p:clrMapOvr>
  <p:transition spd="slow">
    <p:push dir="r"/>
  </p:transition>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2" name="Shape 442"/>
        <p:cNvGrpSpPr/>
        <p:nvPr/>
      </p:nvGrpSpPr>
      <p:grpSpPr>
        <a:xfrm>
          <a:off x="0" y="0"/>
          <a:ext cx="0" cy="0"/>
          <a:chOff x="0" y="0"/>
          <a:chExt cx="0" cy="0"/>
        </a:xfrm>
      </p:grpSpPr>
      <p:pic>
        <p:nvPicPr>
          <p:cNvPr descr="Graphical user interface, sunburst chart&#10;&#10;Description automatically generated" id="443" name="Google Shape;443;p24"/>
          <p:cNvPicPr preferRelativeResize="0"/>
          <p:nvPr/>
        </p:nvPicPr>
        <p:blipFill rotWithShape="1">
          <a:blip r:embed="rId3">
            <a:alphaModFix/>
          </a:blip>
          <a:srcRect b="0" l="0" r="0" t="0"/>
          <a:stretch/>
        </p:blipFill>
        <p:spPr>
          <a:xfrm>
            <a:off x="1440" y="1440"/>
            <a:ext cx="12188880" cy="6854760"/>
          </a:xfrm>
          <a:prstGeom prst="rect">
            <a:avLst/>
          </a:prstGeom>
          <a:noFill/>
          <a:ln>
            <a:noFill/>
          </a:ln>
        </p:spPr>
      </p:pic>
      <p:sp>
        <p:nvSpPr>
          <p:cNvPr id="444" name="Google Shape;444;p24"/>
          <p:cNvSpPr/>
          <p:nvPr/>
        </p:nvSpPr>
        <p:spPr>
          <a:xfrm>
            <a:off x="11775960" y="6455160"/>
            <a:ext cx="393120" cy="36468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lang="en-GB" sz="1400" strike="noStrike">
                <a:solidFill>
                  <a:srgbClr val="FFFFFF"/>
                </a:solidFill>
                <a:latin typeface="Open Sans ExtraBold"/>
                <a:ea typeface="Open Sans ExtraBold"/>
                <a:cs typeface="Open Sans ExtraBold"/>
                <a:sym typeface="Open Sans ExtraBold"/>
              </a:rPr>
              <a:t>23</a:t>
            </a:r>
            <a:endParaRPr b="0" sz="1400" strike="noStrike">
              <a:solidFill>
                <a:srgbClr val="000000"/>
              </a:solidFill>
              <a:latin typeface="Arial"/>
              <a:ea typeface="Arial"/>
              <a:cs typeface="Arial"/>
              <a:sym typeface="Arial"/>
            </a:endParaRPr>
          </a:p>
        </p:txBody>
      </p:sp>
      <p:sp>
        <p:nvSpPr>
          <p:cNvPr id="445" name="Google Shape;445;p24"/>
          <p:cNvSpPr/>
          <p:nvPr/>
        </p:nvSpPr>
        <p:spPr>
          <a:xfrm>
            <a:off x="353880" y="0"/>
            <a:ext cx="11421720" cy="1368720"/>
          </a:xfrm>
          <a:prstGeom prst="rect">
            <a:avLst/>
          </a:prstGeom>
          <a:noFill/>
          <a:ln>
            <a:noFill/>
          </a:ln>
        </p:spPr>
        <p:txBody>
          <a:bodyPr anchorCtr="0" anchor="b" bIns="45700" lIns="91425" spcFirstLastPara="1" rIns="91425" wrap="square" tIns="45700">
            <a:normAutofit/>
          </a:bodyPr>
          <a:lstStyle/>
          <a:p>
            <a:pPr indent="0" lvl="0" marL="0" marR="0" rtl="0" algn="l">
              <a:lnSpc>
                <a:spcPct val="90000"/>
              </a:lnSpc>
              <a:spcBef>
                <a:spcPts val="0"/>
              </a:spcBef>
              <a:spcAft>
                <a:spcPts val="0"/>
              </a:spcAft>
              <a:buNone/>
            </a:pPr>
            <a:r>
              <a:rPr b="0" lang="en-GB" sz="4400" strike="noStrike">
                <a:solidFill>
                  <a:srgbClr val="000000"/>
                </a:solidFill>
                <a:latin typeface="Open Sans"/>
                <a:ea typeface="Open Sans"/>
                <a:cs typeface="Open Sans"/>
                <a:sym typeface="Open Sans"/>
              </a:rPr>
              <a:t>3.2 Secondary Data Collection Methods</a:t>
            </a:r>
            <a:endParaRPr b="0" sz="4400" strike="noStrike">
              <a:solidFill>
                <a:srgbClr val="000000"/>
              </a:solidFill>
              <a:latin typeface="Arial"/>
              <a:ea typeface="Arial"/>
              <a:cs typeface="Arial"/>
              <a:sym typeface="Arial"/>
            </a:endParaRPr>
          </a:p>
        </p:txBody>
      </p:sp>
      <p:sp>
        <p:nvSpPr>
          <p:cNvPr id="446" name="Google Shape;446;p24"/>
          <p:cNvSpPr txBox="1"/>
          <p:nvPr>
            <p:ph idx="4294967295" type="body"/>
          </p:nvPr>
        </p:nvSpPr>
        <p:spPr>
          <a:xfrm>
            <a:off x="353880" y="1933920"/>
            <a:ext cx="9321840" cy="4356360"/>
          </a:xfrm>
          <a:prstGeom prst="rect">
            <a:avLst/>
          </a:prstGeom>
          <a:noFill/>
          <a:ln>
            <a:noFill/>
          </a:ln>
        </p:spPr>
        <p:txBody>
          <a:bodyPr anchorCtr="0" anchor="t" bIns="45700" lIns="91425" spcFirstLastPara="1" rIns="91425" wrap="square" tIns="45700">
            <a:noAutofit/>
          </a:bodyPr>
          <a:lstStyle/>
          <a:p>
            <a:pPr indent="0" lvl="0" marL="228600" marR="0" rtl="0" algn="l">
              <a:lnSpc>
                <a:spcPct val="150000"/>
              </a:lnSpc>
              <a:spcBef>
                <a:spcPts val="0"/>
              </a:spcBef>
              <a:spcAft>
                <a:spcPts val="0"/>
              </a:spcAft>
              <a:buClr>
                <a:srgbClr val="000000"/>
              </a:buClr>
              <a:buSzPts val="2400"/>
              <a:buFont typeface="Arial"/>
              <a:buNone/>
            </a:pPr>
            <a:r>
              <a:rPr b="1" i="0" lang="en-GB" sz="2400" u="none" cap="none" strike="noStrike">
                <a:solidFill>
                  <a:srgbClr val="000000"/>
                </a:solidFill>
                <a:latin typeface="Open Sans"/>
                <a:ea typeface="Open Sans"/>
                <a:cs typeface="Open Sans"/>
                <a:sym typeface="Open Sans"/>
              </a:rPr>
              <a:t>Data Collection QA Checks</a:t>
            </a:r>
            <a:endParaRPr b="0" i="0" sz="2400" u="none" cap="none" strike="noStrike">
              <a:solidFill>
                <a:srgbClr val="000000"/>
              </a:solidFill>
              <a:latin typeface="Calibri"/>
              <a:ea typeface="Calibri"/>
              <a:cs typeface="Calibri"/>
              <a:sym typeface="Calibri"/>
            </a:endParaRPr>
          </a:p>
          <a:p>
            <a:pPr indent="0" lvl="0" marL="228600" marR="0" rtl="0" algn="l">
              <a:lnSpc>
                <a:spcPct val="150000"/>
              </a:lnSpc>
              <a:spcBef>
                <a:spcPts val="1001"/>
              </a:spcBef>
              <a:spcAft>
                <a:spcPts val="0"/>
              </a:spcAft>
              <a:buClr>
                <a:srgbClr val="000000"/>
              </a:buClr>
              <a:buSzPts val="2400"/>
              <a:buFont typeface="Arial"/>
              <a:buNone/>
            </a:pPr>
            <a:r>
              <a:rPr b="0" i="0" lang="en-GB" sz="2400" u="none" cap="none" strike="noStrike">
                <a:solidFill>
                  <a:srgbClr val="000000"/>
                </a:solidFill>
                <a:latin typeface="Open Sans"/>
                <a:ea typeface="Open Sans"/>
                <a:cs typeface="Open Sans"/>
                <a:sym typeface="Open Sans"/>
              </a:rPr>
              <a:t>Things to check:</a:t>
            </a:r>
            <a:endParaRPr b="0" i="0" sz="2400" u="none" cap="none" strike="noStrike">
              <a:solidFill>
                <a:srgbClr val="000000"/>
              </a:solidFill>
              <a:latin typeface="Calibri"/>
              <a:ea typeface="Calibri"/>
              <a:cs typeface="Calibri"/>
              <a:sym typeface="Calibri"/>
            </a:endParaRPr>
          </a:p>
          <a:p>
            <a:pPr indent="-228600" lvl="1" marL="685800" marR="0" rtl="0" algn="l">
              <a:lnSpc>
                <a:spcPct val="150000"/>
              </a:lnSpc>
              <a:spcBef>
                <a:spcPts val="499"/>
              </a:spcBef>
              <a:spcAft>
                <a:spcPts val="0"/>
              </a:spcAft>
              <a:buClr>
                <a:srgbClr val="000000"/>
              </a:buClr>
              <a:buSzPts val="2000"/>
              <a:buFont typeface="Arial"/>
              <a:buChar char="•"/>
            </a:pPr>
            <a:r>
              <a:rPr b="0" i="0" lang="en-GB" sz="2000" u="none" cap="none" strike="noStrike">
                <a:solidFill>
                  <a:srgbClr val="000000"/>
                </a:solidFill>
                <a:latin typeface="Open Sans"/>
                <a:ea typeface="Open Sans"/>
                <a:cs typeface="Open Sans"/>
                <a:sym typeface="Open Sans"/>
              </a:rPr>
              <a:t>Choose a GPS receiver with high accuracy</a:t>
            </a:r>
            <a:endParaRPr b="0" i="0" sz="2000" u="none" cap="none" strike="noStrike">
              <a:solidFill>
                <a:srgbClr val="000000"/>
              </a:solidFill>
              <a:latin typeface="Calibri"/>
              <a:ea typeface="Calibri"/>
              <a:cs typeface="Calibri"/>
              <a:sym typeface="Calibri"/>
            </a:endParaRPr>
          </a:p>
          <a:p>
            <a:pPr indent="-228600" lvl="1" marL="685800" marR="0" rtl="0" algn="l">
              <a:lnSpc>
                <a:spcPct val="150000"/>
              </a:lnSpc>
              <a:spcBef>
                <a:spcPts val="499"/>
              </a:spcBef>
              <a:spcAft>
                <a:spcPts val="0"/>
              </a:spcAft>
              <a:buClr>
                <a:srgbClr val="000000"/>
              </a:buClr>
              <a:buSzPts val="2000"/>
              <a:buFont typeface="Arial"/>
              <a:buChar char="•"/>
            </a:pPr>
            <a:r>
              <a:rPr b="0" i="0" lang="en-GB" sz="2000" u="none" cap="none" strike="noStrike">
                <a:solidFill>
                  <a:srgbClr val="000000"/>
                </a:solidFill>
                <a:latin typeface="Open Sans"/>
                <a:ea typeface="Open Sans"/>
                <a:cs typeface="Open Sans"/>
                <a:sym typeface="Open Sans"/>
              </a:rPr>
              <a:t>Weather conditions for capturing data i.e. No cloud cover for aircraft.</a:t>
            </a:r>
            <a:endParaRPr b="0" i="0" sz="2000" u="none" cap="none" strike="noStrike">
              <a:solidFill>
                <a:srgbClr val="000000"/>
              </a:solidFill>
              <a:latin typeface="Calibri"/>
              <a:ea typeface="Calibri"/>
              <a:cs typeface="Calibri"/>
              <a:sym typeface="Calibri"/>
            </a:endParaRPr>
          </a:p>
          <a:p>
            <a:pPr indent="-228600" lvl="1" marL="685800" marR="0" rtl="0" algn="l">
              <a:lnSpc>
                <a:spcPct val="150000"/>
              </a:lnSpc>
              <a:spcBef>
                <a:spcPts val="499"/>
              </a:spcBef>
              <a:spcAft>
                <a:spcPts val="0"/>
              </a:spcAft>
              <a:buClr>
                <a:srgbClr val="000000"/>
              </a:buClr>
              <a:buSzPts val="2000"/>
              <a:buFont typeface="Arial"/>
              <a:buChar char="•"/>
            </a:pPr>
            <a:r>
              <a:rPr b="0" i="0" lang="en-GB" sz="2000" u="none" cap="none" strike="noStrike">
                <a:solidFill>
                  <a:srgbClr val="000000"/>
                </a:solidFill>
                <a:latin typeface="Open Sans"/>
                <a:ea typeface="Open Sans"/>
                <a:cs typeface="Open Sans"/>
                <a:sym typeface="Open Sans"/>
              </a:rPr>
              <a:t>Field Validation on data capture forms.</a:t>
            </a:r>
            <a:endParaRPr b="0" i="0" sz="2000" u="none" cap="none" strike="noStrike">
              <a:solidFill>
                <a:srgbClr val="000000"/>
              </a:solidFill>
              <a:latin typeface="Calibri"/>
              <a:ea typeface="Calibri"/>
              <a:cs typeface="Calibri"/>
              <a:sym typeface="Calibri"/>
            </a:endParaRPr>
          </a:p>
          <a:p>
            <a:pPr indent="-228600" lvl="1" marL="685800" marR="0" rtl="0" algn="l">
              <a:lnSpc>
                <a:spcPct val="150000"/>
              </a:lnSpc>
              <a:spcBef>
                <a:spcPts val="499"/>
              </a:spcBef>
              <a:spcAft>
                <a:spcPts val="0"/>
              </a:spcAft>
              <a:buClr>
                <a:srgbClr val="000000"/>
              </a:buClr>
              <a:buSzPts val="2000"/>
              <a:buFont typeface="Arial"/>
              <a:buChar char="•"/>
            </a:pPr>
            <a:r>
              <a:rPr b="0" i="0" lang="en-GB" sz="2000" u="none" cap="none" strike="noStrike">
                <a:solidFill>
                  <a:srgbClr val="000000"/>
                </a:solidFill>
                <a:latin typeface="Open Sans"/>
                <a:ea typeface="Open Sans"/>
                <a:cs typeface="Open Sans"/>
                <a:sym typeface="Open Sans"/>
              </a:rPr>
              <a:t>Access and how the final data is stored.</a:t>
            </a:r>
            <a:endParaRPr b="0" i="0" sz="2000" u="none" cap="none" strike="noStrike">
              <a:solidFill>
                <a:srgbClr val="000000"/>
              </a:solidFill>
              <a:latin typeface="Calibri"/>
              <a:ea typeface="Calibri"/>
              <a:cs typeface="Calibri"/>
              <a:sym typeface="Calibri"/>
            </a:endParaRPr>
          </a:p>
          <a:p>
            <a:pPr indent="-228600" lvl="1" marL="685800" marR="0" rtl="0" algn="l">
              <a:lnSpc>
                <a:spcPct val="150000"/>
              </a:lnSpc>
              <a:spcBef>
                <a:spcPts val="499"/>
              </a:spcBef>
              <a:spcAft>
                <a:spcPts val="0"/>
              </a:spcAft>
              <a:buClr>
                <a:srgbClr val="000000"/>
              </a:buClr>
              <a:buSzPts val="2000"/>
              <a:buFont typeface="Arial"/>
              <a:buChar char="•"/>
            </a:pPr>
            <a:r>
              <a:rPr b="0" i="0" lang="en-GB" sz="2000" u="none" cap="none" strike="noStrike">
                <a:solidFill>
                  <a:srgbClr val="000000"/>
                </a:solidFill>
                <a:latin typeface="Open Sans"/>
                <a:ea typeface="Open Sans"/>
                <a:cs typeface="Open Sans"/>
                <a:sym typeface="Open Sans"/>
              </a:rPr>
              <a:t>Data verification after surveys</a:t>
            </a:r>
            <a:endParaRPr b="0" i="0" sz="2000" u="none" cap="none" strike="noStrike">
              <a:solidFill>
                <a:srgbClr val="000000"/>
              </a:solidFill>
              <a:latin typeface="Calibri"/>
              <a:ea typeface="Calibri"/>
              <a:cs typeface="Calibri"/>
              <a:sym typeface="Calibri"/>
            </a:endParaRPr>
          </a:p>
          <a:p>
            <a:pPr indent="-228600" lvl="1" marL="685800" marR="0" rtl="0" algn="l">
              <a:lnSpc>
                <a:spcPct val="150000"/>
              </a:lnSpc>
              <a:spcBef>
                <a:spcPts val="499"/>
              </a:spcBef>
              <a:spcAft>
                <a:spcPts val="0"/>
              </a:spcAft>
              <a:buClr>
                <a:srgbClr val="000000"/>
              </a:buClr>
              <a:buSzPts val="2000"/>
              <a:buFont typeface="Arial"/>
              <a:buChar char="•"/>
            </a:pPr>
            <a:r>
              <a:rPr b="0" i="0" lang="en-GB" sz="2000" u="none" cap="none" strike="noStrike">
                <a:solidFill>
                  <a:srgbClr val="000000"/>
                </a:solidFill>
                <a:latin typeface="Open Sans"/>
                <a:ea typeface="Open Sans"/>
                <a:cs typeface="Open Sans"/>
                <a:sym typeface="Open Sans"/>
              </a:rPr>
              <a:t>Data Security and Privacy</a:t>
            </a:r>
            <a:endParaRPr b="0" i="0" sz="2000" u="none" cap="none" strike="noStrike">
              <a:solidFill>
                <a:srgbClr val="000000"/>
              </a:solidFill>
              <a:latin typeface="Calibri"/>
              <a:ea typeface="Calibri"/>
              <a:cs typeface="Calibri"/>
              <a:sym typeface="Calibri"/>
            </a:endParaRPr>
          </a:p>
        </p:txBody>
      </p:sp>
      <p:sp>
        <p:nvSpPr>
          <p:cNvPr id="447" name="Google Shape;447;p24"/>
          <p:cNvSpPr/>
          <p:nvPr/>
        </p:nvSpPr>
        <p:spPr>
          <a:xfrm>
            <a:off x="353880" y="1533600"/>
            <a:ext cx="6207840" cy="394560"/>
          </a:xfrm>
          <a:prstGeom prst="rect">
            <a:avLst/>
          </a:prstGeom>
          <a:noFill/>
          <a:ln>
            <a:noFill/>
          </a:ln>
        </p:spPr>
        <p:txBody>
          <a:bodyPr anchorCtr="0" anchor="t" bIns="45000" lIns="90000" spcFirstLastPara="1" rIns="90000" wrap="square" tIns="45000">
            <a:spAutoFit/>
          </a:bodyPr>
          <a:lstStyle/>
          <a:p>
            <a:pPr indent="0" lvl="0" marL="0" marR="0" rtl="0" algn="l">
              <a:lnSpc>
                <a:spcPct val="100000"/>
              </a:lnSpc>
              <a:spcBef>
                <a:spcPts val="0"/>
              </a:spcBef>
              <a:spcAft>
                <a:spcPts val="0"/>
              </a:spcAft>
              <a:buNone/>
            </a:pPr>
            <a:r>
              <a:rPr b="1" lang="en-GB" sz="2000" strike="noStrike">
                <a:solidFill>
                  <a:srgbClr val="9CC2E5"/>
                </a:solidFill>
                <a:latin typeface="Open Sans"/>
                <a:ea typeface="Open Sans"/>
                <a:cs typeface="Open Sans"/>
                <a:sym typeface="Open Sans"/>
              </a:rPr>
              <a:t>Data Collection Quality Control</a:t>
            </a:r>
            <a:endParaRPr b="0" sz="2000" strike="noStrike">
              <a:solidFill>
                <a:srgbClr val="000000"/>
              </a:solidFill>
              <a:latin typeface="Arial"/>
              <a:ea typeface="Arial"/>
              <a:cs typeface="Arial"/>
              <a:sym typeface="Arial"/>
            </a:endParaRPr>
          </a:p>
        </p:txBody>
      </p:sp>
    </p:spTree>
  </p:cSld>
  <p:clrMapOvr>
    <a:masterClrMapping/>
  </p:clrMapOvr>
  <p:transition spd="slow">
    <p:push dir="r"/>
  </p:transition>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2" name="Shape 452"/>
        <p:cNvGrpSpPr/>
        <p:nvPr/>
      </p:nvGrpSpPr>
      <p:grpSpPr>
        <a:xfrm>
          <a:off x="0" y="0"/>
          <a:ext cx="0" cy="0"/>
          <a:chOff x="0" y="0"/>
          <a:chExt cx="0" cy="0"/>
        </a:xfrm>
      </p:grpSpPr>
      <p:pic>
        <p:nvPicPr>
          <p:cNvPr descr="Graphical user interface, sunburst chart&#10;&#10;Description automatically generated" id="453" name="Google Shape;453;p25"/>
          <p:cNvPicPr preferRelativeResize="0"/>
          <p:nvPr/>
        </p:nvPicPr>
        <p:blipFill rotWithShape="1">
          <a:blip r:embed="rId3">
            <a:alphaModFix/>
          </a:blip>
          <a:srcRect b="0" l="0" r="0" t="0"/>
          <a:stretch/>
        </p:blipFill>
        <p:spPr>
          <a:xfrm>
            <a:off x="1440" y="1440"/>
            <a:ext cx="12188880" cy="6854760"/>
          </a:xfrm>
          <a:prstGeom prst="rect">
            <a:avLst/>
          </a:prstGeom>
          <a:noFill/>
          <a:ln>
            <a:noFill/>
          </a:ln>
        </p:spPr>
      </p:pic>
      <p:sp>
        <p:nvSpPr>
          <p:cNvPr id="454" name="Google Shape;454;p25"/>
          <p:cNvSpPr/>
          <p:nvPr/>
        </p:nvSpPr>
        <p:spPr>
          <a:xfrm>
            <a:off x="11775960" y="6455160"/>
            <a:ext cx="393120" cy="36468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lang="en-GB" sz="1400" strike="noStrike">
                <a:solidFill>
                  <a:srgbClr val="FFFFFF"/>
                </a:solidFill>
                <a:latin typeface="Open Sans ExtraBold"/>
                <a:ea typeface="Open Sans ExtraBold"/>
                <a:cs typeface="Open Sans ExtraBold"/>
                <a:sym typeface="Open Sans ExtraBold"/>
              </a:rPr>
              <a:t>24</a:t>
            </a:r>
            <a:endParaRPr b="0" sz="1400" strike="noStrike">
              <a:solidFill>
                <a:srgbClr val="000000"/>
              </a:solidFill>
              <a:latin typeface="Arial"/>
              <a:ea typeface="Arial"/>
              <a:cs typeface="Arial"/>
              <a:sym typeface="Arial"/>
            </a:endParaRPr>
          </a:p>
        </p:txBody>
      </p:sp>
      <p:sp>
        <p:nvSpPr>
          <p:cNvPr id="455" name="Google Shape;455;p25"/>
          <p:cNvSpPr/>
          <p:nvPr/>
        </p:nvSpPr>
        <p:spPr>
          <a:xfrm>
            <a:off x="353880" y="0"/>
            <a:ext cx="11421720" cy="1368720"/>
          </a:xfrm>
          <a:prstGeom prst="rect">
            <a:avLst/>
          </a:prstGeom>
          <a:noFill/>
          <a:ln>
            <a:noFill/>
          </a:ln>
        </p:spPr>
        <p:txBody>
          <a:bodyPr anchorCtr="0" anchor="b" bIns="45700" lIns="91425" spcFirstLastPara="1" rIns="91425" wrap="square" tIns="45700">
            <a:normAutofit/>
          </a:bodyPr>
          <a:lstStyle/>
          <a:p>
            <a:pPr indent="0" lvl="0" marL="0" marR="0" rtl="0" algn="l">
              <a:lnSpc>
                <a:spcPct val="90000"/>
              </a:lnSpc>
              <a:spcBef>
                <a:spcPts val="0"/>
              </a:spcBef>
              <a:spcAft>
                <a:spcPts val="0"/>
              </a:spcAft>
              <a:buNone/>
            </a:pPr>
            <a:r>
              <a:rPr b="0" lang="en-GB" sz="4400" strike="noStrike">
                <a:solidFill>
                  <a:srgbClr val="000000"/>
                </a:solidFill>
                <a:latin typeface="Open Sans"/>
                <a:ea typeface="Open Sans"/>
                <a:cs typeface="Open Sans"/>
                <a:sym typeface="Open Sans"/>
              </a:rPr>
              <a:t>3.2 Secondary Data Collection Methods</a:t>
            </a:r>
            <a:endParaRPr b="0" sz="4400" strike="noStrike">
              <a:solidFill>
                <a:srgbClr val="000000"/>
              </a:solidFill>
              <a:latin typeface="Arial"/>
              <a:ea typeface="Arial"/>
              <a:cs typeface="Arial"/>
              <a:sym typeface="Arial"/>
            </a:endParaRPr>
          </a:p>
        </p:txBody>
      </p:sp>
      <p:sp>
        <p:nvSpPr>
          <p:cNvPr id="456" name="Google Shape;456;p25"/>
          <p:cNvSpPr txBox="1"/>
          <p:nvPr>
            <p:ph idx="4294967295" type="body"/>
          </p:nvPr>
        </p:nvSpPr>
        <p:spPr>
          <a:xfrm>
            <a:off x="353880" y="1933920"/>
            <a:ext cx="11229120" cy="1081800"/>
          </a:xfrm>
          <a:prstGeom prst="rect">
            <a:avLst/>
          </a:prstGeom>
          <a:noFill/>
          <a:ln>
            <a:noFill/>
          </a:ln>
        </p:spPr>
        <p:txBody>
          <a:bodyPr anchorCtr="0" anchor="t" bIns="45700" lIns="91425" spcFirstLastPara="1" rIns="91425" wrap="square" tIns="45700">
            <a:noAutofit/>
          </a:bodyPr>
          <a:lstStyle/>
          <a:p>
            <a:pPr indent="0" lvl="0" marL="228600" marR="0" rtl="0" algn="l">
              <a:lnSpc>
                <a:spcPct val="150000"/>
              </a:lnSpc>
              <a:spcBef>
                <a:spcPts val="0"/>
              </a:spcBef>
              <a:spcAft>
                <a:spcPts val="0"/>
              </a:spcAft>
              <a:buClr>
                <a:srgbClr val="000000"/>
              </a:buClr>
              <a:buSzPts val="2000"/>
              <a:buFont typeface="Arial"/>
              <a:buNone/>
            </a:pPr>
            <a:r>
              <a:rPr b="0" i="0" lang="en-GB" sz="2000" u="none" cap="none" strike="noStrike">
                <a:solidFill>
                  <a:srgbClr val="000000"/>
                </a:solidFill>
                <a:latin typeface="Open Sans"/>
                <a:ea typeface="Open Sans"/>
                <a:cs typeface="Open Sans"/>
                <a:sym typeface="Open Sans"/>
              </a:rPr>
              <a:t>The National Land Cover Database hierarchical classes shown below in the first level have less precision, while the next level has a great deal more thematic precision.</a:t>
            </a:r>
            <a:endParaRPr b="0" i="0" sz="2000" u="none" cap="none" strike="noStrike">
              <a:solidFill>
                <a:srgbClr val="000000"/>
              </a:solidFill>
              <a:latin typeface="Calibri"/>
              <a:ea typeface="Calibri"/>
              <a:cs typeface="Calibri"/>
              <a:sym typeface="Calibri"/>
            </a:endParaRPr>
          </a:p>
        </p:txBody>
      </p:sp>
      <p:sp>
        <p:nvSpPr>
          <p:cNvPr id="457" name="Google Shape;457;p25"/>
          <p:cNvSpPr/>
          <p:nvPr/>
        </p:nvSpPr>
        <p:spPr>
          <a:xfrm>
            <a:off x="353880" y="1533600"/>
            <a:ext cx="6207840" cy="394560"/>
          </a:xfrm>
          <a:prstGeom prst="rect">
            <a:avLst/>
          </a:prstGeom>
          <a:noFill/>
          <a:ln>
            <a:noFill/>
          </a:ln>
        </p:spPr>
        <p:txBody>
          <a:bodyPr anchorCtr="0" anchor="t" bIns="45000" lIns="90000" spcFirstLastPara="1" rIns="90000" wrap="square" tIns="45000">
            <a:spAutoFit/>
          </a:bodyPr>
          <a:lstStyle/>
          <a:p>
            <a:pPr indent="0" lvl="0" marL="0" marR="0" rtl="0" algn="l">
              <a:lnSpc>
                <a:spcPct val="100000"/>
              </a:lnSpc>
              <a:spcBef>
                <a:spcPts val="0"/>
              </a:spcBef>
              <a:spcAft>
                <a:spcPts val="0"/>
              </a:spcAft>
              <a:buNone/>
            </a:pPr>
            <a:r>
              <a:rPr b="1" lang="en-GB" sz="2000" strike="noStrike">
                <a:solidFill>
                  <a:srgbClr val="9CC2E5"/>
                </a:solidFill>
                <a:latin typeface="Open Sans"/>
                <a:ea typeface="Open Sans"/>
                <a:cs typeface="Open Sans"/>
                <a:sym typeface="Open Sans"/>
              </a:rPr>
              <a:t>Data Precision</a:t>
            </a:r>
            <a:endParaRPr b="0" sz="2000" strike="noStrike">
              <a:solidFill>
                <a:srgbClr val="000000"/>
              </a:solidFill>
              <a:latin typeface="Arial"/>
              <a:ea typeface="Arial"/>
              <a:cs typeface="Arial"/>
              <a:sym typeface="Arial"/>
            </a:endParaRPr>
          </a:p>
        </p:txBody>
      </p:sp>
      <p:pic>
        <p:nvPicPr>
          <p:cNvPr id="458" name="Google Shape;458;p25"/>
          <p:cNvPicPr preferRelativeResize="0"/>
          <p:nvPr/>
        </p:nvPicPr>
        <p:blipFill rotWithShape="1">
          <a:blip r:embed="rId4">
            <a:alphaModFix/>
          </a:blip>
          <a:srcRect b="0" l="0" r="0" t="0"/>
          <a:stretch/>
        </p:blipFill>
        <p:spPr>
          <a:xfrm>
            <a:off x="1526400" y="3016080"/>
            <a:ext cx="9493560" cy="3225960"/>
          </a:xfrm>
          <a:prstGeom prst="rect">
            <a:avLst/>
          </a:prstGeom>
          <a:noFill/>
          <a:ln>
            <a:noFill/>
          </a:ln>
        </p:spPr>
      </p:pic>
    </p:spTree>
  </p:cSld>
  <p:clrMapOvr>
    <a:masterClrMapping/>
  </p:clrMapOvr>
  <p:transition spd="slow">
    <p:push dir="r"/>
  </p:transition>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3" name="Shape 463"/>
        <p:cNvGrpSpPr/>
        <p:nvPr/>
      </p:nvGrpSpPr>
      <p:grpSpPr>
        <a:xfrm>
          <a:off x="0" y="0"/>
          <a:ext cx="0" cy="0"/>
          <a:chOff x="0" y="0"/>
          <a:chExt cx="0" cy="0"/>
        </a:xfrm>
      </p:grpSpPr>
      <p:pic>
        <p:nvPicPr>
          <p:cNvPr descr="Graphical user interface, sunburst chart&#10;&#10;Description automatically generated" id="464" name="Google Shape;464;p26"/>
          <p:cNvPicPr preferRelativeResize="0"/>
          <p:nvPr/>
        </p:nvPicPr>
        <p:blipFill rotWithShape="1">
          <a:blip r:embed="rId3">
            <a:alphaModFix/>
          </a:blip>
          <a:srcRect b="0" l="0" r="0" t="0"/>
          <a:stretch/>
        </p:blipFill>
        <p:spPr>
          <a:xfrm>
            <a:off x="1440" y="-48600"/>
            <a:ext cx="12188880" cy="6854760"/>
          </a:xfrm>
          <a:prstGeom prst="rect">
            <a:avLst/>
          </a:prstGeom>
          <a:noFill/>
          <a:ln>
            <a:noFill/>
          </a:ln>
        </p:spPr>
      </p:pic>
      <p:sp>
        <p:nvSpPr>
          <p:cNvPr id="465" name="Google Shape;465;p26"/>
          <p:cNvSpPr/>
          <p:nvPr/>
        </p:nvSpPr>
        <p:spPr>
          <a:xfrm>
            <a:off x="11775960" y="6455160"/>
            <a:ext cx="393120" cy="36468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lang="en-GB" sz="1400" strike="noStrike">
                <a:solidFill>
                  <a:srgbClr val="FFFFFF"/>
                </a:solidFill>
                <a:latin typeface="Open Sans ExtraBold"/>
                <a:ea typeface="Open Sans ExtraBold"/>
                <a:cs typeface="Open Sans ExtraBold"/>
                <a:sym typeface="Open Sans ExtraBold"/>
              </a:rPr>
              <a:t>25</a:t>
            </a:r>
            <a:endParaRPr b="0" sz="1400" strike="noStrike">
              <a:solidFill>
                <a:srgbClr val="000000"/>
              </a:solidFill>
              <a:latin typeface="Arial"/>
              <a:ea typeface="Arial"/>
              <a:cs typeface="Arial"/>
              <a:sym typeface="Arial"/>
            </a:endParaRPr>
          </a:p>
        </p:txBody>
      </p:sp>
      <p:sp>
        <p:nvSpPr>
          <p:cNvPr id="466" name="Google Shape;466;p26"/>
          <p:cNvSpPr/>
          <p:nvPr/>
        </p:nvSpPr>
        <p:spPr>
          <a:xfrm>
            <a:off x="721800" y="1881000"/>
            <a:ext cx="10747800" cy="4204440"/>
          </a:xfrm>
          <a:prstGeom prst="rect">
            <a:avLst/>
          </a:prstGeom>
          <a:noFill/>
          <a:ln>
            <a:noFill/>
          </a:ln>
        </p:spPr>
        <p:txBody>
          <a:bodyPr anchorCtr="0" anchor="t" bIns="45000" lIns="90000" spcFirstLastPara="1" rIns="90000" wrap="square" tIns="45000">
            <a:spAutoFit/>
          </a:bodyPr>
          <a:lstStyle/>
          <a:p>
            <a:pPr indent="0" lvl="0" marL="0" marR="0" rtl="0" algn="l">
              <a:lnSpc>
                <a:spcPct val="150000"/>
              </a:lnSpc>
              <a:spcBef>
                <a:spcPts val="0"/>
              </a:spcBef>
              <a:spcAft>
                <a:spcPts val="0"/>
              </a:spcAft>
              <a:buNone/>
            </a:pPr>
            <a:r>
              <a:rPr b="1" lang="en-GB" sz="2000" strike="noStrike">
                <a:solidFill>
                  <a:srgbClr val="9CC2E5"/>
                </a:solidFill>
                <a:latin typeface="Open Sans"/>
                <a:ea typeface="Open Sans"/>
                <a:cs typeface="Open Sans"/>
                <a:sym typeface="Open Sans"/>
              </a:rPr>
              <a:t>Secondary Data Collection Methods Key Concepts</a:t>
            </a:r>
            <a:endParaRPr b="0" sz="2000" strike="noStrike">
              <a:solidFill>
                <a:srgbClr val="000000"/>
              </a:solidFill>
              <a:latin typeface="Arial"/>
              <a:ea typeface="Arial"/>
              <a:cs typeface="Arial"/>
              <a:sym typeface="Arial"/>
            </a:endParaRPr>
          </a:p>
          <a:p>
            <a:pPr indent="-343080" lvl="0" marL="343080" marR="0" rtl="0" algn="l">
              <a:lnSpc>
                <a:spcPct val="150000"/>
              </a:lnSpc>
              <a:spcBef>
                <a:spcPts val="0"/>
              </a:spcBef>
              <a:spcAft>
                <a:spcPts val="0"/>
              </a:spcAft>
              <a:buClr>
                <a:srgbClr val="000000"/>
              </a:buClr>
              <a:buSzPts val="2000"/>
              <a:buFont typeface="Arial"/>
              <a:buChar char="•"/>
            </a:pPr>
            <a:r>
              <a:rPr b="0" lang="en-GB" sz="2000" strike="noStrike">
                <a:solidFill>
                  <a:srgbClr val="000000"/>
                </a:solidFill>
                <a:latin typeface="Open Sans"/>
                <a:ea typeface="Open Sans"/>
                <a:cs typeface="Open Sans"/>
                <a:sym typeface="Open Sans"/>
              </a:rPr>
              <a:t>Existing Databases and Records</a:t>
            </a:r>
            <a:endParaRPr b="0" sz="2000" strike="noStrike">
              <a:solidFill>
                <a:srgbClr val="000000"/>
              </a:solidFill>
              <a:latin typeface="Arial"/>
              <a:ea typeface="Arial"/>
              <a:cs typeface="Arial"/>
              <a:sym typeface="Arial"/>
            </a:endParaRPr>
          </a:p>
          <a:p>
            <a:pPr indent="-343080" lvl="0" marL="343080" marR="0" rtl="0" algn="l">
              <a:lnSpc>
                <a:spcPct val="150000"/>
              </a:lnSpc>
              <a:spcBef>
                <a:spcPts val="0"/>
              </a:spcBef>
              <a:spcAft>
                <a:spcPts val="0"/>
              </a:spcAft>
              <a:buClr>
                <a:srgbClr val="000000"/>
              </a:buClr>
              <a:buSzPts val="2000"/>
              <a:buFont typeface="Arial"/>
              <a:buChar char="•"/>
            </a:pPr>
            <a:r>
              <a:rPr b="0" lang="en-GB" sz="2000" strike="noStrike">
                <a:solidFill>
                  <a:srgbClr val="000000"/>
                </a:solidFill>
                <a:latin typeface="Open Sans"/>
                <a:ea typeface="Open Sans"/>
                <a:cs typeface="Open Sans"/>
                <a:sym typeface="Open Sans"/>
              </a:rPr>
              <a:t>Online and Web-Based Sources.</a:t>
            </a:r>
            <a:endParaRPr b="0" sz="2000" strike="noStrike">
              <a:solidFill>
                <a:srgbClr val="000000"/>
              </a:solidFill>
              <a:latin typeface="Arial"/>
              <a:ea typeface="Arial"/>
              <a:cs typeface="Arial"/>
              <a:sym typeface="Arial"/>
            </a:endParaRPr>
          </a:p>
          <a:p>
            <a:pPr indent="-343080" lvl="0" marL="343080" marR="0" rtl="0" algn="l">
              <a:lnSpc>
                <a:spcPct val="150000"/>
              </a:lnSpc>
              <a:spcBef>
                <a:spcPts val="0"/>
              </a:spcBef>
              <a:spcAft>
                <a:spcPts val="0"/>
              </a:spcAft>
              <a:buClr>
                <a:srgbClr val="000000"/>
              </a:buClr>
              <a:buSzPts val="2000"/>
              <a:buFont typeface="Arial"/>
              <a:buChar char="•"/>
            </a:pPr>
            <a:r>
              <a:rPr b="0" lang="en-GB" sz="2000" strike="noStrike">
                <a:solidFill>
                  <a:srgbClr val="000000"/>
                </a:solidFill>
                <a:latin typeface="Open Sans"/>
                <a:ea typeface="Open Sans"/>
                <a:cs typeface="Open Sans"/>
                <a:sym typeface="Open Sans"/>
              </a:rPr>
              <a:t>Accuracy</a:t>
            </a:r>
            <a:endParaRPr b="0" sz="2000" strike="noStrike">
              <a:solidFill>
                <a:srgbClr val="000000"/>
              </a:solidFill>
              <a:latin typeface="Arial"/>
              <a:ea typeface="Arial"/>
              <a:cs typeface="Arial"/>
              <a:sym typeface="Arial"/>
            </a:endParaRPr>
          </a:p>
          <a:p>
            <a:pPr indent="-343080" lvl="0" marL="343080" marR="0" rtl="0" algn="l">
              <a:lnSpc>
                <a:spcPct val="150000"/>
              </a:lnSpc>
              <a:spcBef>
                <a:spcPts val="0"/>
              </a:spcBef>
              <a:spcAft>
                <a:spcPts val="0"/>
              </a:spcAft>
              <a:buClr>
                <a:srgbClr val="000000"/>
              </a:buClr>
              <a:buSzPts val="2000"/>
              <a:buFont typeface="Arial"/>
              <a:buChar char="•"/>
            </a:pPr>
            <a:r>
              <a:rPr b="0" lang="en-GB" sz="2000" strike="noStrike">
                <a:solidFill>
                  <a:srgbClr val="000000"/>
                </a:solidFill>
                <a:latin typeface="Open Sans"/>
                <a:ea typeface="Open Sans"/>
                <a:cs typeface="Open Sans"/>
                <a:sym typeface="Open Sans"/>
              </a:rPr>
              <a:t>Precision</a:t>
            </a:r>
            <a:endParaRPr b="0" sz="2000" strike="noStrike">
              <a:solidFill>
                <a:srgbClr val="000000"/>
              </a:solidFill>
              <a:latin typeface="Arial"/>
              <a:ea typeface="Arial"/>
              <a:cs typeface="Arial"/>
              <a:sym typeface="Arial"/>
            </a:endParaRPr>
          </a:p>
          <a:p>
            <a:pPr indent="-343080" lvl="0" marL="343080" marR="0" rtl="0" algn="l">
              <a:lnSpc>
                <a:spcPct val="150000"/>
              </a:lnSpc>
              <a:spcBef>
                <a:spcPts val="0"/>
              </a:spcBef>
              <a:spcAft>
                <a:spcPts val="0"/>
              </a:spcAft>
              <a:buClr>
                <a:srgbClr val="000000"/>
              </a:buClr>
              <a:buSzPts val="2000"/>
              <a:buFont typeface="Arial"/>
              <a:buChar char="•"/>
            </a:pPr>
            <a:r>
              <a:rPr b="0" lang="en-GB" sz="2000" strike="noStrike">
                <a:solidFill>
                  <a:srgbClr val="000000"/>
                </a:solidFill>
                <a:latin typeface="Open Sans"/>
                <a:ea typeface="Open Sans"/>
                <a:cs typeface="Open Sans"/>
                <a:sym typeface="Open Sans"/>
              </a:rPr>
              <a:t>Completeness</a:t>
            </a:r>
            <a:endParaRPr b="0" sz="2000" strike="noStrike">
              <a:solidFill>
                <a:srgbClr val="000000"/>
              </a:solidFill>
              <a:latin typeface="Arial"/>
              <a:ea typeface="Arial"/>
              <a:cs typeface="Arial"/>
              <a:sym typeface="Arial"/>
            </a:endParaRPr>
          </a:p>
          <a:p>
            <a:pPr indent="-343080" lvl="0" marL="343080" marR="0" rtl="0" algn="l">
              <a:lnSpc>
                <a:spcPct val="150000"/>
              </a:lnSpc>
              <a:spcBef>
                <a:spcPts val="0"/>
              </a:spcBef>
              <a:spcAft>
                <a:spcPts val="0"/>
              </a:spcAft>
              <a:buClr>
                <a:srgbClr val="000000"/>
              </a:buClr>
              <a:buSzPts val="2000"/>
              <a:buFont typeface="Arial"/>
              <a:buChar char="•"/>
            </a:pPr>
            <a:r>
              <a:rPr b="0" lang="en-GB" sz="2000" strike="noStrike">
                <a:solidFill>
                  <a:srgbClr val="000000"/>
                </a:solidFill>
                <a:latin typeface="Open Sans"/>
                <a:ea typeface="Open Sans"/>
                <a:cs typeface="Open Sans"/>
                <a:sym typeface="Open Sans"/>
              </a:rPr>
              <a:t>Timeliness</a:t>
            </a:r>
            <a:endParaRPr b="0" sz="2000" strike="noStrike">
              <a:solidFill>
                <a:srgbClr val="000000"/>
              </a:solidFill>
              <a:latin typeface="Arial"/>
              <a:ea typeface="Arial"/>
              <a:cs typeface="Arial"/>
              <a:sym typeface="Arial"/>
            </a:endParaRPr>
          </a:p>
          <a:p>
            <a:pPr indent="-343080" lvl="0" marL="343080" marR="0" rtl="0" algn="l">
              <a:lnSpc>
                <a:spcPct val="150000"/>
              </a:lnSpc>
              <a:spcBef>
                <a:spcPts val="0"/>
              </a:spcBef>
              <a:spcAft>
                <a:spcPts val="0"/>
              </a:spcAft>
              <a:buClr>
                <a:srgbClr val="000000"/>
              </a:buClr>
              <a:buSzPts val="2000"/>
              <a:buFont typeface="Arial"/>
              <a:buChar char="•"/>
            </a:pPr>
            <a:r>
              <a:rPr b="0" lang="en-GB" sz="2000" strike="noStrike">
                <a:solidFill>
                  <a:srgbClr val="000000"/>
                </a:solidFill>
                <a:latin typeface="Open Sans"/>
                <a:ea typeface="Open Sans"/>
                <a:cs typeface="Open Sans"/>
                <a:sym typeface="Open Sans"/>
              </a:rPr>
              <a:t>Consistency</a:t>
            </a:r>
            <a:endParaRPr b="0" sz="2000" strike="noStrike">
              <a:solidFill>
                <a:srgbClr val="000000"/>
              </a:solidFill>
              <a:latin typeface="Arial"/>
              <a:ea typeface="Arial"/>
              <a:cs typeface="Arial"/>
              <a:sym typeface="Arial"/>
            </a:endParaRPr>
          </a:p>
          <a:p>
            <a:pPr indent="-343080" lvl="0" marL="343080" marR="0" rtl="0" algn="l">
              <a:lnSpc>
                <a:spcPct val="150000"/>
              </a:lnSpc>
              <a:spcBef>
                <a:spcPts val="0"/>
              </a:spcBef>
              <a:spcAft>
                <a:spcPts val="0"/>
              </a:spcAft>
              <a:buClr>
                <a:srgbClr val="000000"/>
              </a:buClr>
              <a:buSzPts val="2000"/>
              <a:buFont typeface="Arial"/>
              <a:buChar char="•"/>
            </a:pPr>
            <a:r>
              <a:rPr b="0" lang="en-GB" sz="2000" strike="noStrike">
                <a:solidFill>
                  <a:srgbClr val="000000"/>
                </a:solidFill>
                <a:latin typeface="Open Sans"/>
                <a:ea typeface="Open Sans"/>
                <a:cs typeface="Open Sans"/>
                <a:sym typeface="Open Sans"/>
              </a:rPr>
              <a:t>Data Security and Privacy</a:t>
            </a:r>
            <a:endParaRPr b="0" sz="2000" strike="noStrike">
              <a:solidFill>
                <a:srgbClr val="000000"/>
              </a:solidFill>
              <a:latin typeface="Arial"/>
              <a:ea typeface="Arial"/>
              <a:cs typeface="Arial"/>
              <a:sym typeface="Arial"/>
            </a:endParaRPr>
          </a:p>
        </p:txBody>
      </p:sp>
      <p:sp>
        <p:nvSpPr>
          <p:cNvPr id="467" name="Google Shape;467;p26"/>
          <p:cNvSpPr/>
          <p:nvPr/>
        </p:nvSpPr>
        <p:spPr>
          <a:xfrm>
            <a:off x="673920" y="306360"/>
            <a:ext cx="10747800" cy="1368720"/>
          </a:xfrm>
          <a:prstGeom prst="rect">
            <a:avLst/>
          </a:prstGeom>
          <a:noFill/>
          <a:ln>
            <a:noFill/>
          </a:ln>
        </p:spPr>
        <p:txBody>
          <a:bodyPr anchorCtr="0" anchor="b" bIns="45700" lIns="91425" spcFirstLastPara="1" rIns="91425" wrap="square" tIns="45700">
            <a:normAutofit/>
          </a:bodyPr>
          <a:lstStyle/>
          <a:p>
            <a:pPr indent="0" lvl="0" marL="0" marR="0" rtl="0" algn="l">
              <a:lnSpc>
                <a:spcPct val="90000"/>
              </a:lnSpc>
              <a:spcBef>
                <a:spcPts val="0"/>
              </a:spcBef>
              <a:spcAft>
                <a:spcPts val="0"/>
              </a:spcAft>
              <a:buNone/>
            </a:pPr>
            <a:r>
              <a:rPr b="0" lang="en-GB" sz="4400" strike="noStrike">
                <a:solidFill>
                  <a:srgbClr val="000000"/>
                </a:solidFill>
                <a:latin typeface="Open Sans"/>
                <a:ea typeface="Open Sans"/>
                <a:cs typeface="Open Sans"/>
                <a:sym typeface="Open Sans"/>
              </a:rPr>
              <a:t>Summary</a:t>
            </a:r>
            <a:endParaRPr b="0" sz="4400" strike="noStrike">
              <a:solidFill>
                <a:srgbClr val="000000"/>
              </a:solidFill>
              <a:latin typeface="Arial"/>
              <a:ea typeface="Arial"/>
              <a:cs typeface="Arial"/>
              <a:sym typeface="Arial"/>
            </a:endParaRPr>
          </a:p>
        </p:txBody>
      </p:sp>
    </p:spTree>
  </p:cSld>
  <p:clrMapOvr>
    <a:masterClrMapping/>
  </p:clrMapOvr>
  <p:transition spd="slow">
    <p:push dir="r"/>
  </p:transition>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2" name="Shape 472"/>
        <p:cNvGrpSpPr/>
        <p:nvPr/>
      </p:nvGrpSpPr>
      <p:grpSpPr>
        <a:xfrm>
          <a:off x="0" y="0"/>
          <a:ext cx="0" cy="0"/>
          <a:chOff x="0" y="0"/>
          <a:chExt cx="0" cy="0"/>
        </a:xfrm>
      </p:grpSpPr>
      <p:pic>
        <p:nvPicPr>
          <p:cNvPr descr="Graphical user interface, sunburst chart&#10;&#10;Description automatically generated" id="473" name="Google Shape;473;p27"/>
          <p:cNvPicPr preferRelativeResize="0"/>
          <p:nvPr/>
        </p:nvPicPr>
        <p:blipFill rotWithShape="1">
          <a:blip r:embed="rId3">
            <a:alphaModFix/>
          </a:blip>
          <a:srcRect b="0" l="0" r="0" t="0"/>
          <a:stretch/>
        </p:blipFill>
        <p:spPr>
          <a:xfrm>
            <a:off x="1440" y="1440"/>
            <a:ext cx="12188880" cy="6854760"/>
          </a:xfrm>
          <a:prstGeom prst="rect">
            <a:avLst/>
          </a:prstGeom>
          <a:noFill/>
          <a:ln>
            <a:noFill/>
          </a:ln>
        </p:spPr>
      </p:pic>
      <p:sp>
        <p:nvSpPr>
          <p:cNvPr id="474" name="Google Shape;474;p27"/>
          <p:cNvSpPr/>
          <p:nvPr/>
        </p:nvSpPr>
        <p:spPr>
          <a:xfrm>
            <a:off x="11775960" y="6455160"/>
            <a:ext cx="393120" cy="36468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lang="en-GB" sz="1400" strike="noStrike">
                <a:solidFill>
                  <a:srgbClr val="FFFFFF"/>
                </a:solidFill>
                <a:latin typeface="Open Sans ExtraBold"/>
                <a:ea typeface="Open Sans ExtraBold"/>
                <a:cs typeface="Open Sans ExtraBold"/>
                <a:sym typeface="Open Sans ExtraBold"/>
              </a:rPr>
              <a:t>26</a:t>
            </a:r>
            <a:endParaRPr b="0" sz="1400" strike="noStrike">
              <a:solidFill>
                <a:srgbClr val="000000"/>
              </a:solidFill>
              <a:latin typeface="Arial"/>
              <a:ea typeface="Arial"/>
              <a:cs typeface="Arial"/>
              <a:sym typeface="Arial"/>
            </a:endParaRPr>
          </a:p>
        </p:txBody>
      </p:sp>
      <p:sp>
        <p:nvSpPr>
          <p:cNvPr id="475" name="Google Shape;475;p27"/>
          <p:cNvSpPr/>
          <p:nvPr/>
        </p:nvSpPr>
        <p:spPr>
          <a:xfrm>
            <a:off x="762840" y="23760"/>
            <a:ext cx="10666080" cy="1368720"/>
          </a:xfrm>
          <a:prstGeom prst="rect">
            <a:avLst/>
          </a:prstGeom>
          <a:noFill/>
          <a:ln>
            <a:noFill/>
          </a:ln>
        </p:spPr>
        <p:txBody>
          <a:bodyPr anchorCtr="0" anchor="b" bIns="45700" lIns="91425" spcFirstLastPara="1" rIns="91425" wrap="square" tIns="45700">
            <a:normAutofit/>
          </a:bodyPr>
          <a:lstStyle/>
          <a:p>
            <a:pPr indent="0" lvl="0" marL="0" marR="0" rtl="0" algn="l">
              <a:lnSpc>
                <a:spcPct val="90000"/>
              </a:lnSpc>
              <a:spcBef>
                <a:spcPts val="0"/>
              </a:spcBef>
              <a:spcAft>
                <a:spcPts val="0"/>
              </a:spcAft>
              <a:buNone/>
            </a:pPr>
            <a:r>
              <a:rPr b="0" lang="en-GB" sz="4400" strike="noStrike">
                <a:solidFill>
                  <a:srgbClr val="000000"/>
                </a:solidFill>
                <a:latin typeface="Open Sans"/>
                <a:ea typeface="Open Sans"/>
                <a:cs typeface="Open Sans"/>
                <a:sym typeface="Open Sans"/>
              </a:rPr>
              <a:t>3.3 Metadata in GIS</a:t>
            </a:r>
            <a:endParaRPr b="0" sz="4400" strike="noStrike">
              <a:solidFill>
                <a:srgbClr val="000000"/>
              </a:solidFill>
              <a:latin typeface="Arial"/>
              <a:ea typeface="Arial"/>
              <a:cs typeface="Arial"/>
              <a:sym typeface="Arial"/>
            </a:endParaRPr>
          </a:p>
        </p:txBody>
      </p:sp>
      <p:sp>
        <p:nvSpPr>
          <p:cNvPr id="476" name="Google Shape;476;p27"/>
          <p:cNvSpPr txBox="1"/>
          <p:nvPr>
            <p:ph idx="4294967295" type="body"/>
          </p:nvPr>
        </p:nvSpPr>
        <p:spPr>
          <a:xfrm>
            <a:off x="762840" y="1604160"/>
            <a:ext cx="10820160" cy="4699800"/>
          </a:xfrm>
          <a:prstGeom prst="rect">
            <a:avLst/>
          </a:prstGeom>
          <a:noFill/>
          <a:ln>
            <a:noFill/>
          </a:ln>
        </p:spPr>
        <p:txBody>
          <a:bodyPr anchorCtr="0" anchor="t" bIns="45700" lIns="91425" spcFirstLastPara="1" rIns="91425" wrap="square" tIns="45700">
            <a:noAutofit/>
          </a:bodyPr>
          <a:lstStyle/>
          <a:p>
            <a:pPr indent="0" lvl="0" marL="228600" marR="0" rtl="0" algn="l">
              <a:lnSpc>
                <a:spcPct val="150000"/>
              </a:lnSpc>
              <a:spcBef>
                <a:spcPts val="0"/>
              </a:spcBef>
              <a:spcAft>
                <a:spcPts val="0"/>
              </a:spcAft>
              <a:buClr>
                <a:srgbClr val="000000"/>
              </a:buClr>
              <a:buSzPts val="2300"/>
              <a:buFont typeface="Arial"/>
              <a:buNone/>
            </a:pPr>
            <a:r>
              <a:rPr b="1" i="0" lang="en-GB" sz="2300" u="none" cap="none" strike="noStrike">
                <a:solidFill>
                  <a:srgbClr val="000000"/>
                </a:solidFill>
                <a:latin typeface="Open Sans"/>
                <a:ea typeface="Open Sans"/>
                <a:cs typeface="Open Sans"/>
                <a:sym typeface="Open Sans"/>
              </a:rPr>
              <a:t>Definition: </a:t>
            </a:r>
            <a:endParaRPr b="0" i="0" sz="2300" u="none" cap="none" strike="noStrike">
              <a:solidFill>
                <a:srgbClr val="000000"/>
              </a:solidFill>
              <a:latin typeface="Calibri"/>
              <a:ea typeface="Calibri"/>
              <a:cs typeface="Calibri"/>
              <a:sym typeface="Calibri"/>
            </a:endParaRPr>
          </a:p>
          <a:p>
            <a:pPr indent="0" lvl="0" marL="228600" marR="0" rtl="0" algn="l">
              <a:lnSpc>
                <a:spcPct val="150000"/>
              </a:lnSpc>
              <a:spcBef>
                <a:spcPts val="1001"/>
              </a:spcBef>
              <a:spcAft>
                <a:spcPts val="0"/>
              </a:spcAft>
              <a:buClr>
                <a:srgbClr val="000000"/>
              </a:buClr>
              <a:buSzPts val="2300"/>
              <a:buFont typeface="Arial"/>
              <a:buNone/>
            </a:pPr>
            <a:r>
              <a:rPr b="0" i="0" lang="en-GB" sz="2300" u="none" cap="none" strike="noStrike">
                <a:solidFill>
                  <a:srgbClr val="000000"/>
                </a:solidFill>
                <a:latin typeface="Open Sans"/>
                <a:ea typeface="Open Sans"/>
                <a:cs typeface="Open Sans"/>
                <a:sym typeface="Open Sans"/>
              </a:rPr>
              <a:t>GIS Metadata refers to the </a:t>
            </a:r>
            <a:r>
              <a:rPr b="1" i="0" lang="en-GB" sz="2300" u="none" cap="none" strike="noStrike">
                <a:solidFill>
                  <a:srgbClr val="000000"/>
                </a:solidFill>
                <a:latin typeface="Open Sans"/>
                <a:ea typeface="Open Sans"/>
                <a:cs typeface="Open Sans"/>
                <a:sym typeface="Open Sans"/>
              </a:rPr>
              <a:t>information</a:t>
            </a:r>
            <a:r>
              <a:rPr b="0" i="0" lang="en-GB" sz="2300" u="none" cap="none" strike="noStrike">
                <a:solidFill>
                  <a:srgbClr val="000000"/>
                </a:solidFill>
                <a:latin typeface="Open Sans"/>
                <a:ea typeface="Open Sans"/>
                <a:cs typeface="Open Sans"/>
                <a:sym typeface="Open Sans"/>
              </a:rPr>
              <a:t> about the </a:t>
            </a:r>
            <a:r>
              <a:rPr b="1" i="0" lang="en-GB" sz="2300" u="none" cap="none" strike="noStrike">
                <a:solidFill>
                  <a:srgbClr val="000000"/>
                </a:solidFill>
                <a:latin typeface="Open Sans"/>
                <a:ea typeface="Open Sans"/>
                <a:cs typeface="Open Sans"/>
                <a:sym typeface="Open Sans"/>
              </a:rPr>
              <a:t>characteristics of spatial data</a:t>
            </a:r>
            <a:r>
              <a:rPr b="0" i="0" lang="en-GB" sz="2300" u="none" cap="none" strike="noStrike">
                <a:solidFill>
                  <a:srgbClr val="000000"/>
                </a:solidFill>
                <a:latin typeface="Open Sans"/>
                <a:ea typeface="Open Sans"/>
                <a:cs typeface="Open Sans"/>
                <a:sym typeface="Open Sans"/>
              </a:rPr>
              <a:t>. </a:t>
            </a:r>
            <a:endParaRPr b="0" i="0" sz="2300" u="none" cap="none" strike="noStrike">
              <a:solidFill>
                <a:srgbClr val="000000"/>
              </a:solidFill>
              <a:latin typeface="Calibri"/>
              <a:ea typeface="Calibri"/>
              <a:cs typeface="Calibri"/>
              <a:sym typeface="Calibri"/>
            </a:endParaRPr>
          </a:p>
          <a:p>
            <a:pPr indent="0" lvl="0" marL="228600" marR="0" rtl="0" algn="l">
              <a:lnSpc>
                <a:spcPct val="150000"/>
              </a:lnSpc>
              <a:spcBef>
                <a:spcPts val="1001"/>
              </a:spcBef>
              <a:spcAft>
                <a:spcPts val="0"/>
              </a:spcAft>
              <a:buClr>
                <a:srgbClr val="000000"/>
              </a:buClr>
              <a:buSzPts val="2300"/>
              <a:buFont typeface="Arial"/>
              <a:buNone/>
            </a:pPr>
            <a:r>
              <a:rPr b="0" i="0" lang="en-GB" sz="2300" u="none" cap="none" strike="noStrike">
                <a:solidFill>
                  <a:srgbClr val="000000"/>
                </a:solidFill>
                <a:latin typeface="Open Sans"/>
                <a:ea typeface="Open Sans"/>
                <a:cs typeface="Open Sans"/>
                <a:sym typeface="Open Sans"/>
              </a:rPr>
              <a:t>It is a set of data that describes the </a:t>
            </a:r>
            <a:r>
              <a:rPr b="1" i="0" lang="en-GB" sz="2300" u="none" cap="none" strike="noStrike">
                <a:solidFill>
                  <a:srgbClr val="000000"/>
                </a:solidFill>
                <a:latin typeface="Open Sans"/>
                <a:ea typeface="Open Sans"/>
                <a:cs typeface="Open Sans"/>
                <a:sym typeface="Open Sans"/>
              </a:rPr>
              <a:t>contents</a:t>
            </a:r>
            <a:r>
              <a:rPr b="0" i="0" lang="en-GB" sz="2300" u="none" cap="none" strike="noStrike">
                <a:solidFill>
                  <a:srgbClr val="000000"/>
                </a:solidFill>
                <a:latin typeface="Open Sans"/>
                <a:ea typeface="Open Sans"/>
                <a:cs typeface="Open Sans"/>
                <a:sym typeface="Open Sans"/>
              </a:rPr>
              <a:t>, </a:t>
            </a:r>
            <a:r>
              <a:rPr b="1" i="0" lang="en-GB" sz="2300" u="none" cap="none" strike="noStrike">
                <a:solidFill>
                  <a:srgbClr val="000000"/>
                </a:solidFill>
                <a:latin typeface="Open Sans"/>
                <a:ea typeface="Open Sans"/>
                <a:cs typeface="Open Sans"/>
                <a:sym typeface="Open Sans"/>
              </a:rPr>
              <a:t>quality</a:t>
            </a:r>
            <a:r>
              <a:rPr b="0" i="0" lang="en-GB" sz="2300" u="none" cap="none" strike="noStrike">
                <a:solidFill>
                  <a:srgbClr val="000000"/>
                </a:solidFill>
                <a:latin typeface="Open Sans"/>
                <a:ea typeface="Open Sans"/>
                <a:cs typeface="Open Sans"/>
                <a:sym typeface="Open Sans"/>
              </a:rPr>
              <a:t>, and </a:t>
            </a:r>
            <a:r>
              <a:rPr b="1" i="0" lang="en-GB" sz="2300" u="none" cap="none" strike="noStrike">
                <a:solidFill>
                  <a:srgbClr val="000000"/>
                </a:solidFill>
                <a:latin typeface="Open Sans"/>
                <a:ea typeface="Open Sans"/>
                <a:cs typeface="Open Sans"/>
                <a:sym typeface="Open Sans"/>
              </a:rPr>
              <a:t>condition of geographic data</a:t>
            </a:r>
            <a:r>
              <a:rPr b="0" i="0" lang="en-GB" sz="2300" u="none" cap="none" strike="noStrike">
                <a:solidFill>
                  <a:srgbClr val="000000"/>
                </a:solidFill>
                <a:latin typeface="Open Sans"/>
                <a:ea typeface="Open Sans"/>
                <a:cs typeface="Open Sans"/>
                <a:sym typeface="Open Sans"/>
              </a:rPr>
              <a:t>. </a:t>
            </a:r>
            <a:endParaRPr b="0" i="0" sz="2300" u="none" cap="none" strike="noStrike">
              <a:solidFill>
                <a:srgbClr val="000000"/>
              </a:solidFill>
              <a:latin typeface="Calibri"/>
              <a:ea typeface="Calibri"/>
              <a:cs typeface="Calibri"/>
              <a:sym typeface="Calibri"/>
            </a:endParaRPr>
          </a:p>
          <a:p>
            <a:pPr indent="0" lvl="0" marL="228600" marR="0" rtl="0" algn="l">
              <a:lnSpc>
                <a:spcPct val="150000"/>
              </a:lnSpc>
              <a:spcBef>
                <a:spcPts val="1001"/>
              </a:spcBef>
              <a:spcAft>
                <a:spcPts val="0"/>
              </a:spcAft>
              <a:buClr>
                <a:srgbClr val="000000"/>
              </a:buClr>
              <a:buSzPts val="2300"/>
              <a:buFont typeface="Arial"/>
              <a:buNone/>
            </a:pPr>
            <a:r>
              <a:rPr b="0" i="0" lang="en-GB" sz="2300" u="none" cap="none" strike="noStrike">
                <a:solidFill>
                  <a:srgbClr val="000000"/>
                </a:solidFill>
                <a:latin typeface="Open Sans"/>
                <a:ea typeface="Open Sans"/>
                <a:cs typeface="Open Sans"/>
                <a:sym typeface="Open Sans"/>
              </a:rPr>
              <a:t>Metadata provides a detailed description of the data, such as the </a:t>
            </a:r>
            <a:r>
              <a:rPr b="1" i="0" lang="en-GB" sz="2300" u="none" cap="none" strike="noStrike">
                <a:solidFill>
                  <a:srgbClr val="000000"/>
                </a:solidFill>
                <a:latin typeface="Open Sans"/>
                <a:ea typeface="Open Sans"/>
                <a:cs typeface="Open Sans"/>
                <a:sym typeface="Open Sans"/>
              </a:rPr>
              <a:t>title</a:t>
            </a:r>
            <a:r>
              <a:rPr b="0" i="0" lang="en-GB" sz="2300" u="none" cap="none" strike="noStrike">
                <a:solidFill>
                  <a:srgbClr val="000000"/>
                </a:solidFill>
                <a:latin typeface="Open Sans"/>
                <a:ea typeface="Open Sans"/>
                <a:cs typeface="Open Sans"/>
                <a:sym typeface="Open Sans"/>
              </a:rPr>
              <a:t>, </a:t>
            </a:r>
            <a:r>
              <a:rPr b="1" i="0" lang="en-GB" sz="2300" u="none" cap="none" strike="noStrike">
                <a:solidFill>
                  <a:srgbClr val="000000"/>
                </a:solidFill>
                <a:latin typeface="Open Sans"/>
                <a:ea typeface="Open Sans"/>
                <a:cs typeface="Open Sans"/>
                <a:sym typeface="Open Sans"/>
              </a:rPr>
              <a:t>abstract</a:t>
            </a:r>
            <a:r>
              <a:rPr b="0" i="0" lang="en-GB" sz="2300" u="none" cap="none" strike="noStrike">
                <a:solidFill>
                  <a:srgbClr val="000000"/>
                </a:solidFill>
                <a:latin typeface="Open Sans"/>
                <a:ea typeface="Open Sans"/>
                <a:cs typeface="Open Sans"/>
                <a:sym typeface="Open Sans"/>
              </a:rPr>
              <a:t>, </a:t>
            </a:r>
            <a:r>
              <a:rPr b="1" i="0" lang="en-GB" sz="2300" u="none" cap="none" strike="noStrike">
                <a:solidFill>
                  <a:srgbClr val="000000"/>
                </a:solidFill>
                <a:latin typeface="Open Sans"/>
                <a:ea typeface="Open Sans"/>
                <a:cs typeface="Open Sans"/>
                <a:sym typeface="Open Sans"/>
              </a:rPr>
              <a:t>keywords</a:t>
            </a:r>
            <a:r>
              <a:rPr b="0" i="0" lang="en-GB" sz="2300" u="none" cap="none" strike="noStrike">
                <a:solidFill>
                  <a:srgbClr val="000000"/>
                </a:solidFill>
                <a:latin typeface="Open Sans"/>
                <a:ea typeface="Open Sans"/>
                <a:cs typeface="Open Sans"/>
                <a:sym typeface="Open Sans"/>
              </a:rPr>
              <a:t>, </a:t>
            </a:r>
            <a:r>
              <a:rPr b="1" i="0" lang="en-GB" sz="2300" u="none" cap="none" strike="noStrike">
                <a:solidFill>
                  <a:srgbClr val="000000"/>
                </a:solidFill>
                <a:latin typeface="Open Sans"/>
                <a:ea typeface="Open Sans"/>
                <a:cs typeface="Open Sans"/>
                <a:sym typeface="Open Sans"/>
              </a:rPr>
              <a:t>projection information</a:t>
            </a:r>
            <a:r>
              <a:rPr b="0" i="0" lang="en-GB" sz="2300" u="none" cap="none" strike="noStrike">
                <a:solidFill>
                  <a:srgbClr val="000000"/>
                </a:solidFill>
                <a:latin typeface="Open Sans"/>
                <a:ea typeface="Open Sans"/>
                <a:cs typeface="Open Sans"/>
                <a:sym typeface="Open Sans"/>
              </a:rPr>
              <a:t>, and </a:t>
            </a:r>
            <a:r>
              <a:rPr b="1" i="0" lang="en-GB" sz="2300" u="none" cap="none" strike="noStrike">
                <a:solidFill>
                  <a:srgbClr val="000000"/>
                </a:solidFill>
                <a:latin typeface="Open Sans"/>
                <a:ea typeface="Open Sans"/>
                <a:cs typeface="Open Sans"/>
                <a:sym typeface="Open Sans"/>
              </a:rPr>
              <a:t>data quality information</a:t>
            </a:r>
            <a:r>
              <a:rPr b="0" i="0" lang="en-GB" sz="2300" u="none" cap="none" strike="noStrike">
                <a:solidFill>
                  <a:srgbClr val="000000"/>
                </a:solidFill>
                <a:latin typeface="Open Sans"/>
                <a:ea typeface="Open Sans"/>
                <a:cs typeface="Open Sans"/>
                <a:sym typeface="Open Sans"/>
              </a:rPr>
              <a:t>.</a:t>
            </a:r>
            <a:endParaRPr b="0" i="0" sz="2300" u="none" cap="none" strike="noStrike">
              <a:solidFill>
                <a:srgbClr val="000000"/>
              </a:solidFill>
              <a:latin typeface="Calibri"/>
              <a:ea typeface="Calibri"/>
              <a:cs typeface="Calibri"/>
              <a:sym typeface="Calibri"/>
            </a:endParaRPr>
          </a:p>
        </p:txBody>
      </p:sp>
    </p:spTree>
  </p:cSld>
  <p:clrMapOvr>
    <a:masterClrMapping/>
  </p:clrMapOvr>
  <p:transition spd="slow">
    <p:push dir="r"/>
  </p:transition>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1" name="Shape 481"/>
        <p:cNvGrpSpPr/>
        <p:nvPr/>
      </p:nvGrpSpPr>
      <p:grpSpPr>
        <a:xfrm>
          <a:off x="0" y="0"/>
          <a:ext cx="0" cy="0"/>
          <a:chOff x="0" y="0"/>
          <a:chExt cx="0" cy="0"/>
        </a:xfrm>
      </p:grpSpPr>
      <p:pic>
        <p:nvPicPr>
          <p:cNvPr descr="Graphical user interface, sunburst chart&#10;&#10;Description automatically generated" id="482" name="Google Shape;482;p28"/>
          <p:cNvPicPr preferRelativeResize="0"/>
          <p:nvPr/>
        </p:nvPicPr>
        <p:blipFill rotWithShape="1">
          <a:blip r:embed="rId3">
            <a:alphaModFix/>
          </a:blip>
          <a:srcRect b="0" l="0" r="0" t="0"/>
          <a:stretch/>
        </p:blipFill>
        <p:spPr>
          <a:xfrm>
            <a:off x="1440" y="1440"/>
            <a:ext cx="12188880" cy="6854760"/>
          </a:xfrm>
          <a:prstGeom prst="rect">
            <a:avLst/>
          </a:prstGeom>
          <a:noFill/>
          <a:ln>
            <a:noFill/>
          </a:ln>
        </p:spPr>
      </p:pic>
      <p:sp>
        <p:nvSpPr>
          <p:cNvPr id="483" name="Google Shape;483;p28"/>
          <p:cNvSpPr/>
          <p:nvPr/>
        </p:nvSpPr>
        <p:spPr>
          <a:xfrm>
            <a:off x="11775960" y="6455160"/>
            <a:ext cx="393120" cy="36468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lang="en-GB" sz="1400" strike="noStrike">
                <a:solidFill>
                  <a:srgbClr val="FFFFFF"/>
                </a:solidFill>
                <a:latin typeface="Open Sans ExtraBold"/>
                <a:ea typeface="Open Sans ExtraBold"/>
                <a:cs typeface="Open Sans ExtraBold"/>
                <a:sym typeface="Open Sans ExtraBold"/>
              </a:rPr>
              <a:t>27</a:t>
            </a:r>
            <a:endParaRPr b="0" sz="1400" strike="noStrike">
              <a:solidFill>
                <a:srgbClr val="000000"/>
              </a:solidFill>
              <a:latin typeface="Arial"/>
              <a:ea typeface="Arial"/>
              <a:cs typeface="Arial"/>
              <a:sym typeface="Arial"/>
            </a:endParaRPr>
          </a:p>
        </p:txBody>
      </p:sp>
      <p:sp>
        <p:nvSpPr>
          <p:cNvPr id="484" name="Google Shape;484;p28"/>
          <p:cNvSpPr/>
          <p:nvPr/>
        </p:nvSpPr>
        <p:spPr>
          <a:xfrm>
            <a:off x="762840" y="23760"/>
            <a:ext cx="10666080" cy="1368720"/>
          </a:xfrm>
          <a:prstGeom prst="rect">
            <a:avLst/>
          </a:prstGeom>
          <a:noFill/>
          <a:ln>
            <a:noFill/>
          </a:ln>
        </p:spPr>
        <p:txBody>
          <a:bodyPr anchorCtr="0" anchor="b" bIns="45700" lIns="91425" spcFirstLastPara="1" rIns="91425" wrap="square" tIns="45700">
            <a:normAutofit/>
          </a:bodyPr>
          <a:lstStyle/>
          <a:p>
            <a:pPr indent="0" lvl="0" marL="0" marR="0" rtl="0" algn="l">
              <a:lnSpc>
                <a:spcPct val="90000"/>
              </a:lnSpc>
              <a:spcBef>
                <a:spcPts val="0"/>
              </a:spcBef>
              <a:spcAft>
                <a:spcPts val="0"/>
              </a:spcAft>
              <a:buNone/>
            </a:pPr>
            <a:r>
              <a:rPr b="0" lang="en-GB" sz="4400" strike="noStrike">
                <a:solidFill>
                  <a:srgbClr val="000000"/>
                </a:solidFill>
                <a:latin typeface="Open Sans"/>
                <a:ea typeface="Open Sans"/>
                <a:cs typeface="Open Sans"/>
                <a:sym typeface="Open Sans"/>
              </a:rPr>
              <a:t>3.3 Metadata in GIS</a:t>
            </a:r>
            <a:endParaRPr b="0" sz="4400" strike="noStrike">
              <a:solidFill>
                <a:srgbClr val="000000"/>
              </a:solidFill>
              <a:latin typeface="Arial"/>
              <a:ea typeface="Arial"/>
              <a:cs typeface="Arial"/>
              <a:sym typeface="Arial"/>
            </a:endParaRPr>
          </a:p>
        </p:txBody>
      </p:sp>
      <p:sp>
        <p:nvSpPr>
          <p:cNvPr id="485" name="Google Shape;485;p28"/>
          <p:cNvSpPr txBox="1"/>
          <p:nvPr>
            <p:ph idx="4294967295" type="body"/>
          </p:nvPr>
        </p:nvSpPr>
        <p:spPr>
          <a:xfrm>
            <a:off x="762840" y="2089080"/>
            <a:ext cx="5445000" cy="3894120"/>
          </a:xfrm>
          <a:prstGeom prst="rect">
            <a:avLst/>
          </a:prstGeom>
          <a:noFill/>
          <a:ln>
            <a:noFill/>
          </a:ln>
        </p:spPr>
        <p:txBody>
          <a:bodyPr anchorCtr="0" anchor="t" bIns="45700" lIns="91425" spcFirstLastPara="1" rIns="91425" wrap="square" tIns="45700">
            <a:noAutofit/>
          </a:bodyPr>
          <a:lstStyle/>
          <a:p>
            <a:pPr indent="0" lvl="0" marL="228600" marR="0" rtl="0" algn="l">
              <a:lnSpc>
                <a:spcPct val="150000"/>
              </a:lnSpc>
              <a:spcBef>
                <a:spcPts val="0"/>
              </a:spcBef>
              <a:spcAft>
                <a:spcPts val="0"/>
              </a:spcAft>
              <a:buClr>
                <a:srgbClr val="000000"/>
              </a:buClr>
              <a:buSzPts val="2400"/>
              <a:buFont typeface="Arial"/>
              <a:buNone/>
            </a:pPr>
            <a:r>
              <a:rPr b="0" i="0" lang="en-GB" sz="2400" u="none" cap="none" strike="noStrike">
                <a:solidFill>
                  <a:srgbClr val="000000"/>
                </a:solidFill>
                <a:latin typeface="Open Sans"/>
                <a:ea typeface="Open Sans"/>
                <a:cs typeface="Open Sans"/>
                <a:sym typeface="Open Sans"/>
              </a:rPr>
              <a:t>Uses of metadata in GIS</a:t>
            </a:r>
            <a:endParaRPr b="0" i="0" sz="2400" u="none" cap="none" strike="noStrike">
              <a:solidFill>
                <a:srgbClr val="000000"/>
              </a:solidFill>
              <a:latin typeface="Calibri"/>
              <a:ea typeface="Calibri"/>
              <a:cs typeface="Calibri"/>
              <a:sym typeface="Calibri"/>
            </a:endParaRPr>
          </a:p>
          <a:p>
            <a:pPr indent="-228600" lvl="0" marL="228600" marR="0" rtl="0" algn="l">
              <a:lnSpc>
                <a:spcPct val="150000"/>
              </a:lnSpc>
              <a:spcBef>
                <a:spcPts val="1001"/>
              </a:spcBef>
              <a:spcAft>
                <a:spcPts val="0"/>
              </a:spcAft>
              <a:buClr>
                <a:srgbClr val="000000"/>
              </a:buClr>
              <a:buSzPts val="2400"/>
              <a:buFont typeface="Arial"/>
              <a:buChar char="•"/>
            </a:pPr>
            <a:r>
              <a:rPr b="0" i="0" lang="en-GB" sz="2400" u="none" cap="none" strike="noStrike">
                <a:solidFill>
                  <a:srgbClr val="000000"/>
                </a:solidFill>
                <a:latin typeface="Open Sans"/>
                <a:ea typeface="Open Sans"/>
                <a:cs typeface="Open Sans"/>
                <a:sym typeface="Open Sans"/>
              </a:rPr>
              <a:t>Discoverability and Accessibility</a:t>
            </a:r>
            <a:endParaRPr b="0" i="0" sz="2400" u="none" cap="none" strike="noStrike">
              <a:solidFill>
                <a:srgbClr val="000000"/>
              </a:solidFill>
              <a:latin typeface="Calibri"/>
              <a:ea typeface="Calibri"/>
              <a:cs typeface="Calibri"/>
              <a:sym typeface="Calibri"/>
            </a:endParaRPr>
          </a:p>
          <a:p>
            <a:pPr indent="-228600" lvl="0" marL="228600" marR="0" rtl="0" algn="l">
              <a:lnSpc>
                <a:spcPct val="150000"/>
              </a:lnSpc>
              <a:spcBef>
                <a:spcPts val="1001"/>
              </a:spcBef>
              <a:spcAft>
                <a:spcPts val="0"/>
              </a:spcAft>
              <a:buClr>
                <a:srgbClr val="000000"/>
              </a:buClr>
              <a:buSzPts val="2400"/>
              <a:buFont typeface="Arial"/>
              <a:buChar char="•"/>
            </a:pPr>
            <a:r>
              <a:rPr b="0" i="0" lang="en-GB" sz="2400" u="none" cap="none" strike="noStrike">
                <a:solidFill>
                  <a:srgbClr val="000000"/>
                </a:solidFill>
                <a:latin typeface="Open Sans"/>
                <a:ea typeface="Open Sans"/>
                <a:cs typeface="Open Sans"/>
                <a:sym typeface="Open Sans"/>
              </a:rPr>
              <a:t>Data Sharing</a:t>
            </a:r>
            <a:endParaRPr b="0" i="0" sz="2400" u="none" cap="none" strike="noStrike">
              <a:solidFill>
                <a:srgbClr val="000000"/>
              </a:solidFill>
              <a:latin typeface="Calibri"/>
              <a:ea typeface="Calibri"/>
              <a:cs typeface="Calibri"/>
              <a:sym typeface="Calibri"/>
            </a:endParaRPr>
          </a:p>
          <a:p>
            <a:pPr indent="-228600" lvl="0" marL="228600" marR="0" rtl="0" algn="l">
              <a:lnSpc>
                <a:spcPct val="150000"/>
              </a:lnSpc>
              <a:spcBef>
                <a:spcPts val="1001"/>
              </a:spcBef>
              <a:spcAft>
                <a:spcPts val="0"/>
              </a:spcAft>
              <a:buClr>
                <a:srgbClr val="000000"/>
              </a:buClr>
              <a:buSzPts val="2400"/>
              <a:buFont typeface="Arial"/>
              <a:buChar char="•"/>
            </a:pPr>
            <a:r>
              <a:rPr b="0" i="0" lang="en-GB" sz="2400" u="none" cap="none" strike="noStrike">
                <a:solidFill>
                  <a:srgbClr val="000000"/>
                </a:solidFill>
                <a:latin typeface="Open Sans"/>
                <a:ea typeface="Open Sans"/>
                <a:cs typeface="Open Sans"/>
                <a:sym typeface="Open Sans"/>
              </a:rPr>
              <a:t>Data Quality</a:t>
            </a:r>
            <a:endParaRPr b="0" i="0" sz="2400" u="none" cap="none" strike="noStrike">
              <a:solidFill>
                <a:srgbClr val="000000"/>
              </a:solidFill>
              <a:latin typeface="Calibri"/>
              <a:ea typeface="Calibri"/>
              <a:cs typeface="Calibri"/>
              <a:sym typeface="Calibri"/>
            </a:endParaRPr>
          </a:p>
          <a:p>
            <a:pPr indent="-228600" lvl="0" marL="228600" marR="0" rtl="0" algn="l">
              <a:lnSpc>
                <a:spcPct val="150000"/>
              </a:lnSpc>
              <a:spcBef>
                <a:spcPts val="1001"/>
              </a:spcBef>
              <a:spcAft>
                <a:spcPts val="0"/>
              </a:spcAft>
              <a:buClr>
                <a:srgbClr val="000000"/>
              </a:buClr>
              <a:buSzPts val="2400"/>
              <a:buFont typeface="Arial"/>
              <a:buChar char="•"/>
            </a:pPr>
            <a:r>
              <a:rPr b="0" i="0" lang="en-GB" sz="2400" u="none" cap="none" strike="noStrike">
                <a:solidFill>
                  <a:srgbClr val="000000"/>
                </a:solidFill>
                <a:latin typeface="Open Sans"/>
                <a:ea typeface="Open Sans"/>
                <a:cs typeface="Open Sans"/>
                <a:sym typeface="Open Sans"/>
              </a:rPr>
              <a:t>Data Integration</a:t>
            </a:r>
            <a:endParaRPr b="0" i="0" sz="2400" u="none" cap="none" strike="noStrike">
              <a:solidFill>
                <a:srgbClr val="000000"/>
              </a:solidFill>
              <a:latin typeface="Calibri"/>
              <a:ea typeface="Calibri"/>
              <a:cs typeface="Calibri"/>
              <a:sym typeface="Calibri"/>
            </a:endParaRPr>
          </a:p>
          <a:p>
            <a:pPr indent="-228600" lvl="0" marL="228600" marR="0" rtl="0" algn="l">
              <a:lnSpc>
                <a:spcPct val="150000"/>
              </a:lnSpc>
              <a:spcBef>
                <a:spcPts val="1001"/>
              </a:spcBef>
              <a:spcAft>
                <a:spcPts val="0"/>
              </a:spcAft>
              <a:buClr>
                <a:srgbClr val="000000"/>
              </a:buClr>
              <a:buSzPts val="2400"/>
              <a:buFont typeface="Arial"/>
              <a:buChar char="•"/>
            </a:pPr>
            <a:r>
              <a:rPr b="0" i="0" lang="en-GB" sz="2400" u="none" cap="none" strike="noStrike">
                <a:solidFill>
                  <a:srgbClr val="000000"/>
                </a:solidFill>
                <a:latin typeface="Open Sans"/>
                <a:ea typeface="Open Sans"/>
                <a:cs typeface="Open Sans"/>
                <a:sym typeface="Open Sans"/>
              </a:rPr>
              <a:t>Decision Making</a:t>
            </a:r>
            <a:endParaRPr b="0" i="0" sz="2400" u="none" cap="none" strike="noStrike">
              <a:solidFill>
                <a:srgbClr val="000000"/>
              </a:solidFill>
              <a:latin typeface="Calibri"/>
              <a:ea typeface="Calibri"/>
              <a:cs typeface="Calibri"/>
              <a:sym typeface="Calibri"/>
            </a:endParaRPr>
          </a:p>
        </p:txBody>
      </p:sp>
      <p:sp>
        <p:nvSpPr>
          <p:cNvPr id="486" name="Google Shape;486;p28"/>
          <p:cNvSpPr/>
          <p:nvPr/>
        </p:nvSpPr>
        <p:spPr>
          <a:xfrm>
            <a:off x="762840" y="1533600"/>
            <a:ext cx="6207840" cy="394560"/>
          </a:xfrm>
          <a:prstGeom prst="rect">
            <a:avLst/>
          </a:prstGeom>
          <a:noFill/>
          <a:ln>
            <a:noFill/>
          </a:ln>
        </p:spPr>
        <p:txBody>
          <a:bodyPr anchorCtr="0" anchor="t" bIns="45000" lIns="90000" spcFirstLastPara="1" rIns="90000" wrap="square" tIns="45000">
            <a:spAutoFit/>
          </a:bodyPr>
          <a:lstStyle/>
          <a:p>
            <a:pPr indent="0" lvl="0" marL="0" marR="0" rtl="0" algn="l">
              <a:lnSpc>
                <a:spcPct val="100000"/>
              </a:lnSpc>
              <a:spcBef>
                <a:spcPts val="0"/>
              </a:spcBef>
              <a:spcAft>
                <a:spcPts val="0"/>
              </a:spcAft>
              <a:buNone/>
            </a:pPr>
            <a:r>
              <a:rPr b="1" lang="en-GB" sz="2000" strike="noStrike">
                <a:solidFill>
                  <a:srgbClr val="9CC2E5"/>
                </a:solidFill>
                <a:latin typeface="Open Sans"/>
                <a:ea typeface="Open Sans"/>
                <a:cs typeface="Open Sans"/>
                <a:sym typeface="Open Sans"/>
              </a:rPr>
              <a:t>Metadata Use In GIS Applications</a:t>
            </a:r>
            <a:endParaRPr b="0" sz="2000" strike="noStrike">
              <a:solidFill>
                <a:srgbClr val="000000"/>
              </a:solidFill>
              <a:latin typeface="Arial"/>
              <a:ea typeface="Arial"/>
              <a:cs typeface="Arial"/>
              <a:sym typeface="Arial"/>
            </a:endParaRPr>
          </a:p>
        </p:txBody>
      </p:sp>
      <p:pic>
        <p:nvPicPr>
          <p:cNvPr id="487" name="Google Shape;487;p28"/>
          <p:cNvPicPr preferRelativeResize="0"/>
          <p:nvPr/>
        </p:nvPicPr>
        <p:blipFill rotWithShape="1">
          <a:blip r:embed="rId4">
            <a:alphaModFix/>
          </a:blip>
          <a:srcRect b="0" l="0" r="0" t="0"/>
          <a:stretch/>
        </p:blipFill>
        <p:spPr>
          <a:xfrm>
            <a:off x="6085080" y="1748520"/>
            <a:ext cx="5059080" cy="4234680"/>
          </a:xfrm>
          <a:prstGeom prst="rect">
            <a:avLst/>
          </a:prstGeom>
          <a:noFill/>
          <a:ln>
            <a:noFill/>
          </a:ln>
        </p:spPr>
      </p:pic>
    </p:spTree>
  </p:cSld>
  <p:clrMapOvr>
    <a:masterClrMapping/>
  </p:clrMapOvr>
  <p:transition spd="slow">
    <p:push dir="r"/>
  </p:transition>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2" name="Shape 492"/>
        <p:cNvGrpSpPr/>
        <p:nvPr/>
      </p:nvGrpSpPr>
      <p:grpSpPr>
        <a:xfrm>
          <a:off x="0" y="0"/>
          <a:ext cx="0" cy="0"/>
          <a:chOff x="0" y="0"/>
          <a:chExt cx="0" cy="0"/>
        </a:xfrm>
      </p:grpSpPr>
      <p:pic>
        <p:nvPicPr>
          <p:cNvPr descr="Graphical user interface, sunburst chart&#10;&#10;Description automatically generated" id="493" name="Google Shape;493;p29"/>
          <p:cNvPicPr preferRelativeResize="0"/>
          <p:nvPr/>
        </p:nvPicPr>
        <p:blipFill rotWithShape="1">
          <a:blip r:embed="rId3">
            <a:alphaModFix/>
          </a:blip>
          <a:srcRect b="0" l="0" r="0" t="0"/>
          <a:stretch/>
        </p:blipFill>
        <p:spPr>
          <a:xfrm>
            <a:off x="1440" y="1440"/>
            <a:ext cx="12188880" cy="6854760"/>
          </a:xfrm>
          <a:prstGeom prst="rect">
            <a:avLst/>
          </a:prstGeom>
          <a:noFill/>
          <a:ln>
            <a:noFill/>
          </a:ln>
        </p:spPr>
      </p:pic>
      <p:sp>
        <p:nvSpPr>
          <p:cNvPr id="494" name="Google Shape;494;p29"/>
          <p:cNvSpPr/>
          <p:nvPr/>
        </p:nvSpPr>
        <p:spPr>
          <a:xfrm>
            <a:off x="11775960" y="6455160"/>
            <a:ext cx="393120" cy="36468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lang="en-GB" sz="1400" strike="noStrike">
                <a:solidFill>
                  <a:srgbClr val="FFFFFF"/>
                </a:solidFill>
                <a:latin typeface="Open Sans ExtraBold"/>
                <a:ea typeface="Open Sans ExtraBold"/>
                <a:cs typeface="Open Sans ExtraBold"/>
                <a:sym typeface="Open Sans ExtraBold"/>
              </a:rPr>
              <a:t>28</a:t>
            </a:r>
            <a:endParaRPr b="0" sz="1400" strike="noStrike">
              <a:solidFill>
                <a:srgbClr val="000000"/>
              </a:solidFill>
              <a:latin typeface="Arial"/>
              <a:ea typeface="Arial"/>
              <a:cs typeface="Arial"/>
              <a:sym typeface="Arial"/>
            </a:endParaRPr>
          </a:p>
        </p:txBody>
      </p:sp>
      <p:sp>
        <p:nvSpPr>
          <p:cNvPr id="495" name="Google Shape;495;p29"/>
          <p:cNvSpPr/>
          <p:nvPr/>
        </p:nvSpPr>
        <p:spPr>
          <a:xfrm>
            <a:off x="762840" y="23760"/>
            <a:ext cx="10666080" cy="1368720"/>
          </a:xfrm>
          <a:prstGeom prst="rect">
            <a:avLst/>
          </a:prstGeom>
          <a:noFill/>
          <a:ln>
            <a:noFill/>
          </a:ln>
        </p:spPr>
        <p:txBody>
          <a:bodyPr anchorCtr="0" anchor="b" bIns="45700" lIns="91425" spcFirstLastPara="1" rIns="91425" wrap="square" tIns="45700">
            <a:normAutofit/>
          </a:bodyPr>
          <a:lstStyle/>
          <a:p>
            <a:pPr indent="0" lvl="0" marL="0" marR="0" rtl="0" algn="l">
              <a:lnSpc>
                <a:spcPct val="90000"/>
              </a:lnSpc>
              <a:spcBef>
                <a:spcPts val="0"/>
              </a:spcBef>
              <a:spcAft>
                <a:spcPts val="0"/>
              </a:spcAft>
              <a:buNone/>
            </a:pPr>
            <a:r>
              <a:rPr b="0" lang="en-GB" sz="4400" strike="noStrike">
                <a:solidFill>
                  <a:srgbClr val="000000"/>
                </a:solidFill>
                <a:latin typeface="Open Sans"/>
                <a:ea typeface="Open Sans"/>
                <a:cs typeface="Open Sans"/>
                <a:sym typeface="Open Sans"/>
              </a:rPr>
              <a:t>3.3 Metadata in GIS</a:t>
            </a:r>
            <a:endParaRPr b="0" sz="4400" strike="noStrike">
              <a:solidFill>
                <a:srgbClr val="000000"/>
              </a:solidFill>
              <a:latin typeface="Arial"/>
              <a:ea typeface="Arial"/>
              <a:cs typeface="Arial"/>
              <a:sym typeface="Arial"/>
            </a:endParaRPr>
          </a:p>
        </p:txBody>
      </p:sp>
      <p:sp>
        <p:nvSpPr>
          <p:cNvPr id="496" name="Google Shape;496;p29"/>
          <p:cNvSpPr txBox="1"/>
          <p:nvPr>
            <p:ph idx="4294967295" type="body"/>
          </p:nvPr>
        </p:nvSpPr>
        <p:spPr>
          <a:xfrm>
            <a:off x="325440" y="2074680"/>
            <a:ext cx="5445000" cy="3894120"/>
          </a:xfrm>
          <a:prstGeom prst="rect">
            <a:avLst/>
          </a:prstGeom>
          <a:noFill/>
          <a:ln>
            <a:noFill/>
          </a:ln>
        </p:spPr>
        <p:txBody>
          <a:bodyPr anchorCtr="0" anchor="t" bIns="45700" lIns="91425" spcFirstLastPara="1" rIns="91425" wrap="square" tIns="45700">
            <a:noAutofit/>
          </a:bodyPr>
          <a:lstStyle/>
          <a:p>
            <a:pPr indent="0" lvl="0" marL="228600" marR="0" rtl="0" algn="l">
              <a:lnSpc>
                <a:spcPct val="150000"/>
              </a:lnSpc>
              <a:spcBef>
                <a:spcPts val="0"/>
              </a:spcBef>
              <a:spcAft>
                <a:spcPts val="0"/>
              </a:spcAft>
              <a:buClr>
                <a:srgbClr val="000000"/>
              </a:buClr>
              <a:buSzPts val="2000"/>
              <a:buFont typeface="Arial"/>
              <a:buNone/>
            </a:pPr>
            <a:r>
              <a:rPr b="1" i="0" lang="en-GB" sz="2000" u="none" cap="none" strike="noStrike">
                <a:solidFill>
                  <a:srgbClr val="000000"/>
                </a:solidFill>
                <a:latin typeface="Open Sans"/>
                <a:ea typeface="Open Sans"/>
                <a:cs typeface="Open Sans"/>
                <a:sym typeface="Open Sans"/>
              </a:rPr>
              <a:t>Descriptive Metadata</a:t>
            </a:r>
            <a:endParaRPr b="0" i="0" sz="2000" u="none" cap="none" strike="noStrike">
              <a:solidFill>
                <a:srgbClr val="000000"/>
              </a:solidFill>
              <a:latin typeface="Calibri"/>
              <a:ea typeface="Calibri"/>
              <a:cs typeface="Calibri"/>
              <a:sym typeface="Calibri"/>
            </a:endParaRPr>
          </a:p>
          <a:p>
            <a:pPr indent="-228600" lvl="0" marL="228600" marR="0" rtl="0" algn="l">
              <a:lnSpc>
                <a:spcPct val="150000"/>
              </a:lnSpc>
              <a:spcBef>
                <a:spcPts val="1001"/>
              </a:spcBef>
              <a:spcAft>
                <a:spcPts val="0"/>
              </a:spcAft>
              <a:buClr>
                <a:srgbClr val="000000"/>
              </a:buClr>
              <a:buSzPts val="2000"/>
              <a:buFont typeface="Arial"/>
              <a:buChar char="•"/>
            </a:pPr>
            <a:r>
              <a:rPr b="0" i="0" lang="en-GB" sz="2000" u="none" cap="none" strike="noStrike">
                <a:solidFill>
                  <a:srgbClr val="000000"/>
                </a:solidFill>
                <a:latin typeface="Open Sans"/>
                <a:ea typeface="Open Sans"/>
                <a:cs typeface="Open Sans"/>
                <a:sym typeface="Open Sans"/>
              </a:rPr>
              <a:t>Describes the content of spatial data.</a:t>
            </a:r>
            <a:endParaRPr b="0" i="0" sz="2000" u="none" cap="none" strike="noStrike">
              <a:solidFill>
                <a:srgbClr val="000000"/>
              </a:solidFill>
              <a:latin typeface="Calibri"/>
              <a:ea typeface="Calibri"/>
              <a:cs typeface="Calibri"/>
              <a:sym typeface="Calibri"/>
            </a:endParaRPr>
          </a:p>
          <a:p>
            <a:pPr indent="-228600" lvl="0" marL="228600" marR="0" rtl="0" algn="l">
              <a:lnSpc>
                <a:spcPct val="150000"/>
              </a:lnSpc>
              <a:spcBef>
                <a:spcPts val="1001"/>
              </a:spcBef>
              <a:spcAft>
                <a:spcPts val="0"/>
              </a:spcAft>
              <a:buClr>
                <a:srgbClr val="000000"/>
              </a:buClr>
              <a:buSzPts val="2000"/>
              <a:buFont typeface="Arial"/>
              <a:buChar char="•"/>
            </a:pPr>
            <a:r>
              <a:rPr b="0" i="0" lang="en-GB" sz="2000" u="none" cap="none" strike="noStrike">
                <a:solidFill>
                  <a:srgbClr val="000000"/>
                </a:solidFill>
                <a:latin typeface="Open Sans"/>
                <a:ea typeface="Open Sans"/>
                <a:cs typeface="Open Sans"/>
                <a:sym typeface="Open Sans"/>
              </a:rPr>
              <a:t>Includes information like title, keywords, abstract, geographic extent, projection and coordinate reference system.</a:t>
            </a:r>
            <a:endParaRPr b="0" i="0" sz="2000" u="none" cap="none" strike="noStrike">
              <a:solidFill>
                <a:srgbClr val="000000"/>
              </a:solidFill>
              <a:latin typeface="Calibri"/>
              <a:ea typeface="Calibri"/>
              <a:cs typeface="Calibri"/>
              <a:sym typeface="Calibri"/>
            </a:endParaRPr>
          </a:p>
          <a:p>
            <a:pPr indent="-228600" lvl="0" marL="228600" marR="0" rtl="0" algn="l">
              <a:lnSpc>
                <a:spcPct val="150000"/>
              </a:lnSpc>
              <a:spcBef>
                <a:spcPts val="1001"/>
              </a:spcBef>
              <a:spcAft>
                <a:spcPts val="0"/>
              </a:spcAft>
              <a:buClr>
                <a:srgbClr val="000000"/>
              </a:buClr>
              <a:buSzPts val="2000"/>
              <a:buFont typeface="Arial"/>
              <a:buChar char="•"/>
            </a:pPr>
            <a:r>
              <a:rPr b="0" i="0" lang="en-GB" sz="2000" u="none" cap="none" strike="noStrike">
                <a:solidFill>
                  <a:srgbClr val="000000"/>
                </a:solidFill>
                <a:latin typeface="Open Sans"/>
                <a:ea typeface="Open Sans"/>
                <a:cs typeface="Open Sans"/>
                <a:sym typeface="Open Sans"/>
              </a:rPr>
              <a:t>Useful for data discovery and retrieval</a:t>
            </a:r>
            <a:endParaRPr b="0" i="0" sz="2000" u="none" cap="none" strike="noStrike">
              <a:solidFill>
                <a:srgbClr val="000000"/>
              </a:solidFill>
              <a:latin typeface="Calibri"/>
              <a:ea typeface="Calibri"/>
              <a:cs typeface="Calibri"/>
              <a:sym typeface="Calibri"/>
            </a:endParaRPr>
          </a:p>
        </p:txBody>
      </p:sp>
      <p:sp>
        <p:nvSpPr>
          <p:cNvPr id="497" name="Google Shape;497;p29"/>
          <p:cNvSpPr/>
          <p:nvPr/>
        </p:nvSpPr>
        <p:spPr>
          <a:xfrm>
            <a:off x="762840" y="1533600"/>
            <a:ext cx="6207840" cy="394560"/>
          </a:xfrm>
          <a:prstGeom prst="rect">
            <a:avLst/>
          </a:prstGeom>
          <a:noFill/>
          <a:ln>
            <a:noFill/>
          </a:ln>
        </p:spPr>
        <p:txBody>
          <a:bodyPr anchorCtr="0" anchor="t" bIns="45000" lIns="90000" spcFirstLastPara="1" rIns="90000" wrap="square" tIns="45000">
            <a:spAutoFit/>
          </a:bodyPr>
          <a:lstStyle/>
          <a:p>
            <a:pPr indent="0" lvl="0" marL="0" marR="0" rtl="0" algn="l">
              <a:lnSpc>
                <a:spcPct val="100000"/>
              </a:lnSpc>
              <a:spcBef>
                <a:spcPts val="0"/>
              </a:spcBef>
              <a:spcAft>
                <a:spcPts val="0"/>
              </a:spcAft>
              <a:buNone/>
            </a:pPr>
            <a:r>
              <a:rPr b="1" lang="en-GB" sz="2000" strike="noStrike">
                <a:solidFill>
                  <a:srgbClr val="9CC2E5"/>
                </a:solidFill>
                <a:latin typeface="Open Sans"/>
                <a:ea typeface="Open Sans"/>
                <a:cs typeface="Open Sans"/>
                <a:sym typeface="Open Sans"/>
              </a:rPr>
              <a:t>Types Of Metadata</a:t>
            </a:r>
            <a:endParaRPr b="0" sz="2000" strike="noStrike">
              <a:solidFill>
                <a:srgbClr val="000000"/>
              </a:solidFill>
              <a:latin typeface="Arial"/>
              <a:ea typeface="Arial"/>
              <a:cs typeface="Arial"/>
              <a:sym typeface="Arial"/>
            </a:endParaRPr>
          </a:p>
        </p:txBody>
      </p:sp>
      <p:sp>
        <p:nvSpPr>
          <p:cNvPr id="498" name="Google Shape;498;p29"/>
          <p:cNvSpPr/>
          <p:nvPr/>
        </p:nvSpPr>
        <p:spPr>
          <a:xfrm>
            <a:off x="6258240" y="1906920"/>
            <a:ext cx="5445000" cy="3894120"/>
          </a:xfrm>
          <a:prstGeom prst="rect">
            <a:avLst/>
          </a:prstGeom>
          <a:noFill/>
          <a:ln>
            <a:noFill/>
          </a:ln>
        </p:spPr>
        <p:txBody>
          <a:bodyPr anchorCtr="0" anchor="t" bIns="45700" lIns="91425" spcFirstLastPara="1" rIns="91425" wrap="square" tIns="45700">
            <a:noAutofit/>
          </a:bodyPr>
          <a:lstStyle/>
          <a:p>
            <a:pPr indent="0" lvl="0" marL="0" marR="0" rtl="0" algn="l">
              <a:lnSpc>
                <a:spcPct val="150000"/>
              </a:lnSpc>
              <a:spcBef>
                <a:spcPts val="0"/>
              </a:spcBef>
              <a:spcAft>
                <a:spcPts val="0"/>
              </a:spcAft>
              <a:buNone/>
            </a:pPr>
            <a:r>
              <a:rPr b="1" lang="en-GB" sz="2000" strike="noStrike">
                <a:solidFill>
                  <a:srgbClr val="000000"/>
                </a:solidFill>
                <a:latin typeface="Open Sans"/>
                <a:ea typeface="Open Sans"/>
                <a:cs typeface="Open Sans"/>
                <a:sym typeface="Open Sans"/>
              </a:rPr>
              <a:t>Structural Metadata</a:t>
            </a:r>
            <a:endParaRPr b="0" sz="2000" strike="noStrike">
              <a:solidFill>
                <a:srgbClr val="000000"/>
              </a:solidFill>
              <a:latin typeface="Arial"/>
              <a:ea typeface="Arial"/>
              <a:cs typeface="Arial"/>
              <a:sym typeface="Arial"/>
            </a:endParaRPr>
          </a:p>
          <a:p>
            <a:pPr indent="-228600" lvl="0" marL="228600" marR="0" rtl="0" algn="l">
              <a:lnSpc>
                <a:spcPct val="150000"/>
              </a:lnSpc>
              <a:spcBef>
                <a:spcPts val="1001"/>
              </a:spcBef>
              <a:spcAft>
                <a:spcPts val="0"/>
              </a:spcAft>
              <a:buClr>
                <a:srgbClr val="000000"/>
              </a:buClr>
              <a:buSzPts val="2000"/>
              <a:buFont typeface="Arial"/>
              <a:buChar char="•"/>
            </a:pPr>
            <a:r>
              <a:rPr b="0" lang="en-GB" sz="2000" strike="noStrike">
                <a:solidFill>
                  <a:srgbClr val="000000"/>
                </a:solidFill>
                <a:latin typeface="Open Sans"/>
                <a:ea typeface="Open Sans"/>
                <a:cs typeface="Open Sans"/>
                <a:sym typeface="Open Sans"/>
              </a:rPr>
              <a:t>Provides information about the structure and format of the spatial data.</a:t>
            </a:r>
            <a:endParaRPr b="0" sz="2000" strike="noStrike">
              <a:solidFill>
                <a:srgbClr val="000000"/>
              </a:solidFill>
              <a:latin typeface="Arial"/>
              <a:ea typeface="Arial"/>
              <a:cs typeface="Arial"/>
              <a:sym typeface="Arial"/>
            </a:endParaRPr>
          </a:p>
          <a:p>
            <a:pPr indent="-228600" lvl="0" marL="228600" marR="0" rtl="0" algn="l">
              <a:lnSpc>
                <a:spcPct val="150000"/>
              </a:lnSpc>
              <a:spcBef>
                <a:spcPts val="1001"/>
              </a:spcBef>
              <a:spcAft>
                <a:spcPts val="0"/>
              </a:spcAft>
              <a:buClr>
                <a:srgbClr val="000000"/>
              </a:buClr>
              <a:buSzPts val="2000"/>
              <a:buFont typeface="Arial"/>
              <a:buChar char="•"/>
            </a:pPr>
            <a:r>
              <a:rPr b="0" lang="en-GB" sz="2000" strike="noStrike">
                <a:solidFill>
                  <a:srgbClr val="000000"/>
                </a:solidFill>
                <a:latin typeface="Open Sans"/>
                <a:ea typeface="Open Sans"/>
                <a:cs typeface="Open Sans"/>
                <a:sym typeface="Open Sans"/>
              </a:rPr>
              <a:t>Includes information like file formats, schema and database management system.</a:t>
            </a:r>
            <a:endParaRPr b="0" sz="2000" strike="noStrike">
              <a:solidFill>
                <a:srgbClr val="000000"/>
              </a:solidFill>
              <a:latin typeface="Arial"/>
              <a:ea typeface="Arial"/>
              <a:cs typeface="Arial"/>
              <a:sym typeface="Arial"/>
            </a:endParaRPr>
          </a:p>
          <a:p>
            <a:pPr indent="-228600" lvl="0" marL="228600" marR="0" rtl="0" algn="l">
              <a:lnSpc>
                <a:spcPct val="150000"/>
              </a:lnSpc>
              <a:spcBef>
                <a:spcPts val="1001"/>
              </a:spcBef>
              <a:spcAft>
                <a:spcPts val="0"/>
              </a:spcAft>
              <a:buClr>
                <a:srgbClr val="000000"/>
              </a:buClr>
              <a:buSzPts val="2000"/>
              <a:buFont typeface="Arial"/>
              <a:buChar char="•"/>
            </a:pPr>
            <a:r>
              <a:rPr b="0" lang="en-GB" sz="2000" strike="noStrike">
                <a:solidFill>
                  <a:srgbClr val="000000"/>
                </a:solidFill>
                <a:latin typeface="Open Sans"/>
                <a:ea typeface="Open Sans"/>
                <a:cs typeface="Open Sans"/>
                <a:sym typeface="Open Sans"/>
              </a:rPr>
              <a:t>Useful for data integration and analysis.</a:t>
            </a:r>
            <a:endParaRPr b="0" sz="2000" strike="noStrike">
              <a:solidFill>
                <a:srgbClr val="000000"/>
              </a:solidFill>
              <a:latin typeface="Arial"/>
              <a:ea typeface="Arial"/>
              <a:cs typeface="Arial"/>
              <a:sym typeface="Arial"/>
            </a:endParaRPr>
          </a:p>
        </p:txBody>
      </p:sp>
    </p:spTree>
  </p:cSld>
  <p:clrMapOvr>
    <a:masterClrMapping/>
  </p:clrMapOvr>
  <p:transition spd="slow">
    <p:push dir="r"/>
  </p:transition>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3" name="Shape 503"/>
        <p:cNvGrpSpPr/>
        <p:nvPr/>
      </p:nvGrpSpPr>
      <p:grpSpPr>
        <a:xfrm>
          <a:off x="0" y="0"/>
          <a:ext cx="0" cy="0"/>
          <a:chOff x="0" y="0"/>
          <a:chExt cx="0" cy="0"/>
        </a:xfrm>
      </p:grpSpPr>
      <p:pic>
        <p:nvPicPr>
          <p:cNvPr descr="Graphical user interface, sunburst chart&#10;&#10;Description automatically generated" id="504" name="Google Shape;504;p30"/>
          <p:cNvPicPr preferRelativeResize="0"/>
          <p:nvPr/>
        </p:nvPicPr>
        <p:blipFill rotWithShape="1">
          <a:blip r:embed="rId3">
            <a:alphaModFix/>
          </a:blip>
          <a:srcRect b="0" l="0" r="0" t="0"/>
          <a:stretch/>
        </p:blipFill>
        <p:spPr>
          <a:xfrm>
            <a:off x="1440" y="1440"/>
            <a:ext cx="12188880" cy="6854760"/>
          </a:xfrm>
          <a:prstGeom prst="rect">
            <a:avLst/>
          </a:prstGeom>
          <a:noFill/>
          <a:ln>
            <a:noFill/>
          </a:ln>
        </p:spPr>
      </p:pic>
      <p:sp>
        <p:nvSpPr>
          <p:cNvPr id="505" name="Google Shape;505;p30"/>
          <p:cNvSpPr/>
          <p:nvPr/>
        </p:nvSpPr>
        <p:spPr>
          <a:xfrm>
            <a:off x="11775960" y="6455160"/>
            <a:ext cx="393120" cy="36468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lang="en-GB" sz="1400" strike="noStrike">
                <a:solidFill>
                  <a:srgbClr val="FFFFFF"/>
                </a:solidFill>
                <a:latin typeface="Open Sans ExtraBold"/>
                <a:ea typeface="Open Sans ExtraBold"/>
                <a:cs typeface="Open Sans ExtraBold"/>
                <a:sym typeface="Open Sans ExtraBold"/>
              </a:rPr>
              <a:t>29</a:t>
            </a:r>
            <a:endParaRPr b="0" sz="1400" strike="noStrike">
              <a:solidFill>
                <a:srgbClr val="000000"/>
              </a:solidFill>
              <a:latin typeface="Arial"/>
              <a:ea typeface="Arial"/>
              <a:cs typeface="Arial"/>
              <a:sym typeface="Arial"/>
            </a:endParaRPr>
          </a:p>
        </p:txBody>
      </p:sp>
      <p:sp>
        <p:nvSpPr>
          <p:cNvPr id="506" name="Google Shape;506;p30"/>
          <p:cNvSpPr/>
          <p:nvPr/>
        </p:nvSpPr>
        <p:spPr>
          <a:xfrm>
            <a:off x="762840" y="23760"/>
            <a:ext cx="10666080" cy="1368720"/>
          </a:xfrm>
          <a:prstGeom prst="rect">
            <a:avLst/>
          </a:prstGeom>
          <a:noFill/>
          <a:ln>
            <a:noFill/>
          </a:ln>
        </p:spPr>
        <p:txBody>
          <a:bodyPr anchorCtr="0" anchor="b" bIns="45700" lIns="91425" spcFirstLastPara="1" rIns="91425" wrap="square" tIns="45700">
            <a:normAutofit/>
          </a:bodyPr>
          <a:lstStyle/>
          <a:p>
            <a:pPr indent="0" lvl="0" marL="0" marR="0" rtl="0" algn="l">
              <a:lnSpc>
                <a:spcPct val="90000"/>
              </a:lnSpc>
              <a:spcBef>
                <a:spcPts val="0"/>
              </a:spcBef>
              <a:spcAft>
                <a:spcPts val="0"/>
              </a:spcAft>
              <a:buNone/>
            </a:pPr>
            <a:r>
              <a:rPr b="0" lang="en-GB" sz="4400" strike="noStrike">
                <a:solidFill>
                  <a:srgbClr val="000000"/>
                </a:solidFill>
                <a:latin typeface="Open Sans"/>
                <a:ea typeface="Open Sans"/>
                <a:cs typeface="Open Sans"/>
                <a:sym typeface="Open Sans"/>
              </a:rPr>
              <a:t>3.3 Metadata in GIS</a:t>
            </a:r>
            <a:endParaRPr b="0" sz="4400" strike="noStrike">
              <a:solidFill>
                <a:srgbClr val="000000"/>
              </a:solidFill>
              <a:latin typeface="Arial"/>
              <a:ea typeface="Arial"/>
              <a:cs typeface="Arial"/>
              <a:sym typeface="Arial"/>
            </a:endParaRPr>
          </a:p>
        </p:txBody>
      </p:sp>
      <p:sp>
        <p:nvSpPr>
          <p:cNvPr id="507" name="Google Shape;507;p30"/>
          <p:cNvSpPr txBox="1"/>
          <p:nvPr>
            <p:ph idx="4294967295" type="body"/>
          </p:nvPr>
        </p:nvSpPr>
        <p:spPr>
          <a:xfrm>
            <a:off x="762840" y="1928160"/>
            <a:ext cx="6006240" cy="4380120"/>
          </a:xfrm>
          <a:prstGeom prst="rect">
            <a:avLst/>
          </a:prstGeom>
          <a:noFill/>
          <a:ln>
            <a:noFill/>
          </a:ln>
        </p:spPr>
        <p:txBody>
          <a:bodyPr anchorCtr="0" anchor="t" bIns="45700" lIns="91425" spcFirstLastPara="1" rIns="91425" wrap="square" tIns="45700">
            <a:noAutofit/>
          </a:bodyPr>
          <a:lstStyle/>
          <a:p>
            <a:pPr indent="0" lvl="0" marL="228600" marR="0" rtl="0" algn="l">
              <a:lnSpc>
                <a:spcPct val="150000"/>
              </a:lnSpc>
              <a:spcBef>
                <a:spcPts val="0"/>
              </a:spcBef>
              <a:spcAft>
                <a:spcPts val="0"/>
              </a:spcAft>
              <a:buClr>
                <a:srgbClr val="000000"/>
              </a:buClr>
              <a:buSzPts val="1900"/>
              <a:buFont typeface="Arial"/>
              <a:buNone/>
            </a:pPr>
            <a:r>
              <a:rPr b="0" i="0" lang="en-GB" sz="1900" u="none" cap="none" strike="noStrike">
                <a:solidFill>
                  <a:srgbClr val="000000"/>
                </a:solidFill>
                <a:latin typeface="Open Sans"/>
                <a:ea typeface="Open Sans"/>
                <a:cs typeface="Open Sans"/>
                <a:sym typeface="Open Sans"/>
              </a:rPr>
              <a:t>Metadata practices</a:t>
            </a:r>
            <a:endParaRPr b="0" i="0" sz="1900" u="none" cap="none" strike="noStrike">
              <a:solidFill>
                <a:srgbClr val="000000"/>
              </a:solidFill>
              <a:latin typeface="Open Sans"/>
              <a:ea typeface="Open Sans"/>
              <a:cs typeface="Open Sans"/>
              <a:sym typeface="Open Sans"/>
            </a:endParaRPr>
          </a:p>
          <a:p>
            <a:pPr indent="-228600" lvl="1" marL="685800" marR="0" rtl="0" algn="l">
              <a:lnSpc>
                <a:spcPct val="150000"/>
              </a:lnSpc>
              <a:spcBef>
                <a:spcPts val="499"/>
              </a:spcBef>
              <a:spcAft>
                <a:spcPts val="0"/>
              </a:spcAft>
              <a:buClr>
                <a:srgbClr val="000000"/>
              </a:buClr>
              <a:buSzPts val="1900"/>
              <a:buFont typeface="Arial"/>
              <a:buChar char="•"/>
            </a:pPr>
            <a:r>
              <a:rPr b="0" i="0" lang="en-GB" sz="1900" u="none" cap="none" strike="noStrike">
                <a:solidFill>
                  <a:srgbClr val="000000"/>
                </a:solidFill>
                <a:latin typeface="Open Sans"/>
                <a:ea typeface="Open Sans"/>
                <a:cs typeface="Open Sans"/>
                <a:sym typeface="Open Sans"/>
              </a:rPr>
              <a:t>Define the Purpose and Scope.</a:t>
            </a:r>
            <a:endParaRPr b="0" i="0" sz="1900" u="none" cap="none" strike="noStrike">
              <a:solidFill>
                <a:srgbClr val="000000"/>
              </a:solidFill>
              <a:latin typeface="Open Sans"/>
              <a:ea typeface="Open Sans"/>
              <a:cs typeface="Open Sans"/>
              <a:sym typeface="Open Sans"/>
            </a:endParaRPr>
          </a:p>
          <a:p>
            <a:pPr indent="-228600" lvl="1" marL="685800" marR="0" rtl="0" algn="l">
              <a:lnSpc>
                <a:spcPct val="150000"/>
              </a:lnSpc>
              <a:spcBef>
                <a:spcPts val="499"/>
              </a:spcBef>
              <a:spcAft>
                <a:spcPts val="0"/>
              </a:spcAft>
              <a:buClr>
                <a:srgbClr val="000000"/>
              </a:buClr>
              <a:buSzPts val="1900"/>
              <a:buFont typeface="Arial"/>
              <a:buChar char="•"/>
            </a:pPr>
            <a:r>
              <a:rPr b="0" i="0" lang="en-GB" sz="1900" u="none" cap="none" strike="noStrike">
                <a:solidFill>
                  <a:srgbClr val="000000"/>
                </a:solidFill>
                <a:latin typeface="Open Sans"/>
                <a:ea typeface="Open Sans"/>
                <a:cs typeface="Open Sans"/>
                <a:sym typeface="Open Sans"/>
              </a:rPr>
              <a:t>Choose the Metadata Standard.</a:t>
            </a:r>
            <a:endParaRPr b="0" i="0" sz="1900" u="none" cap="none" strike="noStrike">
              <a:solidFill>
                <a:srgbClr val="000000"/>
              </a:solidFill>
              <a:latin typeface="Open Sans"/>
              <a:ea typeface="Open Sans"/>
              <a:cs typeface="Open Sans"/>
              <a:sym typeface="Open Sans"/>
            </a:endParaRPr>
          </a:p>
          <a:p>
            <a:pPr indent="-228600" lvl="1" marL="685800" marR="0" rtl="0" algn="l">
              <a:lnSpc>
                <a:spcPct val="150000"/>
              </a:lnSpc>
              <a:spcBef>
                <a:spcPts val="499"/>
              </a:spcBef>
              <a:spcAft>
                <a:spcPts val="0"/>
              </a:spcAft>
              <a:buClr>
                <a:srgbClr val="000000"/>
              </a:buClr>
              <a:buSzPts val="1900"/>
              <a:buFont typeface="Arial"/>
              <a:buChar char="•"/>
            </a:pPr>
            <a:r>
              <a:rPr b="0" i="0" lang="en-GB" sz="1900" u="none" cap="none" strike="noStrike">
                <a:solidFill>
                  <a:srgbClr val="000000"/>
                </a:solidFill>
                <a:latin typeface="Open Sans"/>
                <a:ea typeface="Open Sans"/>
                <a:cs typeface="Open Sans"/>
                <a:sym typeface="Open Sans"/>
              </a:rPr>
              <a:t>Gather Information.</a:t>
            </a:r>
            <a:endParaRPr b="0" i="0" sz="1900" u="none" cap="none" strike="noStrike">
              <a:solidFill>
                <a:srgbClr val="000000"/>
              </a:solidFill>
              <a:latin typeface="Open Sans"/>
              <a:ea typeface="Open Sans"/>
              <a:cs typeface="Open Sans"/>
              <a:sym typeface="Open Sans"/>
            </a:endParaRPr>
          </a:p>
          <a:p>
            <a:pPr indent="-228600" lvl="1" marL="685800" marR="0" rtl="0" algn="l">
              <a:lnSpc>
                <a:spcPct val="150000"/>
              </a:lnSpc>
              <a:spcBef>
                <a:spcPts val="499"/>
              </a:spcBef>
              <a:spcAft>
                <a:spcPts val="0"/>
              </a:spcAft>
              <a:buClr>
                <a:srgbClr val="000000"/>
              </a:buClr>
              <a:buSzPts val="1900"/>
              <a:buFont typeface="Arial"/>
              <a:buChar char="•"/>
            </a:pPr>
            <a:r>
              <a:rPr b="0" i="0" lang="en-GB" sz="1900" u="none" cap="none" strike="noStrike">
                <a:solidFill>
                  <a:srgbClr val="000000"/>
                </a:solidFill>
                <a:latin typeface="Open Sans"/>
                <a:ea typeface="Open Sans"/>
                <a:cs typeface="Open Sans"/>
                <a:sym typeface="Open Sans"/>
              </a:rPr>
              <a:t>Organize the Information.</a:t>
            </a:r>
            <a:endParaRPr b="0" i="0" sz="1900" u="none" cap="none" strike="noStrike">
              <a:solidFill>
                <a:srgbClr val="000000"/>
              </a:solidFill>
              <a:latin typeface="Open Sans"/>
              <a:ea typeface="Open Sans"/>
              <a:cs typeface="Open Sans"/>
              <a:sym typeface="Open Sans"/>
            </a:endParaRPr>
          </a:p>
          <a:p>
            <a:pPr indent="-228600" lvl="1" marL="685800" marR="0" rtl="0" algn="l">
              <a:lnSpc>
                <a:spcPct val="150000"/>
              </a:lnSpc>
              <a:spcBef>
                <a:spcPts val="499"/>
              </a:spcBef>
              <a:spcAft>
                <a:spcPts val="0"/>
              </a:spcAft>
              <a:buClr>
                <a:srgbClr val="000000"/>
              </a:buClr>
              <a:buSzPts val="1900"/>
              <a:buFont typeface="Arial"/>
              <a:buChar char="•"/>
            </a:pPr>
            <a:r>
              <a:rPr b="0" i="0" lang="en-GB" sz="1900" u="none" cap="none" strike="noStrike">
                <a:solidFill>
                  <a:srgbClr val="000000"/>
                </a:solidFill>
                <a:latin typeface="Open Sans"/>
                <a:ea typeface="Open Sans"/>
                <a:cs typeface="Open Sans"/>
                <a:sym typeface="Open Sans"/>
              </a:rPr>
              <a:t>Use Standardized Vocabulary</a:t>
            </a:r>
            <a:endParaRPr b="0" i="0" sz="1900" u="none" cap="none" strike="noStrike">
              <a:solidFill>
                <a:srgbClr val="000000"/>
              </a:solidFill>
              <a:latin typeface="Open Sans"/>
              <a:ea typeface="Open Sans"/>
              <a:cs typeface="Open Sans"/>
              <a:sym typeface="Open Sans"/>
            </a:endParaRPr>
          </a:p>
          <a:p>
            <a:pPr indent="-228600" lvl="1" marL="685800" marR="0" rtl="0" algn="l">
              <a:lnSpc>
                <a:spcPct val="150000"/>
              </a:lnSpc>
              <a:spcBef>
                <a:spcPts val="499"/>
              </a:spcBef>
              <a:spcAft>
                <a:spcPts val="0"/>
              </a:spcAft>
              <a:buClr>
                <a:srgbClr val="000000"/>
              </a:buClr>
              <a:buSzPts val="1900"/>
              <a:buFont typeface="Arial"/>
              <a:buChar char="•"/>
            </a:pPr>
            <a:r>
              <a:rPr b="0" i="0" lang="en-GB" sz="1900" u="none" cap="none" strike="noStrike">
                <a:solidFill>
                  <a:srgbClr val="000000"/>
                </a:solidFill>
                <a:latin typeface="Open Sans"/>
                <a:ea typeface="Open Sans"/>
                <a:cs typeface="Open Sans"/>
                <a:sym typeface="Open Sans"/>
              </a:rPr>
              <a:t>Provide Accurate and Complete Information.</a:t>
            </a:r>
            <a:endParaRPr b="0" i="0" sz="1900" u="none" cap="none" strike="noStrike">
              <a:solidFill>
                <a:srgbClr val="000000"/>
              </a:solidFill>
              <a:latin typeface="Open Sans"/>
              <a:ea typeface="Open Sans"/>
              <a:cs typeface="Open Sans"/>
              <a:sym typeface="Open Sans"/>
            </a:endParaRPr>
          </a:p>
          <a:p>
            <a:pPr indent="-228600" lvl="1" marL="685800" marR="0" rtl="0" algn="l">
              <a:lnSpc>
                <a:spcPct val="150000"/>
              </a:lnSpc>
              <a:spcBef>
                <a:spcPts val="499"/>
              </a:spcBef>
              <a:spcAft>
                <a:spcPts val="0"/>
              </a:spcAft>
              <a:buClr>
                <a:srgbClr val="000000"/>
              </a:buClr>
              <a:buSzPts val="1900"/>
              <a:buFont typeface="Arial"/>
              <a:buChar char="•"/>
            </a:pPr>
            <a:r>
              <a:rPr b="0" i="0" lang="en-GB" sz="1900" u="none" cap="none" strike="noStrike">
                <a:solidFill>
                  <a:srgbClr val="000000"/>
                </a:solidFill>
                <a:latin typeface="Open Sans"/>
                <a:ea typeface="Open Sans"/>
                <a:cs typeface="Open Sans"/>
                <a:sym typeface="Open Sans"/>
              </a:rPr>
              <a:t>Include Contact Information.</a:t>
            </a:r>
            <a:endParaRPr b="0" i="0" sz="1900" u="none" cap="none" strike="noStrike">
              <a:solidFill>
                <a:srgbClr val="000000"/>
              </a:solidFill>
              <a:latin typeface="Open Sans"/>
              <a:ea typeface="Open Sans"/>
              <a:cs typeface="Open Sans"/>
              <a:sym typeface="Open Sans"/>
            </a:endParaRPr>
          </a:p>
          <a:p>
            <a:pPr indent="-228600" lvl="1" marL="685800" marR="0" rtl="0" algn="l">
              <a:lnSpc>
                <a:spcPct val="150000"/>
              </a:lnSpc>
              <a:spcBef>
                <a:spcPts val="499"/>
              </a:spcBef>
              <a:spcAft>
                <a:spcPts val="0"/>
              </a:spcAft>
              <a:buClr>
                <a:srgbClr val="000000"/>
              </a:buClr>
              <a:buSzPts val="1900"/>
              <a:buFont typeface="Arial"/>
              <a:buChar char="•"/>
            </a:pPr>
            <a:r>
              <a:rPr b="0" i="0" lang="en-GB" sz="1900" u="none" cap="none" strike="noStrike">
                <a:solidFill>
                  <a:srgbClr val="000000"/>
                </a:solidFill>
                <a:latin typeface="Open Sans"/>
                <a:ea typeface="Open Sans"/>
                <a:cs typeface="Open Sans"/>
                <a:sym typeface="Open Sans"/>
              </a:rPr>
              <a:t>Update Metadata Regularly.</a:t>
            </a:r>
            <a:endParaRPr b="0" i="0" sz="1900" u="none" cap="none" strike="noStrike">
              <a:solidFill>
                <a:srgbClr val="000000"/>
              </a:solidFill>
              <a:latin typeface="Open Sans"/>
              <a:ea typeface="Open Sans"/>
              <a:cs typeface="Open Sans"/>
              <a:sym typeface="Open Sans"/>
            </a:endParaRPr>
          </a:p>
        </p:txBody>
      </p:sp>
      <p:sp>
        <p:nvSpPr>
          <p:cNvPr id="508" name="Google Shape;508;p30"/>
          <p:cNvSpPr/>
          <p:nvPr/>
        </p:nvSpPr>
        <p:spPr>
          <a:xfrm>
            <a:off x="762840" y="1533600"/>
            <a:ext cx="6207840" cy="394560"/>
          </a:xfrm>
          <a:prstGeom prst="rect">
            <a:avLst/>
          </a:prstGeom>
          <a:noFill/>
          <a:ln>
            <a:noFill/>
          </a:ln>
        </p:spPr>
        <p:txBody>
          <a:bodyPr anchorCtr="0" anchor="t" bIns="45000" lIns="90000" spcFirstLastPara="1" rIns="90000" wrap="square" tIns="45000">
            <a:spAutoFit/>
          </a:bodyPr>
          <a:lstStyle/>
          <a:p>
            <a:pPr indent="0" lvl="0" marL="0" marR="0" rtl="0" algn="l">
              <a:lnSpc>
                <a:spcPct val="100000"/>
              </a:lnSpc>
              <a:spcBef>
                <a:spcPts val="0"/>
              </a:spcBef>
              <a:spcAft>
                <a:spcPts val="0"/>
              </a:spcAft>
              <a:buNone/>
            </a:pPr>
            <a:r>
              <a:rPr b="1" lang="en-GB" sz="2000" strike="noStrike">
                <a:solidFill>
                  <a:srgbClr val="9CC2E5"/>
                </a:solidFill>
                <a:latin typeface="Open Sans"/>
                <a:ea typeface="Open Sans"/>
                <a:cs typeface="Open Sans"/>
                <a:sym typeface="Open Sans"/>
              </a:rPr>
              <a:t>Best Practices for Creating Metadata</a:t>
            </a:r>
            <a:endParaRPr b="0" sz="2000" strike="noStrike">
              <a:solidFill>
                <a:srgbClr val="000000"/>
              </a:solidFill>
              <a:latin typeface="Arial"/>
              <a:ea typeface="Arial"/>
              <a:cs typeface="Arial"/>
              <a:sym typeface="Arial"/>
            </a:endParaRPr>
          </a:p>
        </p:txBody>
      </p:sp>
      <p:pic>
        <p:nvPicPr>
          <p:cNvPr id="509" name="Google Shape;509;p30"/>
          <p:cNvPicPr preferRelativeResize="0"/>
          <p:nvPr/>
        </p:nvPicPr>
        <p:blipFill rotWithShape="1">
          <a:blip r:embed="rId4">
            <a:alphaModFix/>
          </a:blip>
          <a:srcRect b="0" l="0" r="0" t="0"/>
          <a:stretch/>
        </p:blipFill>
        <p:spPr>
          <a:xfrm>
            <a:off x="7059600" y="1204560"/>
            <a:ext cx="4251600" cy="2395800"/>
          </a:xfrm>
          <a:prstGeom prst="rect">
            <a:avLst/>
          </a:prstGeom>
          <a:noFill/>
          <a:ln>
            <a:noFill/>
          </a:ln>
        </p:spPr>
      </p:pic>
      <p:pic>
        <p:nvPicPr>
          <p:cNvPr id="510" name="Google Shape;510;p30"/>
          <p:cNvPicPr preferRelativeResize="0"/>
          <p:nvPr/>
        </p:nvPicPr>
        <p:blipFill rotWithShape="1">
          <a:blip r:embed="rId5">
            <a:alphaModFix/>
          </a:blip>
          <a:srcRect b="0" l="0" r="0" t="0"/>
          <a:stretch/>
        </p:blipFill>
        <p:spPr>
          <a:xfrm>
            <a:off x="7059600" y="3801600"/>
            <a:ext cx="4251600" cy="2395800"/>
          </a:xfrm>
          <a:prstGeom prst="rect">
            <a:avLst/>
          </a:prstGeom>
          <a:noFill/>
          <a:ln>
            <a:noFill/>
          </a:ln>
        </p:spPr>
      </p:pic>
    </p:spTree>
  </p:cSld>
  <p:clrMapOvr>
    <a:masterClrMapping/>
  </p:clrMapOvr>
  <p:transition spd="slow">
    <p:push dir="r"/>
  </p:transition>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5" name="Shape 515"/>
        <p:cNvGrpSpPr/>
        <p:nvPr/>
      </p:nvGrpSpPr>
      <p:grpSpPr>
        <a:xfrm>
          <a:off x="0" y="0"/>
          <a:ext cx="0" cy="0"/>
          <a:chOff x="0" y="0"/>
          <a:chExt cx="0" cy="0"/>
        </a:xfrm>
      </p:grpSpPr>
      <p:pic>
        <p:nvPicPr>
          <p:cNvPr descr="Graphical user interface, sunburst chart&#10;&#10;Description automatically generated" id="516" name="Google Shape;516;p31"/>
          <p:cNvPicPr preferRelativeResize="0"/>
          <p:nvPr/>
        </p:nvPicPr>
        <p:blipFill rotWithShape="1">
          <a:blip r:embed="rId3">
            <a:alphaModFix/>
          </a:blip>
          <a:srcRect b="0" l="0" r="0" t="0"/>
          <a:stretch/>
        </p:blipFill>
        <p:spPr>
          <a:xfrm>
            <a:off x="-19800" y="2880"/>
            <a:ext cx="12188880" cy="6854760"/>
          </a:xfrm>
          <a:prstGeom prst="rect">
            <a:avLst/>
          </a:prstGeom>
          <a:noFill/>
          <a:ln>
            <a:noFill/>
          </a:ln>
        </p:spPr>
      </p:pic>
      <p:sp>
        <p:nvSpPr>
          <p:cNvPr id="517" name="Google Shape;517;p31"/>
          <p:cNvSpPr/>
          <p:nvPr/>
        </p:nvSpPr>
        <p:spPr>
          <a:xfrm>
            <a:off x="11775960" y="6455160"/>
            <a:ext cx="393120" cy="36468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lang="en-GB" sz="1400" strike="noStrike">
                <a:solidFill>
                  <a:srgbClr val="FFFFFF"/>
                </a:solidFill>
                <a:latin typeface="Open Sans ExtraBold"/>
                <a:ea typeface="Open Sans ExtraBold"/>
                <a:cs typeface="Open Sans ExtraBold"/>
                <a:sym typeface="Open Sans ExtraBold"/>
              </a:rPr>
              <a:t>30</a:t>
            </a:r>
            <a:endParaRPr b="0" sz="1400" strike="noStrike">
              <a:solidFill>
                <a:srgbClr val="000000"/>
              </a:solidFill>
              <a:latin typeface="Arial"/>
              <a:ea typeface="Arial"/>
              <a:cs typeface="Arial"/>
              <a:sym typeface="Arial"/>
            </a:endParaRPr>
          </a:p>
        </p:txBody>
      </p:sp>
      <p:sp>
        <p:nvSpPr>
          <p:cNvPr id="518" name="Google Shape;518;p31"/>
          <p:cNvSpPr/>
          <p:nvPr/>
        </p:nvSpPr>
        <p:spPr>
          <a:xfrm>
            <a:off x="231120" y="1807560"/>
            <a:ext cx="3408120" cy="2970000"/>
          </a:xfrm>
          <a:prstGeom prst="rect">
            <a:avLst/>
          </a:prstGeom>
          <a:noFill/>
          <a:ln>
            <a:noFill/>
          </a:ln>
        </p:spPr>
        <p:txBody>
          <a:bodyPr anchorCtr="0" anchor="t" bIns="45000" lIns="90000" spcFirstLastPara="1" rIns="90000" wrap="square" tIns="45000">
            <a:spAutoFit/>
          </a:bodyPr>
          <a:lstStyle/>
          <a:p>
            <a:pPr indent="0" lvl="0" marL="0" marR="0" rtl="0" algn="l">
              <a:lnSpc>
                <a:spcPct val="150000"/>
              </a:lnSpc>
              <a:spcBef>
                <a:spcPts val="0"/>
              </a:spcBef>
              <a:spcAft>
                <a:spcPts val="0"/>
              </a:spcAft>
              <a:buNone/>
            </a:pPr>
            <a:r>
              <a:rPr b="1" lang="en-GB" sz="1800" strike="noStrike">
                <a:solidFill>
                  <a:srgbClr val="000000"/>
                </a:solidFill>
                <a:latin typeface="Open Sans"/>
                <a:ea typeface="Open Sans"/>
                <a:cs typeface="Open Sans"/>
                <a:sym typeface="Open Sans"/>
              </a:rPr>
              <a:t>Metadata in GIS</a:t>
            </a:r>
            <a:endParaRPr b="0" sz="1800" strike="noStrike">
              <a:solidFill>
                <a:srgbClr val="000000"/>
              </a:solidFill>
              <a:latin typeface="Arial"/>
              <a:ea typeface="Arial"/>
              <a:cs typeface="Arial"/>
              <a:sym typeface="Arial"/>
            </a:endParaRPr>
          </a:p>
          <a:p>
            <a:pPr indent="-285840" lvl="0" marL="285840" marR="0" rtl="0" algn="l">
              <a:lnSpc>
                <a:spcPct val="150000"/>
              </a:lnSpc>
              <a:spcBef>
                <a:spcPts val="0"/>
              </a:spcBef>
              <a:spcAft>
                <a:spcPts val="0"/>
              </a:spcAft>
              <a:buClr>
                <a:srgbClr val="000000"/>
              </a:buClr>
              <a:buSzPts val="1800"/>
              <a:buFont typeface="Arial"/>
              <a:buChar char="•"/>
            </a:pPr>
            <a:r>
              <a:rPr b="0" lang="en-GB" sz="1800" strike="noStrike">
                <a:solidFill>
                  <a:srgbClr val="000000"/>
                </a:solidFill>
                <a:latin typeface="Open Sans"/>
                <a:ea typeface="Open Sans"/>
                <a:cs typeface="Open Sans"/>
                <a:sym typeface="Open Sans"/>
              </a:rPr>
              <a:t>Definition of metadata</a:t>
            </a:r>
            <a:endParaRPr b="0" sz="1800" strike="noStrike">
              <a:solidFill>
                <a:srgbClr val="000000"/>
              </a:solidFill>
              <a:latin typeface="Arial"/>
              <a:ea typeface="Arial"/>
              <a:cs typeface="Arial"/>
              <a:sym typeface="Arial"/>
            </a:endParaRPr>
          </a:p>
          <a:p>
            <a:pPr indent="-285840" lvl="0" marL="285840" marR="0" rtl="0" algn="l">
              <a:lnSpc>
                <a:spcPct val="150000"/>
              </a:lnSpc>
              <a:spcBef>
                <a:spcPts val="0"/>
              </a:spcBef>
              <a:spcAft>
                <a:spcPts val="0"/>
              </a:spcAft>
              <a:buClr>
                <a:srgbClr val="000000"/>
              </a:buClr>
              <a:buSzPts val="1800"/>
              <a:buFont typeface="Arial"/>
              <a:buChar char="•"/>
            </a:pPr>
            <a:r>
              <a:rPr b="0" lang="en-GB" sz="1800" strike="noStrike">
                <a:solidFill>
                  <a:srgbClr val="000000"/>
                </a:solidFill>
                <a:latin typeface="Open Sans"/>
                <a:ea typeface="Open Sans"/>
                <a:cs typeface="Open Sans"/>
                <a:sym typeface="Open Sans"/>
              </a:rPr>
              <a:t>Components of metadata</a:t>
            </a:r>
            <a:endParaRPr b="0" sz="1800" strike="noStrike">
              <a:solidFill>
                <a:srgbClr val="000000"/>
              </a:solidFill>
              <a:latin typeface="Arial"/>
              <a:ea typeface="Arial"/>
              <a:cs typeface="Arial"/>
              <a:sym typeface="Arial"/>
            </a:endParaRPr>
          </a:p>
          <a:p>
            <a:pPr indent="-285840" lvl="0" marL="285840" marR="0" rtl="0" algn="l">
              <a:lnSpc>
                <a:spcPct val="150000"/>
              </a:lnSpc>
              <a:spcBef>
                <a:spcPts val="0"/>
              </a:spcBef>
              <a:spcAft>
                <a:spcPts val="0"/>
              </a:spcAft>
              <a:buClr>
                <a:srgbClr val="000000"/>
              </a:buClr>
              <a:buSzPts val="1800"/>
              <a:buFont typeface="Arial"/>
              <a:buChar char="•"/>
            </a:pPr>
            <a:r>
              <a:rPr b="0" lang="en-GB" sz="1800" strike="noStrike">
                <a:solidFill>
                  <a:srgbClr val="000000"/>
                </a:solidFill>
                <a:latin typeface="Open Sans"/>
                <a:ea typeface="Open Sans"/>
                <a:cs typeface="Open Sans"/>
                <a:sym typeface="Open Sans"/>
              </a:rPr>
              <a:t>Metadata standards and formats</a:t>
            </a:r>
            <a:endParaRPr b="0" sz="1800" strike="noStrike">
              <a:solidFill>
                <a:srgbClr val="000000"/>
              </a:solidFill>
              <a:latin typeface="Arial"/>
              <a:ea typeface="Arial"/>
              <a:cs typeface="Arial"/>
              <a:sym typeface="Arial"/>
            </a:endParaRPr>
          </a:p>
          <a:p>
            <a:pPr indent="-285840" lvl="0" marL="285840" marR="0" rtl="0" algn="l">
              <a:lnSpc>
                <a:spcPct val="150000"/>
              </a:lnSpc>
              <a:spcBef>
                <a:spcPts val="0"/>
              </a:spcBef>
              <a:spcAft>
                <a:spcPts val="0"/>
              </a:spcAft>
              <a:buClr>
                <a:srgbClr val="000000"/>
              </a:buClr>
              <a:buSzPts val="1800"/>
              <a:buFont typeface="Arial"/>
              <a:buChar char="•"/>
            </a:pPr>
            <a:r>
              <a:rPr b="0" lang="en-GB" sz="1800" strike="noStrike">
                <a:solidFill>
                  <a:srgbClr val="000000"/>
                </a:solidFill>
                <a:latin typeface="Open Sans"/>
                <a:ea typeface="Open Sans"/>
                <a:cs typeface="Open Sans"/>
                <a:sym typeface="Open Sans"/>
              </a:rPr>
              <a:t>Best practices for metadata creation</a:t>
            </a:r>
            <a:endParaRPr b="0" sz="1800" strike="noStrike">
              <a:solidFill>
                <a:srgbClr val="000000"/>
              </a:solidFill>
              <a:latin typeface="Arial"/>
              <a:ea typeface="Arial"/>
              <a:cs typeface="Arial"/>
              <a:sym typeface="Arial"/>
            </a:endParaRPr>
          </a:p>
        </p:txBody>
      </p:sp>
      <p:sp>
        <p:nvSpPr>
          <p:cNvPr id="519" name="Google Shape;519;p31"/>
          <p:cNvSpPr/>
          <p:nvPr/>
        </p:nvSpPr>
        <p:spPr>
          <a:xfrm>
            <a:off x="673920" y="0"/>
            <a:ext cx="10747800" cy="1368720"/>
          </a:xfrm>
          <a:prstGeom prst="rect">
            <a:avLst/>
          </a:prstGeom>
          <a:noFill/>
          <a:ln>
            <a:noFill/>
          </a:ln>
        </p:spPr>
        <p:txBody>
          <a:bodyPr anchorCtr="0" anchor="b" bIns="45700" lIns="91425" spcFirstLastPara="1" rIns="91425" wrap="square" tIns="45700">
            <a:normAutofit/>
          </a:bodyPr>
          <a:lstStyle/>
          <a:p>
            <a:pPr indent="0" lvl="0" marL="0" marR="0" rtl="0" algn="l">
              <a:lnSpc>
                <a:spcPct val="90000"/>
              </a:lnSpc>
              <a:spcBef>
                <a:spcPts val="0"/>
              </a:spcBef>
              <a:spcAft>
                <a:spcPts val="0"/>
              </a:spcAft>
              <a:buNone/>
            </a:pPr>
            <a:r>
              <a:rPr b="0" lang="en-GB" sz="4400" strike="noStrike">
                <a:solidFill>
                  <a:srgbClr val="000000"/>
                </a:solidFill>
                <a:latin typeface="Open Sans"/>
                <a:ea typeface="Open Sans"/>
                <a:cs typeface="Open Sans"/>
                <a:sym typeface="Open Sans"/>
              </a:rPr>
              <a:t>Summary</a:t>
            </a:r>
            <a:endParaRPr b="0" sz="4400" strike="noStrike">
              <a:solidFill>
                <a:srgbClr val="000000"/>
              </a:solidFill>
              <a:latin typeface="Arial"/>
              <a:ea typeface="Arial"/>
              <a:cs typeface="Arial"/>
              <a:sym typeface="Arial"/>
            </a:endParaRPr>
          </a:p>
        </p:txBody>
      </p:sp>
      <p:sp>
        <p:nvSpPr>
          <p:cNvPr id="520" name="Google Shape;520;p31"/>
          <p:cNvSpPr/>
          <p:nvPr/>
        </p:nvSpPr>
        <p:spPr>
          <a:xfrm>
            <a:off x="3728880" y="1807560"/>
            <a:ext cx="3865320" cy="4204440"/>
          </a:xfrm>
          <a:prstGeom prst="rect">
            <a:avLst/>
          </a:prstGeom>
          <a:noFill/>
          <a:ln>
            <a:noFill/>
          </a:ln>
        </p:spPr>
        <p:txBody>
          <a:bodyPr anchorCtr="0" anchor="t" bIns="45000" lIns="90000" spcFirstLastPara="1" rIns="90000" wrap="square" tIns="45000">
            <a:spAutoFit/>
          </a:bodyPr>
          <a:lstStyle/>
          <a:p>
            <a:pPr indent="0" lvl="0" marL="0" marR="0" rtl="0" algn="l">
              <a:lnSpc>
                <a:spcPct val="150000"/>
              </a:lnSpc>
              <a:spcBef>
                <a:spcPts val="0"/>
              </a:spcBef>
              <a:spcAft>
                <a:spcPts val="0"/>
              </a:spcAft>
              <a:buNone/>
            </a:pPr>
            <a:r>
              <a:rPr b="1" lang="en-GB" sz="1800" strike="noStrike">
                <a:solidFill>
                  <a:srgbClr val="000000"/>
                </a:solidFill>
                <a:latin typeface="Open Sans"/>
                <a:ea typeface="Open Sans"/>
                <a:cs typeface="Open Sans"/>
                <a:sym typeface="Open Sans"/>
              </a:rPr>
              <a:t>Documenting GIS Best Practices</a:t>
            </a:r>
            <a:endParaRPr b="0" sz="1800" strike="noStrike">
              <a:solidFill>
                <a:srgbClr val="000000"/>
              </a:solidFill>
              <a:latin typeface="Arial"/>
              <a:ea typeface="Arial"/>
              <a:cs typeface="Arial"/>
              <a:sym typeface="Arial"/>
            </a:endParaRPr>
          </a:p>
          <a:p>
            <a:pPr indent="-285840" lvl="0" marL="285840" marR="0" rtl="0" algn="l">
              <a:lnSpc>
                <a:spcPct val="150000"/>
              </a:lnSpc>
              <a:spcBef>
                <a:spcPts val="0"/>
              </a:spcBef>
              <a:spcAft>
                <a:spcPts val="0"/>
              </a:spcAft>
              <a:buClr>
                <a:srgbClr val="000000"/>
              </a:buClr>
              <a:buSzPts val="1800"/>
              <a:buFont typeface="Arial"/>
              <a:buChar char="•"/>
            </a:pPr>
            <a:r>
              <a:rPr b="0" lang="en-GB" sz="1800" strike="noStrike">
                <a:solidFill>
                  <a:srgbClr val="000000"/>
                </a:solidFill>
                <a:latin typeface="Open Sans"/>
                <a:ea typeface="Open Sans"/>
                <a:cs typeface="Open Sans"/>
                <a:sym typeface="Open Sans"/>
              </a:rPr>
              <a:t>Importance of documenting best practices</a:t>
            </a:r>
            <a:endParaRPr b="0" sz="1800" strike="noStrike">
              <a:solidFill>
                <a:srgbClr val="000000"/>
              </a:solidFill>
              <a:latin typeface="Arial"/>
              <a:ea typeface="Arial"/>
              <a:cs typeface="Arial"/>
              <a:sym typeface="Arial"/>
            </a:endParaRPr>
          </a:p>
          <a:p>
            <a:pPr indent="-285840" lvl="0" marL="285840" marR="0" rtl="0" algn="l">
              <a:lnSpc>
                <a:spcPct val="150000"/>
              </a:lnSpc>
              <a:spcBef>
                <a:spcPts val="0"/>
              </a:spcBef>
              <a:spcAft>
                <a:spcPts val="0"/>
              </a:spcAft>
              <a:buClr>
                <a:srgbClr val="000000"/>
              </a:buClr>
              <a:buSzPts val="1800"/>
              <a:buFont typeface="Arial"/>
              <a:buChar char="•"/>
            </a:pPr>
            <a:r>
              <a:rPr b="0" lang="en-GB" sz="1800" strike="noStrike">
                <a:solidFill>
                  <a:srgbClr val="000000"/>
                </a:solidFill>
                <a:latin typeface="Open Sans"/>
                <a:ea typeface="Open Sans"/>
                <a:cs typeface="Open Sans"/>
                <a:sym typeface="Open Sans"/>
              </a:rPr>
              <a:t>Documenting best practices</a:t>
            </a:r>
            <a:endParaRPr b="0" sz="1800" strike="noStrike">
              <a:solidFill>
                <a:srgbClr val="000000"/>
              </a:solidFill>
              <a:latin typeface="Arial"/>
              <a:ea typeface="Arial"/>
              <a:cs typeface="Arial"/>
              <a:sym typeface="Arial"/>
            </a:endParaRPr>
          </a:p>
          <a:p>
            <a:pPr indent="-285840" lvl="0" marL="285840" marR="0" rtl="0" algn="l">
              <a:lnSpc>
                <a:spcPct val="150000"/>
              </a:lnSpc>
              <a:spcBef>
                <a:spcPts val="0"/>
              </a:spcBef>
              <a:spcAft>
                <a:spcPts val="0"/>
              </a:spcAft>
              <a:buClr>
                <a:srgbClr val="000000"/>
              </a:buClr>
              <a:buSzPts val="1800"/>
              <a:buFont typeface="Arial"/>
              <a:buChar char="•"/>
            </a:pPr>
            <a:r>
              <a:rPr b="0" lang="en-GB" sz="1800" strike="noStrike">
                <a:solidFill>
                  <a:srgbClr val="000000"/>
                </a:solidFill>
                <a:latin typeface="Open Sans"/>
                <a:ea typeface="Open Sans"/>
                <a:cs typeface="Open Sans"/>
                <a:sym typeface="Open Sans"/>
              </a:rPr>
              <a:t>Organizing and categorizing best practices documentation</a:t>
            </a:r>
            <a:endParaRPr b="0" sz="1800" strike="noStrike">
              <a:solidFill>
                <a:srgbClr val="000000"/>
              </a:solidFill>
              <a:latin typeface="Arial"/>
              <a:ea typeface="Arial"/>
              <a:cs typeface="Arial"/>
              <a:sym typeface="Arial"/>
            </a:endParaRPr>
          </a:p>
          <a:p>
            <a:pPr indent="-285840" lvl="0" marL="285840" marR="0" rtl="0" algn="l">
              <a:lnSpc>
                <a:spcPct val="150000"/>
              </a:lnSpc>
              <a:spcBef>
                <a:spcPts val="0"/>
              </a:spcBef>
              <a:spcAft>
                <a:spcPts val="0"/>
              </a:spcAft>
              <a:buClr>
                <a:srgbClr val="000000"/>
              </a:buClr>
              <a:buSzPts val="1800"/>
              <a:buFont typeface="Arial"/>
              <a:buChar char="•"/>
            </a:pPr>
            <a:r>
              <a:rPr b="0" lang="en-GB" sz="1800" strike="noStrike">
                <a:solidFill>
                  <a:srgbClr val="000000"/>
                </a:solidFill>
                <a:latin typeface="Open Sans"/>
                <a:ea typeface="Open Sans"/>
                <a:cs typeface="Open Sans"/>
                <a:sym typeface="Open Sans"/>
              </a:rPr>
              <a:t>Version control and revision history</a:t>
            </a:r>
            <a:endParaRPr b="0" sz="1800" strike="noStrike">
              <a:solidFill>
                <a:srgbClr val="000000"/>
              </a:solidFill>
              <a:latin typeface="Arial"/>
              <a:ea typeface="Arial"/>
              <a:cs typeface="Arial"/>
              <a:sym typeface="Arial"/>
            </a:endParaRPr>
          </a:p>
          <a:p>
            <a:pPr indent="-285840" lvl="0" marL="285840" marR="0" rtl="0" algn="l">
              <a:lnSpc>
                <a:spcPct val="150000"/>
              </a:lnSpc>
              <a:spcBef>
                <a:spcPts val="0"/>
              </a:spcBef>
              <a:spcAft>
                <a:spcPts val="0"/>
              </a:spcAft>
              <a:buClr>
                <a:srgbClr val="000000"/>
              </a:buClr>
              <a:buSzPts val="1800"/>
              <a:buFont typeface="Arial"/>
              <a:buChar char="•"/>
            </a:pPr>
            <a:r>
              <a:rPr b="0" lang="en-GB" sz="1800" strike="noStrike">
                <a:solidFill>
                  <a:srgbClr val="000000"/>
                </a:solidFill>
                <a:latin typeface="Open Sans"/>
                <a:ea typeface="Open Sans"/>
                <a:cs typeface="Open Sans"/>
                <a:sym typeface="Open Sans"/>
              </a:rPr>
              <a:t>Accessibility and availability</a:t>
            </a:r>
            <a:endParaRPr b="0" sz="1800" strike="noStrike">
              <a:solidFill>
                <a:srgbClr val="000000"/>
              </a:solidFill>
              <a:latin typeface="Arial"/>
              <a:ea typeface="Arial"/>
              <a:cs typeface="Arial"/>
              <a:sym typeface="Arial"/>
            </a:endParaRPr>
          </a:p>
        </p:txBody>
      </p:sp>
      <p:sp>
        <p:nvSpPr>
          <p:cNvPr id="521" name="Google Shape;521;p31"/>
          <p:cNvSpPr/>
          <p:nvPr/>
        </p:nvSpPr>
        <p:spPr>
          <a:xfrm>
            <a:off x="7977240" y="1799280"/>
            <a:ext cx="3809160" cy="4204440"/>
          </a:xfrm>
          <a:prstGeom prst="rect">
            <a:avLst/>
          </a:prstGeom>
          <a:noFill/>
          <a:ln>
            <a:noFill/>
          </a:ln>
        </p:spPr>
        <p:txBody>
          <a:bodyPr anchorCtr="0" anchor="t" bIns="45000" lIns="90000" spcFirstLastPara="1" rIns="90000" wrap="square" tIns="45000">
            <a:spAutoFit/>
          </a:bodyPr>
          <a:lstStyle/>
          <a:p>
            <a:pPr indent="0" lvl="0" marL="0" marR="0" rtl="0" algn="l">
              <a:lnSpc>
                <a:spcPct val="150000"/>
              </a:lnSpc>
              <a:spcBef>
                <a:spcPts val="0"/>
              </a:spcBef>
              <a:spcAft>
                <a:spcPts val="0"/>
              </a:spcAft>
              <a:buNone/>
            </a:pPr>
            <a:r>
              <a:rPr b="1" lang="en-GB" sz="1800" strike="noStrike">
                <a:solidFill>
                  <a:srgbClr val="000000"/>
                </a:solidFill>
                <a:latin typeface="Open Sans"/>
                <a:ea typeface="Open Sans"/>
                <a:cs typeface="Open Sans"/>
                <a:sym typeface="Open Sans"/>
              </a:rPr>
              <a:t>Sharing GIS Best Practices</a:t>
            </a:r>
            <a:endParaRPr b="0" sz="1800" strike="noStrike">
              <a:solidFill>
                <a:srgbClr val="000000"/>
              </a:solidFill>
              <a:latin typeface="Arial"/>
              <a:ea typeface="Arial"/>
              <a:cs typeface="Arial"/>
              <a:sym typeface="Arial"/>
            </a:endParaRPr>
          </a:p>
          <a:p>
            <a:pPr indent="-285840" lvl="0" marL="285840" marR="0" rtl="0" algn="l">
              <a:lnSpc>
                <a:spcPct val="150000"/>
              </a:lnSpc>
              <a:spcBef>
                <a:spcPts val="0"/>
              </a:spcBef>
              <a:spcAft>
                <a:spcPts val="0"/>
              </a:spcAft>
              <a:buClr>
                <a:srgbClr val="000000"/>
              </a:buClr>
              <a:buSzPts val="1800"/>
              <a:buFont typeface="Arial"/>
              <a:buChar char="•"/>
            </a:pPr>
            <a:r>
              <a:rPr b="0" lang="en-GB" sz="1800" strike="noStrike">
                <a:solidFill>
                  <a:srgbClr val="000000"/>
                </a:solidFill>
                <a:latin typeface="Open Sans"/>
                <a:ea typeface="Open Sans"/>
                <a:cs typeface="Open Sans"/>
                <a:sym typeface="Open Sans"/>
              </a:rPr>
              <a:t>Benefits of sharing GIS best practices</a:t>
            </a:r>
            <a:endParaRPr b="0" sz="1800" strike="noStrike">
              <a:solidFill>
                <a:srgbClr val="000000"/>
              </a:solidFill>
              <a:latin typeface="Arial"/>
              <a:ea typeface="Arial"/>
              <a:cs typeface="Arial"/>
              <a:sym typeface="Arial"/>
            </a:endParaRPr>
          </a:p>
          <a:p>
            <a:pPr indent="-285840" lvl="0" marL="285840" marR="0" rtl="0" algn="l">
              <a:lnSpc>
                <a:spcPct val="150000"/>
              </a:lnSpc>
              <a:spcBef>
                <a:spcPts val="0"/>
              </a:spcBef>
              <a:spcAft>
                <a:spcPts val="0"/>
              </a:spcAft>
              <a:buClr>
                <a:srgbClr val="000000"/>
              </a:buClr>
              <a:buSzPts val="1800"/>
              <a:buFont typeface="Arial"/>
              <a:buChar char="•"/>
            </a:pPr>
            <a:r>
              <a:rPr b="0" lang="en-GB" sz="1800" strike="noStrike">
                <a:solidFill>
                  <a:srgbClr val="000000"/>
                </a:solidFill>
                <a:latin typeface="Open Sans"/>
                <a:ea typeface="Open Sans"/>
                <a:cs typeface="Open Sans"/>
                <a:sym typeface="Open Sans"/>
              </a:rPr>
              <a:t>Platforms and mediums for sharing</a:t>
            </a:r>
            <a:endParaRPr b="0" sz="1800" strike="noStrike">
              <a:solidFill>
                <a:srgbClr val="000000"/>
              </a:solidFill>
              <a:latin typeface="Arial"/>
              <a:ea typeface="Arial"/>
              <a:cs typeface="Arial"/>
              <a:sym typeface="Arial"/>
            </a:endParaRPr>
          </a:p>
          <a:p>
            <a:pPr indent="-285840" lvl="0" marL="285840" marR="0" rtl="0" algn="l">
              <a:lnSpc>
                <a:spcPct val="150000"/>
              </a:lnSpc>
              <a:spcBef>
                <a:spcPts val="0"/>
              </a:spcBef>
              <a:spcAft>
                <a:spcPts val="0"/>
              </a:spcAft>
              <a:buClr>
                <a:srgbClr val="000000"/>
              </a:buClr>
              <a:buSzPts val="1800"/>
              <a:buFont typeface="Arial"/>
              <a:buChar char="•"/>
            </a:pPr>
            <a:r>
              <a:rPr b="0" lang="en-GB" sz="1800" strike="noStrike">
                <a:solidFill>
                  <a:srgbClr val="000000"/>
                </a:solidFill>
                <a:latin typeface="Open Sans"/>
                <a:ea typeface="Open Sans"/>
                <a:cs typeface="Open Sans"/>
                <a:sym typeface="Open Sans"/>
              </a:rPr>
              <a:t>Licensing and intellectual property considerations</a:t>
            </a:r>
            <a:endParaRPr b="0" sz="1800" strike="noStrike">
              <a:solidFill>
                <a:srgbClr val="000000"/>
              </a:solidFill>
              <a:latin typeface="Arial"/>
              <a:ea typeface="Arial"/>
              <a:cs typeface="Arial"/>
              <a:sym typeface="Arial"/>
            </a:endParaRPr>
          </a:p>
          <a:p>
            <a:pPr indent="-285840" lvl="0" marL="285840" marR="0" rtl="0" algn="l">
              <a:lnSpc>
                <a:spcPct val="150000"/>
              </a:lnSpc>
              <a:spcBef>
                <a:spcPts val="0"/>
              </a:spcBef>
              <a:spcAft>
                <a:spcPts val="0"/>
              </a:spcAft>
              <a:buClr>
                <a:srgbClr val="000000"/>
              </a:buClr>
              <a:buSzPts val="1800"/>
              <a:buFont typeface="Arial"/>
              <a:buChar char="•"/>
            </a:pPr>
            <a:r>
              <a:rPr b="0" lang="en-GB" sz="1800" strike="noStrike">
                <a:solidFill>
                  <a:srgbClr val="000000"/>
                </a:solidFill>
                <a:latin typeface="Open Sans"/>
                <a:ea typeface="Open Sans"/>
                <a:cs typeface="Open Sans"/>
                <a:sym typeface="Open Sans"/>
              </a:rPr>
              <a:t>Engaging with the GIS community </a:t>
            </a:r>
            <a:endParaRPr b="0" sz="1800" strike="noStrike">
              <a:solidFill>
                <a:srgbClr val="000000"/>
              </a:solidFill>
              <a:latin typeface="Arial"/>
              <a:ea typeface="Arial"/>
              <a:cs typeface="Arial"/>
              <a:sym typeface="Arial"/>
            </a:endParaRPr>
          </a:p>
          <a:p>
            <a:pPr indent="-285840" lvl="0" marL="285840" marR="0" rtl="0" algn="l">
              <a:lnSpc>
                <a:spcPct val="150000"/>
              </a:lnSpc>
              <a:spcBef>
                <a:spcPts val="0"/>
              </a:spcBef>
              <a:spcAft>
                <a:spcPts val="0"/>
              </a:spcAft>
              <a:buClr>
                <a:srgbClr val="000000"/>
              </a:buClr>
              <a:buSzPts val="1800"/>
              <a:buFont typeface="Arial"/>
              <a:buChar char="•"/>
            </a:pPr>
            <a:r>
              <a:rPr b="0" lang="en-GB" sz="1800" strike="noStrike">
                <a:solidFill>
                  <a:srgbClr val="000000"/>
                </a:solidFill>
                <a:latin typeface="Open Sans"/>
                <a:ea typeface="Open Sans"/>
                <a:cs typeface="Open Sans"/>
                <a:sym typeface="Open Sans"/>
              </a:rPr>
              <a:t>Feedback and improvement</a:t>
            </a:r>
            <a:endParaRPr b="0" sz="1800" strike="noStrike">
              <a:solidFill>
                <a:srgbClr val="000000"/>
              </a:solidFill>
              <a:latin typeface="Arial"/>
              <a:ea typeface="Arial"/>
              <a:cs typeface="Arial"/>
              <a:sym typeface="Arial"/>
            </a:endParaRPr>
          </a:p>
        </p:txBody>
      </p:sp>
      <p:sp>
        <p:nvSpPr>
          <p:cNvPr id="522" name="Google Shape;522;p31"/>
          <p:cNvSpPr/>
          <p:nvPr/>
        </p:nvSpPr>
        <p:spPr>
          <a:xfrm>
            <a:off x="610200" y="1228680"/>
            <a:ext cx="6184440" cy="501120"/>
          </a:xfrm>
          <a:prstGeom prst="rect">
            <a:avLst/>
          </a:prstGeom>
          <a:noFill/>
          <a:ln>
            <a:noFill/>
          </a:ln>
        </p:spPr>
        <p:txBody>
          <a:bodyPr anchorCtr="0" anchor="t" bIns="45000" lIns="90000" spcFirstLastPara="1" rIns="90000" wrap="square" tIns="45000">
            <a:spAutoFit/>
          </a:bodyPr>
          <a:lstStyle/>
          <a:p>
            <a:pPr indent="0" lvl="0" marL="0" marR="0" rtl="0" algn="l">
              <a:lnSpc>
                <a:spcPct val="150000"/>
              </a:lnSpc>
              <a:spcBef>
                <a:spcPts val="0"/>
              </a:spcBef>
              <a:spcAft>
                <a:spcPts val="0"/>
              </a:spcAft>
              <a:buNone/>
            </a:pPr>
            <a:r>
              <a:rPr b="1" lang="en-GB" sz="1800" strike="noStrike">
                <a:solidFill>
                  <a:srgbClr val="9CC2E5"/>
                </a:solidFill>
                <a:latin typeface="Open Sans"/>
                <a:ea typeface="Open Sans"/>
                <a:cs typeface="Open Sans"/>
                <a:sym typeface="Open Sans"/>
              </a:rPr>
              <a:t>Metadata in GIS Key Concepts</a:t>
            </a:r>
            <a:endParaRPr b="0" sz="1800" strike="noStrike">
              <a:solidFill>
                <a:srgbClr val="000000"/>
              </a:solidFill>
              <a:latin typeface="Arial"/>
              <a:ea typeface="Arial"/>
              <a:cs typeface="Arial"/>
              <a:sym typeface="Arial"/>
            </a:endParaRPr>
          </a:p>
        </p:txBody>
      </p:sp>
    </p:spTree>
  </p:cSld>
  <p:clrMapOvr>
    <a:masterClrMapping/>
  </p:clrMapOvr>
  <p:transition spd="slow">
    <p:push dir="r"/>
  </p:transition>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7" name="Shape 527"/>
        <p:cNvGrpSpPr/>
        <p:nvPr/>
      </p:nvGrpSpPr>
      <p:grpSpPr>
        <a:xfrm>
          <a:off x="0" y="0"/>
          <a:ext cx="0" cy="0"/>
          <a:chOff x="0" y="0"/>
          <a:chExt cx="0" cy="0"/>
        </a:xfrm>
      </p:grpSpPr>
      <p:pic>
        <p:nvPicPr>
          <p:cNvPr descr="Graphical user interface, sunburst chart&#10;&#10;Description automatically generated" id="528" name="Google Shape;528;p32"/>
          <p:cNvPicPr preferRelativeResize="0"/>
          <p:nvPr/>
        </p:nvPicPr>
        <p:blipFill rotWithShape="1">
          <a:blip r:embed="rId3">
            <a:alphaModFix/>
          </a:blip>
          <a:srcRect b="0" l="0" r="0" t="0"/>
          <a:stretch/>
        </p:blipFill>
        <p:spPr>
          <a:xfrm>
            <a:off x="1440" y="1440"/>
            <a:ext cx="12188880" cy="6854760"/>
          </a:xfrm>
          <a:prstGeom prst="rect">
            <a:avLst/>
          </a:prstGeom>
          <a:noFill/>
          <a:ln>
            <a:noFill/>
          </a:ln>
        </p:spPr>
      </p:pic>
      <p:sp>
        <p:nvSpPr>
          <p:cNvPr id="529" name="Google Shape;529;p32"/>
          <p:cNvSpPr/>
          <p:nvPr/>
        </p:nvSpPr>
        <p:spPr>
          <a:xfrm>
            <a:off x="11775960" y="6455160"/>
            <a:ext cx="393120" cy="36468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lang="en-GB" sz="1400" strike="noStrike">
                <a:solidFill>
                  <a:srgbClr val="FFFFFF"/>
                </a:solidFill>
                <a:latin typeface="Open Sans ExtraBold"/>
                <a:ea typeface="Open Sans ExtraBold"/>
                <a:cs typeface="Open Sans ExtraBold"/>
                <a:sym typeface="Open Sans ExtraBold"/>
              </a:rPr>
              <a:t>31</a:t>
            </a:r>
            <a:endParaRPr b="0" sz="1400" strike="noStrike">
              <a:solidFill>
                <a:srgbClr val="000000"/>
              </a:solidFill>
              <a:latin typeface="Arial"/>
              <a:ea typeface="Arial"/>
              <a:cs typeface="Arial"/>
              <a:sym typeface="Arial"/>
            </a:endParaRPr>
          </a:p>
        </p:txBody>
      </p:sp>
      <p:sp>
        <p:nvSpPr>
          <p:cNvPr id="530" name="Google Shape;530;p32"/>
          <p:cNvSpPr/>
          <p:nvPr/>
        </p:nvSpPr>
        <p:spPr>
          <a:xfrm>
            <a:off x="762840" y="23760"/>
            <a:ext cx="10666080" cy="1368720"/>
          </a:xfrm>
          <a:prstGeom prst="rect">
            <a:avLst/>
          </a:prstGeom>
          <a:noFill/>
          <a:ln>
            <a:noFill/>
          </a:ln>
        </p:spPr>
        <p:txBody>
          <a:bodyPr anchorCtr="0" anchor="b" bIns="45700" lIns="91425" spcFirstLastPara="1" rIns="91425" wrap="square" tIns="45700">
            <a:normAutofit/>
          </a:bodyPr>
          <a:lstStyle/>
          <a:p>
            <a:pPr indent="0" lvl="0" marL="0" marR="0" rtl="0" algn="l">
              <a:lnSpc>
                <a:spcPct val="90000"/>
              </a:lnSpc>
              <a:spcBef>
                <a:spcPts val="0"/>
              </a:spcBef>
              <a:spcAft>
                <a:spcPts val="0"/>
              </a:spcAft>
              <a:buNone/>
            </a:pPr>
            <a:r>
              <a:rPr b="0" lang="en-GB" sz="4400" strike="noStrike">
                <a:solidFill>
                  <a:srgbClr val="000000"/>
                </a:solidFill>
                <a:latin typeface="Open Sans"/>
                <a:ea typeface="Open Sans"/>
                <a:cs typeface="Open Sans"/>
                <a:sym typeface="Open Sans"/>
              </a:rPr>
              <a:t>3.4 OGC and Other Standards in GIS</a:t>
            </a:r>
            <a:endParaRPr b="0" sz="4400" strike="noStrike">
              <a:solidFill>
                <a:srgbClr val="000000"/>
              </a:solidFill>
              <a:latin typeface="Arial"/>
              <a:ea typeface="Arial"/>
              <a:cs typeface="Arial"/>
              <a:sym typeface="Arial"/>
            </a:endParaRPr>
          </a:p>
        </p:txBody>
      </p:sp>
      <p:sp>
        <p:nvSpPr>
          <p:cNvPr id="531" name="Google Shape;531;p32"/>
          <p:cNvSpPr txBox="1"/>
          <p:nvPr>
            <p:ph idx="4294967295" type="body"/>
          </p:nvPr>
        </p:nvSpPr>
        <p:spPr>
          <a:xfrm>
            <a:off x="880560" y="2177280"/>
            <a:ext cx="10332360" cy="3894120"/>
          </a:xfrm>
          <a:prstGeom prst="rect">
            <a:avLst/>
          </a:prstGeom>
          <a:noFill/>
          <a:ln>
            <a:noFill/>
          </a:ln>
        </p:spPr>
        <p:txBody>
          <a:bodyPr anchorCtr="0" anchor="ctr" bIns="45700" lIns="91425" spcFirstLastPara="1" rIns="91425" wrap="square" tIns="45700">
            <a:noAutofit/>
          </a:bodyPr>
          <a:lstStyle/>
          <a:p>
            <a:pPr indent="0" lvl="0" marL="228600" marR="0" rtl="0" algn="l">
              <a:lnSpc>
                <a:spcPct val="150000"/>
              </a:lnSpc>
              <a:spcBef>
                <a:spcPts val="0"/>
              </a:spcBef>
              <a:spcAft>
                <a:spcPts val="0"/>
              </a:spcAft>
              <a:buClr>
                <a:srgbClr val="000000"/>
              </a:buClr>
              <a:buSzPts val="2200"/>
              <a:buFont typeface="Arial"/>
              <a:buNone/>
            </a:pPr>
            <a:r>
              <a:rPr b="0" i="0" lang="en-GB" sz="2200" u="none" cap="none" strike="noStrike">
                <a:solidFill>
                  <a:srgbClr val="000000"/>
                </a:solidFill>
                <a:latin typeface="Open Sans"/>
                <a:ea typeface="Open Sans"/>
                <a:cs typeface="Open Sans"/>
                <a:sym typeface="Open Sans"/>
              </a:rPr>
              <a:t>A standard is an agreed specification of rules and guidelines about how to implement software interfaces and data encodings. </a:t>
            </a:r>
            <a:endParaRPr b="0" i="0" sz="2200" u="none" cap="none" strike="noStrike">
              <a:solidFill>
                <a:srgbClr val="000000"/>
              </a:solidFill>
              <a:latin typeface="Open Sans"/>
              <a:ea typeface="Open Sans"/>
              <a:cs typeface="Open Sans"/>
              <a:sym typeface="Open Sans"/>
            </a:endParaRPr>
          </a:p>
          <a:p>
            <a:pPr indent="-228600" lvl="1" marL="685800" marR="0" rtl="0" algn="l">
              <a:lnSpc>
                <a:spcPct val="150000"/>
              </a:lnSpc>
              <a:spcBef>
                <a:spcPts val="1001"/>
              </a:spcBef>
              <a:spcAft>
                <a:spcPts val="0"/>
              </a:spcAft>
              <a:buClr>
                <a:srgbClr val="000000"/>
              </a:buClr>
              <a:buSzPts val="2200"/>
              <a:buFont typeface="Arial"/>
              <a:buChar char="•"/>
            </a:pPr>
            <a:r>
              <a:rPr b="0" i="0" lang="en-GB" sz="2200" u="none" cap="none" strike="noStrike">
                <a:solidFill>
                  <a:srgbClr val="000000"/>
                </a:solidFill>
                <a:latin typeface="Open Sans"/>
                <a:ea typeface="Open Sans"/>
                <a:cs typeface="Open Sans"/>
                <a:sym typeface="Open Sans"/>
              </a:rPr>
              <a:t>OGC’s consensus process is to develop and agree on standards that enable information systems to exchange geospatial information and instructions for geoprocessing. </a:t>
            </a:r>
            <a:endParaRPr b="0" i="0" sz="2200" u="none" cap="none" strike="noStrike">
              <a:solidFill>
                <a:srgbClr val="000000"/>
              </a:solidFill>
              <a:latin typeface="Open Sans"/>
              <a:ea typeface="Open Sans"/>
              <a:cs typeface="Open Sans"/>
              <a:sym typeface="Open Sans"/>
            </a:endParaRPr>
          </a:p>
          <a:p>
            <a:pPr indent="-228600" lvl="1" marL="685800" marR="0" rtl="0" algn="l">
              <a:lnSpc>
                <a:spcPct val="150000"/>
              </a:lnSpc>
              <a:spcBef>
                <a:spcPts val="1001"/>
              </a:spcBef>
              <a:spcAft>
                <a:spcPts val="0"/>
              </a:spcAft>
              <a:buClr>
                <a:srgbClr val="000000"/>
              </a:buClr>
              <a:buSzPts val="2200"/>
              <a:buFont typeface="Arial"/>
              <a:buChar char="•"/>
            </a:pPr>
            <a:r>
              <a:rPr b="0" i="0" lang="en-GB" sz="2200" u="none" cap="none" strike="noStrike">
                <a:solidFill>
                  <a:srgbClr val="000000"/>
                </a:solidFill>
                <a:latin typeface="Open Sans"/>
                <a:ea typeface="Open Sans"/>
                <a:cs typeface="Open Sans"/>
                <a:sym typeface="Open Sans"/>
              </a:rPr>
              <a:t>OGC standards are open standards.</a:t>
            </a:r>
            <a:endParaRPr b="0" i="0" sz="2200" u="none" cap="none" strike="noStrike">
              <a:solidFill>
                <a:srgbClr val="000000"/>
              </a:solidFill>
              <a:latin typeface="Open Sans"/>
              <a:ea typeface="Open Sans"/>
              <a:cs typeface="Open Sans"/>
              <a:sym typeface="Open Sans"/>
            </a:endParaRPr>
          </a:p>
        </p:txBody>
      </p:sp>
      <p:sp>
        <p:nvSpPr>
          <p:cNvPr id="532" name="Google Shape;532;p32"/>
          <p:cNvSpPr/>
          <p:nvPr/>
        </p:nvSpPr>
        <p:spPr>
          <a:xfrm>
            <a:off x="762840" y="1533600"/>
            <a:ext cx="6207840" cy="394560"/>
          </a:xfrm>
          <a:prstGeom prst="rect">
            <a:avLst/>
          </a:prstGeom>
          <a:noFill/>
          <a:ln>
            <a:noFill/>
          </a:ln>
        </p:spPr>
        <p:txBody>
          <a:bodyPr anchorCtr="0" anchor="t" bIns="45000" lIns="90000" spcFirstLastPara="1" rIns="90000" wrap="square" tIns="45000">
            <a:spAutoFit/>
          </a:bodyPr>
          <a:lstStyle/>
          <a:p>
            <a:pPr indent="0" lvl="0" marL="0" marR="0" rtl="0" algn="l">
              <a:lnSpc>
                <a:spcPct val="100000"/>
              </a:lnSpc>
              <a:spcBef>
                <a:spcPts val="0"/>
              </a:spcBef>
              <a:spcAft>
                <a:spcPts val="0"/>
              </a:spcAft>
              <a:buNone/>
            </a:pPr>
            <a:r>
              <a:rPr b="1" lang="en-GB" sz="2000" strike="noStrike">
                <a:solidFill>
                  <a:srgbClr val="9CC2E5"/>
                </a:solidFill>
                <a:latin typeface="Open Sans"/>
                <a:ea typeface="Open Sans"/>
                <a:cs typeface="Open Sans"/>
                <a:sym typeface="Open Sans"/>
              </a:rPr>
              <a:t>OGC Standards</a:t>
            </a:r>
            <a:endParaRPr b="0" sz="2000" strike="noStrike">
              <a:solidFill>
                <a:srgbClr val="000000"/>
              </a:solidFill>
              <a:latin typeface="Arial"/>
              <a:ea typeface="Arial"/>
              <a:cs typeface="Arial"/>
              <a:sym typeface="Arial"/>
            </a:endParaRPr>
          </a:p>
        </p:txBody>
      </p:sp>
    </p:spTree>
  </p:cSld>
  <p:clrMapOvr>
    <a:masterClrMapping/>
  </p:clrMapOvr>
  <p:transition spd="slow">
    <p:push dir="r"/>
  </p:transition>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7" name="Shape 537"/>
        <p:cNvGrpSpPr/>
        <p:nvPr/>
      </p:nvGrpSpPr>
      <p:grpSpPr>
        <a:xfrm>
          <a:off x="0" y="0"/>
          <a:ext cx="0" cy="0"/>
          <a:chOff x="0" y="0"/>
          <a:chExt cx="0" cy="0"/>
        </a:xfrm>
      </p:grpSpPr>
      <p:pic>
        <p:nvPicPr>
          <p:cNvPr descr="Graphical user interface, sunburst chart&#10;&#10;Description automatically generated" id="538" name="Google Shape;538;p33"/>
          <p:cNvPicPr preferRelativeResize="0"/>
          <p:nvPr/>
        </p:nvPicPr>
        <p:blipFill rotWithShape="1">
          <a:blip r:embed="rId3">
            <a:alphaModFix/>
          </a:blip>
          <a:srcRect b="0" l="0" r="0" t="0"/>
          <a:stretch/>
        </p:blipFill>
        <p:spPr>
          <a:xfrm>
            <a:off x="1440" y="1440"/>
            <a:ext cx="12188880" cy="6854760"/>
          </a:xfrm>
          <a:prstGeom prst="rect">
            <a:avLst/>
          </a:prstGeom>
          <a:noFill/>
          <a:ln>
            <a:noFill/>
          </a:ln>
        </p:spPr>
      </p:pic>
      <p:sp>
        <p:nvSpPr>
          <p:cNvPr id="539" name="Google Shape;539;p33"/>
          <p:cNvSpPr/>
          <p:nvPr/>
        </p:nvSpPr>
        <p:spPr>
          <a:xfrm>
            <a:off x="11775960" y="6455160"/>
            <a:ext cx="393120" cy="36468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lang="en-GB" sz="1400" strike="noStrike">
                <a:solidFill>
                  <a:srgbClr val="FFFFFF"/>
                </a:solidFill>
                <a:latin typeface="Open Sans ExtraBold"/>
                <a:ea typeface="Open Sans ExtraBold"/>
                <a:cs typeface="Open Sans ExtraBold"/>
                <a:sym typeface="Open Sans ExtraBold"/>
              </a:rPr>
              <a:t>32</a:t>
            </a:r>
            <a:endParaRPr b="0" sz="1400" strike="noStrike">
              <a:solidFill>
                <a:srgbClr val="000000"/>
              </a:solidFill>
              <a:latin typeface="Arial"/>
              <a:ea typeface="Arial"/>
              <a:cs typeface="Arial"/>
              <a:sym typeface="Arial"/>
            </a:endParaRPr>
          </a:p>
        </p:txBody>
      </p:sp>
      <p:sp>
        <p:nvSpPr>
          <p:cNvPr id="540" name="Google Shape;540;p33"/>
          <p:cNvSpPr/>
          <p:nvPr/>
        </p:nvSpPr>
        <p:spPr>
          <a:xfrm>
            <a:off x="762840" y="23760"/>
            <a:ext cx="10666080" cy="1368720"/>
          </a:xfrm>
          <a:prstGeom prst="rect">
            <a:avLst/>
          </a:prstGeom>
          <a:noFill/>
          <a:ln>
            <a:noFill/>
          </a:ln>
        </p:spPr>
        <p:txBody>
          <a:bodyPr anchorCtr="0" anchor="b" bIns="45700" lIns="91425" spcFirstLastPara="1" rIns="91425" wrap="square" tIns="45700">
            <a:normAutofit/>
          </a:bodyPr>
          <a:lstStyle/>
          <a:p>
            <a:pPr indent="0" lvl="0" marL="0" marR="0" rtl="0" algn="l">
              <a:lnSpc>
                <a:spcPct val="90000"/>
              </a:lnSpc>
              <a:spcBef>
                <a:spcPts val="0"/>
              </a:spcBef>
              <a:spcAft>
                <a:spcPts val="0"/>
              </a:spcAft>
              <a:buNone/>
            </a:pPr>
            <a:r>
              <a:rPr b="0" lang="en-GB" sz="4400" strike="noStrike">
                <a:solidFill>
                  <a:srgbClr val="000000"/>
                </a:solidFill>
                <a:latin typeface="Open Sans"/>
                <a:ea typeface="Open Sans"/>
                <a:cs typeface="Open Sans"/>
                <a:sym typeface="Open Sans"/>
              </a:rPr>
              <a:t>3.4 OGC and Other Standards in GIS</a:t>
            </a:r>
            <a:endParaRPr b="0" sz="4400" strike="noStrike">
              <a:solidFill>
                <a:srgbClr val="000000"/>
              </a:solidFill>
              <a:latin typeface="Arial"/>
              <a:ea typeface="Arial"/>
              <a:cs typeface="Arial"/>
              <a:sym typeface="Arial"/>
            </a:endParaRPr>
          </a:p>
        </p:txBody>
      </p:sp>
      <p:sp>
        <p:nvSpPr>
          <p:cNvPr id="541" name="Google Shape;541;p33"/>
          <p:cNvSpPr txBox="1"/>
          <p:nvPr>
            <p:ph idx="4294967295" type="body"/>
          </p:nvPr>
        </p:nvSpPr>
        <p:spPr>
          <a:xfrm>
            <a:off x="762840" y="1984680"/>
            <a:ext cx="10332360" cy="1368720"/>
          </a:xfrm>
          <a:prstGeom prst="rect">
            <a:avLst/>
          </a:prstGeom>
          <a:noFill/>
          <a:ln>
            <a:noFill/>
          </a:ln>
        </p:spPr>
        <p:txBody>
          <a:bodyPr anchorCtr="0" anchor="t" bIns="45700" lIns="91425" spcFirstLastPara="1" rIns="91425" wrap="square" tIns="45700">
            <a:noAutofit/>
          </a:bodyPr>
          <a:lstStyle/>
          <a:p>
            <a:pPr indent="0" lvl="0" marL="228600" marR="0" rtl="0" algn="l">
              <a:lnSpc>
                <a:spcPct val="150000"/>
              </a:lnSpc>
              <a:spcBef>
                <a:spcPts val="0"/>
              </a:spcBef>
              <a:spcAft>
                <a:spcPts val="0"/>
              </a:spcAft>
              <a:buClr>
                <a:srgbClr val="000000"/>
              </a:buClr>
              <a:buSzPts val="2200"/>
              <a:buFont typeface="Arial"/>
              <a:buNone/>
            </a:pPr>
            <a:r>
              <a:rPr b="0" i="0" lang="en-GB" sz="2200" u="none" cap="none" strike="noStrike">
                <a:solidFill>
                  <a:srgbClr val="000000"/>
                </a:solidFill>
                <a:latin typeface="Open Sans"/>
                <a:ea typeface="Open Sans"/>
                <a:cs typeface="Open Sans"/>
                <a:sym typeface="Open Sans"/>
              </a:rPr>
              <a:t>This standard provides a definition for handling spatial data within software applications and file formats, including spatial databases</a:t>
            </a:r>
            <a:endParaRPr b="0" i="0" sz="2200" u="none" cap="none" strike="noStrike">
              <a:solidFill>
                <a:srgbClr val="000000"/>
              </a:solidFill>
              <a:latin typeface="Calibri"/>
              <a:ea typeface="Calibri"/>
              <a:cs typeface="Calibri"/>
              <a:sym typeface="Calibri"/>
            </a:endParaRPr>
          </a:p>
        </p:txBody>
      </p:sp>
      <p:sp>
        <p:nvSpPr>
          <p:cNvPr id="542" name="Google Shape;542;p33"/>
          <p:cNvSpPr/>
          <p:nvPr/>
        </p:nvSpPr>
        <p:spPr>
          <a:xfrm>
            <a:off x="762840" y="1533600"/>
            <a:ext cx="6207840" cy="394560"/>
          </a:xfrm>
          <a:prstGeom prst="rect">
            <a:avLst/>
          </a:prstGeom>
          <a:noFill/>
          <a:ln>
            <a:noFill/>
          </a:ln>
        </p:spPr>
        <p:txBody>
          <a:bodyPr anchorCtr="0" anchor="t" bIns="45000" lIns="90000" spcFirstLastPara="1" rIns="90000" wrap="square" tIns="45000">
            <a:spAutoFit/>
          </a:bodyPr>
          <a:lstStyle/>
          <a:p>
            <a:pPr indent="0" lvl="0" marL="0" marR="0" rtl="0" algn="l">
              <a:lnSpc>
                <a:spcPct val="100000"/>
              </a:lnSpc>
              <a:spcBef>
                <a:spcPts val="0"/>
              </a:spcBef>
              <a:spcAft>
                <a:spcPts val="0"/>
              </a:spcAft>
              <a:buNone/>
            </a:pPr>
            <a:r>
              <a:rPr b="1" lang="en-GB" sz="2000" strike="noStrike">
                <a:solidFill>
                  <a:srgbClr val="9CC2E5"/>
                </a:solidFill>
                <a:latin typeface="Open Sans"/>
                <a:ea typeface="Open Sans"/>
                <a:cs typeface="Open Sans"/>
                <a:sym typeface="Open Sans"/>
              </a:rPr>
              <a:t>OGC Simple Features</a:t>
            </a:r>
            <a:endParaRPr b="0" sz="2000" strike="noStrike">
              <a:solidFill>
                <a:srgbClr val="000000"/>
              </a:solidFill>
              <a:latin typeface="Arial"/>
              <a:ea typeface="Arial"/>
              <a:cs typeface="Arial"/>
              <a:sym typeface="Arial"/>
            </a:endParaRPr>
          </a:p>
        </p:txBody>
      </p:sp>
      <p:pic>
        <p:nvPicPr>
          <p:cNvPr id="543" name="Google Shape;543;p33"/>
          <p:cNvPicPr preferRelativeResize="0"/>
          <p:nvPr/>
        </p:nvPicPr>
        <p:blipFill rotWithShape="1">
          <a:blip r:embed="rId4">
            <a:alphaModFix/>
          </a:blip>
          <a:srcRect b="0" l="0" r="0" t="0"/>
          <a:stretch/>
        </p:blipFill>
        <p:spPr>
          <a:xfrm>
            <a:off x="2085480" y="2985480"/>
            <a:ext cx="8020800" cy="3244680"/>
          </a:xfrm>
          <a:prstGeom prst="rect">
            <a:avLst/>
          </a:prstGeom>
          <a:noFill/>
          <a:ln>
            <a:noFill/>
          </a:ln>
        </p:spPr>
      </p:pic>
    </p:spTree>
  </p:cSld>
  <p:clrMapOvr>
    <a:masterClrMapping/>
  </p:clrMapOvr>
  <p:transition spd="slow">
    <p:push dir="r"/>
  </p:transition>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8" name="Shape 548"/>
        <p:cNvGrpSpPr/>
        <p:nvPr/>
      </p:nvGrpSpPr>
      <p:grpSpPr>
        <a:xfrm>
          <a:off x="0" y="0"/>
          <a:ext cx="0" cy="0"/>
          <a:chOff x="0" y="0"/>
          <a:chExt cx="0" cy="0"/>
        </a:xfrm>
      </p:grpSpPr>
      <p:pic>
        <p:nvPicPr>
          <p:cNvPr descr="Graphical user interface, sunburst chart&#10;&#10;Description automatically generated" id="549" name="Google Shape;549;p34"/>
          <p:cNvPicPr preferRelativeResize="0"/>
          <p:nvPr/>
        </p:nvPicPr>
        <p:blipFill rotWithShape="1">
          <a:blip r:embed="rId3">
            <a:alphaModFix/>
          </a:blip>
          <a:srcRect b="0" l="0" r="0" t="0"/>
          <a:stretch/>
        </p:blipFill>
        <p:spPr>
          <a:xfrm>
            <a:off x="1440" y="1440"/>
            <a:ext cx="12188880" cy="6854760"/>
          </a:xfrm>
          <a:prstGeom prst="rect">
            <a:avLst/>
          </a:prstGeom>
          <a:noFill/>
          <a:ln>
            <a:noFill/>
          </a:ln>
        </p:spPr>
      </p:pic>
      <p:sp>
        <p:nvSpPr>
          <p:cNvPr id="550" name="Google Shape;550;p34"/>
          <p:cNvSpPr/>
          <p:nvPr/>
        </p:nvSpPr>
        <p:spPr>
          <a:xfrm>
            <a:off x="11775960" y="6455160"/>
            <a:ext cx="393120" cy="36468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lang="en-GB" sz="1400" strike="noStrike">
                <a:solidFill>
                  <a:srgbClr val="FFFFFF"/>
                </a:solidFill>
                <a:latin typeface="Open Sans ExtraBold"/>
                <a:ea typeface="Open Sans ExtraBold"/>
                <a:cs typeface="Open Sans ExtraBold"/>
                <a:sym typeface="Open Sans ExtraBold"/>
              </a:rPr>
              <a:t>33</a:t>
            </a:r>
            <a:endParaRPr b="0" sz="1400" strike="noStrike">
              <a:solidFill>
                <a:srgbClr val="000000"/>
              </a:solidFill>
              <a:latin typeface="Arial"/>
              <a:ea typeface="Arial"/>
              <a:cs typeface="Arial"/>
              <a:sym typeface="Arial"/>
            </a:endParaRPr>
          </a:p>
        </p:txBody>
      </p:sp>
      <p:sp>
        <p:nvSpPr>
          <p:cNvPr id="551" name="Google Shape;551;p34"/>
          <p:cNvSpPr/>
          <p:nvPr/>
        </p:nvSpPr>
        <p:spPr>
          <a:xfrm>
            <a:off x="762840" y="23760"/>
            <a:ext cx="10666080" cy="1368720"/>
          </a:xfrm>
          <a:prstGeom prst="rect">
            <a:avLst/>
          </a:prstGeom>
          <a:noFill/>
          <a:ln>
            <a:noFill/>
          </a:ln>
        </p:spPr>
        <p:txBody>
          <a:bodyPr anchorCtr="0" anchor="b" bIns="45700" lIns="91425" spcFirstLastPara="1" rIns="91425" wrap="square" tIns="45700">
            <a:normAutofit/>
          </a:bodyPr>
          <a:lstStyle/>
          <a:p>
            <a:pPr indent="0" lvl="0" marL="0" marR="0" rtl="0" algn="l">
              <a:lnSpc>
                <a:spcPct val="90000"/>
              </a:lnSpc>
              <a:spcBef>
                <a:spcPts val="0"/>
              </a:spcBef>
              <a:spcAft>
                <a:spcPts val="0"/>
              </a:spcAft>
              <a:buNone/>
            </a:pPr>
            <a:r>
              <a:rPr b="0" lang="en-GB" sz="4400" strike="noStrike">
                <a:solidFill>
                  <a:srgbClr val="000000"/>
                </a:solidFill>
                <a:latin typeface="Open Sans"/>
                <a:ea typeface="Open Sans"/>
                <a:cs typeface="Open Sans"/>
                <a:sym typeface="Open Sans"/>
              </a:rPr>
              <a:t>3.4 OGC and Other Standards in GIS</a:t>
            </a:r>
            <a:endParaRPr b="0" sz="4400" strike="noStrike">
              <a:solidFill>
                <a:srgbClr val="000000"/>
              </a:solidFill>
              <a:latin typeface="Arial"/>
              <a:ea typeface="Arial"/>
              <a:cs typeface="Arial"/>
              <a:sym typeface="Arial"/>
            </a:endParaRPr>
          </a:p>
        </p:txBody>
      </p:sp>
      <p:sp>
        <p:nvSpPr>
          <p:cNvPr id="552" name="Google Shape;552;p34"/>
          <p:cNvSpPr txBox="1"/>
          <p:nvPr>
            <p:ph idx="4294967295" type="body"/>
          </p:nvPr>
        </p:nvSpPr>
        <p:spPr>
          <a:xfrm>
            <a:off x="300239" y="2279160"/>
            <a:ext cx="5583725" cy="3244680"/>
          </a:xfrm>
          <a:prstGeom prst="rect">
            <a:avLst/>
          </a:prstGeom>
          <a:noFill/>
          <a:ln>
            <a:noFill/>
          </a:ln>
        </p:spPr>
        <p:txBody>
          <a:bodyPr anchorCtr="0" anchor="ctr" bIns="45700" lIns="91425" spcFirstLastPara="1" rIns="91425" wrap="square" tIns="45700">
            <a:noAutofit/>
          </a:bodyPr>
          <a:lstStyle/>
          <a:p>
            <a:pPr indent="0" lvl="0" marL="228600" marR="0" rtl="0" algn="l">
              <a:lnSpc>
                <a:spcPct val="150000"/>
              </a:lnSpc>
              <a:spcBef>
                <a:spcPts val="0"/>
              </a:spcBef>
              <a:spcAft>
                <a:spcPts val="0"/>
              </a:spcAft>
              <a:buClr>
                <a:srgbClr val="000000"/>
              </a:buClr>
              <a:buSzPts val="2200"/>
              <a:buFont typeface="Arial"/>
              <a:buNone/>
            </a:pPr>
            <a:r>
              <a:rPr b="0" i="0" lang="en-GB" sz="2200" u="none" cap="none" strike="noStrike">
                <a:solidFill>
                  <a:srgbClr val="000000"/>
                </a:solidFill>
                <a:latin typeface="Open Sans"/>
                <a:ea typeface="Open Sans"/>
                <a:cs typeface="Open Sans"/>
                <a:sym typeface="Open Sans"/>
              </a:rPr>
              <a:t>This standard provides a definition for handling spatial data within software applications and file formats, including spatial databases</a:t>
            </a:r>
            <a:endParaRPr b="0" i="0" sz="2200" u="none" cap="none" strike="noStrike">
              <a:solidFill>
                <a:srgbClr val="000000"/>
              </a:solidFill>
              <a:latin typeface="Calibri"/>
              <a:ea typeface="Calibri"/>
              <a:cs typeface="Calibri"/>
              <a:sym typeface="Calibri"/>
            </a:endParaRPr>
          </a:p>
        </p:txBody>
      </p:sp>
      <p:sp>
        <p:nvSpPr>
          <p:cNvPr id="553" name="Google Shape;553;p34"/>
          <p:cNvSpPr/>
          <p:nvPr/>
        </p:nvSpPr>
        <p:spPr>
          <a:xfrm>
            <a:off x="417240" y="1584360"/>
            <a:ext cx="6207840" cy="394560"/>
          </a:xfrm>
          <a:prstGeom prst="rect">
            <a:avLst/>
          </a:prstGeom>
          <a:noFill/>
          <a:ln>
            <a:noFill/>
          </a:ln>
        </p:spPr>
        <p:txBody>
          <a:bodyPr anchorCtr="0" anchor="t" bIns="45000" lIns="90000" spcFirstLastPara="1" rIns="90000" wrap="square" tIns="45000">
            <a:spAutoFit/>
          </a:bodyPr>
          <a:lstStyle/>
          <a:p>
            <a:pPr indent="0" lvl="0" marL="0" marR="0" rtl="0" algn="l">
              <a:lnSpc>
                <a:spcPct val="100000"/>
              </a:lnSpc>
              <a:spcBef>
                <a:spcPts val="0"/>
              </a:spcBef>
              <a:spcAft>
                <a:spcPts val="0"/>
              </a:spcAft>
              <a:buNone/>
            </a:pPr>
            <a:r>
              <a:rPr b="1" lang="en-GB" sz="2000" strike="noStrike">
                <a:solidFill>
                  <a:srgbClr val="9CC2E5"/>
                </a:solidFill>
                <a:latin typeface="Open Sans"/>
                <a:ea typeface="Open Sans"/>
                <a:cs typeface="Open Sans"/>
                <a:sym typeface="Open Sans"/>
              </a:rPr>
              <a:t>OGC Simple Features</a:t>
            </a:r>
            <a:endParaRPr b="0" sz="2000" strike="noStrike">
              <a:solidFill>
                <a:srgbClr val="000000"/>
              </a:solidFill>
              <a:latin typeface="Arial"/>
              <a:ea typeface="Arial"/>
              <a:cs typeface="Arial"/>
              <a:sym typeface="Arial"/>
            </a:endParaRPr>
          </a:p>
        </p:txBody>
      </p:sp>
      <p:pic>
        <p:nvPicPr>
          <p:cNvPr id="554" name="Google Shape;554;p34"/>
          <p:cNvPicPr preferRelativeResize="0"/>
          <p:nvPr/>
        </p:nvPicPr>
        <p:blipFill rotWithShape="1">
          <a:blip r:embed="rId4">
            <a:alphaModFix/>
          </a:blip>
          <a:srcRect b="0" l="0" r="0" t="0"/>
          <a:stretch/>
        </p:blipFill>
        <p:spPr>
          <a:xfrm>
            <a:off x="5999040" y="1584360"/>
            <a:ext cx="3900960" cy="3900960"/>
          </a:xfrm>
          <a:prstGeom prst="rect">
            <a:avLst/>
          </a:prstGeom>
          <a:noFill/>
          <a:ln>
            <a:noFill/>
          </a:ln>
        </p:spPr>
      </p:pic>
      <p:sp>
        <p:nvSpPr>
          <p:cNvPr id="555" name="Google Shape;555;p34"/>
          <p:cNvSpPr txBox="1"/>
          <p:nvPr/>
        </p:nvSpPr>
        <p:spPr>
          <a:xfrm>
            <a:off x="7641720" y="5485320"/>
            <a:ext cx="1358280" cy="261720"/>
          </a:xfrm>
          <a:prstGeom prst="rect">
            <a:avLst/>
          </a:prstGeom>
          <a:noFill/>
          <a:ln>
            <a:noFill/>
          </a:ln>
        </p:spPr>
        <p:txBody>
          <a:bodyPr anchorCtr="0" anchor="t" bIns="45000" lIns="90000" spcFirstLastPara="1" rIns="90000" wrap="square" tIns="45000">
            <a:noAutofit/>
          </a:bodyPr>
          <a:lstStyle/>
          <a:p>
            <a:pPr indent="0" lvl="0" marL="0" marR="0" rtl="0" algn="l">
              <a:spcBef>
                <a:spcPts val="0"/>
              </a:spcBef>
              <a:spcAft>
                <a:spcPts val="0"/>
              </a:spcAft>
              <a:buNone/>
            </a:pPr>
            <a:r>
              <a:rPr b="0" lang="en-GB" sz="600" strike="noStrike">
                <a:solidFill>
                  <a:srgbClr val="000000"/>
                </a:solidFill>
                <a:latin typeface="Arial"/>
                <a:ea typeface="Arial"/>
                <a:cs typeface="Arial"/>
                <a:sym typeface="Arial"/>
              </a:rPr>
              <a:t>Free image from flaticon.com</a:t>
            </a:r>
            <a:endParaRPr/>
          </a:p>
        </p:txBody>
      </p:sp>
    </p:spTree>
  </p:cSld>
  <p:clrMapOvr>
    <a:masterClrMapping/>
  </p:clrMapOvr>
  <p:transition spd="slow">
    <p:push dir="r"/>
  </p:transition>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0" name="Shape 560"/>
        <p:cNvGrpSpPr/>
        <p:nvPr/>
      </p:nvGrpSpPr>
      <p:grpSpPr>
        <a:xfrm>
          <a:off x="0" y="0"/>
          <a:ext cx="0" cy="0"/>
          <a:chOff x="0" y="0"/>
          <a:chExt cx="0" cy="0"/>
        </a:xfrm>
      </p:grpSpPr>
      <p:pic>
        <p:nvPicPr>
          <p:cNvPr descr="Graphical user interface, sunburst chart&#10;&#10;Description automatically generated" id="561" name="Google Shape;561;p35"/>
          <p:cNvPicPr preferRelativeResize="0"/>
          <p:nvPr/>
        </p:nvPicPr>
        <p:blipFill rotWithShape="1">
          <a:blip r:embed="rId3">
            <a:alphaModFix/>
          </a:blip>
          <a:srcRect b="0" l="0" r="0" t="0"/>
          <a:stretch/>
        </p:blipFill>
        <p:spPr>
          <a:xfrm>
            <a:off x="1440" y="1440"/>
            <a:ext cx="12188880" cy="6854760"/>
          </a:xfrm>
          <a:prstGeom prst="rect">
            <a:avLst/>
          </a:prstGeom>
          <a:noFill/>
          <a:ln>
            <a:noFill/>
          </a:ln>
        </p:spPr>
      </p:pic>
      <p:sp>
        <p:nvSpPr>
          <p:cNvPr id="562" name="Google Shape;562;p35"/>
          <p:cNvSpPr/>
          <p:nvPr/>
        </p:nvSpPr>
        <p:spPr>
          <a:xfrm>
            <a:off x="11775960" y="6455160"/>
            <a:ext cx="393120" cy="36468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lang="en-GB" sz="1400" strike="noStrike">
                <a:solidFill>
                  <a:srgbClr val="FFFFFF"/>
                </a:solidFill>
                <a:latin typeface="Open Sans ExtraBold"/>
                <a:ea typeface="Open Sans ExtraBold"/>
                <a:cs typeface="Open Sans ExtraBold"/>
                <a:sym typeface="Open Sans ExtraBold"/>
              </a:rPr>
              <a:t>34</a:t>
            </a:r>
            <a:endParaRPr b="0" sz="1400" strike="noStrike">
              <a:solidFill>
                <a:srgbClr val="000000"/>
              </a:solidFill>
              <a:latin typeface="Arial"/>
              <a:ea typeface="Arial"/>
              <a:cs typeface="Arial"/>
              <a:sym typeface="Arial"/>
            </a:endParaRPr>
          </a:p>
        </p:txBody>
      </p:sp>
      <p:sp>
        <p:nvSpPr>
          <p:cNvPr id="563" name="Google Shape;563;p35"/>
          <p:cNvSpPr/>
          <p:nvPr/>
        </p:nvSpPr>
        <p:spPr>
          <a:xfrm>
            <a:off x="762840" y="23760"/>
            <a:ext cx="10666080" cy="1368720"/>
          </a:xfrm>
          <a:prstGeom prst="rect">
            <a:avLst/>
          </a:prstGeom>
          <a:noFill/>
          <a:ln>
            <a:noFill/>
          </a:ln>
        </p:spPr>
        <p:txBody>
          <a:bodyPr anchorCtr="0" anchor="b" bIns="45700" lIns="91425" spcFirstLastPara="1" rIns="91425" wrap="square" tIns="45700">
            <a:normAutofit/>
          </a:bodyPr>
          <a:lstStyle/>
          <a:p>
            <a:pPr indent="0" lvl="0" marL="0" marR="0" rtl="0" algn="l">
              <a:lnSpc>
                <a:spcPct val="90000"/>
              </a:lnSpc>
              <a:spcBef>
                <a:spcPts val="0"/>
              </a:spcBef>
              <a:spcAft>
                <a:spcPts val="0"/>
              </a:spcAft>
              <a:buNone/>
            </a:pPr>
            <a:r>
              <a:rPr b="0" lang="en-GB" sz="4400" strike="noStrike">
                <a:solidFill>
                  <a:srgbClr val="000000"/>
                </a:solidFill>
                <a:latin typeface="Open Sans"/>
                <a:ea typeface="Open Sans"/>
                <a:cs typeface="Open Sans"/>
                <a:sym typeface="Open Sans"/>
              </a:rPr>
              <a:t>3.4 OGC and Other Standards in GIS</a:t>
            </a:r>
            <a:endParaRPr b="0" sz="4400" strike="noStrike">
              <a:solidFill>
                <a:srgbClr val="000000"/>
              </a:solidFill>
              <a:latin typeface="Arial"/>
              <a:ea typeface="Arial"/>
              <a:cs typeface="Arial"/>
              <a:sym typeface="Arial"/>
            </a:endParaRPr>
          </a:p>
        </p:txBody>
      </p:sp>
      <p:sp>
        <p:nvSpPr>
          <p:cNvPr id="564" name="Google Shape;564;p35"/>
          <p:cNvSpPr txBox="1"/>
          <p:nvPr>
            <p:ph idx="4294967295" type="body"/>
          </p:nvPr>
        </p:nvSpPr>
        <p:spPr>
          <a:xfrm>
            <a:off x="360000" y="2644200"/>
            <a:ext cx="3768120" cy="1855800"/>
          </a:xfrm>
          <a:prstGeom prst="rect">
            <a:avLst/>
          </a:prstGeom>
          <a:noFill/>
          <a:ln>
            <a:noFill/>
          </a:ln>
        </p:spPr>
        <p:txBody>
          <a:bodyPr anchorCtr="0" anchor="t" bIns="45700" lIns="91425" spcFirstLastPara="1" rIns="91425" wrap="square" tIns="45700">
            <a:noAutofit/>
          </a:bodyPr>
          <a:lstStyle/>
          <a:p>
            <a:pPr indent="0" lvl="0" marL="228600" marR="0" rtl="0" algn="l">
              <a:lnSpc>
                <a:spcPct val="150000"/>
              </a:lnSpc>
              <a:spcBef>
                <a:spcPts val="0"/>
              </a:spcBef>
              <a:spcAft>
                <a:spcPts val="0"/>
              </a:spcAft>
              <a:buClr>
                <a:srgbClr val="000000"/>
              </a:buClr>
              <a:buSzPts val="1800"/>
              <a:buFont typeface="Arial"/>
              <a:buNone/>
            </a:pPr>
            <a:r>
              <a:rPr b="0" i="0" lang="en-GB" sz="1800" u="none" cap="none" strike="noStrike">
                <a:solidFill>
                  <a:srgbClr val="000000"/>
                </a:solidFill>
                <a:latin typeface="Open Sans"/>
                <a:ea typeface="Open Sans"/>
                <a:cs typeface="Open Sans"/>
                <a:sym typeface="Open Sans"/>
              </a:rPr>
              <a:t>1. International Organization for Standardization (ISO) </a:t>
            </a:r>
            <a:endParaRPr b="0" i="0" sz="1800" u="none" cap="none" strike="noStrike">
              <a:solidFill>
                <a:srgbClr val="000000"/>
              </a:solidFill>
              <a:latin typeface="Calibri"/>
              <a:ea typeface="Calibri"/>
              <a:cs typeface="Calibri"/>
              <a:sym typeface="Calibri"/>
            </a:endParaRPr>
          </a:p>
          <a:p>
            <a:pPr indent="0" lvl="0" marL="228600" marR="0" rtl="0" algn="l">
              <a:lnSpc>
                <a:spcPct val="150000"/>
              </a:lnSpc>
              <a:spcBef>
                <a:spcPts val="1001"/>
              </a:spcBef>
              <a:spcAft>
                <a:spcPts val="0"/>
              </a:spcAft>
              <a:buClr>
                <a:schemeClr val="dk1"/>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565" name="Google Shape;565;p35"/>
          <p:cNvSpPr/>
          <p:nvPr/>
        </p:nvSpPr>
        <p:spPr>
          <a:xfrm>
            <a:off x="417240" y="1584360"/>
            <a:ext cx="6207840" cy="394560"/>
          </a:xfrm>
          <a:prstGeom prst="rect">
            <a:avLst/>
          </a:prstGeom>
          <a:noFill/>
          <a:ln>
            <a:noFill/>
          </a:ln>
        </p:spPr>
        <p:txBody>
          <a:bodyPr anchorCtr="0" anchor="t" bIns="45000" lIns="90000" spcFirstLastPara="1" rIns="90000" wrap="square" tIns="45000">
            <a:spAutoFit/>
          </a:bodyPr>
          <a:lstStyle/>
          <a:p>
            <a:pPr indent="0" lvl="0" marL="0" marR="0" rtl="0" algn="l">
              <a:lnSpc>
                <a:spcPct val="100000"/>
              </a:lnSpc>
              <a:spcBef>
                <a:spcPts val="0"/>
              </a:spcBef>
              <a:spcAft>
                <a:spcPts val="0"/>
              </a:spcAft>
              <a:buNone/>
            </a:pPr>
            <a:r>
              <a:rPr b="1" lang="en-GB" sz="2000" strike="noStrike">
                <a:solidFill>
                  <a:srgbClr val="9CC2E5"/>
                </a:solidFill>
                <a:latin typeface="Open Sans"/>
                <a:ea typeface="Open Sans"/>
                <a:cs typeface="Open Sans"/>
                <a:sym typeface="Open Sans"/>
              </a:rPr>
              <a:t>GIS Standards Organisations</a:t>
            </a:r>
            <a:endParaRPr b="0" sz="2000" strike="noStrike">
              <a:solidFill>
                <a:srgbClr val="000000"/>
              </a:solidFill>
              <a:latin typeface="Arial"/>
              <a:ea typeface="Arial"/>
              <a:cs typeface="Arial"/>
              <a:sym typeface="Arial"/>
            </a:endParaRPr>
          </a:p>
        </p:txBody>
      </p:sp>
      <p:sp>
        <p:nvSpPr>
          <p:cNvPr id="566" name="Google Shape;566;p35"/>
          <p:cNvSpPr/>
          <p:nvPr/>
        </p:nvSpPr>
        <p:spPr>
          <a:xfrm>
            <a:off x="4212000" y="2664000"/>
            <a:ext cx="3768120" cy="1620000"/>
          </a:xfrm>
          <a:prstGeom prst="rect">
            <a:avLst/>
          </a:prstGeom>
          <a:noFill/>
          <a:ln>
            <a:noFill/>
          </a:ln>
        </p:spPr>
        <p:txBody>
          <a:bodyPr anchorCtr="0" anchor="t" bIns="45700" lIns="91425" spcFirstLastPara="1" rIns="91425" wrap="square" tIns="45700">
            <a:noAutofit/>
          </a:bodyPr>
          <a:lstStyle/>
          <a:p>
            <a:pPr indent="0" lvl="0" marL="0" marR="0" rtl="0" algn="l">
              <a:lnSpc>
                <a:spcPct val="150000"/>
              </a:lnSpc>
              <a:spcBef>
                <a:spcPts val="0"/>
              </a:spcBef>
              <a:spcAft>
                <a:spcPts val="0"/>
              </a:spcAft>
              <a:buNone/>
            </a:pPr>
            <a:r>
              <a:rPr b="0" lang="en-GB" sz="1800" strike="noStrike">
                <a:solidFill>
                  <a:srgbClr val="000000"/>
                </a:solidFill>
                <a:latin typeface="Open Sans"/>
                <a:ea typeface="Open Sans"/>
                <a:cs typeface="Open Sans"/>
                <a:sym typeface="Open Sans"/>
              </a:rPr>
              <a:t>2. Geographic Information Systems Certification Institute (GISCI) </a:t>
            </a:r>
            <a:endParaRPr b="0" sz="1800" strike="noStrike">
              <a:solidFill>
                <a:srgbClr val="000000"/>
              </a:solidFill>
              <a:latin typeface="Arial"/>
              <a:ea typeface="Arial"/>
              <a:cs typeface="Arial"/>
              <a:sym typeface="Arial"/>
            </a:endParaRPr>
          </a:p>
          <a:p>
            <a:pPr indent="0" lvl="0" marL="0" marR="0" rtl="0" algn="l">
              <a:lnSpc>
                <a:spcPct val="150000"/>
              </a:lnSpc>
              <a:spcBef>
                <a:spcPts val="1001"/>
              </a:spcBef>
              <a:spcAft>
                <a:spcPts val="0"/>
              </a:spcAft>
              <a:buNone/>
            </a:pPr>
            <a:r>
              <a:t/>
            </a:r>
            <a:endParaRPr b="0" sz="1800" strike="noStrike">
              <a:solidFill>
                <a:srgbClr val="000000"/>
              </a:solidFill>
              <a:latin typeface="Arial"/>
              <a:ea typeface="Arial"/>
              <a:cs typeface="Arial"/>
              <a:sym typeface="Arial"/>
            </a:endParaRPr>
          </a:p>
        </p:txBody>
      </p:sp>
      <p:sp>
        <p:nvSpPr>
          <p:cNvPr id="567" name="Google Shape;567;p35"/>
          <p:cNvSpPr/>
          <p:nvPr/>
        </p:nvSpPr>
        <p:spPr>
          <a:xfrm>
            <a:off x="7920000" y="2664000"/>
            <a:ext cx="3733200" cy="1666800"/>
          </a:xfrm>
          <a:prstGeom prst="rect">
            <a:avLst/>
          </a:prstGeom>
          <a:noFill/>
          <a:ln>
            <a:noFill/>
          </a:ln>
        </p:spPr>
        <p:txBody>
          <a:bodyPr anchorCtr="0" anchor="t" bIns="45700" lIns="91425" spcFirstLastPara="1" rIns="91425" wrap="square" tIns="45700">
            <a:noAutofit/>
          </a:bodyPr>
          <a:lstStyle/>
          <a:p>
            <a:pPr indent="0" lvl="0" marL="0" marR="0" rtl="0" algn="l">
              <a:lnSpc>
                <a:spcPct val="150000"/>
              </a:lnSpc>
              <a:spcBef>
                <a:spcPts val="0"/>
              </a:spcBef>
              <a:spcAft>
                <a:spcPts val="0"/>
              </a:spcAft>
              <a:buNone/>
            </a:pPr>
            <a:r>
              <a:rPr b="0" lang="en-GB" sz="1800" strike="noStrike">
                <a:solidFill>
                  <a:srgbClr val="000000"/>
                </a:solidFill>
                <a:latin typeface="Open Sans"/>
                <a:ea typeface="Open Sans"/>
                <a:cs typeface="Open Sans"/>
                <a:sym typeface="Open Sans"/>
              </a:rPr>
              <a:t>3. National Institute of Standards and Technology (NIST)</a:t>
            </a:r>
            <a:endParaRPr b="0" sz="1800" strike="noStrike">
              <a:solidFill>
                <a:srgbClr val="000000"/>
              </a:solidFill>
              <a:latin typeface="Arial"/>
              <a:ea typeface="Arial"/>
              <a:cs typeface="Arial"/>
              <a:sym typeface="Arial"/>
            </a:endParaRPr>
          </a:p>
          <a:p>
            <a:pPr indent="0" lvl="0" marL="0" marR="0" rtl="0" algn="l">
              <a:lnSpc>
                <a:spcPct val="150000"/>
              </a:lnSpc>
              <a:spcBef>
                <a:spcPts val="1001"/>
              </a:spcBef>
              <a:spcAft>
                <a:spcPts val="0"/>
              </a:spcAft>
              <a:buNone/>
            </a:pPr>
            <a:r>
              <a:t/>
            </a:r>
            <a:endParaRPr b="0" sz="1800" strike="noStrike">
              <a:solidFill>
                <a:srgbClr val="000000"/>
              </a:solidFill>
              <a:latin typeface="Arial"/>
              <a:ea typeface="Arial"/>
              <a:cs typeface="Arial"/>
              <a:sym typeface="Arial"/>
            </a:endParaRPr>
          </a:p>
        </p:txBody>
      </p:sp>
    </p:spTree>
  </p:cSld>
  <p:clrMapOvr>
    <a:masterClrMapping/>
  </p:clrMapOvr>
  <p:transition spd="slow">
    <p:push dir="r"/>
  </p:transition>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2" name="Shape 572"/>
        <p:cNvGrpSpPr/>
        <p:nvPr/>
      </p:nvGrpSpPr>
      <p:grpSpPr>
        <a:xfrm>
          <a:off x="0" y="0"/>
          <a:ext cx="0" cy="0"/>
          <a:chOff x="0" y="0"/>
          <a:chExt cx="0" cy="0"/>
        </a:xfrm>
      </p:grpSpPr>
      <p:pic>
        <p:nvPicPr>
          <p:cNvPr descr="Graphical user interface, sunburst chart&#10;&#10;Description automatically generated" id="573" name="Google Shape;573;p36"/>
          <p:cNvPicPr preferRelativeResize="0"/>
          <p:nvPr/>
        </p:nvPicPr>
        <p:blipFill rotWithShape="1">
          <a:blip r:embed="rId3">
            <a:alphaModFix/>
          </a:blip>
          <a:srcRect b="0" l="0" r="0" t="0"/>
          <a:stretch/>
        </p:blipFill>
        <p:spPr>
          <a:xfrm>
            <a:off x="-19800" y="0"/>
            <a:ext cx="12188880" cy="6854760"/>
          </a:xfrm>
          <a:prstGeom prst="rect">
            <a:avLst/>
          </a:prstGeom>
          <a:noFill/>
          <a:ln>
            <a:noFill/>
          </a:ln>
        </p:spPr>
      </p:pic>
      <p:sp>
        <p:nvSpPr>
          <p:cNvPr id="574" name="Google Shape;574;p36"/>
          <p:cNvSpPr/>
          <p:nvPr/>
        </p:nvSpPr>
        <p:spPr>
          <a:xfrm>
            <a:off x="11775960" y="6455160"/>
            <a:ext cx="393120" cy="36468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lang="en-GB" sz="1400" strike="noStrike">
                <a:solidFill>
                  <a:srgbClr val="FFFFFF"/>
                </a:solidFill>
                <a:latin typeface="Open Sans ExtraBold"/>
                <a:ea typeface="Open Sans ExtraBold"/>
                <a:cs typeface="Open Sans ExtraBold"/>
                <a:sym typeface="Open Sans ExtraBold"/>
              </a:rPr>
              <a:t>35</a:t>
            </a:r>
            <a:endParaRPr b="0" sz="1400" strike="noStrike">
              <a:solidFill>
                <a:srgbClr val="000000"/>
              </a:solidFill>
              <a:latin typeface="Arial"/>
              <a:ea typeface="Arial"/>
              <a:cs typeface="Arial"/>
              <a:sym typeface="Arial"/>
            </a:endParaRPr>
          </a:p>
        </p:txBody>
      </p:sp>
      <p:sp>
        <p:nvSpPr>
          <p:cNvPr id="575" name="Google Shape;575;p36"/>
          <p:cNvSpPr/>
          <p:nvPr/>
        </p:nvSpPr>
        <p:spPr>
          <a:xfrm>
            <a:off x="673920" y="1830240"/>
            <a:ext cx="9255960" cy="394560"/>
          </a:xfrm>
          <a:prstGeom prst="rect">
            <a:avLst/>
          </a:prstGeom>
          <a:noFill/>
          <a:ln>
            <a:noFill/>
          </a:ln>
        </p:spPr>
        <p:txBody>
          <a:bodyPr anchorCtr="0" anchor="t" bIns="45000" lIns="90000" spcFirstLastPara="1" rIns="90000" wrap="square" tIns="45000">
            <a:spAutoFit/>
          </a:bodyPr>
          <a:lstStyle/>
          <a:p>
            <a:pPr indent="0" lvl="0" marL="0" marR="0" rtl="0" algn="l">
              <a:lnSpc>
                <a:spcPct val="100000"/>
              </a:lnSpc>
              <a:spcBef>
                <a:spcPts val="0"/>
              </a:spcBef>
              <a:spcAft>
                <a:spcPts val="0"/>
              </a:spcAft>
              <a:buNone/>
            </a:pPr>
            <a:r>
              <a:rPr b="1" lang="en-GB" sz="2000" strike="noStrike">
                <a:solidFill>
                  <a:srgbClr val="9CC2E5"/>
                </a:solidFill>
                <a:latin typeface="Open Sans"/>
                <a:ea typeface="Open Sans"/>
                <a:cs typeface="Open Sans"/>
                <a:sym typeface="Open Sans"/>
              </a:rPr>
              <a:t>Key Concepts in OGC and Other Standards in GIS</a:t>
            </a:r>
            <a:endParaRPr b="0" sz="2000" strike="noStrike">
              <a:solidFill>
                <a:srgbClr val="000000"/>
              </a:solidFill>
              <a:latin typeface="Arial"/>
              <a:ea typeface="Arial"/>
              <a:cs typeface="Arial"/>
              <a:sym typeface="Arial"/>
            </a:endParaRPr>
          </a:p>
        </p:txBody>
      </p:sp>
      <p:sp>
        <p:nvSpPr>
          <p:cNvPr id="576" name="Google Shape;576;p36"/>
          <p:cNvSpPr/>
          <p:nvPr/>
        </p:nvSpPr>
        <p:spPr>
          <a:xfrm>
            <a:off x="673920" y="306360"/>
            <a:ext cx="10747800" cy="1368720"/>
          </a:xfrm>
          <a:prstGeom prst="rect">
            <a:avLst/>
          </a:prstGeom>
          <a:noFill/>
          <a:ln>
            <a:noFill/>
          </a:ln>
        </p:spPr>
        <p:txBody>
          <a:bodyPr anchorCtr="0" anchor="b" bIns="45700" lIns="91425" spcFirstLastPara="1" rIns="91425" wrap="square" tIns="45700">
            <a:normAutofit/>
          </a:bodyPr>
          <a:lstStyle/>
          <a:p>
            <a:pPr indent="0" lvl="0" marL="0" marR="0" rtl="0" algn="l">
              <a:lnSpc>
                <a:spcPct val="90000"/>
              </a:lnSpc>
              <a:spcBef>
                <a:spcPts val="0"/>
              </a:spcBef>
              <a:spcAft>
                <a:spcPts val="0"/>
              </a:spcAft>
              <a:buNone/>
            </a:pPr>
            <a:r>
              <a:rPr b="0" lang="en-GB" sz="4400" strike="noStrike">
                <a:solidFill>
                  <a:srgbClr val="000000"/>
                </a:solidFill>
                <a:latin typeface="Open Sans"/>
                <a:ea typeface="Open Sans"/>
                <a:cs typeface="Open Sans"/>
                <a:sym typeface="Open Sans"/>
              </a:rPr>
              <a:t>Summary</a:t>
            </a:r>
            <a:endParaRPr b="0" sz="4400" strike="noStrike">
              <a:solidFill>
                <a:srgbClr val="000000"/>
              </a:solidFill>
              <a:latin typeface="Arial"/>
              <a:ea typeface="Arial"/>
              <a:cs typeface="Arial"/>
              <a:sym typeface="Arial"/>
            </a:endParaRPr>
          </a:p>
        </p:txBody>
      </p:sp>
      <p:sp>
        <p:nvSpPr>
          <p:cNvPr id="577" name="Google Shape;577;p36"/>
          <p:cNvSpPr/>
          <p:nvPr/>
        </p:nvSpPr>
        <p:spPr>
          <a:xfrm>
            <a:off x="673920" y="2385000"/>
            <a:ext cx="9255960" cy="3381480"/>
          </a:xfrm>
          <a:prstGeom prst="rect">
            <a:avLst/>
          </a:prstGeom>
          <a:noFill/>
          <a:ln>
            <a:noFill/>
          </a:ln>
        </p:spPr>
        <p:txBody>
          <a:bodyPr anchorCtr="0" anchor="t" bIns="45000" lIns="90000" spcFirstLastPara="1" rIns="90000" wrap="square" tIns="45000">
            <a:spAutoFit/>
          </a:bodyPr>
          <a:lstStyle/>
          <a:p>
            <a:pPr indent="-343080" lvl="0" marL="343080" marR="0" rtl="0" algn="l">
              <a:lnSpc>
                <a:spcPct val="150000"/>
              </a:lnSpc>
              <a:spcBef>
                <a:spcPts val="0"/>
              </a:spcBef>
              <a:spcAft>
                <a:spcPts val="0"/>
              </a:spcAft>
              <a:buClr>
                <a:srgbClr val="000000"/>
              </a:buClr>
              <a:buSzPts val="2400"/>
              <a:buFont typeface="Arial"/>
              <a:buChar char="•"/>
            </a:pPr>
            <a:r>
              <a:rPr b="0" lang="en-GB" sz="2400" strike="noStrike">
                <a:solidFill>
                  <a:srgbClr val="000000"/>
                </a:solidFill>
                <a:latin typeface="Open Sans"/>
                <a:ea typeface="Open Sans"/>
                <a:cs typeface="Open Sans"/>
                <a:sym typeface="Open Sans"/>
              </a:rPr>
              <a:t>Overview </a:t>
            </a:r>
            <a:endParaRPr b="0" sz="2400" strike="noStrike">
              <a:solidFill>
                <a:srgbClr val="000000"/>
              </a:solidFill>
              <a:latin typeface="Arial"/>
              <a:ea typeface="Arial"/>
              <a:cs typeface="Arial"/>
              <a:sym typeface="Arial"/>
            </a:endParaRPr>
          </a:p>
          <a:p>
            <a:pPr indent="-343080" lvl="0" marL="343080" marR="0" rtl="0" algn="l">
              <a:lnSpc>
                <a:spcPct val="150000"/>
              </a:lnSpc>
              <a:spcBef>
                <a:spcPts val="0"/>
              </a:spcBef>
              <a:spcAft>
                <a:spcPts val="0"/>
              </a:spcAft>
              <a:buClr>
                <a:srgbClr val="000000"/>
              </a:buClr>
              <a:buSzPts val="2400"/>
              <a:buFont typeface="Arial"/>
              <a:buChar char="•"/>
            </a:pPr>
            <a:r>
              <a:rPr b="0" lang="en-GB" sz="2400" strike="noStrike">
                <a:solidFill>
                  <a:srgbClr val="000000"/>
                </a:solidFill>
                <a:latin typeface="Open Sans"/>
                <a:ea typeface="Open Sans"/>
                <a:cs typeface="Open Sans"/>
                <a:sym typeface="Open Sans"/>
              </a:rPr>
              <a:t>Examples of a Standards body.</a:t>
            </a:r>
            <a:endParaRPr b="0" sz="2400" strike="noStrike">
              <a:solidFill>
                <a:srgbClr val="000000"/>
              </a:solidFill>
              <a:latin typeface="Arial"/>
              <a:ea typeface="Arial"/>
              <a:cs typeface="Arial"/>
              <a:sym typeface="Arial"/>
            </a:endParaRPr>
          </a:p>
          <a:p>
            <a:pPr indent="-343080" lvl="0" marL="343080" marR="0" rtl="0" algn="l">
              <a:lnSpc>
                <a:spcPct val="150000"/>
              </a:lnSpc>
              <a:spcBef>
                <a:spcPts val="0"/>
              </a:spcBef>
              <a:spcAft>
                <a:spcPts val="0"/>
              </a:spcAft>
              <a:buClr>
                <a:srgbClr val="000000"/>
              </a:buClr>
              <a:buSzPts val="2400"/>
              <a:buFont typeface="Arial"/>
              <a:buChar char="•"/>
            </a:pPr>
            <a:r>
              <a:rPr b="0" lang="en-GB" sz="2400" strike="noStrike">
                <a:solidFill>
                  <a:srgbClr val="000000"/>
                </a:solidFill>
                <a:latin typeface="Open Sans"/>
                <a:ea typeface="Open Sans"/>
                <a:cs typeface="Open Sans"/>
                <a:sym typeface="Open Sans"/>
              </a:rPr>
              <a:t>Open Geospatial Consortium (OGC) Standards</a:t>
            </a:r>
            <a:endParaRPr b="0" sz="2400" strike="noStrike">
              <a:solidFill>
                <a:srgbClr val="000000"/>
              </a:solidFill>
              <a:latin typeface="Arial"/>
              <a:ea typeface="Arial"/>
              <a:cs typeface="Arial"/>
              <a:sym typeface="Arial"/>
            </a:endParaRPr>
          </a:p>
          <a:p>
            <a:pPr indent="-343080" lvl="0" marL="343080" marR="0" rtl="0" algn="l">
              <a:lnSpc>
                <a:spcPct val="150000"/>
              </a:lnSpc>
              <a:spcBef>
                <a:spcPts val="0"/>
              </a:spcBef>
              <a:spcAft>
                <a:spcPts val="0"/>
              </a:spcAft>
              <a:buClr>
                <a:srgbClr val="000000"/>
              </a:buClr>
              <a:buSzPts val="2400"/>
              <a:buFont typeface="Arial"/>
              <a:buChar char="•"/>
            </a:pPr>
            <a:r>
              <a:rPr b="0" lang="en-GB" sz="2400" strike="noStrike">
                <a:solidFill>
                  <a:srgbClr val="000000"/>
                </a:solidFill>
                <a:latin typeface="Open Sans"/>
                <a:ea typeface="Open Sans"/>
                <a:cs typeface="Open Sans"/>
                <a:sym typeface="Open Sans"/>
              </a:rPr>
              <a:t>Key OGC Standards</a:t>
            </a:r>
            <a:endParaRPr b="0" sz="2400" strike="noStrike">
              <a:solidFill>
                <a:srgbClr val="000000"/>
              </a:solidFill>
              <a:latin typeface="Arial"/>
              <a:ea typeface="Arial"/>
              <a:cs typeface="Arial"/>
              <a:sym typeface="Arial"/>
            </a:endParaRPr>
          </a:p>
          <a:p>
            <a:pPr indent="-343080" lvl="0" marL="343080" marR="0" rtl="0" algn="l">
              <a:lnSpc>
                <a:spcPct val="150000"/>
              </a:lnSpc>
              <a:spcBef>
                <a:spcPts val="0"/>
              </a:spcBef>
              <a:spcAft>
                <a:spcPts val="0"/>
              </a:spcAft>
              <a:buClr>
                <a:srgbClr val="000000"/>
              </a:buClr>
              <a:buSzPts val="2400"/>
              <a:buFont typeface="Arial"/>
              <a:buChar char="•"/>
            </a:pPr>
            <a:r>
              <a:rPr b="0" lang="en-GB" sz="2400" strike="noStrike">
                <a:solidFill>
                  <a:srgbClr val="000000"/>
                </a:solidFill>
                <a:latin typeface="Open Sans"/>
                <a:ea typeface="Open Sans"/>
                <a:cs typeface="Open Sans"/>
                <a:sym typeface="Open Sans"/>
              </a:rPr>
              <a:t>Other Relevant GIS Standards Organizations</a:t>
            </a:r>
            <a:endParaRPr b="0" sz="2400" strike="noStrike">
              <a:solidFill>
                <a:srgbClr val="000000"/>
              </a:solidFill>
              <a:latin typeface="Arial"/>
              <a:ea typeface="Arial"/>
              <a:cs typeface="Arial"/>
              <a:sym typeface="Arial"/>
            </a:endParaRPr>
          </a:p>
          <a:p>
            <a:pPr indent="-343080" lvl="0" marL="343080" marR="0" rtl="0" algn="l">
              <a:lnSpc>
                <a:spcPct val="150000"/>
              </a:lnSpc>
              <a:spcBef>
                <a:spcPts val="0"/>
              </a:spcBef>
              <a:spcAft>
                <a:spcPts val="0"/>
              </a:spcAft>
              <a:buClr>
                <a:srgbClr val="000000"/>
              </a:buClr>
              <a:buSzPts val="2400"/>
              <a:buFont typeface="Arial"/>
              <a:buChar char="•"/>
            </a:pPr>
            <a:r>
              <a:rPr b="0" lang="en-GB" sz="2400" strike="noStrike">
                <a:solidFill>
                  <a:srgbClr val="000000"/>
                </a:solidFill>
                <a:latin typeface="Open Sans"/>
                <a:ea typeface="Open Sans"/>
                <a:cs typeface="Open Sans"/>
                <a:sym typeface="Open Sans"/>
              </a:rPr>
              <a:t>Implementing GIS Standards</a:t>
            </a:r>
            <a:endParaRPr b="0" sz="2400" strike="noStrike">
              <a:solidFill>
                <a:srgbClr val="000000"/>
              </a:solidFill>
              <a:latin typeface="Arial"/>
              <a:ea typeface="Arial"/>
              <a:cs typeface="Arial"/>
              <a:sym typeface="Arial"/>
            </a:endParaRPr>
          </a:p>
        </p:txBody>
      </p:sp>
    </p:spTree>
  </p:cSld>
  <p:clrMapOvr>
    <a:masterClrMapping/>
  </p:clrMapOvr>
  <p:transition spd="slow">
    <p:push dir="r"/>
  </p:transition>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2" name="Shape 582"/>
        <p:cNvGrpSpPr/>
        <p:nvPr/>
      </p:nvGrpSpPr>
      <p:grpSpPr>
        <a:xfrm>
          <a:off x="0" y="0"/>
          <a:ext cx="0" cy="0"/>
          <a:chOff x="0" y="0"/>
          <a:chExt cx="0" cy="0"/>
        </a:xfrm>
      </p:grpSpPr>
      <p:sp>
        <p:nvSpPr>
          <p:cNvPr id="583" name="Google Shape;583;p37"/>
          <p:cNvSpPr/>
          <p:nvPr/>
        </p:nvSpPr>
        <p:spPr>
          <a:xfrm>
            <a:off x="9919440" y="5892480"/>
            <a:ext cx="1866600" cy="577800"/>
          </a:xfrm>
          <a:prstGeom prst="rect">
            <a:avLst/>
          </a:prstGeom>
          <a:noFill/>
          <a:ln>
            <a:noFill/>
          </a:ln>
        </p:spPr>
        <p:txBody>
          <a:bodyPr anchorCtr="0" anchor="b" bIns="45700" lIns="91425" spcFirstLastPara="1" rIns="91425" wrap="square" tIns="45700">
            <a:spAutoFit/>
          </a:bodyPr>
          <a:lstStyle/>
          <a:p>
            <a:pPr indent="0" lvl="0" marL="0" marR="0" rtl="0" algn="l">
              <a:lnSpc>
                <a:spcPct val="100000"/>
              </a:lnSpc>
              <a:spcBef>
                <a:spcPts val="0"/>
              </a:spcBef>
              <a:spcAft>
                <a:spcPts val="0"/>
              </a:spcAft>
              <a:buNone/>
            </a:pPr>
            <a:r>
              <a:rPr b="0" lang="en-GB" sz="800" strike="noStrike">
                <a:solidFill>
                  <a:srgbClr val="FFFFFF"/>
                </a:solidFill>
                <a:latin typeface="Open Sans"/>
                <a:ea typeface="Open Sans"/>
                <a:cs typeface="Open Sans"/>
                <a:sym typeface="Open Sans"/>
              </a:rPr>
              <a:t>CCG courses (this will take </a:t>
            </a:r>
            <a:br>
              <a:rPr lang="en-GB" sz="800">
                <a:solidFill>
                  <a:schemeClr val="dk1"/>
                </a:solidFill>
                <a:latin typeface="Arial"/>
                <a:ea typeface="Arial"/>
                <a:cs typeface="Arial"/>
                <a:sym typeface="Arial"/>
              </a:rPr>
            </a:br>
            <a:r>
              <a:rPr b="0" lang="en-GB" sz="800" strike="noStrike">
                <a:solidFill>
                  <a:srgbClr val="FFFFFF"/>
                </a:solidFill>
                <a:latin typeface="Open Sans"/>
                <a:ea typeface="Open Sans"/>
                <a:cs typeface="Open Sans"/>
                <a:sym typeface="Open Sans"/>
              </a:rPr>
              <a:t>you to the website link http://www.ClimateCompatibleGrowth.com/teachingmaterials)</a:t>
            </a:r>
            <a:endParaRPr b="0" sz="800" strike="noStrike">
              <a:solidFill>
                <a:srgbClr val="000000"/>
              </a:solidFill>
              <a:latin typeface="Arial"/>
              <a:ea typeface="Arial"/>
              <a:cs typeface="Arial"/>
              <a:sym typeface="Arial"/>
            </a:endParaRPr>
          </a:p>
        </p:txBody>
      </p:sp>
      <p:sp>
        <p:nvSpPr>
          <p:cNvPr id="584" name="Google Shape;584;p37"/>
          <p:cNvSpPr/>
          <p:nvPr/>
        </p:nvSpPr>
        <p:spPr>
          <a:xfrm>
            <a:off x="9108360" y="4845960"/>
            <a:ext cx="2371680" cy="82116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0" lang="en-GB" sz="800" strike="noStrike">
                <a:solidFill>
                  <a:srgbClr val="FFFFFF"/>
                </a:solidFill>
                <a:latin typeface="Open Sans"/>
                <a:ea typeface="Open Sans"/>
                <a:cs typeface="Open Sans"/>
                <a:sym typeface="Open Sans"/>
              </a:rPr>
              <a:t>Moksnes N., Sahlberg A., Khavari B. 2021.</a:t>
            </a:r>
            <a:br>
              <a:rPr lang="en-GB" sz="800">
                <a:solidFill>
                  <a:schemeClr val="dk1"/>
                </a:solidFill>
                <a:latin typeface="Arial"/>
                <a:ea typeface="Arial"/>
                <a:cs typeface="Arial"/>
                <a:sym typeface="Arial"/>
              </a:rPr>
            </a:br>
            <a:r>
              <a:rPr b="0" lang="en-GB" sz="800" strike="noStrike">
                <a:solidFill>
                  <a:srgbClr val="FFFFFF"/>
                </a:solidFill>
                <a:latin typeface="Open Sans"/>
                <a:ea typeface="Open Sans"/>
                <a:cs typeface="Open Sans"/>
                <a:sym typeface="Open Sans"/>
              </a:rPr>
              <a:t>Lecture 1: OnSSET/Global Electrification</a:t>
            </a:r>
            <a:br>
              <a:rPr lang="en-GB" sz="800">
                <a:solidFill>
                  <a:schemeClr val="dk1"/>
                </a:solidFill>
                <a:latin typeface="Arial"/>
                <a:ea typeface="Arial"/>
                <a:cs typeface="Arial"/>
                <a:sym typeface="Arial"/>
              </a:rPr>
            </a:br>
            <a:r>
              <a:rPr b="0" lang="en-GB" sz="800" strike="noStrike">
                <a:solidFill>
                  <a:srgbClr val="FFFFFF"/>
                </a:solidFill>
                <a:latin typeface="Open Sans"/>
                <a:ea typeface="Open Sans"/>
                <a:cs typeface="Open Sans"/>
                <a:sym typeface="Open Sans"/>
              </a:rPr>
              <a:t>Platform. Release Version 1.0. [online</a:t>
            </a:r>
            <a:br>
              <a:rPr lang="en-GB" sz="800">
                <a:solidFill>
                  <a:schemeClr val="dk1"/>
                </a:solidFill>
                <a:latin typeface="Arial"/>
                <a:ea typeface="Arial"/>
                <a:cs typeface="Arial"/>
                <a:sym typeface="Arial"/>
              </a:rPr>
            </a:br>
            <a:r>
              <a:rPr b="0" lang="en-GB" sz="800" strike="noStrike">
                <a:solidFill>
                  <a:srgbClr val="FFFFFF"/>
                </a:solidFill>
                <a:latin typeface="Open Sans"/>
                <a:ea typeface="Open Sans"/>
                <a:cs typeface="Open Sans"/>
                <a:sym typeface="Open Sans"/>
              </a:rPr>
              <a:t>presentation]. Climate Compatible Growth</a:t>
            </a:r>
            <a:br>
              <a:rPr lang="en-GB" sz="800">
                <a:solidFill>
                  <a:schemeClr val="dk1"/>
                </a:solidFill>
                <a:latin typeface="Arial"/>
                <a:ea typeface="Arial"/>
                <a:cs typeface="Arial"/>
                <a:sym typeface="Arial"/>
              </a:rPr>
            </a:br>
            <a:r>
              <a:rPr b="0" lang="en-GB" sz="800" strike="noStrike">
                <a:solidFill>
                  <a:srgbClr val="FFFFFF"/>
                </a:solidFill>
                <a:latin typeface="Open Sans"/>
                <a:ea typeface="Open Sans"/>
                <a:cs typeface="Open Sans"/>
                <a:sym typeface="Open Sans"/>
              </a:rPr>
              <a:t>Programme, Energy Sector Management Assistance Program and World Bank Group</a:t>
            </a:r>
            <a:endParaRPr b="0" sz="800" strike="noStrike">
              <a:solidFill>
                <a:srgbClr val="000000"/>
              </a:solidFill>
              <a:latin typeface="Arial"/>
              <a:ea typeface="Arial"/>
              <a:cs typeface="Arial"/>
              <a:sym typeface="Arial"/>
            </a:endParaRPr>
          </a:p>
        </p:txBody>
      </p:sp>
      <p:grpSp>
        <p:nvGrpSpPr>
          <p:cNvPr id="585" name="Google Shape;585;p37"/>
          <p:cNvGrpSpPr/>
          <p:nvPr/>
        </p:nvGrpSpPr>
        <p:grpSpPr>
          <a:xfrm>
            <a:off x="0" y="0"/>
            <a:ext cx="12192000" cy="6858000"/>
            <a:chOff x="0" y="0"/>
            <a:chExt cx="12192000" cy="6858000"/>
          </a:xfrm>
        </p:grpSpPr>
        <p:pic>
          <p:nvPicPr>
            <p:cNvPr id="586" name="Google Shape;586;p37"/>
            <p:cNvPicPr preferRelativeResize="0"/>
            <p:nvPr/>
          </p:nvPicPr>
          <p:blipFill rotWithShape="1">
            <a:blip r:embed="rId3">
              <a:alphaModFix/>
            </a:blip>
            <a:srcRect b="0" l="0" r="0" t="0"/>
            <a:stretch/>
          </p:blipFill>
          <p:spPr>
            <a:xfrm>
              <a:off x="0" y="0"/>
              <a:ext cx="12192000" cy="6858000"/>
            </a:xfrm>
            <a:prstGeom prst="rect">
              <a:avLst/>
            </a:prstGeom>
            <a:noFill/>
            <a:ln>
              <a:noFill/>
            </a:ln>
          </p:spPr>
        </p:pic>
        <p:sp>
          <p:nvSpPr>
            <p:cNvPr id="587" name="Google Shape;587;p37"/>
            <p:cNvSpPr txBox="1"/>
            <p:nvPr/>
          </p:nvSpPr>
          <p:spPr>
            <a:xfrm>
              <a:off x="9013602" y="2439464"/>
              <a:ext cx="2831431" cy="92333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1" lang="en-GB" sz="900" u="none" strike="noStrike">
                  <a:solidFill>
                    <a:srgbClr val="FFFFFF"/>
                  </a:solidFill>
                  <a:latin typeface="Open Sans"/>
                  <a:ea typeface="Open Sans"/>
                  <a:cs typeface="Open Sans"/>
                  <a:sym typeface="Open Sans"/>
                </a:rPr>
                <a:t>Supported by and in collaboration with </a:t>
              </a:r>
              <a:endParaRPr b="0" sz="1800">
                <a:solidFill>
                  <a:schemeClr val="dk1"/>
                </a:solidFill>
                <a:latin typeface="Arial"/>
                <a:ea typeface="Arial"/>
                <a:cs typeface="Arial"/>
                <a:sym typeface="Arial"/>
              </a:endParaRPr>
            </a:p>
            <a:p>
              <a:pPr indent="0" lvl="0" marL="0" marR="0" rtl="0" algn="ctr">
                <a:spcBef>
                  <a:spcPts val="0"/>
                </a:spcBef>
                <a:spcAft>
                  <a:spcPts val="0"/>
                </a:spcAft>
                <a:buNone/>
              </a:pPr>
              <a:r>
                <a:rPr b="1" i="1" lang="en-GB" sz="900" u="none" strike="noStrike">
                  <a:solidFill>
                    <a:srgbClr val="FFFFFF"/>
                  </a:solidFill>
                  <a:latin typeface="Open Sans"/>
                  <a:ea typeface="Open Sans"/>
                  <a:cs typeface="Open Sans"/>
                  <a:sym typeface="Open Sans"/>
                </a:rPr>
                <a:t>Sustainable Energy for All</a:t>
              </a:r>
              <a:endParaRPr b="0" sz="1800">
                <a:solidFill>
                  <a:schemeClr val="dk1"/>
                </a:solidFill>
                <a:latin typeface="Arial"/>
                <a:ea typeface="Arial"/>
                <a:cs typeface="Arial"/>
                <a:sym typeface="Arial"/>
              </a:endParaRPr>
            </a:p>
            <a:p>
              <a:pPr indent="0" lvl="0" marL="0" marR="0" rtl="0" algn="l">
                <a:spcBef>
                  <a:spcPts val="0"/>
                </a:spcBef>
                <a:spcAft>
                  <a:spcPts val="0"/>
                </a:spcAft>
                <a:buNone/>
              </a:pPr>
              <a:br>
                <a:rPr lang="en-GB" sz="1800">
                  <a:solidFill>
                    <a:schemeClr val="dk1"/>
                  </a:solidFill>
                  <a:latin typeface="Arial"/>
                  <a:ea typeface="Arial"/>
                  <a:cs typeface="Arial"/>
                  <a:sym typeface="Arial"/>
                </a:rPr>
              </a:br>
              <a:endParaRPr sz="1800">
                <a:solidFill>
                  <a:schemeClr val="dk1"/>
                </a:solidFill>
                <a:latin typeface="Arial"/>
                <a:ea typeface="Arial"/>
                <a:cs typeface="Arial"/>
                <a:sym typeface="Arial"/>
              </a:endParaRPr>
            </a:p>
          </p:txBody>
        </p:sp>
        <p:pic>
          <p:nvPicPr>
            <p:cNvPr descr="A white circle with white text&#10;&#10;Description automatically generated" id="588" name="Google Shape;588;p37"/>
            <p:cNvPicPr preferRelativeResize="0"/>
            <p:nvPr/>
          </p:nvPicPr>
          <p:blipFill rotWithShape="1">
            <a:blip r:embed="rId4">
              <a:alphaModFix/>
            </a:blip>
            <a:srcRect b="0" l="0" r="0" t="0"/>
            <a:stretch/>
          </p:blipFill>
          <p:spPr>
            <a:xfrm>
              <a:off x="9984649" y="2912648"/>
              <a:ext cx="945982" cy="951932"/>
            </a:xfrm>
            <a:prstGeom prst="rect">
              <a:avLst/>
            </a:prstGeom>
            <a:noFill/>
            <a:ln>
              <a:noFill/>
            </a:ln>
          </p:spPr>
        </p:pic>
        <p:sp>
          <p:nvSpPr>
            <p:cNvPr id="589" name="Google Shape;589;p37"/>
            <p:cNvSpPr txBox="1"/>
            <p:nvPr/>
          </p:nvSpPr>
          <p:spPr>
            <a:xfrm>
              <a:off x="9189625" y="4020847"/>
              <a:ext cx="2518611" cy="1015663"/>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0" i="0" lang="en-GB" sz="800" u="none" strike="noStrike">
                  <a:solidFill>
                    <a:srgbClr val="FFFFFF"/>
                  </a:solidFill>
                  <a:latin typeface="Open Sans"/>
                  <a:ea typeface="Open Sans"/>
                  <a:cs typeface="Open Sans"/>
                  <a:sym typeface="Open Sans"/>
                </a:rPr>
                <a:t>Consolidated by Admire Nyakudya, Seabilwe Tilodi and Thiasha Vythilingam</a:t>
              </a:r>
              <a:endParaRPr b="0" sz="1800">
                <a:solidFill>
                  <a:schemeClr val="dk1"/>
                </a:solidFill>
                <a:latin typeface="Arial"/>
                <a:ea typeface="Arial"/>
                <a:cs typeface="Arial"/>
                <a:sym typeface="Arial"/>
              </a:endParaRPr>
            </a:p>
            <a:p>
              <a:pPr indent="0" lvl="0" marL="0" marR="0" rtl="0" algn="ctr">
                <a:spcBef>
                  <a:spcPts val="0"/>
                </a:spcBef>
                <a:spcAft>
                  <a:spcPts val="0"/>
                </a:spcAft>
                <a:buNone/>
              </a:pPr>
              <a:r>
                <a:rPr b="0" i="0" lang="en-GB" sz="800" u="none" strike="noStrike">
                  <a:solidFill>
                    <a:srgbClr val="FFFFFF"/>
                  </a:solidFill>
                  <a:latin typeface="Open Sans"/>
                  <a:ea typeface="Open Sans"/>
                  <a:cs typeface="Open Sans"/>
                  <a:sym typeface="Open Sans"/>
                </a:rPr>
                <a:t> from Kartoza</a:t>
              </a:r>
              <a:endParaRPr b="0" sz="1800">
                <a:solidFill>
                  <a:schemeClr val="dk1"/>
                </a:solidFill>
                <a:latin typeface="Arial"/>
                <a:ea typeface="Arial"/>
                <a:cs typeface="Arial"/>
                <a:sym typeface="Arial"/>
              </a:endParaRPr>
            </a:p>
            <a:p>
              <a:pPr indent="0" lvl="0" marL="0" marR="0" rtl="0" algn="l">
                <a:spcBef>
                  <a:spcPts val="0"/>
                </a:spcBef>
                <a:spcAft>
                  <a:spcPts val="0"/>
                </a:spcAft>
                <a:buNone/>
              </a:pPr>
              <a:br>
                <a:rPr lang="en-GB" sz="1800">
                  <a:solidFill>
                    <a:schemeClr val="dk1"/>
                  </a:solidFill>
                  <a:latin typeface="Arial"/>
                  <a:ea typeface="Arial"/>
                  <a:cs typeface="Arial"/>
                  <a:sym typeface="Arial"/>
                </a:rPr>
              </a:br>
              <a:endParaRPr sz="1800">
                <a:solidFill>
                  <a:schemeClr val="dk1"/>
                </a:solidFill>
                <a:latin typeface="Arial"/>
                <a:ea typeface="Arial"/>
                <a:cs typeface="Arial"/>
                <a:sym typeface="Arial"/>
              </a:endParaRPr>
            </a:p>
          </p:txBody>
        </p:sp>
        <p:pic>
          <p:nvPicPr>
            <p:cNvPr id="590" name="Google Shape;590;p37"/>
            <p:cNvPicPr preferRelativeResize="0"/>
            <p:nvPr/>
          </p:nvPicPr>
          <p:blipFill rotWithShape="1">
            <a:blip r:embed="rId5">
              <a:alphaModFix/>
            </a:blip>
            <a:srcRect b="0" l="0" r="0" t="0"/>
            <a:stretch/>
          </p:blipFill>
          <p:spPr>
            <a:xfrm>
              <a:off x="9672330" y="4522633"/>
              <a:ext cx="1513974" cy="492922"/>
            </a:xfrm>
            <a:prstGeom prst="rect">
              <a:avLst/>
            </a:prstGeom>
            <a:noFill/>
            <a:ln>
              <a:noFill/>
            </a:ln>
          </p:spPr>
        </p:pic>
        <p:sp>
          <p:nvSpPr>
            <p:cNvPr id="591" name="Google Shape;591;p37"/>
            <p:cNvSpPr txBox="1"/>
            <p:nvPr/>
          </p:nvSpPr>
          <p:spPr>
            <a:xfrm>
              <a:off x="8845408" y="5160411"/>
              <a:ext cx="3224463" cy="1261884"/>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0" i="0" lang="en-GB" sz="800" u="none" strike="noStrike">
                  <a:solidFill>
                    <a:srgbClr val="FFFFFF"/>
                  </a:solidFill>
                  <a:latin typeface="Open Sans"/>
                  <a:ea typeface="Open Sans"/>
                  <a:cs typeface="Open Sans"/>
                  <a:sym typeface="Open Sans"/>
                </a:rPr>
                <a:t>Nyakudya A., Tilodi S., Vythilingam T., 2023.</a:t>
              </a:r>
              <a:br>
                <a:rPr b="0" i="0" lang="en-GB" sz="800" u="none" strike="noStrike">
                  <a:solidFill>
                    <a:srgbClr val="FFFFFF"/>
                  </a:solidFill>
                  <a:latin typeface="Open Sans"/>
                  <a:ea typeface="Open Sans"/>
                  <a:cs typeface="Open Sans"/>
                  <a:sym typeface="Open Sans"/>
                </a:rPr>
              </a:br>
              <a:r>
                <a:rPr b="0" i="0" lang="en-GB" sz="800" u="none" strike="noStrike">
                  <a:solidFill>
                    <a:srgbClr val="FFFFFF"/>
                  </a:solidFill>
                  <a:latin typeface="Open Sans"/>
                  <a:ea typeface="Open Sans"/>
                  <a:cs typeface="Open Sans"/>
                  <a:sym typeface="Open Sans"/>
                </a:rPr>
                <a:t>Lecture </a:t>
              </a:r>
              <a:r>
                <a:rPr lang="en-GB" sz="800">
                  <a:solidFill>
                    <a:srgbClr val="FFFFFF"/>
                  </a:solidFill>
                  <a:latin typeface="Open Sans"/>
                  <a:ea typeface="Open Sans"/>
                  <a:cs typeface="Open Sans"/>
                  <a:sym typeface="Open Sans"/>
                </a:rPr>
                <a:t>3</a:t>
              </a:r>
              <a:r>
                <a:rPr b="0" i="0" lang="en-GB" sz="800" u="none" strike="noStrike">
                  <a:solidFill>
                    <a:srgbClr val="FFFFFF"/>
                  </a:solidFill>
                  <a:latin typeface="Open Sans"/>
                  <a:ea typeface="Open Sans"/>
                  <a:cs typeface="Open Sans"/>
                  <a:sym typeface="Open Sans"/>
                </a:rPr>
                <a:t>: Geospatial Data Management for Energy Access. Release Version 1.0</a:t>
              </a:r>
              <a:br>
                <a:rPr b="0" i="0" lang="en-GB" sz="800" u="none" strike="noStrike">
                  <a:solidFill>
                    <a:srgbClr val="FFFFFF"/>
                  </a:solidFill>
                  <a:latin typeface="Open Sans"/>
                  <a:ea typeface="Open Sans"/>
                  <a:cs typeface="Open Sans"/>
                  <a:sym typeface="Open Sans"/>
                </a:rPr>
              </a:br>
              <a:r>
                <a:rPr b="0" i="0" lang="en-GB" sz="800" u="none" strike="noStrike">
                  <a:solidFill>
                    <a:srgbClr val="FFFFFF"/>
                  </a:solidFill>
                  <a:latin typeface="Open Sans"/>
                  <a:ea typeface="Open Sans"/>
                  <a:cs typeface="Open Sans"/>
                  <a:sym typeface="Open Sans"/>
                </a:rPr>
                <a:t>[online presentation]. Climate Compatible Growth Programme, Sustainable Energy for All, Kartoza</a:t>
              </a:r>
              <a:endParaRPr b="0" sz="1800">
                <a:solidFill>
                  <a:schemeClr val="dk1"/>
                </a:solidFill>
                <a:latin typeface="Arial"/>
                <a:ea typeface="Arial"/>
                <a:cs typeface="Arial"/>
                <a:sym typeface="Arial"/>
              </a:endParaRPr>
            </a:p>
            <a:p>
              <a:pPr indent="0" lvl="0" marL="0" marR="0" rtl="0" algn="l">
                <a:spcBef>
                  <a:spcPts val="0"/>
                </a:spcBef>
                <a:spcAft>
                  <a:spcPts val="0"/>
                </a:spcAft>
                <a:buNone/>
              </a:pPr>
              <a:br>
                <a:rPr lang="en-GB" sz="1800">
                  <a:solidFill>
                    <a:schemeClr val="dk1"/>
                  </a:solidFill>
                  <a:latin typeface="Arial"/>
                  <a:ea typeface="Arial"/>
                  <a:cs typeface="Arial"/>
                  <a:sym typeface="Arial"/>
                </a:rPr>
              </a:br>
              <a:endParaRPr sz="1800">
                <a:solidFill>
                  <a:schemeClr val="dk1"/>
                </a:solidFill>
                <a:latin typeface="Arial"/>
                <a:ea typeface="Arial"/>
                <a:cs typeface="Arial"/>
                <a:sym typeface="Arial"/>
              </a:endParaRPr>
            </a:p>
          </p:txBody>
        </p:sp>
      </p:grpSp>
    </p:spTree>
  </p:cSld>
  <p:clrMapOvr>
    <a:masterClrMapping/>
  </p:clrMapOvr>
  <p:transition spd="slow">
    <p:push dir="r"/>
  </p:transition>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5" name="Shape 595"/>
        <p:cNvGrpSpPr/>
        <p:nvPr/>
      </p:nvGrpSpPr>
      <p:grpSpPr>
        <a:xfrm>
          <a:off x="0" y="0"/>
          <a:ext cx="0" cy="0"/>
          <a:chOff x="0" y="0"/>
          <a:chExt cx="0" cy="0"/>
        </a:xfrm>
      </p:grpSpPr>
      <p:pic>
        <p:nvPicPr>
          <p:cNvPr descr="Graphical user interface, text" id="596" name="Google Shape;596;p38"/>
          <p:cNvPicPr preferRelativeResize="0"/>
          <p:nvPr/>
        </p:nvPicPr>
        <p:blipFill rotWithShape="1">
          <a:blip r:embed="rId3">
            <a:alphaModFix/>
          </a:blip>
          <a:srcRect b="0" l="0" r="0" t="0"/>
          <a:stretch/>
        </p:blipFill>
        <p:spPr>
          <a:xfrm>
            <a:off x="0" y="0"/>
            <a:ext cx="12192000" cy="6858000"/>
          </a:xfrm>
          <a:prstGeom prst="rect">
            <a:avLst/>
          </a:prstGeom>
          <a:noFill/>
          <a:ln>
            <a:noFill/>
          </a:ln>
        </p:spPr>
      </p:pic>
      <p:sp>
        <p:nvSpPr>
          <p:cNvPr id="597" name="Google Shape;597;p38"/>
          <p:cNvSpPr txBox="1"/>
          <p:nvPr/>
        </p:nvSpPr>
        <p:spPr>
          <a:xfrm>
            <a:off x="2480931" y="2817629"/>
            <a:ext cx="6528390"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sz="2400">
                <a:solidFill>
                  <a:schemeClr val="accent1"/>
                </a:solidFill>
                <a:latin typeface="Arial"/>
                <a:ea typeface="Arial"/>
                <a:cs typeface="Arial"/>
                <a:sym typeface="Arial"/>
              </a:rPr>
              <a:t>This document was updated on </a:t>
            </a:r>
            <a:r>
              <a:rPr b="1" lang="en-GB" sz="2400">
                <a:solidFill>
                  <a:schemeClr val="accent1"/>
                </a:solidFill>
              </a:rPr>
              <a:t>1</a:t>
            </a:r>
            <a:r>
              <a:rPr b="1" lang="en-GB" sz="2400">
                <a:solidFill>
                  <a:schemeClr val="accent1"/>
                </a:solidFill>
                <a:latin typeface="Arial"/>
                <a:ea typeface="Arial"/>
                <a:cs typeface="Arial"/>
                <a:sym typeface="Arial"/>
              </a:rPr>
              <a:t>1.1</a:t>
            </a:r>
            <a:r>
              <a:rPr b="1" lang="en-GB" sz="2400">
                <a:solidFill>
                  <a:schemeClr val="accent1"/>
                </a:solidFill>
              </a:rPr>
              <a:t>0</a:t>
            </a:r>
            <a:r>
              <a:rPr b="1" lang="en-GB" sz="2400">
                <a:solidFill>
                  <a:schemeClr val="accent1"/>
                </a:solidFill>
                <a:latin typeface="Arial"/>
                <a:ea typeface="Arial"/>
                <a:cs typeface="Arial"/>
                <a:sym typeface="Arial"/>
              </a:rPr>
              <a:t>.202</a:t>
            </a:r>
            <a:r>
              <a:rPr b="1" lang="en-GB" sz="2400">
                <a:solidFill>
                  <a:schemeClr val="accent1"/>
                </a:solidFill>
              </a:rPr>
              <a:t>5</a:t>
            </a:r>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2021-02-10T16:48:02Z</dcterms:created>
  <dc:creator>Sarel Greyling</dc:creato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0x010100633F727AA7180443A862CD9A25741398</vt:lpwstr>
  </property>
  <property fmtid="{D5CDD505-2E9C-101B-9397-08002B2CF9AE}" pid="3" name="Notes">
    <vt:i4>35</vt:i4>
  </property>
  <property fmtid="{D5CDD505-2E9C-101B-9397-08002B2CF9AE}" pid="4" name="PresentationFormat">
    <vt:lpwstr>Widescreen</vt:lpwstr>
  </property>
  <property fmtid="{D5CDD505-2E9C-101B-9397-08002B2CF9AE}" pid="5" name="Slides">
    <vt:i4>35</vt:i4>
  </property>
</Properties>
</file>