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custom-properties+xml" PartName="/docProps/custom.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 id="2147483663"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Lst>
  <p:sldSz cy="6858000" cx="12192000"/>
  <p:notesSz cx="6858000" cy="9144000"/>
  <p:embeddedFontLst>
    <p:embeddedFont>
      <p:font typeface="Open Sans ExtraBold"/>
      <p:bold r:id="rId32"/>
      <p:boldItalic r:id="rId33"/>
    </p:embeddedFont>
    <p:embeddedFont>
      <p:font typeface="Open Sans"/>
      <p:regular r:id="rId34"/>
      <p:bold r:id="rId35"/>
      <p:italic r:id="rId36"/>
      <p:boldItalic r:id="rId3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38" roundtripDataSignature="AMtx7mgdYNYVCRTBDLKMFPIBBCApO/Rz7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font" Target="fonts/OpenSansExtraBold-boldItalic.fntdata"/><Relationship Id="rId10" Type="http://schemas.openxmlformats.org/officeDocument/2006/relationships/slide" Target="slides/slide5.xml"/><Relationship Id="rId32" Type="http://schemas.openxmlformats.org/officeDocument/2006/relationships/font" Target="fonts/OpenSansExtraBold-bold.fntdata"/><Relationship Id="rId13" Type="http://schemas.openxmlformats.org/officeDocument/2006/relationships/slide" Target="slides/slide8.xml"/><Relationship Id="rId35" Type="http://schemas.openxmlformats.org/officeDocument/2006/relationships/font" Target="fonts/OpenSans-bold.fntdata"/><Relationship Id="rId12" Type="http://schemas.openxmlformats.org/officeDocument/2006/relationships/slide" Target="slides/slide7.xml"/><Relationship Id="rId34" Type="http://schemas.openxmlformats.org/officeDocument/2006/relationships/font" Target="fonts/OpenSans-regular.fntdata"/><Relationship Id="rId15" Type="http://schemas.openxmlformats.org/officeDocument/2006/relationships/slide" Target="slides/slide10.xml"/><Relationship Id="rId37" Type="http://schemas.openxmlformats.org/officeDocument/2006/relationships/font" Target="fonts/OpenSans-boldItalic.fntdata"/><Relationship Id="rId14" Type="http://schemas.openxmlformats.org/officeDocument/2006/relationships/slide" Target="slides/slide9.xml"/><Relationship Id="rId36" Type="http://schemas.openxmlformats.org/officeDocument/2006/relationships/font" Target="fonts/OpenSans-italic.fntdata"/><Relationship Id="rId17" Type="http://schemas.openxmlformats.org/officeDocument/2006/relationships/slide" Target="slides/slide12.xml"/><Relationship Id="rId16" Type="http://schemas.openxmlformats.org/officeDocument/2006/relationships/slide" Target="slides/slide11.xml"/><Relationship Id="rId38" Type="http://customschemas.google.com/relationships/presentationmetadata" Target="meta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216000" y="812520"/>
            <a:ext cx="7127280" cy="400896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 name="Google Shape;4;n"/>
          <p:cNvSpPr txBox="1"/>
          <p:nvPr>
            <p:ph idx="1" type="body"/>
          </p:nvPr>
        </p:nvSpPr>
        <p:spPr>
          <a:xfrm>
            <a:off x="756000" y="5078520"/>
            <a:ext cx="6047640" cy="4811040"/>
          </a:xfrm>
          <a:prstGeom prst="rect">
            <a:avLst/>
          </a:prstGeom>
          <a:noFill/>
          <a:ln>
            <a:noFill/>
          </a:ln>
        </p:spPr>
        <p:txBody>
          <a:bodyPr anchorCtr="0" anchor="t" bIns="0" lIns="0" spcFirstLastPara="1" rIns="0" wrap="square" tIns="0">
            <a:noAutofit/>
          </a:bodyPr>
          <a:lstStyle>
            <a:lvl1pPr indent="-228600" lvl="0" marL="457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indent="-228600" lvl="1" marL="914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2pPr>
            <a:lvl3pPr indent="-228600" lvl="2" marL="1371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3pPr>
            <a:lvl4pPr indent="-228600" lvl="3" marL="1828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4pPr>
            <a:lvl5pPr indent="-228600" lvl="4" marL="22860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5pPr>
            <a:lvl6pPr indent="-228600" lvl="5" marL="2743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6pPr>
            <a:lvl7pPr indent="-228600" lvl="6" marL="3200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7pPr>
            <a:lvl8pPr indent="-228600" lvl="7" marL="3657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8pPr>
            <a:lvl9pPr indent="-228600" lvl="8" marL="4114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9pPr>
          </a:lstStyle>
          <a:p/>
        </p:txBody>
      </p:sp>
      <p:sp>
        <p:nvSpPr>
          <p:cNvPr id="5" name="Google Shape;5;n"/>
          <p:cNvSpPr txBox="1"/>
          <p:nvPr>
            <p:ph idx="3" type="hdr"/>
          </p:nvPr>
        </p:nvSpPr>
        <p:spPr>
          <a:xfrm>
            <a:off x="0" y="0"/>
            <a:ext cx="3280680" cy="534240"/>
          </a:xfrm>
          <a:prstGeom prst="rect">
            <a:avLst/>
          </a:prstGeom>
          <a:noFill/>
          <a:ln>
            <a:noFill/>
          </a:ln>
        </p:spPr>
        <p:txBody>
          <a:bodyPr anchorCtr="0" anchor="t" bIns="0" lIns="0" spcFirstLastPara="1" rIns="0" wrap="square" tIns="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6" name="Google Shape;6;n"/>
          <p:cNvSpPr txBox="1"/>
          <p:nvPr>
            <p:ph idx="10" type="dt"/>
          </p:nvPr>
        </p:nvSpPr>
        <p:spPr>
          <a:xfrm>
            <a:off x="4278960" y="0"/>
            <a:ext cx="3280680" cy="534240"/>
          </a:xfrm>
          <a:prstGeom prst="rect">
            <a:avLst/>
          </a:prstGeom>
          <a:noFill/>
          <a:ln>
            <a:noFill/>
          </a:ln>
        </p:spPr>
        <p:txBody>
          <a:bodyPr anchorCtr="0" anchor="t" bIns="0" lIns="0" spcFirstLastPara="1" rIns="0" wrap="square" tIns="0">
            <a:noAutofit/>
          </a:bodyPr>
          <a:lstStyle>
            <a:lvl1pPr lvl="0" marR="0" rtl="0" algn="r">
              <a:spcBef>
                <a:spcPts val="0"/>
              </a:spcBef>
              <a:spcAft>
                <a:spcPts val="0"/>
              </a:spcAft>
              <a:buClr>
                <a:srgbClr val="000000"/>
              </a:buClr>
              <a:buSzPts val="1400"/>
              <a:buFont typeface="Times New Roman"/>
              <a:buNone/>
              <a:defRPr b="0" i="0" sz="1400" u="none" cap="none" strike="noStrike">
                <a:solidFill>
                  <a:srgbClr val="000000"/>
                </a:solidFill>
                <a:latin typeface="Times New Roman"/>
                <a:ea typeface="Times New Roman"/>
                <a:cs typeface="Times New Roman"/>
                <a:sym typeface="Times New Roman"/>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10157400"/>
            <a:ext cx="3280680" cy="534240"/>
          </a:xfrm>
          <a:prstGeom prst="rect">
            <a:avLst/>
          </a:prstGeom>
          <a:noFill/>
          <a:ln>
            <a:noFill/>
          </a:ln>
        </p:spPr>
        <p:txBody>
          <a:bodyPr anchorCtr="0" anchor="b" bIns="0" lIns="0" spcFirstLastPara="1" rIns="0" wrap="square" tIns="0">
            <a:noAutofit/>
          </a:bodyPr>
          <a:lstStyle>
            <a:lvl1pPr lvl="0" marR="0" rtl="0" algn="l">
              <a:spcBef>
                <a:spcPts val="0"/>
              </a:spcBef>
              <a:spcAft>
                <a:spcPts val="0"/>
              </a:spcAft>
              <a:buClr>
                <a:srgbClr val="000000"/>
              </a:buClr>
              <a:buSzPts val="1400"/>
              <a:buFont typeface="Times New Roman"/>
              <a:buNone/>
              <a:defRPr b="0" i="0" sz="1400" u="none" cap="none" strike="noStrike">
                <a:solidFill>
                  <a:srgbClr val="000000"/>
                </a:solidFill>
                <a:latin typeface="Times New Roman"/>
                <a:ea typeface="Times New Roman"/>
                <a:cs typeface="Times New Roman"/>
                <a:sym typeface="Times New Roman"/>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4278960" y="10157400"/>
            <a:ext cx="3280680" cy="534240"/>
          </a:xfrm>
          <a:prstGeom prst="rect">
            <a:avLst/>
          </a:prstGeom>
          <a:noFill/>
          <a:ln>
            <a:noFill/>
          </a:ln>
        </p:spPr>
        <p:txBody>
          <a:bodyPr anchorCtr="0" anchor="b" bIns="0" lIns="0" spcFirstLastPara="1" rIns="0" wrap="square" tIns="0">
            <a:noAutofit/>
          </a:bodyPr>
          <a:lstStyle/>
          <a:p>
            <a:pPr indent="0" lvl="0" marL="0" marR="0" rtl="0" algn="r">
              <a:spcBef>
                <a:spcPts val="0"/>
              </a:spcBef>
              <a:spcAft>
                <a:spcPts val="0"/>
              </a:spcAft>
              <a:buClr>
                <a:srgbClr val="000000"/>
              </a:buClr>
              <a:buSzPts val="1400"/>
              <a:buFont typeface="Times New Roman"/>
              <a:buNone/>
            </a:pPr>
            <a:fld id="{00000000-1234-1234-1234-123412341234}" type="slidenum">
              <a:rPr b="0" i="0" lang="en-GB" sz="1400" u="none" cap="none" strike="noStrike">
                <a:solidFill>
                  <a:srgbClr val="000000"/>
                </a:solidFill>
                <a:latin typeface="Times New Roman"/>
                <a:ea typeface="Times New Roman"/>
                <a:cs typeface="Times New Roman"/>
                <a:sym typeface="Times New Roman"/>
              </a:rPr>
              <a:t>‹#›</a:t>
            </a:fld>
            <a:endParaRPr b="0" i="0" sz="1400" u="none" cap="none" strike="noStrike">
              <a:solidFill>
                <a:srgbClr val="000000"/>
              </a:solidFill>
              <a:latin typeface="Times New Roman"/>
              <a:ea typeface="Times New Roman"/>
              <a:cs typeface="Times New Roman"/>
              <a:sym typeface="Times New Roman"/>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p1:notes"/>
          <p:cNvSpPr txBox="1"/>
          <p:nvPr>
            <p:ph idx="1" type="body"/>
          </p:nvPr>
        </p:nvSpPr>
        <p:spPr>
          <a:xfrm>
            <a:off x="756000" y="5078520"/>
            <a:ext cx="6047640" cy="481104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192" name="Google Shape;192;p1:notes"/>
          <p:cNvSpPr/>
          <p:nvPr>
            <p:ph idx="2" type="sldImg"/>
          </p:nvPr>
        </p:nvSpPr>
        <p:spPr>
          <a:xfrm>
            <a:off x="216000" y="812520"/>
            <a:ext cx="7127280" cy="400896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02" name="Google Shape;202;p2:notes"/>
          <p:cNvSpPr txBox="1"/>
          <p:nvPr>
            <p:ph idx="1" type="body"/>
          </p:nvPr>
        </p:nvSpPr>
        <p:spPr>
          <a:xfrm>
            <a:off x="685800" y="4400640"/>
            <a:ext cx="5486040" cy="3600000"/>
          </a:xfrm>
          <a:prstGeom prst="rect">
            <a:avLst/>
          </a:prstGeom>
          <a:noFill/>
          <a:ln>
            <a:noFill/>
          </a:ln>
        </p:spPr>
        <p:txBody>
          <a:bodyPr anchorCtr="0" anchor="t" bIns="0" lIns="0" spcFirstLastPara="1" rIns="0" wrap="square" tIns="0">
            <a:noAutofit/>
          </a:bodyPr>
          <a:lstStyle/>
          <a:p>
            <a:pPr indent="0" lvl="0" marL="216000" rtl="0" algn="l">
              <a:spcBef>
                <a:spcPts val="0"/>
              </a:spcBef>
              <a:spcAft>
                <a:spcPts val="0"/>
              </a:spcAft>
              <a:buClr>
                <a:schemeClr val="dk1"/>
              </a:buClr>
              <a:buSzPts val="1800"/>
              <a:buFont typeface="Arial"/>
              <a:buNone/>
            </a:pPr>
            <a:r>
              <a:t/>
            </a:r>
            <a:endParaRPr b="0" sz="1800" strike="noStrike">
              <a:solidFill>
                <a:srgbClr val="000000"/>
              </a:solidFill>
              <a:latin typeface="Arial"/>
              <a:ea typeface="Arial"/>
              <a:cs typeface="Arial"/>
              <a:sym typeface="Arial"/>
            </a:endParaRPr>
          </a:p>
        </p:txBody>
      </p:sp>
      <p:sp>
        <p:nvSpPr>
          <p:cNvPr id="203" name="Google Shape;203;p2:notes"/>
          <p:cNvSpPr txBox="1"/>
          <p:nvPr>
            <p:ph idx="12" type="sldNum"/>
          </p:nvPr>
        </p:nvSpPr>
        <p:spPr>
          <a:xfrm>
            <a:off x="3884760" y="8685360"/>
            <a:ext cx="2971440" cy="458280"/>
          </a:xfrm>
          <a:prstGeom prst="rect">
            <a:avLst/>
          </a:prstGeom>
          <a:noFill/>
          <a:ln>
            <a:noFill/>
          </a:ln>
        </p:spPr>
        <p:txBody>
          <a:bodyPr anchorCtr="0" anchor="b" bIns="0" lIns="0" spcFirstLastPara="1" rIns="0" wrap="square" tIns="0">
            <a:noAutofit/>
          </a:bodyPr>
          <a:lstStyle/>
          <a:p>
            <a:pPr indent="0" lvl="0" marL="0" marR="0" rtl="0" algn="r">
              <a:lnSpc>
                <a:spcPct val="100000"/>
              </a:lnSpc>
              <a:spcBef>
                <a:spcPts val="0"/>
              </a:spcBef>
              <a:spcAft>
                <a:spcPts val="0"/>
              </a:spcAft>
              <a:buClr>
                <a:srgbClr val="000000"/>
              </a:buClr>
              <a:buSzPts val="1200"/>
              <a:buFont typeface="Times New Roman"/>
              <a:buNone/>
            </a:pPr>
            <a:fld id="{00000000-1234-1234-1234-123412341234}" type="slidenum">
              <a:rPr b="0" lang="en-GB" sz="1200" strike="noStrike">
                <a:solidFill>
                  <a:srgbClr val="000000"/>
                </a:solidFill>
                <a:latin typeface="Times New Roman"/>
                <a:ea typeface="Times New Roman"/>
                <a:cs typeface="Times New Roman"/>
                <a:sym typeface="Times New Roman"/>
              </a:rPr>
              <a:t>‹#›</a:t>
            </a:fld>
            <a:endParaRPr b="0" sz="1200" strike="noStrike">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11" name="Google Shape;211;p3:notes"/>
          <p:cNvSpPr txBox="1"/>
          <p:nvPr>
            <p:ph idx="1" type="body"/>
          </p:nvPr>
        </p:nvSpPr>
        <p:spPr>
          <a:xfrm>
            <a:off x="685800" y="4400640"/>
            <a:ext cx="5486040" cy="3600000"/>
          </a:xfrm>
          <a:prstGeom prst="rect">
            <a:avLst/>
          </a:prstGeom>
          <a:noFill/>
          <a:ln>
            <a:noFill/>
          </a:ln>
        </p:spPr>
        <p:txBody>
          <a:bodyPr anchorCtr="0" anchor="t" bIns="0" lIns="0" spcFirstLastPara="1" rIns="0" wrap="square" tIns="0">
            <a:noAutofit/>
          </a:bodyPr>
          <a:lstStyle/>
          <a:p>
            <a:pPr indent="0" lvl="0" marL="0" rtl="0" algn="l">
              <a:lnSpc>
                <a:spcPct val="200000"/>
              </a:lnSpc>
              <a:spcBef>
                <a:spcPts val="0"/>
              </a:spcBef>
              <a:spcAft>
                <a:spcPts val="0"/>
              </a:spcAft>
              <a:buClr>
                <a:srgbClr val="000000"/>
              </a:buClr>
              <a:buSzPts val="1200"/>
              <a:buFont typeface="Open Sans"/>
              <a:buNone/>
            </a:pPr>
            <a:r>
              <a:rPr b="0" lang="en-GB" sz="1200" strike="noStrike">
                <a:solidFill>
                  <a:srgbClr val="000000"/>
                </a:solidFill>
                <a:latin typeface="Open Sans"/>
                <a:ea typeface="Open Sans"/>
                <a:cs typeface="Open Sans"/>
                <a:sym typeface="Open Sans"/>
              </a:rPr>
              <a:t>An SDI platform e.g. GeoNode consists of the following software components:</a:t>
            </a:r>
            <a:endParaRPr b="0" sz="1200" strike="noStrike">
              <a:solidFill>
                <a:srgbClr val="000000"/>
              </a:solidFill>
              <a:latin typeface="Open Sans"/>
              <a:ea typeface="Open Sans"/>
              <a:cs typeface="Open Sans"/>
              <a:sym typeface="Open Sans"/>
            </a:endParaRPr>
          </a:p>
          <a:p>
            <a:pPr indent="-171360" lvl="0" marL="171360" rtl="0" algn="l">
              <a:lnSpc>
                <a:spcPct val="2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Database (PostgreSQL with PostGIS and file storage)</a:t>
            </a:r>
            <a:endParaRPr b="0" sz="1200" strike="noStrike">
              <a:solidFill>
                <a:srgbClr val="000000"/>
              </a:solidFill>
              <a:latin typeface="Open Sans"/>
              <a:ea typeface="Open Sans"/>
              <a:cs typeface="Open Sans"/>
              <a:sym typeface="Open Sans"/>
            </a:endParaRPr>
          </a:p>
          <a:p>
            <a:pPr indent="-171360" lvl="0" marL="171360" rtl="0" algn="l">
              <a:lnSpc>
                <a:spcPct val="2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Geodata Server – (GeoServer)</a:t>
            </a:r>
            <a:endParaRPr b="0" sz="1200" strike="noStrike">
              <a:solidFill>
                <a:srgbClr val="000000"/>
              </a:solidFill>
              <a:latin typeface="Open Sans"/>
              <a:ea typeface="Open Sans"/>
              <a:cs typeface="Open Sans"/>
              <a:sym typeface="Open Sans"/>
            </a:endParaRPr>
          </a:p>
          <a:p>
            <a:pPr indent="-171360" lvl="0" marL="171360" rtl="0" algn="l">
              <a:lnSpc>
                <a:spcPct val="2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Metadata publishing service (pycsw)</a:t>
            </a:r>
            <a:endParaRPr b="0" sz="1200" strike="noStrike">
              <a:solidFill>
                <a:srgbClr val="000000"/>
              </a:solidFill>
              <a:latin typeface="Open Sans"/>
              <a:ea typeface="Open Sans"/>
              <a:cs typeface="Open Sans"/>
              <a:sym typeface="Open Sans"/>
            </a:endParaRPr>
          </a:p>
          <a:p>
            <a:pPr indent="-171360" lvl="0" marL="171360" rtl="0" algn="l">
              <a:lnSpc>
                <a:spcPct val="2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Web application framework that binds the different components together (Django)</a:t>
            </a:r>
            <a:endParaRPr b="0" sz="1200" strike="noStrike">
              <a:solidFill>
                <a:srgbClr val="000000"/>
              </a:solidFill>
              <a:latin typeface="Open Sans"/>
              <a:ea typeface="Open Sans"/>
              <a:cs typeface="Open Sans"/>
              <a:sym typeface="Open Sans"/>
            </a:endParaRPr>
          </a:p>
          <a:p>
            <a:pPr indent="-171360" lvl="0" marL="171360" rtl="0" algn="l">
              <a:lnSpc>
                <a:spcPct val="200000"/>
              </a:lnSpc>
              <a:spcBef>
                <a:spcPts val="0"/>
              </a:spcBef>
              <a:spcAft>
                <a:spcPts val="0"/>
              </a:spcAft>
              <a:buClr>
                <a:srgbClr val="000000"/>
              </a:buClr>
              <a:buSzPts val="1200"/>
              <a:buFont typeface="Arial"/>
              <a:buChar char="•"/>
            </a:pPr>
            <a:r>
              <a:rPr b="0" lang="en-GB" sz="1200" strike="noStrike">
                <a:solidFill>
                  <a:srgbClr val="000000"/>
                </a:solidFill>
                <a:latin typeface="Open Sans"/>
                <a:ea typeface="Open Sans"/>
                <a:cs typeface="Open Sans"/>
                <a:sym typeface="Open Sans"/>
              </a:rPr>
              <a:t>Examples of other SDI platforms: GeoNetwork, CKAN, geOrchestra</a:t>
            </a:r>
            <a:endParaRPr b="0" sz="1200" strike="noStrike">
              <a:solidFill>
                <a:srgbClr val="000000"/>
              </a:solidFill>
              <a:latin typeface="Open Sans"/>
              <a:ea typeface="Open Sans"/>
              <a:cs typeface="Open Sans"/>
              <a:sym typeface="Open Sans"/>
            </a:endParaRPr>
          </a:p>
          <a:p>
            <a:pPr indent="0" lvl="0" marL="0" rtl="0" algn="l">
              <a:lnSpc>
                <a:spcPct val="100000"/>
              </a:lnSpc>
              <a:spcBef>
                <a:spcPts val="0"/>
              </a:spcBef>
              <a:spcAft>
                <a:spcPts val="0"/>
              </a:spcAft>
              <a:buClr>
                <a:schemeClr val="dk1"/>
              </a:buClr>
              <a:buSzPts val="1200"/>
              <a:buFont typeface="Arial"/>
              <a:buNone/>
            </a:pPr>
            <a:r>
              <a:t/>
            </a:r>
            <a:endParaRPr b="0" sz="1200" strike="noStrike">
              <a:solidFill>
                <a:srgbClr val="000000"/>
              </a:solidFill>
              <a:latin typeface="Arial"/>
              <a:ea typeface="Arial"/>
              <a:cs typeface="Arial"/>
              <a:sym typeface="Arial"/>
            </a:endParaRPr>
          </a:p>
        </p:txBody>
      </p:sp>
      <p:sp>
        <p:nvSpPr>
          <p:cNvPr id="212" name="Google Shape;212;p3:notes"/>
          <p:cNvSpPr txBox="1"/>
          <p:nvPr>
            <p:ph idx="12" type="sldNum"/>
          </p:nvPr>
        </p:nvSpPr>
        <p:spPr>
          <a:xfrm>
            <a:off x="3884760" y="8685360"/>
            <a:ext cx="2971440" cy="458280"/>
          </a:xfrm>
          <a:prstGeom prst="rect">
            <a:avLst/>
          </a:prstGeom>
          <a:noFill/>
          <a:ln>
            <a:noFill/>
          </a:ln>
        </p:spPr>
        <p:txBody>
          <a:bodyPr anchorCtr="0" anchor="b" bIns="0" lIns="0" spcFirstLastPara="1" rIns="0" wrap="square" tIns="0">
            <a:noAutofit/>
          </a:bodyPr>
          <a:lstStyle/>
          <a:p>
            <a:pPr indent="0" lvl="0" marL="0" marR="0" rtl="0" algn="r">
              <a:lnSpc>
                <a:spcPct val="100000"/>
              </a:lnSpc>
              <a:spcBef>
                <a:spcPts val="0"/>
              </a:spcBef>
              <a:spcAft>
                <a:spcPts val="0"/>
              </a:spcAft>
              <a:buClr>
                <a:srgbClr val="000000"/>
              </a:buClr>
              <a:buSzPts val="1200"/>
              <a:buFont typeface="Times New Roman"/>
              <a:buNone/>
            </a:pPr>
            <a:fld id="{00000000-1234-1234-1234-123412341234}" type="slidenum">
              <a:rPr b="0" lang="en-GB" sz="1200" strike="noStrike">
                <a:solidFill>
                  <a:srgbClr val="000000"/>
                </a:solidFill>
                <a:latin typeface="Times New Roman"/>
                <a:ea typeface="Times New Roman"/>
                <a:cs typeface="Times New Roman"/>
                <a:sym typeface="Times New Roman"/>
              </a:rPr>
              <a:t>‹#›</a:t>
            </a:fld>
            <a:endParaRPr b="0" sz="1200" strike="noStrike">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p4:notes"/>
          <p:cNvSpPr/>
          <p:nvPr>
            <p:ph idx="2" type="sldImg"/>
          </p:nvPr>
        </p:nvSpPr>
        <p:spPr>
          <a:xfrm>
            <a:off x="685800" y="1143000"/>
            <a:ext cx="5486040" cy="308592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26" name="Google Shape;226;p4:notes"/>
          <p:cNvSpPr txBox="1"/>
          <p:nvPr>
            <p:ph idx="1" type="body"/>
          </p:nvPr>
        </p:nvSpPr>
        <p:spPr>
          <a:xfrm>
            <a:off x="685800" y="4400640"/>
            <a:ext cx="5486040" cy="3600000"/>
          </a:xfrm>
          <a:prstGeom prst="rect">
            <a:avLst/>
          </a:prstGeom>
          <a:noFill/>
          <a:ln>
            <a:noFill/>
          </a:ln>
        </p:spPr>
        <p:txBody>
          <a:bodyPr anchorCtr="0" anchor="t" bIns="0" lIns="0" spcFirstLastPara="1" rIns="0" wrap="square" tIns="0">
            <a:noAutofit/>
          </a:bodyPr>
          <a:lstStyle/>
          <a:p>
            <a:pPr indent="0" lvl="0" marL="216000" rtl="0" algn="l">
              <a:spcBef>
                <a:spcPts val="0"/>
              </a:spcBef>
              <a:spcAft>
                <a:spcPts val="0"/>
              </a:spcAft>
              <a:buClr>
                <a:schemeClr val="dk1"/>
              </a:buClr>
              <a:buSzPts val="1800"/>
              <a:buFont typeface="Arial"/>
              <a:buNone/>
            </a:pPr>
            <a:r>
              <a:t/>
            </a:r>
            <a:endParaRPr b="0" sz="1800" strike="noStrike">
              <a:solidFill>
                <a:srgbClr val="000000"/>
              </a:solidFill>
              <a:latin typeface="Arial"/>
              <a:ea typeface="Arial"/>
              <a:cs typeface="Arial"/>
              <a:sym typeface="Arial"/>
            </a:endParaRPr>
          </a:p>
        </p:txBody>
      </p:sp>
      <p:sp>
        <p:nvSpPr>
          <p:cNvPr id="227" name="Google Shape;227;p4:notes"/>
          <p:cNvSpPr txBox="1"/>
          <p:nvPr>
            <p:ph idx="12" type="sldNum"/>
          </p:nvPr>
        </p:nvSpPr>
        <p:spPr>
          <a:xfrm>
            <a:off x="3884760" y="8685360"/>
            <a:ext cx="2971440" cy="458280"/>
          </a:xfrm>
          <a:prstGeom prst="rect">
            <a:avLst/>
          </a:prstGeom>
          <a:noFill/>
          <a:ln>
            <a:noFill/>
          </a:ln>
        </p:spPr>
        <p:txBody>
          <a:bodyPr anchorCtr="0" anchor="b" bIns="0" lIns="0" spcFirstLastPara="1" rIns="0" wrap="square" tIns="0">
            <a:noAutofit/>
          </a:bodyPr>
          <a:lstStyle/>
          <a:p>
            <a:pPr indent="0" lvl="0" marL="0" marR="0" rtl="0" algn="r">
              <a:lnSpc>
                <a:spcPct val="100000"/>
              </a:lnSpc>
              <a:spcBef>
                <a:spcPts val="0"/>
              </a:spcBef>
              <a:spcAft>
                <a:spcPts val="0"/>
              </a:spcAft>
              <a:buClr>
                <a:srgbClr val="000000"/>
              </a:buClr>
              <a:buSzPts val="1200"/>
              <a:buFont typeface="Times New Roman"/>
              <a:buNone/>
            </a:pPr>
            <a:fld id="{00000000-1234-1234-1234-123412341234}" type="slidenum">
              <a:rPr b="0" lang="en-GB" sz="1200" strike="noStrike">
                <a:solidFill>
                  <a:srgbClr val="000000"/>
                </a:solidFill>
                <a:latin typeface="Times New Roman"/>
                <a:ea typeface="Times New Roman"/>
                <a:cs typeface="Times New Roman"/>
                <a:sym typeface="Times New Roman"/>
              </a:rPr>
              <a:t>‹#›</a:t>
            </a:fld>
            <a:endParaRPr b="0" sz="1200" strike="noStrike">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35" name="Google Shape;235;p5:notes"/>
          <p:cNvSpPr txBox="1"/>
          <p:nvPr>
            <p:ph idx="1" type="body"/>
          </p:nvPr>
        </p:nvSpPr>
        <p:spPr>
          <a:xfrm>
            <a:off x="685800" y="4400640"/>
            <a:ext cx="5486040" cy="3600000"/>
          </a:xfrm>
          <a:prstGeom prst="rect">
            <a:avLst/>
          </a:prstGeom>
          <a:noFill/>
          <a:ln>
            <a:noFill/>
          </a:ln>
        </p:spPr>
        <p:txBody>
          <a:bodyPr anchorCtr="0" anchor="t" bIns="0" lIns="0" spcFirstLastPara="1" rIns="0" wrap="square" tIns="0">
            <a:noAutofit/>
          </a:bodyPr>
          <a:lstStyle/>
          <a:p>
            <a:pPr indent="0" lvl="0" marL="216000" rtl="0" algn="l">
              <a:lnSpc>
                <a:spcPct val="100000"/>
              </a:lnSpc>
              <a:spcBef>
                <a:spcPts val="0"/>
              </a:spcBef>
              <a:spcAft>
                <a:spcPts val="0"/>
              </a:spcAft>
              <a:buClr>
                <a:srgbClr val="000000"/>
              </a:buClr>
              <a:buSzPts val="2000"/>
              <a:buFont typeface="Open Sans"/>
              <a:buNone/>
            </a:pPr>
            <a:r>
              <a:rPr b="0" lang="en-GB" sz="2000" strike="noStrike">
                <a:solidFill>
                  <a:srgbClr val="000000"/>
                </a:solidFill>
                <a:latin typeface="Open Sans"/>
                <a:ea typeface="Open Sans"/>
                <a:cs typeface="Open Sans"/>
                <a:sym typeface="Open Sans"/>
              </a:rPr>
              <a:t>Database design is the process of organizing data according to a database model. Identifying what data needs to be stored and how data elements interact with each other. A database management system manages the data for this purpose.</a:t>
            </a:r>
            <a:endParaRPr b="0" sz="2000" strike="noStrike">
              <a:solidFill>
                <a:srgbClr val="000000"/>
              </a:solidFill>
              <a:latin typeface="Open Sans"/>
              <a:ea typeface="Open Sans"/>
              <a:cs typeface="Open Sans"/>
              <a:sym typeface="Open Sans"/>
            </a:endParaRPr>
          </a:p>
          <a:p>
            <a:pPr indent="0" lvl="0" marL="216000" rtl="0" algn="l">
              <a:lnSpc>
                <a:spcPct val="100000"/>
              </a:lnSpc>
              <a:spcBef>
                <a:spcPts val="0"/>
              </a:spcBef>
              <a:spcAft>
                <a:spcPts val="0"/>
              </a:spcAft>
              <a:buClr>
                <a:schemeClr val="dk1"/>
              </a:buClr>
              <a:buSzPts val="2000"/>
              <a:buFont typeface="Arial"/>
              <a:buNone/>
            </a:pPr>
            <a:r>
              <a:t/>
            </a:r>
            <a:endParaRPr b="0" sz="2000" strike="noStrike">
              <a:solidFill>
                <a:srgbClr val="000000"/>
              </a:solidFill>
              <a:latin typeface="Open Sans"/>
              <a:ea typeface="Open Sans"/>
              <a:cs typeface="Open Sans"/>
              <a:sym typeface="Open Sans"/>
            </a:endParaRPr>
          </a:p>
          <a:p>
            <a:pPr indent="0" lvl="0" marL="216000" rtl="0" algn="l">
              <a:lnSpc>
                <a:spcPct val="100000"/>
              </a:lnSpc>
              <a:spcBef>
                <a:spcPts val="0"/>
              </a:spcBef>
              <a:spcAft>
                <a:spcPts val="0"/>
              </a:spcAft>
              <a:buClr>
                <a:srgbClr val="000000"/>
              </a:buClr>
              <a:buSzPts val="2000"/>
              <a:buFont typeface="Open Sans"/>
              <a:buNone/>
            </a:pPr>
            <a:r>
              <a:rPr b="1" lang="en-GB" sz="2000" strike="noStrike">
                <a:solidFill>
                  <a:srgbClr val="000000"/>
                </a:solidFill>
                <a:latin typeface="Open Sans"/>
                <a:ea typeface="Open Sans"/>
                <a:cs typeface="Open Sans"/>
                <a:sym typeface="Open Sans"/>
              </a:rPr>
              <a:t>Database Design Principles:</a:t>
            </a:r>
            <a:endParaRPr b="0" sz="2000" strike="noStrike">
              <a:solidFill>
                <a:srgbClr val="000000"/>
              </a:solidFill>
              <a:latin typeface="Open Sans"/>
              <a:ea typeface="Open Sans"/>
              <a:cs typeface="Open Sans"/>
              <a:sym typeface="Open Sans"/>
            </a:endParaRPr>
          </a:p>
          <a:p>
            <a:pPr indent="-171359" lvl="1" marL="628560" rtl="0" algn="l">
              <a:lnSpc>
                <a:spcPct val="100000"/>
              </a:lnSpc>
              <a:spcBef>
                <a:spcPts val="0"/>
              </a:spcBef>
              <a:spcAft>
                <a:spcPts val="0"/>
              </a:spcAft>
              <a:buClr>
                <a:srgbClr val="000000"/>
              </a:buClr>
              <a:buSzPts val="2000"/>
              <a:buFont typeface="Arial"/>
              <a:buChar char="•"/>
            </a:pPr>
            <a:r>
              <a:rPr b="0" lang="en-GB" sz="2000" strike="noStrike">
                <a:solidFill>
                  <a:srgbClr val="000000"/>
                </a:solidFill>
                <a:latin typeface="Open Sans"/>
                <a:ea typeface="Open Sans"/>
                <a:cs typeface="Open Sans"/>
                <a:sym typeface="Open Sans"/>
              </a:rPr>
              <a:t>Determine what database design tool to use, e.g. Lucidchart, DataGrip, DBeaver, Draw.io etc.</a:t>
            </a:r>
            <a:endParaRPr b="0" sz="2000" strike="noStrike">
              <a:solidFill>
                <a:srgbClr val="000000"/>
              </a:solidFill>
              <a:latin typeface="Open Sans"/>
              <a:ea typeface="Open Sans"/>
              <a:cs typeface="Open Sans"/>
              <a:sym typeface="Open Sans"/>
            </a:endParaRPr>
          </a:p>
          <a:p>
            <a:pPr indent="-171359" lvl="1" marL="628560" rtl="0" algn="l">
              <a:lnSpc>
                <a:spcPct val="100000"/>
              </a:lnSpc>
              <a:spcBef>
                <a:spcPts val="0"/>
              </a:spcBef>
              <a:spcAft>
                <a:spcPts val="0"/>
              </a:spcAft>
              <a:buClr>
                <a:srgbClr val="000000"/>
              </a:buClr>
              <a:buSzPts val="2000"/>
              <a:buFont typeface="Arial"/>
              <a:buChar char="•"/>
            </a:pPr>
            <a:r>
              <a:rPr b="0" lang="en-GB" sz="2000" strike="noStrike">
                <a:solidFill>
                  <a:srgbClr val="000000"/>
                </a:solidFill>
                <a:latin typeface="Open Sans"/>
                <a:ea typeface="Open Sans"/>
                <a:cs typeface="Open Sans"/>
                <a:sym typeface="Open Sans"/>
              </a:rPr>
              <a:t>Plan how you want to structure the data, determining key relations between the data sets</a:t>
            </a:r>
            <a:endParaRPr b="0" sz="2000" strike="noStrike">
              <a:solidFill>
                <a:srgbClr val="000000"/>
              </a:solidFill>
              <a:latin typeface="Open Sans"/>
              <a:ea typeface="Open Sans"/>
              <a:cs typeface="Open Sans"/>
              <a:sym typeface="Open Sans"/>
            </a:endParaRPr>
          </a:p>
          <a:p>
            <a:pPr indent="-171359" lvl="1" marL="628560" rtl="0" algn="l">
              <a:lnSpc>
                <a:spcPct val="100000"/>
              </a:lnSpc>
              <a:spcBef>
                <a:spcPts val="0"/>
              </a:spcBef>
              <a:spcAft>
                <a:spcPts val="0"/>
              </a:spcAft>
              <a:buClr>
                <a:srgbClr val="000000"/>
              </a:buClr>
              <a:buSzPts val="2000"/>
              <a:buFont typeface="Arial"/>
              <a:buChar char="•"/>
            </a:pPr>
            <a:r>
              <a:rPr b="0" lang="en-GB" sz="2000" strike="noStrike">
                <a:solidFill>
                  <a:srgbClr val="000000"/>
                </a:solidFill>
                <a:latin typeface="Open Sans"/>
                <a:ea typeface="Open Sans"/>
                <a:cs typeface="Open Sans"/>
                <a:sym typeface="Open Sans"/>
              </a:rPr>
              <a:t>Determine what kind of data you need to store in the database, e.g. vector data, raster data, tabular, point cloud data, etc.</a:t>
            </a:r>
            <a:endParaRPr b="0" sz="2000" strike="noStrike">
              <a:solidFill>
                <a:srgbClr val="000000"/>
              </a:solidFill>
              <a:latin typeface="Open Sans"/>
              <a:ea typeface="Open Sans"/>
              <a:cs typeface="Open Sans"/>
              <a:sym typeface="Open Sans"/>
            </a:endParaRPr>
          </a:p>
          <a:p>
            <a:pPr indent="-171359" lvl="1" marL="628560" rtl="0" algn="l">
              <a:lnSpc>
                <a:spcPct val="100000"/>
              </a:lnSpc>
              <a:spcBef>
                <a:spcPts val="0"/>
              </a:spcBef>
              <a:spcAft>
                <a:spcPts val="0"/>
              </a:spcAft>
              <a:buClr>
                <a:srgbClr val="000000"/>
              </a:buClr>
              <a:buSzPts val="2000"/>
              <a:buFont typeface="Arial"/>
              <a:buChar char="•"/>
            </a:pPr>
            <a:r>
              <a:rPr b="0" lang="en-GB" sz="2000" strike="noStrike">
                <a:solidFill>
                  <a:srgbClr val="000000"/>
                </a:solidFill>
                <a:latin typeface="Open Sans"/>
                <a:ea typeface="Open Sans"/>
                <a:cs typeface="Open Sans"/>
                <a:sym typeface="Open Sans"/>
              </a:rPr>
              <a:t>Determine how users will ingest data into the database. An SDI can facilitate this, but in some cases considerations need to be catered for.</a:t>
            </a:r>
            <a:endParaRPr b="0" sz="2000" strike="noStrike">
              <a:solidFill>
                <a:srgbClr val="000000"/>
              </a:solidFill>
              <a:latin typeface="Open Sans"/>
              <a:ea typeface="Open Sans"/>
              <a:cs typeface="Open Sans"/>
              <a:sym typeface="Open Sans"/>
            </a:endParaRPr>
          </a:p>
        </p:txBody>
      </p:sp>
      <p:sp>
        <p:nvSpPr>
          <p:cNvPr id="236" name="Google Shape;236;p5:notes"/>
          <p:cNvSpPr txBox="1"/>
          <p:nvPr>
            <p:ph idx="12" type="sldNum"/>
          </p:nvPr>
        </p:nvSpPr>
        <p:spPr>
          <a:xfrm>
            <a:off x="3884760" y="8685360"/>
            <a:ext cx="2971440" cy="458280"/>
          </a:xfrm>
          <a:prstGeom prst="rect">
            <a:avLst/>
          </a:prstGeom>
          <a:noFill/>
          <a:ln>
            <a:noFill/>
          </a:ln>
        </p:spPr>
        <p:txBody>
          <a:bodyPr anchorCtr="0" anchor="b" bIns="0" lIns="0" spcFirstLastPara="1" rIns="0" wrap="square" tIns="0">
            <a:noAutofit/>
          </a:bodyPr>
          <a:lstStyle/>
          <a:p>
            <a:pPr indent="0" lvl="0" marL="0" marR="0" rtl="0" algn="r">
              <a:lnSpc>
                <a:spcPct val="100000"/>
              </a:lnSpc>
              <a:spcBef>
                <a:spcPts val="0"/>
              </a:spcBef>
              <a:spcAft>
                <a:spcPts val="0"/>
              </a:spcAft>
              <a:buClr>
                <a:srgbClr val="000000"/>
              </a:buClr>
              <a:buSzPts val="1200"/>
              <a:buFont typeface="Times New Roman"/>
              <a:buNone/>
            </a:pPr>
            <a:fld id="{00000000-1234-1234-1234-123412341234}" type="slidenum">
              <a:rPr b="0" lang="en-GB" sz="1200" strike="noStrike">
                <a:solidFill>
                  <a:srgbClr val="000000"/>
                </a:solidFill>
                <a:latin typeface="Times New Roman"/>
                <a:ea typeface="Times New Roman"/>
                <a:cs typeface="Times New Roman"/>
                <a:sym typeface="Times New Roman"/>
              </a:rPr>
              <a:t>‹#›</a:t>
            </a:fld>
            <a:endParaRPr b="0" sz="1200" strike="noStrike">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47" name="Google Shape;247;p6:notes"/>
          <p:cNvSpPr txBox="1"/>
          <p:nvPr>
            <p:ph idx="1" type="body"/>
          </p:nvPr>
        </p:nvSpPr>
        <p:spPr>
          <a:xfrm>
            <a:off x="685800" y="4400640"/>
            <a:ext cx="5486040" cy="3600000"/>
          </a:xfrm>
          <a:prstGeom prst="rect">
            <a:avLst/>
          </a:prstGeom>
          <a:noFill/>
          <a:ln>
            <a:noFill/>
          </a:ln>
        </p:spPr>
        <p:txBody>
          <a:bodyPr anchorCtr="0" anchor="t" bIns="0" lIns="0" spcFirstLastPara="1" rIns="0" wrap="square" tIns="0">
            <a:noAutofit/>
          </a:bodyPr>
          <a:lstStyle/>
          <a:p>
            <a:pPr indent="0" lvl="0" marL="216000" rtl="0" algn="l">
              <a:lnSpc>
                <a:spcPct val="100000"/>
              </a:lnSpc>
              <a:spcBef>
                <a:spcPts val="0"/>
              </a:spcBef>
              <a:spcAft>
                <a:spcPts val="0"/>
              </a:spcAft>
              <a:buClr>
                <a:srgbClr val="000000"/>
              </a:buClr>
              <a:buSzPts val="2000"/>
              <a:buFont typeface="Arial"/>
              <a:buNone/>
            </a:pPr>
            <a:r>
              <a:rPr b="0" lang="en-GB" sz="2000" strike="noStrike">
                <a:solidFill>
                  <a:srgbClr val="000000"/>
                </a:solidFill>
                <a:latin typeface="Arial"/>
                <a:ea typeface="Arial"/>
                <a:cs typeface="Arial"/>
                <a:sym typeface="Arial"/>
              </a:rPr>
              <a:t>The software also supports data storage, back-up and reporting, multi-access control and security.</a:t>
            </a:r>
            <a:endParaRPr b="0" sz="2000" strike="noStrike">
              <a:solidFill>
                <a:srgbClr val="000000"/>
              </a:solidFill>
              <a:latin typeface="Arial"/>
              <a:ea typeface="Arial"/>
              <a:cs typeface="Arial"/>
              <a:sym typeface="Arial"/>
            </a:endParaRPr>
          </a:p>
        </p:txBody>
      </p:sp>
      <p:sp>
        <p:nvSpPr>
          <p:cNvPr id="248" name="Google Shape;248;p6:notes"/>
          <p:cNvSpPr txBox="1"/>
          <p:nvPr>
            <p:ph idx="12" type="sldNum"/>
          </p:nvPr>
        </p:nvSpPr>
        <p:spPr>
          <a:xfrm>
            <a:off x="3884760" y="8685360"/>
            <a:ext cx="2971440" cy="458280"/>
          </a:xfrm>
          <a:prstGeom prst="rect">
            <a:avLst/>
          </a:prstGeom>
          <a:noFill/>
          <a:ln>
            <a:noFill/>
          </a:ln>
        </p:spPr>
        <p:txBody>
          <a:bodyPr anchorCtr="0" anchor="b" bIns="0" lIns="0" spcFirstLastPara="1" rIns="0" wrap="square" tIns="0">
            <a:noAutofit/>
          </a:bodyPr>
          <a:lstStyle/>
          <a:p>
            <a:pPr indent="0" lvl="0" marL="0" marR="0" rtl="0" algn="r">
              <a:lnSpc>
                <a:spcPct val="100000"/>
              </a:lnSpc>
              <a:spcBef>
                <a:spcPts val="0"/>
              </a:spcBef>
              <a:spcAft>
                <a:spcPts val="0"/>
              </a:spcAft>
              <a:buClr>
                <a:srgbClr val="000000"/>
              </a:buClr>
              <a:buSzPts val="1200"/>
              <a:buFont typeface="Times New Roman"/>
              <a:buNone/>
            </a:pPr>
            <a:fld id="{00000000-1234-1234-1234-123412341234}" type="slidenum">
              <a:rPr b="0" lang="en-GB" sz="1200" strike="noStrike">
                <a:solidFill>
                  <a:srgbClr val="000000"/>
                </a:solidFill>
                <a:latin typeface="Times New Roman"/>
                <a:ea typeface="Times New Roman"/>
                <a:cs typeface="Times New Roman"/>
                <a:sym typeface="Times New Roman"/>
              </a:rPr>
              <a:t>‹#›</a:t>
            </a:fld>
            <a:endParaRPr b="0" sz="1200" strike="noStrike">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59" name="Google Shape;259;p7:notes"/>
          <p:cNvSpPr txBox="1"/>
          <p:nvPr>
            <p:ph idx="1" type="body"/>
          </p:nvPr>
        </p:nvSpPr>
        <p:spPr>
          <a:xfrm>
            <a:off x="685800" y="4400640"/>
            <a:ext cx="5486040" cy="3600000"/>
          </a:xfrm>
          <a:prstGeom prst="rect">
            <a:avLst/>
          </a:prstGeom>
          <a:noFill/>
          <a:ln>
            <a:noFill/>
          </a:ln>
        </p:spPr>
        <p:txBody>
          <a:bodyPr anchorCtr="0" anchor="t" bIns="0" lIns="0" spcFirstLastPara="1" rIns="0" wrap="square" tIns="0">
            <a:noAutofit/>
          </a:bodyPr>
          <a:lstStyle/>
          <a:p>
            <a:pPr indent="0" lvl="0" marL="216000" rtl="0" algn="l">
              <a:lnSpc>
                <a:spcPct val="100000"/>
              </a:lnSpc>
              <a:spcBef>
                <a:spcPts val="0"/>
              </a:spcBef>
              <a:spcAft>
                <a:spcPts val="0"/>
              </a:spcAft>
              <a:buClr>
                <a:srgbClr val="000000"/>
              </a:buClr>
              <a:buSzPts val="2000"/>
              <a:buFont typeface="Arial"/>
              <a:buNone/>
            </a:pPr>
            <a:r>
              <a:rPr b="1" lang="en-GB" sz="2000" strike="noStrike">
                <a:solidFill>
                  <a:srgbClr val="000000"/>
                </a:solidFill>
                <a:latin typeface="Arial"/>
                <a:ea typeface="Arial"/>
                <a:cs typeface="Arial"/>
                <a:sym typeface="Arial"/>
              </a:rPr>
              <a:t>Note</a:t>
            </a:r>
            <a:r>
              <a:rPr b="0" lang="en-GB" sz="2000" strike="noStrike">
                <a:solidFill>
                  <a:srgbClr val="000000"/>
                </a:solidFill>
                <a:latin typeface="Arial"/>
                <a:ea typeface="Arial"/>
                <a:cs typeface="Arial"/>
                <a:sym typeface="Arial"/>
              </a:rPr>
              <a:t>: In lecture 1 hands-on exercise, you installed PostgreSQL</a:t>
            </a:r>
            <a:endParaRPr b="0" sz="2000" strike="noStrike">
              <a:solidFill>
                <a:srgbClr val="000000"/>
              </a:solidFill>
              <a:latin typeface="Arial"/>
              <a:ea typeface="Arial"/>
              <a:cs typeface="Arial"/>
              <a:sym typeface="Arial"/>
            </a:endParaRPr>
          </a:p>
          <a:p>
            <a:pPr indent="0" lvl="0" marL="216000" rtl="0" algn="l">
              <a:lnSpc>
                <a:spcPct val="100000"/>
              </a:lnSpc>
              <a:spcBef>
                <a:spcPts val="0"/>
              </a:spcBef>
              <a:spcAft>
                <a:spcPts val="0"/>
              </a:spcAft>
              <a:buClr>
                <a:schemeClr val="dk1"/>
              </a:buClr>
              <a:buSzPts val="2000"/>
              <a:buFont typeface="Arial"/>
              <a:buNone/>
            </a:pPr>
            <a:r>
              <a:t/>
            </a:r>
            <a:endParaRPr b="0" sz="2000" strike="noStrike">
              <a:solidFill>
                <a:srgbClr val="000000"/>
              </a:solidFill>
              <a:latin typeface="Arial"/>
              <a:ea typeface="Arial"/>
              <a:cs typeface="Arial"/>
              <a:sym typeface="Arial"/>
            </a:endParaRPr>
          </a:p>
        </p:txBody>
      </p:sp>
      <p:sp>
        <p:nvSpPr>
          <p:cNvPr id="260" name="Google Shape;260;p7:notes"/>
          <p:cNvSpPr txBox="1"/>
          <p:nvPr>
            <p:ph idx="12" type="sldNum"/>
          </p:nvPr>
        </p:nvSpPr>
        <p:spPr>
          <a:xfrm>
            <a:off x="3884760" y="8685360"/>
            <a:ext cx="2971440" cy="458280"/>
          </a:xfrm>
          <a:prstGeom prst="rect">
            <a:avLst/>
          </a:prstGeom>
          <a:noFill/>
          <a:ln>
            <a:noFill/>
          </a:ln>
        </p:spPr>
        <p:txBody>
          <a:bodyPr anchorCtr="0" anchor="b" bIns="0" lIns="0" spcFirstLastPara="1" rIns="0" wrap="square" tIns="0">
            <a:noAutofit/>
          </a:bodyPr>
          <a:lstStyle/>
          <a:p>
            <a:pPr indent="0" lvl="0" marL="0" marR="0" rtl="0" algn="r">
              <a:lnSpc>
                <a:spcPct val="100000"/>
              </a:lnSpc>
              <a:spcBef>
                <a:spcPts val="0"/>
              </a:spcBef>
              <a:spcAft>
                <a:spcPts val="0"/>
              </a:spcAft>
              <a:buClr>
                <a:srgbClr val="000000"/>
              </a:buClr>
              <a:buSzPts val="1200"/>
              <a:buFont typeface="Times New Roman"/>
              <a:buNone/>
            </a:pPr>
            <a:fld id="{00000000-1234-1234-1234-123412341234}" type="slidenum">
              <a:rPr b="0" lang="en-GB" sz="1200" strike="noStrike">
                <a:solidFill>
                  <a:srgbClr val="000000"/>
                </a:solidFill>
                <a:latin typeface="Times New Roman"/>
                <a:ea typeface="Times New Roman"/>
                <a:cs typeface="Times New Roman"/>
                <a:sym typeface="Times New Roman"/>
              </a:rPr>
              <a:t>‹#›</a:t>
            </a:fld>
            <a:endParaRPr b="0" sz="1200" strike="noStrike">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69" name="Google Shape;269;p8:notes"/>
          <p:cNvSpPr txBox="1"/>
          <p:nvPr>
            <p:ph idx="1" type="body"/>
          </p:nvPr>
        </p:nvSpPr>
        <p:spPr>
          <a:xfrm>
            <a:off x="685800" y="4400640"/>
            <a:ext cx="5486040" cy="3600000"/>
          </a:xfrm>
          <a:prstGeom prst="rect">
            <a:avLst/>
          </a:prstGeom>
          <a:noFill/>
          <a:ln>
            <a:noFill/>
          </a:ln>
        </p:spPr>
        <p:txBody>
          <a:bodyPr anchorCtr="0" anchor="t" bIns="0" lIns="0" spcFirstLastPara="1" rIns="0" wrap="square" tIns="0">
            <a:noAutofit/>
          </a:bodyPr>
          <a:lstStyle/>
          <a:p>
            <a:pPr indent="0" lvl="0" marL="216000" rtl="0" algn="l">
              <a:lnSpc>
                <a:spcPct val="100000"/>
              </a:lnSpc>
              <a:spcBef>
                <a:spcPts val="0"/>
              </a:spcBef>
              <a:spcAft>
                <a:spcPts val="0"/>
              </a:spcAft>
              <a:buClr>
                <a:srgbClr val="000000"/>
              </a:buClr>
              <a:buSzPts val="2000"/>
              <a:buFont typeface="Arial"/>
              <a:buNone/>
            </a:pPr>
            <a:r>
              <a:rPr b="1" lang="en-GB" sz="2000" strike="noStrike">
                <a:solidFill>
                  <a:srgbClr val="000000"/>
                </a:solidFill>
                <a:latin typeface="Arial"/>
                <a:ea typeface="Arial"/>
                <a:cs typeface="Arial"/>
                <a:sym typeface="Arial"/>
              </a:rPr>
              <a:t>Note</a:t>
            </a:r>
            <a:r>
              <a:rPr b="0" lang="en-GB" sz="2000" strike="noStrike">
                <a:solidFill>
                  <a:srgbClr val="000000"/>
                </a:solidFill>
                <a:latin typeface="Arial"/>
                <a:ea typeface="Arial"/>
                <a:cs typeface="Arial"/>
                <a:sym typeface="Arial"/>
              </a:rPr>
              <a:t>: In lecture 1 hands-on exercise, you installed PostgreSQL</a:t>
            </a:r>
            <a:endParaRPr b="0" sz="2000" strike="noStrike">
              <a:solidFill>
                <a:srgbClr val="000000"/>
              </a:solidFill>
              <a:latin typeface="Arial"/>
              <a:ea typeface="Arial"/>
              <a:cs typeface="Arial"/>
              <a:sym typeface="Arial"/>
            </a:endParaRPr>
          </a:p>
          <a:p>
            <a:pPr indent="0" lvl="0" marL="216000" rtl="0" algn="l">
              <a:lnSpc>
                <a:spcPct val="100000"/>
              </a:lnSpc>
              <a:spcBef>
                <a:spcPts val="0"/>
              </a:spcBef>
              <a:spcAft>
                <a:spcPts val="0"/>
              </a:spcAft>
              <a:buClr>
                <a:schemeClr val="dk1"/>
              </a:buClr>
              <a:buSzPts val="2000"/>
              <a:buFont typeface="Arial"/>
              <a:buNone/>
            </a:pPr>
            <a:r>
              <a:t/>
            </a:r>
            <a:endParaRPr b="0" sz="2000" strike="noStrike">
              <a:solidFill>
                <a:srgbClr val="000000"/>
              </a:solidFill>
              <a:latin typeface="Arial"/>
              <a:ea typeface="Arial"/>
              <a:cs typeface="Arial"/>
              <a:sym typeface="Arial"/>
            </a:endParaRPr>
          </a:p>
        </p:txBody>
      </p:sp>
      <p:sp>
        <p:nvSpPr>
          <p:cNvPr id="270" name="Google Shape;270;p8:notes"/>
          <p:cNvSpPr txBox="1"/>
          <p:nvPr>
            <p:ph idx="12" type="sldNum"/>
          </p:nvPr>
        </p:nvSpPr>
        <p:spPr>
          <a:xfrm>
            <a:off x="3884760" y="8685360"/>
            <a:ext cx="2971440" cy="458280"/>
          </a:xfrm>
          <a:prstGeom prst="rect">
            <a:avLst/>
          </a:prstGeom>
          <a:noFill/>
          <a:ln>
            <a:noFill/>
          </a:ln>
        </p:spPr>
        <p:txBody>
          <a:bodyPr anchorCtr="0" anchor="b" bIns="0" lIns="0" spcFirstLastPara="1" rIns="0" wrap="square" tIns="0">
            <a:noAutofit/>
          </a:bodyPr>
          <a:lstStyle/>
          <a:p>
            <a:pPr indent="0" lvl="0" marL="0" marR="0" rtl="0" algn="r">
              <a:lnSpc>
                <a:spcPct val="100000"/>
              </a:lnSpc>
              <a:spcBef>
                <a:spcPts val="0"/>
              </a:spcBef>
              <a:spcAft>
                <a:spcPts val="0"/>
              </a:spcAft>
              <a:buClr>
                <a:srgbClr val="000000"/>
              </a:buClr>
              <a:buSzPts val="1200"/>
              <a:buFont typeface="Times New Roman"/>
              <a:buNone/>
            </a:pPr>
            <a:fld id="{00000000-1234-1234-1234-123412341234}" type="slidenum">
              <a:rPr b="0" lang="en-GB" sz="1200" strike="noStrike">
                <a:solidFill>
                  <a:srgbClr val="000000"/>
                </a:solidFill>
                <a:latin typeface="Times New Roman"/>
                <a:ea typeface="Times New Roman"/>
                <a:cs typeface="Times New Roman"/>
                <a:sym typeface="Times New Roman"/>
              </a:rPr>
              <a:t>‹#›</a:t>
            </a:fld>
            <a:endParaRPr b="0" sz="1200" strike="noStrike">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 name="Shape 277"/>
        <p:cNvGrpSpPr/>
        <p:nvPr/>
      </p:nvGrpSpPr>
      <p:grpSpPr>
        <a:xfrm>
          <a:off x="0" y="0"/>
          <a:ext cx="0" cy="0"/>
          <a:chOff x="0" y="0"/>
          <a:chExt cx="0" cy="0"/>
        </a:xfrm>
      </p:grpSpPr>
      <p:sp>
        <p:nvSpPr>
          <p:cNvPr id="278" name="Google Shape;278;p9:notes"/>
          <p:cNvSpPr/>
          <p:nvPr>
            <p:ph idx="2" type="sldImg"/>
          </p:nvPr>
        </p:nvSpPr>
        <p:spPr>
          <a:xfrm>
            <a:off x="685800" y="1143000"/>
            <a:ext cx="5486040" cy="308592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79" name="Google Shape;279;p9:notes"/>
          <p:cNvSpPr txBox="1"/>
          <p:nvPr>
            <p:ph idx="1" type="body"/>
          </p:nvPr>
        </p:nvSpPr>
        <p:spPr>
          <a:xfrm>
            <a:off x="685800" y="4400640"/>
            <a:ext cx="5486040" cy="3600000"/>
          </a:xfrm>
          <a:prstGeom prst="rect">
            <a:avLst/>
          </a:prstGeom>
          <a:noFill/>
          <a:ln>
            <a:noFill/>
          </a:ln>
        </p:spPr>
        <p:txBody>
          <a:bodyPr anchorCtr="0" anchor="t" bIns="0" lIns="0" spcFirstLastPara="1" rIns="0" wrap="square" tIns="0">
            <a:noAutofit/>
          </a:bodyPr>
          <a:lstStyle/>
          <a:p>
            <a:pPr indent="0" lvl="0" marL="216000" rtl="0" algn="l">
              <a:spcBef>
                <a:spcPts val="0"/>
              </a:spcBef>
              <a:spcAft>
                <a:spcPts val="0"/>
              </a:spcAft>
              <a:buClr>
                <a:schemeClr val="dk1"/>
              </a:buClr>
              <a:buSzPts val="1800"/>
              <a:buFont typeface="Arial"/>
              <a:buNone/>
            </a:pPr>
            <a:r>
              <a:t/>
            </a:r>
            <a:endParaRPr b="0" sz="1800" strike="noStrike">
              <a:solidFill>
                <a:srgbClr val="000000"/>
              </a:solidFill>
              <a:latin typeface="Arial"/>
              <a:ea typeface="Arial"/>
              <a:cs typeface="Arial"/>
              <a:sym typeface="Arial"/>
            </a:endParaRPr>
          </a:p>
        </p:txBody>
      </p:sp>
      <p:sp>
        <p:nvSpPr>
          <p:cNvPr id="280" name="Google Shape;280;p9:notes"/>
          <p:cNvSpPr txBox="1"/>
          <p:nvPr>
            <p:ph idx="12" type="sldNum"/>
          </p:nvPr>
        </p:nvSpPr>
        <p:spPr>
          <a:xfrm>
            <a:off x="3884760" y="8685360"/>
            <a:ext cx="2971440" cy="458280"/>
          </a:xfrm>
          <a:prstGeom prst="rect">
            <a:avLst/>
          </a:prstGeom>
          <a:noFill/>
          <a:ln>
            <a:noFill/>
          </a:ln>
        </p:spPr>
        <p:txBody>
          <a:bodyPr anchorCtr="0" anchor="b" bIns="0" lIns="0" spcFirstLastPara="1" rIns="0" wrap="square" tIns="0">
            <a:noAutofit/>
          </a:bodyPr>
          <a:lstStyle/>
          <a:p>
            <a:pPr indent="0" lvl="0" marL="0" marR="0" rtl="0" algn="r">
              <a:lnSpc>
                <a:spcPct val="100000"/>
              </a:lnSpc>
              <a:spcBef>
                <a:spcPts val="0"/>
              </a:spcBef>
              <a:spcAft>
                <a:spcPts val="0"/>
              </a:spcAft>
              <a:buClr>
                <a:srgbClr val="000000"/>
              </a:buClr>
              <a:buSzPts val="1200"/>
              <a:buFont typeface="Times New Roman"/>
              <a:buNone/>
            </a:pPr>
            <a:fld id="{00000000-1234-1234-1234-123412341234}" type="slidenum">
              <a:rPr b="0" lang="en-GB" sz="1200" strike="noStrike">
                <a:solidFill>
                  <a:srgbClr val="000000"/>
                </a:solidFill>
                <a:latin typeface="Times New Roman"/>
                <a:ea typeface="Times New Roman"/>
                <a:cs typeface="Times New Roman"/>
                <a:sym typeface="Times New Roman"/>
              </a:rPr>
              <a:t>‹#›</a:t>
            </a:fld>
            <a:endParaRPr b="0" sz="1200" strike="noStrike">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 name="Shape 287"/>
        <p:cNvGrpSpPr/>
        <p:nvPr/>
      </p:nvGrpSpPr>
      <p:grpSpPr>
        <a:xfrm>
          <a:off x="0" y="0"/>
          <a:ext cx="0" cy="0"/>
          <a:chOff x="0" y="0"/>
          <a:chExt cx="0" cy="0"/>
        </a:xfrm>
      </p:grpSpPr>
      <p:sp>
        <p:nvSpPr>
          <p:cNvPr id="288" name="Google Shape;288;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89" name="Google Shape;289;p10:notes"/>
          <p:cNvSpPr txBox="1"/>
          <p:nvPr>
            <p:ph idx="1" type="body"/>
          </p:nvPr>
        </p:nvSpPr>
        <p:spPr>
          <a:xfrm>
            <a:off x="685800" y="4400640"/>
            <a:ext cx="5486040" cy="3600000"/>
          </a:xfrm>
          <a:prstGeom prst="rect">
            <a:avLst/>
          </a:prstGeom>
          <a:noFill/>
          <a:ln>
            <a:noFill/>
          </a:ln>
        </p:spPr>
        <p:txBody>
          <a:bodyPr anchorCtr="0" anchor="t" bIns="0" lIns="0" spcFirstLastPara="1" rIns="0" wrap="square" tIns="0">
            <a:noAutofit/>
          </a:bodyPr>
          <a:lstStyle/>
          <a:p>
            <a:pPr indent="0" lvl="0" marL="216000" rtl="0" algn="l">
              <a:lnSpc>
                <a:spcPct val="100000"/>
              </a:lnSpc>
              <a:spcBef>
                <a:spcPts val="0"/>
              </a:spcBef>
              <a:spcAft>
                <a:spcPts val="0"/>
              </a:spcAft>
              <a:buClr>
                <a:srgbClr val="000000"/>
              </a:buClr>
              <a:buSzPts val="2000"/>
              <a:buFont typeface="Open Sans"/>
              <a:buNone/>
            </a:pPr>
            <a:r>
              <a:rPr b="0" lang="en-GB" sz="2000" strike="noStrike">
                <a:solidFill>
                  <a:srgbClr val="000000"/>
                </a:solidFill>
                <a:latin typeface="Open Sans"/>
                <a:ea typeface="Open Sans"/>
                <a:cs typeface="Open Sans"/>
                <a:sym typeface="Open Sans"/>
              </a:rPr>
              <a:t>Implementing these protocols enables standardised access and manipulation of spatial data across different systems and platforms, promoting seamless integration and data interoperability. </a:t>
            </a:r>
            <a:endParaRPr b="0" sz="2000" strike="noStrike">
              <a:solidFill>
                <a:srgbClr val="000000"/>
              </a:solidFill>
              <a:latin typeface="Open Sans"/>
              <a:ea typeface="Open Sans"/>
              <a:cs typeface="Open Sans"/>
              <a:sym typeface="Open Sans"/>
            </a:endParaRPr>
          </a:p>
          <a:p>
            <a:pPr indent="0" lvl="0" marL="216000" rtl="0" algn="l">
              <a:lnSpc>
                <a:spcPct val="100000"/>
              </a:lnSpc>
              <a:spcBef>
                <a:spcPts val="0"/>
              </a:spcBef>
              <a:spcAft>
                <a:spcPts val="0"/>
              </a:spcAft>
              <a:buClr>
                <a:schemeClr val="dk1"/>
              </a:buClr>
              <a:buSzPts val="2000"/>
              <a:buFont typeface="Arial"/>
              <a:buNone/>
            </a:pPr>
            <a:r>
              <a:t/>
            </a:r>
            <a:endParaRPr b="0" sz="2000" strike="noStrike">
              <a:solidFill>
                <a:srgbClr val="000000"/>
              </a:solidFill>
              <a:latin typeface="Open Sans"/>
              <a:ea typeface="Open Sans"/>
              <a:cs typeface="Open Sans"/>
              <a:sym typeface="Open Sans"/>
            </a:endParaRPr>
          </a:p>
          <a:p>
            <a:pPr indent="0" lvl="0" marL="216000" rtl="0" algn="l">
              <a:lnSpc>
                <a:spcPct val="100000"/>
              </a:lnSpc>
              <a:spcBef>
                <a:spcPts val="0"/>
              </a:spcBef>
              <a:spcAft>
                <a:spcPts val="0"/>
              </a:spcAft>
              <a:buClr>
                <a:srgbClr val="000000"/>
              </a:buClr>
              <a:buSzPts val="2000"/>
              <a:buFont typeface="Open Sans"/>
              <a:buNone/>
            </a:pPr>
            <a:r>
              <a:rPr b="0" lang="en-GB" sz="2000" strike="noStrike">
                <a:solidFill>
                  <a:srgbClr val="000000"/>
                </a:solidFill>
                <a:latin typeface="Open Sans"/>
                <a:ea typeface="Open Sans"/>
                <a:cs typeface="Open Sans"/>
                <a:sym typeface="Open Sans"/>
              </a:rPr>
              <a:t>System architecture refers to the overall design and structure of the SDI ecosystem. It includes hardware and software components, network configuration and scalability considerations.</a:t>
            </a:r>
            <a:endParaRPr b="0" sz="2000" strike="noStrike">
              <a:solidFill>
                <a:srgbClr val="000000"/>
              </a:solidFill>
              <a:latin typeface="Open Sans"/>
              <a:ea typeface="Open Sans"/>
              <a:cs typeface="Open Sans"/>
              <a:sym typeface="Open Sans"/>
            </a:endParaRPr>
          </a:p>
          <a:p>
            <a:pPr indent="0" lvl="0" marL="216000" rtl="0" algn="l">
              <a:lnSpc>
                <a:spcPct val="100000"/>
              </a:lnSpc>
              <a:spcBef>
                <a:spcPts val="0"/>
              </a:spcBef>
              <a:spcAft>
                <a:spcPts val="0"/>
              </a:spcAft>
              <a:buClr>
                <a:schemeClr val="dk1"/>
              </a:buClr>
              <a:buSzPts val="2000"/>
              <a:buFont typeface="Arial"/>
              <a:buNone/>
            </a:pPr>
            <a:r>
              <a:t/>
            </a:r>
            <a:endParaRPr b="0" sz="2000" strike="noStrike">
              <a:solidFill>
                <a:srgbClr val="000000"/>
              </a:solidFill>
              <a:latin typeface="Open Sans"/>
              <a:ea typeface="Open Sans"/>
              <a:cs typeface="Open Sans"/>
              <a:sym typeface="Open Sans"/>
            </a:endParaRPr>
          </a:p>
          <a:p>
            <a:pPr indent="0" lvl="0" marL="216000" rtl="0" algn="l">
              <a:lnSpc>
                <a:spcPct val="100000"/>
              </a:lnSpc>
              <a:spcBef>
                <a:spcPts val="0"/>
              </a:spcBef>
              <a:spcAft>
                <a:spcPts val="0"/>
              </a:spcAft>
              <a:buClr>
                <a:srgbClr val="000000"/>
              </a:buClr>
              <a:buSzPts val="2000"/>
              <a:buFont typeface="Open Sans"/>
              <a:buNone/>
            </a:pPr>
            <a:r>
              <a:rPr b="0" lang="en-GB" sz="2000" strike="noStrike">
                <a:solidFill>
                  <a:srgbClr val="000000"/>
                </a:solidFill>
                <a:latin typeface="Open Sans"/>
                <a:ea typeface="Open Sans"/>
                <a:cs typeface="Open Sans"/>
                <a:sym typeface="Open Sans"/>
              </a:rPr>
              <a:t> The architecture should be designed to handle data volume, user traffic and ensure high availability of the SDI services.</a:t>
            </a:r>
            <a:endParaRPr b="0" sz="2000" strike="noStrike">
              <a:solidFill>
                <a:srgbClr val="000000"/>
              </a:solidFill>
              <a:latin typeface="Open Sans"/>
              <a:ea typeface="Open Sans"/>
              <a:cs typeface="Open Sans"/>
              <a:sym typeface="Open Sans"/>
            </a:endParaRPr>
          </a:p>
        </p:txBody>
      </p:sp>
      <p:sp>
        <p:nvSpPr>
          <p:cNvPr id="290" name="Google Shape;290;p10:notes"/>
          <p:cNvSpPr txBox="1"/>
          <p:nvPr>
            <p:ph idx="12" type="sldNum"/>
          </p:nvPr>
        </p:nvSpPr>
        <p:spPr>
          <a:xfrm>
            <a:off x="3884760" y="8685360"/>
            <a:ext cx="2971440" cy="458280"/>
          </a:xfrm>
          <a:prstGeom prst="rect">
            <a:avLst/>
          </a:prstGeom>
          <a:noFill/>
          <a:ln>
            <a:noFill/>
          </a:ln>
        </p:spPr>
        <p:txBody>
          <a:bodyPr anchorCtr="0" anchor="b" bIns="0" lIns="0" spcFirstLastPara="1" rIns="0" wrap="square" tIns="0">
            <a:noAutofit/>
          </a:bodyPr>
          <a:lstStyle/>
          <a:p>
            <a:pPr indent="0" lvl="0" marL="0" marR="0" rtl="0" algn="r">
              <a:lnSpc>
                <a:spcPct val="100000"/>
              </a:lnSpc>
              <a:spcBef>
                <a:spcPts val="0"/>
              </a:spcBef>
              <a:spcAft>
                <a:spcPts val="0"/>
              </a:spcAft>
              <a:buClr>
                <a:srgbClr val="000000"/>
              </a:buClr>
              <a:buSzPts val="1200"/>
              <a:buFont typeface="Times New Roman"/>
              <a:buNone/>
            </a:pPr>
            <a:fld id="{00000000-1234-1234-1234-123412341234}" type="slidenum">
              <a:rPr b="0" lang="en-GB" sz="1200" strike="noStrike">
                <a:solidFill>
                  <a:srgbClr val="000000"/>
                </a:solidFill>
                <a:latin typeface="Times New Roman"/>
                <a:ea typeface="Times New Roman"/>
                <a:cs typeface="Times New Roman"/>
                <a:sym typeface="Times New Roman"/>
              </a:rPr>
              <a:t>‹#›</a:t>
            </a:fld>
            <a:endParaRPr b="0" sz="1200" strike="noStrike">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 name="Shape 298"/>
        <p:cNvGrpSpPr/>
        <p:nvPr/>
      </p:nvGrpSpPr>
      <p:grpSpPr>
        <a:xfrm>
          <a:off x="0" y="0"/>
          <a:ext cx="0" cy="0"/>
          <a:chOff x="0" y="0"/>
          <a:chExt cx="0" cy="0"/>
        </a:xfrm>
      </p:grpSpPr>
      <p:sp>
        <p:nvSpPr>
          <p:cNvPr id="299" name="Google Shape;299;p11:notes"/>
          <p:cNvSpPr/>
          <p:nvPr>
            <p:ph idx="2" type="sldImg"/>
          </p:nvPr>
        </p:nvSpPr>
        <p:spPr>
          <a:xfrm>
            <a:off x="685800" y="1143000"/>
            <a:ext cx="5486040" cy="308592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00" name="Google Shape;300;p11:notes"/>
          <p:cNvSpPr txBox="1"/>
          <p:nvPr>
            <p:ph idx="1" type="body"/>
          </p:nvPr>
        </p:nvSpPr>
        <p:spPr>
          <a:xfrm>
            <a:off x="685800" y="4400640"/>
            <a:ext cx="5486040" cy="3600000"/>
          </a:xfrm>
          <a:prstGeom prst="rect">
            <a:avLst/>
          </a:prstGeom>
          <a:noFill/>
          <a:ln>
            <a:noFill/>
          </a:ln>
        </p:spPr>
        <p:txBody>
          <a:bodyPr anchorCtr="0" anchor="t" bIns="0" lIns="0" spcFirstLastPara="1" rIns="0" wrap="square" tIns="0">
            <a:noAutofit/>
          </a:bodyPr>
          <a:lstStyle/>
          <a:p>
            <a:pPr indent="0" lvl="0" marL="216000" rtl="0" algn="l">
              <a:spcBef>
                <a:spcPts val="0"/>
              </a:spcBef>
              <a:spcAft>
                <a:spcPts val="0"/>
              </a:spcAft>
              <a:buClr>
                <a:schemeClr val="dk1"/>
              </a:buClr>
              <a:buSzPts val="1800"/>
              <a:buFont typeface="Arial"/>
              <a:buNone/>
            </a:pPr>
            <a:r>
              <a:t/>
            </a:r>
            <a:endParaRPr b="0" sz="1800" strike="noStrike">
              <a:solidFill>
                <a:srgbClr val="000000"/>
              </a:solidFill>
              <a:latin typeface="Arial"/>
              <a:ea typeface="Arial"/>
              <a:cs typeface="Arial"/>
              <a:sym typeface="Arial"/>
            </a:endParaRPr>
          </a:p>
        </p:txBody>
      </p:sp>
      <p:sp>
        <p:nvSpPr>
          <p:cNvPr id="301" name="Google Shape;301;p11:notes"/>
          <p:cNvSpPr txBox="1"/>
          <p:nvPr>
            <p:ph idx="12" type="sldNum"/>
          </p:nvPr>
        </p:nvSpPr>
        <p:spPr>
          <a:xfrm>
            <a:off x="3884760" y="8685360"/>
            <a:ext cx="2971440" cy="458280"/>
          </a:xfrm>
          <a:prstGeom prst="rect">
            <a:avLst/>
          </a:prstGeom>
          <a:noFill/>
          <a:ln>
            <a:noFill/>
          </a:ln>
        </p:spPr>
        <p:txBody>
          <a:bodyPr anchorCtr="0" anchor="b" bIns="0" lIns="0" spcFirstLastPara="1" rIns="0" wrap="square" tIns="0">
            <a:noAutofit/>
          </a:bodyPr>
          <a:lstStyle/>
          <a:p>
            <a:pPr indent="0" lvl="0" marL="0" marR="0" rtl="0" algn="r">
              <a:lnSpc>
                <a:spcPct val="100000"/>
              </a:lnSpc>
              <a:spcBef>
                <a:spcPts val="0"/>
              </a:spcBef>
              <a:spcAft>
                <a:spcPts val="0"/>
              </a:spcAft>
              <a:buClr>
                <a:srgbClr val="000000"/>
              </a:buClr>
              <a:buSzPts val="1200"/>
              <a:buFont typeface="Times New Roman"/>
              <a:buNone/>
            </a:pPr>
            <a:fld id="{00000000-1234-1234-1234-123412341234}" type="slidenum">
              <a:rPr b="0" lang="en-GB" sz="1200" strike="noStrike">
                <a:solidFill>
                  <a:srgbClr val="000000"/>
                </a:solidFill>
                <a:latin typeface="Times New Roman"/>
                <a:ea typeface="Times New Roman"/>
                <a:cs typeface="Times New Roman"/>
                <a:sym typeface="Times New Roman"/>
              </a:rPr>
              <a:t>‹#›</a:t>
            </a:fld>
            <a:endParaRPr b="0" sz="1200" strike="noStrike">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8" name="Shape 308"/>
        <p:cNvGrpSpPr/>
        <p:nvPr/>
      </p:nvGrpSpPr>
      <p:grpSpPr>
        <a:xfrm>
          <a:off x="0" y="0"/>
          <a:ext cx="0" cy="0"/>
          <a:chOff x="0" y="0"/>
          <a:chExt cx="0" cy="0"/>
        </a:xfrm>
      </p:grpSpPr>
      <p:sp>
        <p:nvSpPr>
          <p:cNvPr id="309" name="Google Shape;309;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10" name="Google Shape;310;p12:notes"/>
          <p:cNvSpPr txBox="1"/>
          <p:nvPr>
            <p:ph idx="1" type="body"/>
          </p:nvPr>
        </p:nvSpPr>
        <p:spPr>
          <a:xfrm>
            <a:off x="685800" y="4400640"/>
            <a:ext cx="5486040" cy="3600000"/>
          </a:xfrm>
          <a:prstGeom prst="rect">
            <a:avLst/>
          </a:prstGeom>
          <a:noFill/>
          <a:ln>
            <a:noFill/>
          </a:ln>
        </p:spPr>
        <p:txBody>
          <a:bodyPr anchorCtr="0" anchor="t" bIns="0" lIns="0" spcFirstLastPara="1" rIns="0" wrap="square" tIns="0">
            <a:noAutofit/>
          </a:bodyPr>
          <a:lstStyle/>
          <a:p>
            <a:pPr indent="0" lvl="0" marL="216000" rtl="0" algn="l">
              <a:lnSpc>
                <a:spcPct val="100000"/>
              </a:lnSpc>
              <a:spcBef>
                <a:spcPts val="0"/>
              </a:spcBef>
              <a:spcAft>
                <a:spcPts val="0"/>
              </a:spcAft>
              <a:buClr>
                <a:srgbClr val="000000"/>
              </a:buClr>
              <a:buSzPts val="2000"/>
              <a:buFont typeface="Open Sans"/>
              <a:buNone/>
            </a:pPr>
            <a:r>
              <a:rPr b="0" lang="en-GB" sz="2000" strike="noStrike">
                <a:solidFill>
                  <a:srgbClr val="000000"/>
                </a:solidFill>
                <a:latin typeface="Open Sans"/>
                <a:ea typeface="Open Sans"/>
                <a:cs typeface="Open Sans"/>
                <a:sym typeface="Open Sans"/>
              </a:rPr>
              <a:t>GeoServer is an open-source server for sharing geospatial data. It is designed for interoperability and excels at publishing any major spatial data source using open standards. With suitable preparation of data, it excels at handling very large datasets, both raster and vector. It produces high-quality rendering of maps and can handle hundreds to thousands of map layers easily.</a:t>
            </a:r>
            <a:endParaRPr b="0" sz="2000" strike="noStrike">
              <a:solidFill>
                <a:srgbClr val="000000"/>
              </a:solidFill>
              <a:latin typeface="Open Sans"/>
              <a:ea typeface="Open Sans"/>
              <a:cs typeface="Open Sans"/>
              <a:sym typeface="Open Sans"/>
            </a:endParaRPr>
          </a:p>
          <a:p>
            <a:pPr indent="0" lvl="0" marL="216000" rtl="0" algn="l">
              <a:lnSpc>
                <a:spcPct val="100000"/>
              </a:lnSpc>
              <a:spcBef>
                <a:spcPts val="0"/>
              </a:spcBef>
              <a:spcAft>
                <a:spcPts val="0"/>
              </a:spcAft>
              <a:buClr>
                <a:schemeClr val="dk1"/>
              </a:buClr>
              <a:buSzPts val="2000"/>
              <a:buFont typeface="Arial"/>
              <a:buNone/>
            </a:pPr>
            <a:r>
              <a:t/>
            </a:r>
            <a:endParaRPr b="0" sz="2000" strike="noStrike">
              <a:solidFill>
                <a:srgbClr val="000000"/>
              </a:solidFill>
              <a:latin typeface="Open Sans"/>
              <a:ea typeface="Open Sans"/>
              <a:cs typeface="Open Sans"/>
              <a:sym typeface="Open Sans"/>
            </a:endParaRPr>
          </a:p>
          <a:p>
            <a:pPr indent="0" lvl="0" marL="216000" rtl="0" algn="l">
              <a:lnSpc>
                <a:spcPct val="100000"/>
              </a:lnSpc>
              <a:spcBef>
                <a:spcPts val="0"/>
              </a:spcBef>
              <a:spcAft>
                <a:spcPts val="0"/>
              </a:spcAft>
              <a:buClr>
                <a:srgbClr val="000000"/>
              </a:buClr>
              <a:buSzPts val="2000"/>
              <a:buFont typeface="Open Sans"/>
              <a:buNone/>
            </a:pPr>
            <a:r>
              <a:rPr b="0" lang="en-GB" sz="2000" strike="noStrike">
                <a:solidFill>
                  <a:srgbClr val="000000"/>
                </a:solidFill>
                <a:latin typeface="Open Sans"/>
                <a:ea typeface="Open Sans"/>
                <a:cs typeface="Open Sans"/>
                <a:sym typeface="Open Sans"/>
              </a:rPr>
              <a:t>GeoServer is available for download from downloads. Once GeoServer is installed, it can run as:</a:t>
            </a:r>
            <a:endParaRPr b="0" sz="2000" strike="noStrike">
              <a:solidFill>
                <a:srgbClr val="000000"/>
              </a:solidFill>
              <a:latin typeface="Open Sans"/>
              <a:ea typeface="Open Sans"/>
              <a:cs typeface="Open Sans"/>
              <a:sym typeface="Open Sans"/>
            </a:endParaRPr>
          </a:p>
          <a:p>
            <a:pPr indent="-171360" lvl="0" marL="171360" rtl="0" algn="l">
              <a:lnSpc>
                <a:spcPct val="100000"/>
              </a:lnSpc>
              <a:spcBef>
                <a:spcPts val="0"/>
              </a:spcBef>
              <a:spcAft>
                <a:spcPts val="0"/>
              </a:spcAft>
              <a:buClr>
                <a:srgbClr val="000000"/>
              </a:buClr>
              <a:buSzPts val="2000"/>
              <a:buFont typeface="Arial"/>
              <a:buChar char="•"/>
            </a:pPr>
            <a:r>
              <a:rPr b="0" lang="en-GB" sz="2000" strike="noStrike">
                <a:solidFill>
                  <a:srgbClr val="000000"/>
                </a:solidFill>
                <a:latin typeface="Open Sans"/>
                <a:ea typeface="Open Sans"/>
                <a:cs typeface="Open Sans"/>
                <a:sym typeface="Open Sans"/>
              </a:rPr>
              <a:t>A service on Windows.</a:t>
            </a:r>
            <a:endParaRPr b="0" sz="2000" strike="noStrike">
              <a:solidFill>
                <a:srgbClr val="000000"/>
              </a:solidFill>
              <a:latin typeface="Open Sans"/>
              <a:ea typeface="Open Sans"/>
              <a:cs typeface="Open Sans"/>
              <a:sym typeface="Open Sans"/>
            </a:endParaRPr>
          </a:p>
          <a:p>
            <a:pPr indent="-171360" lvl="0" marL="171360" rtl="0" algn="l">
              <a:lnSpc>
                <a:spcPct val="100000"/>
              </a:lnSpc>
              <a:spcBef>
                <a:spcPts val="0"/>
              </a:spcBef>
              <a:spcAft>
                <a:spcPts val="0"/>
              </a:spcAft>
              <a:buClr>
                <a:srgbClr val="000000"/>
              </a:buClr>
              <a:buSzPts val="2000"/>
              <a:buFont typeface="Arial"/>
              <a:buChar char="•"/>
            </a:pPr>
            <a:r>
              <a:rPr b="0" lang="en-GB" sz="2000" strike="noStrike">
                <a:solidFill>
                  <a:srgbClr val="000000"/>
                </a:solidFill>
                <a:latin typeface="Open Sans"/>
                <a:ea typeface="Open Sans"/>
                <a:cs typeface="Open Sans"/>
                <a:sym typeface="Open Sans"/>
              </a:rPr>
              <a:t>Using a servlet engine, e.g. Tomcat or Jetty. Tomcat is mostly preferred over Jetty.</a:t>
            </a:r>
            <a:endParaRPr b="0" sz="2000" strike="noStrike">
              <a:solidFill>
                <a:srgbClr val="000000"/>
              </a:solidFill>
              <a:latin typeface="Open Sans"/>
              <a:ea typeface="Open Sans"/>
              <a:cs typeface="Open Sans"/>
              <a:sym typeface="Open Sans"/>
            </a:endParaRPr>
          </a:p>
          <a:p>
            <a:pPr indent="0" lvl="0" marL="0" rtl="0" algn="l">
              <a:lnSpc>
                <a:spcPct val="100000"/>
              </a:lnSpc>
              <a:spcBef>
                <a:spcPts val="0"/>
              </a:spcBef>
              <a:spcAft>
                <a:spcPts val="0"/>
              </a:spcAft>
              <a:buClr>
                <a:schemeClr val="dk1"/>
              </a:buClr>
              <a:buSzPts val="2000"/>
              <a:buFont typeface="Arial"/>
              <a:buNone/>
            </a:pPr>
            <a:r>
              <a:t/>
            </a:r>
            <a:endParaRPr b="0" sz="2000" strike="noStrike">
              <a:solidFill>
                <a:srgbClr val="000000"/>
              </a:solidFill>
              <a:latin typeface="Arial"/>
              <a:ea typeface="Arial"/>
              <a:cs typeface="Arial"/>
              <a:sym typeface="Arial"/>
            </a:endParaRPr>
          </a:p>
        </p:txBody>
      </p:sp>
      <p:sp>
        <p:nvSpPr>
          <p:cNvPr id="311" name="Google Shape;311;p12:notes"/>
          <p:cNvSpPr txBox="1"/>
          <p:nvPr>
            <p:ph idx="12" type="sldNum"/>
          </p:nvPr>
        </p:nvSpPr>
        <p:spPr>
          <a:xfrm>
            <a:off x="3884760" y="8685360"/>
            <a:ext cx="2971440" cy="458280"/>
          </a:xfrm>
          <a:prstGeom prst="rect">
            <a:avLst/>
          </a:prstGeom>
          <a:noFill/>
          <a:ln>
            <a:noFill/>
          </a:ln>
        </p:spPr>
        <p:txBody>
          <a:bodyPr anchorCtr="0" anchor="b" bIns="0" lIns="0" spcFirstLastPara="1" rIns="0" wrap="square" tIns="0">
            <a:noAutofit/>
          </a:bodyPr>
          <a:lstStyle/>
          <a:p>
            <a:pPr indent="0" lvl="0" marL="0" marR="0" rtl="0" algn="r">
              <a:lnSpc>
                <a:spcPct val="100000"/>
              </a:lnSpc>
              <a:spcBef>
                <a:spcPts val="0"/>
              </a:spcBef>
              <a:spcAft>
                <a:spcPts val="0"/>
              </a:spcAft>
              <a:buClr>
                <a:srgbClr val="000000"/>
              </a:buClr>
              <a:buSzPts val="1200"/>
              <a:buFont typeface="Times New Roman"/>
              <a:buNone/>
            </a:pPr>
            <a:fld id="{00000000-1234-1234-1234-123412341234}" type="slidenum">
              <a:rPr b="0" lang="en-GB" sz="1200" strike="noStrike">
                <a:solidFill>
                  <a:srgbClr val="000000"/>
                </a:solidFill>
                <a:latin typeface="Times New Roman"/>
                <a:ea typeface="Times New Roman"/>
                <a:cs typeface="Times New Roman"/>
                <a:sym typeface="Times New Roman"/>
              </a:rPr>
              <a:t>‹#›</a:t>
            </a:fld>
            <a:endParaRPr b="0" sz="1200" strike="noStrike">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0" name="Shape 320"/>
        <p:cNvGrpSpPr/>
        <p:nvPr/>
      </p:nvGrpSpPr>
      <p:grpSpPr>
        <a:xfrm>
          <a:off x="0" y="0"/>
          <a:ext cx="0" cy="0"/>
          <a:chOff x="0" y="0"/>
          <a:chExt cx="0" cy="0"/>
        </a:xfrm>
      </p:grpSpPr>
      <p:sp>
        <p:nvSpPr>
          <p:cNvPr id="321" name="Google Shape;321;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22" name="Google Shape;322;p13:notes"/>
          <p:cNvSpPr txBox="1"/>
          <p:nvPr>
            <p:ph idx="1" type="body"/>
          </p:nvPr>
        </p:nvSpPr>
        <p:spPr>
          <a:xfrm>
            <a:off x="685800" y="4400640"/>
            <a:ext cx="5486040" cy="3600000"/>
          </a:xfrm>
          <a:prstGeom prst="rect">
            <a:avLst/>
          </a:prstGeom>
          <a:noFill/>
          <a:ln>
            <a:noFill/>
          </a:ln>
        </p:spPr>
        <p:txBody>
          <a:bodyPr anchorCtr="0" anchor="t" bIns="0" lIns="0" spcFirstLastPara="1" rIns="0" wrap="square" tIns="0">
            <a:noAutofit/>
          </a:bodyPr>
          <a:lstStyle/>
          <a:p>
            <a:pPr indent="0" lvl="0" marL="216000" rtl="0" algn="l">
              <a:lnSpc>
                <a:spcPct val="100000"/>
              </a:lnSpc>
              <a:spcBef>
                <a:spcPts val="0"/>
              </a:spcBef>
              <a:spcAft>
                <a:spcPts val="0"/>
              </a:spcAft>
              <a:buClr>
                <a:srgbClr val="000000"/>
              </a:buClr>
              <a:buSzPts val="2000"/>
              <a:buFont typeface="Open Sans"/>
              <a:buNone/>
            </a:pPr>
            <a:r>
              <a:rPr b="0" lang="en-GB" sz="2000" strike="noStrike">
                <a:solidFill>
                  <a:srgbClr val="000000"/>
                </a:solidFill>
                <a:latin typeface="Open Sans"/>
                <a:ea typeface="Open Sans"/>
                <a:cs typeface="Open Sans"/>
                <a:sym typeface="Open Sans"/>
              </a:rPr>
              <a:t>To learn more about hosting data from your PostgreSQL database on GeoServer read: Hosting Data from Your PostgreSQL Database on GeoServer (link provided in source).</a:t>
            </a:r>
            <a:endParaRPr b="0" sz="2000" strike="noStrike">
              <a:solidFill>
                <a:srgbClr val="000000"/>
              </a:solidFill>
              <a:latin typeface="Open Sans"/>
              <a:ea typeface="Open Sans"/>
              <a:cs typeface="Open Sans"/>
              <a:sym typeface="Open Sans"/>
            </a:endParaRPr>
          </a:p>
          <a:p>
            <a:pPr indent="0" lvl="0" marL="216000" rtl="0" algn="l">
              <a:lnSpc>
                <a:spcPct val="100000"/>
              </a:lnSpc>
              <a:spcBef>
                <a:spcPts val="0"/>
              </a:spcBef>
              <a:spcAft>
                <a:spcPts val="0"/>
              </a:spcAft>
              <a:buClr>
                <a:schemeClr val="dk1"/>
              </a:buClr>
              <a:buSzPts val="2000"/>
              <a:buFont typeface="Arial"/>
              <a:buNone/>
            </a:pPr>
            <a:r>
              <a:t/>
            </a:r>
            <a:endParaRPr b="0" sz="2000" strike="noStrike">
              <a:solidFill>
                <a:srgbClr val="000000"/>
              </a:solidFill>
              <a:latin typeface="Arial"/>
              <a:ea typeface="Arial"/>
              <a:cs typeface="Arial"/>
              <a:sym typeface="Arial"/>
            </a:endParaRPr>
          </a:p>
        </p:txBody>
      </p:sp>
      <p:sp>
        <p:nvSpPr>
          <p:cNvPr id="323" name="Google Shape;323;p13:notes"/>
          <p:cNvSpPr txBox="1"/>
          <p:nvPr>
            <p:ph idx="12" type="sldNum"/>
          </p:nvPr>
        </p:nvSpPr>
        <p:spPr>
          <a:xfrm>
            <a:off x="3884760" y="8685360"/>
            <a:ext cx="2971440" cy="458280"/>
          </a:xfrm>
          <a:prstGeom prst="rect">
            <a:avLst/>
          </a:prstGeom>
          <a:noFill/>
          <a:ln>
            <a:noFill/>
          </a:ln>
        </p:spPr>
        <p:txBody>
          <a:bodyPr anchorCtr="0" anchor="b" bIns="0" lIns="0" spcFirstLastPara="1" rIns="0" wrap="square" tIns="0">
            <a:noAutofit/>
          </a:bodyPr>
          <a:lstStyle/>
          <a:p>
            <a:pPr indent="0" lvl="0" marL="0" marR="0" rtl="0" algn="r">
              <a:lnSpc>
                <a:spcPct val="100000"/>
              </a:lnSpc>
              <a:spcBef>
                <a:spcPts val="0"/>
              </a:spcBef>
              <a:spcAft>
                <a:spcPts val="0"/>
              </a:spcAft>
              <a:buClr>
                <a:srgbClr val="000000"/>
              </a:buClr>
              <a:buSzPts val="1200"/>
              <a:buFont typeface="Times New Roman"/>
              <a:buNone/>
            </a:pPr>
            <a:fld id="{00000000-1234-1234-1234-123412341234}" type="slidenum">
              <a:rPr b="0" lang="en-GB" sz="1200" strike="noStrike">
                <a:solidFill>
                  <a:srgbClr val="000000"/>
                </a:solidFill>
                <a:latin typeface="Times New Roman"/>
                <a:ea typeface="Times New Roman"/>
                <a:cs typeface="Times New Roman"/>
                <a:sym typeface="Times New Roman"/>
              </a:rPr>
              <a:t>‹#›</a:t>
            </a:fld>
            <a:endParaRPr b="0" sz="1200" strike="noStrike">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3" name="Shape 333"/>
        <p:cNvGrpSpPr/>
        <p:nvPr/>
      </p:nvGrpSpPr>
      <p:grpSpPr>
        <a:xfrm>
          <a:off x="0" y="0"/>
          <a:ext cx="0" cy="0"/>
          <a:chOff x="0" y="0"/>
          <a:chExt cx="0" cy="0"/>
        </a:xfrm>
      </p:grpSpPr>
      <p:sp>
        <p:nvSpPr>
          <p:cNvPr id="334" name="Google Shape;334;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35" name="Google Shape;335;p14:notes"/>
          <p:cNvSpPr txBox="1"/>
          <p:nvPr>
            <p:ph idx="1" type="body"/>
          </p:nvPr>
        </p:nvSpPr>
        <p:spPr>
          <a:xfrm>
            <a:off x="685800" y="4400640"/>
            <a:ext cx="5486040" cy="3600000"/>
          </a:xfrm>
          <a:prstGeom prst="rect">
            <a:avLst/>
          </a:prstGeom>
          <a:noFill/>
          <a:ln>
            <a:noFill/>
          </a:ln>
        </p:spPr>
        <p:txBody>
          <a:bodyPr anchorCtr="0" anchor="t" bIns="0" lIns="0" spcFirstLastPara="1" rIns="0" wrap="square" tIns="0">
            <a:noAutofit/>
          </a:bodyPr>
          <a:lstStyle/>
          <a:p>
            <a:pPr indent="0" lvl="0" marL="216000" rtl="0" algn="l">
              <a:lnSpc>
                <a:spcPct val="100000"/>
              </a:lnSpc>
              <a:spcBef>
                <a:spcPts val="0"/>
              </a:spcBef>
              <a:spcAft>
                <a:spcPts val="0"/>
              </a:spcAft>
              <a:buClr>
                <a:srgbClr val="000000"/>
              </a:buClr>
              <a:buSzPts val="2000"/>
              <a:buFont typeface="Open Sans"/>
              <a:buNone/>
            </a:pPr>
            <a:r>
              <a:rPr b="0" lang="en-GB" sz="2000" strike="noStrike">
                <a:solidFill>
                  <a:srgbClr val="000000"/>
                </a:solidFill>
                <a:latin typeface="Open Sans"/>
                <a:ea typeface="Open Sans"/>
                <a:cs typeface="Open Sans"/>
                <a:sym typeface="Open Sans"/>
              </a:rPr>
              <a:t>Each component plays a specific role in the SDI ecosystem, ensuring efficient storage and management of spatial data (PostgreSQL with PostGIS), data visualisation and analysis (GIS software), data sharing and dissemination (GeoServer) and user access and collaboration (GeoNode). The components work together to create a comprehensive and interoperable SDI platform.</a:t>
            </a:r>
            <a:endParaRPr b="0" sz="2000" strike="noStrike">
              <a:solidFill>
                <a:srgbClr val="000000"/>
              </a:solidFill>
              <a:latin typeface="Open Sans"/>
              <a:ea typeface="Open Sans"/>
              <a:cs typeface="Open Sans"/>
              <a:sym typeface="Open Sans"/>
            </a:endParaRPr>
          </a:p>
        </p:txBody>
      </p:sp>
      <p:sp>
        <p:nvSpPr>
          <p:cNvPr id="336" name="Google Shape;336;p14:notes"/>
          <p:cNvSpPr txBox="1"/>
          <p:nvPr>
            <p:ph idx="12" type="sldNum"/>
          </p:nvPr>
        </p:nvSpPr>
        <p:spPr>
          <a:xfrm>
            <a:off x="3884760" y="8685360"/>
            <a:ext cx="2971440" cy="458280"/>
          </a:xfrm>
          <a:prstGeom prst="rect">
            <a:avLst/>
          </a:prstGeom>
          <a:noFill/>
          <a:ln>
            <a:noFill/>
          </a:ln>
        </p:spPr>
        <p:txBody>
          <a:bodyPr anchorCtr="0" anchor="b" bIns="0" lIns="0" spcFirstLastPara="1" rIns="0" wrap="square" tIns="0">
            <a:noAutofit/>
          </a:bodyPr>
          <a:lstStyle/>
          <a:p>
            <a:pPr indent="0" lvl="0" marL="0" marR="0" rtl="0" algn="r">
              <a:lnSpc>
                <a:spcPct val="100000"/>
              </a:lnSpc>
              <a:spcBef>
                <a:spcPts val="0"/>
              </a:spcBef>
              <a:spcAft>
                <a:spcPts val="0"/>
              </a:spcAft>
              <a:buClr>
                <a:srgbClr val="000000"/>
              </a:buClr>
              <a:buSzPts val="1200"/>
              <a:buFont typeface="Times New Roman"/>
              <a:buNone/>
            </a:pPr>
            <a:fld id="{00000000-1234-1234-1234-123412341234}" type="slidenum">
              <a:rPr b="0" lang="en-GB" sz="1200" strike="noStrike">
                <a:solidFill>
                  <a:srgbClr val="000000"/>
                </a:solidFill>
                <a:latin typeface="Times New Roman"/>
                <a:ea typeface="Times New Roman"/>
                <a:cs typeface="Times New Roman"/>
                <a:sym typeface="Times New Roman"/>
              </a:rPr>
              <a:t>‹#›</a:t>
            </a:fld>
            <a:endParaRPr b="0" sz="1200" strike="noStrike">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5" name="Shape 345"/>
        <p:cNvGrpSpPr/>
        <p:nvPr/>
      </p:nvGrpSpPr>
      <p:grpSpPr>
        <a:xfrm>
          <a:off x="0" y="0"/>
          <a:ext cx="0" cy="0"/>
          <a:chOff x="0" y="0"/>
          <a:chExt cx="0" cy="0"/>
        </a:xfrm>
      </p:grpSpPr>
      <p:sp>
        <p:nvSpPr>
          <p:cNvPr id="346" name="Google Shape;346;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47" name="Google Shape;347;p15:notes"/>
          <p:cNvSpPr txBox="1"/>
          <p:nvPr>
            <p:ph idx="1" type="body"/>
          </p:nvPr>
        </p:nvSpPr>
        <p:spPr>
          <a:xfrm>
            <a:off x="685800" y="4400640"/>
            <a:ext cx="5486040" cy="3600000"/>
          </a:xfrm>
          <a:prstGeom prst="rect">
            <a:avLst/>
          </a:prstGeom>
          <a:noFill/>
          <a:ln>
            <a:noFill/>
          </a:ln>
        </p:spPr>
        <p:txBody>
          <a:bodyPr anchorCtr="0" anchor="t" bIns="0" lIns="0" spcFirstLastPara="1" rIns="0" wrap="square" tIns="0">
            <a:noAutofit/>
          </a:bodyPr>
          <a:lstStyle/>
          <a:p>
            <a:pPr indent="0" lvl="0" marL="216000" rtl="0" algn="l">
              <a:lnSpc>
                <a:spcPct val="100000"/>
              </a:lnSpc>
              <a:spcBef>
                <a:spcPts val="0"/>
              </a:spcBef>
              <a:spcAft>
                <a:spcPts val="0"/>
              </a:spcAft>
              <a:buClr>
                <a:srgbClr val="000000"/>
              </a:buClr>
              <a:buSzPts val="2000"/>
              <a:buFont typeface="Open Sans"/>
              <a:buNone/>
            </a:pPr>
            <a:r>
              <a:rPr b="0" lang="en-GB" sz="2000" strike="noStrike">
                <a:solidFill>
                  <a:srgbClr val="000000"/>
                </a:solidFill>
                <a:latin typeface="Open Sans"/>
                <a:ea typeface="Open Sans"/>
                <a:cs typeface="Open Sans"/>
                <a:sym typeface="Open Sans"/>
              </a:rPr>
              <a:t>The GeoNode documentation provides instructions that users can follow. The documentation has different levels of installation based on users' expertise.</a:t>
            </a:r>
            <a:endParaRPr b="0" sz="2000" strike="noStrike">
              <a:solidFill>
                <a:srgbClr val="000000"/>
              </a:solidFill>
              <a:latin typeface="Open Sans"/>
              <a:ea typeface="Open Sans"/>
              <a:cs typeface="Open Sans"/>
              <a:sym typeface="Open Sans"/>
            </a:endParaRPr>
          </a:p>
          <a:p>
            <a:pPr indent="-171360" lvl="0" marL="171360" rtl="0" algn="l">
              <a:lnSpc>
                <a:spcPct val="100000"/>
              </a:lnSpc>
              <a:spcBef>
                <a:spcPts val="0"/>
              </a:spcBef>
              <a:spcAft>
                <a:spcPts val="0"/>
              </a:spcAft>
              <a:buClr>
                <a:srgbClr val="000000"/>
              </a:buClr>
              <a:buSzPts val="2000"/>
              <a:buFont typeface="Arial"/>
              <a:buChar char="•"/>
            </a:pPr>
            <a:r>
              <a:rPr b="1" lang="en-GB" sz="2000" strike="noStrike">
                <a:solidFill>
                  <a:srgbClr val="000000"/>
                </a:solidFill>
                <a:latin typeface="Open Sans"/>
                <a:ea typeface="Open Sans"/>
                <a:cs typeface="Open Sans"/>
                <a:sym typeface="Open Sans"/>
              </a:rPr>
              <a:t>GeoNode Basic Installation </a:t>
            </a:r>
            <a:r>
              <a:rPr b="0" lang="en-GB" sz="2000" strike="noStrike">
                <a:solidFill>
                  <a:srgbClr val="000000"/>
                </a:solidFill>
                <a:latin typeface="Open Sans"/>
                <a:ea typeface="Open Sans"/>
                <a:cs typeface="Open Sans"/>
                <a:sym typeface="Open Sans"/>
              </a:rPr>
              <a:t>– https://docs.geonode.org/en/master/install/basic/index.html </a:t>
            </a:r>
            <a:endParaRPr b="0" sz="2000" strike="noStrike">
              <a:solidFill>
                <a:srgbClr val="000000"/>
              </a:solidFill>
              <a:latin typeface="Open Sans"/>
              <a:ea typeface="Open Sans"/>
              <a:cs typeface="Open Sans"/>
              <a:sym typeface="Open Sans"/>
            </a:endParaRPr>
          </a:p>
          <a:p>
            <a:pPr indent="-171360" lvl="0" marL="171360" rtl="0" algn="l">
              <a:lnSpc>
                <a:spcPct val="100000"/>
              </a:lnSpc>
              <a:spcBef>
                <a:spcPts val="0"/>
              </a:spcBef>
              <a:spcAft>
                <a:spcPts val="0"/>
              </a:spcAft>
              <a:buClr>
                <a:srgbClr val="000000"/>
              </a:buClr>
              <a:buSzPts val="2000"/>
              <a:buFont typeface="Arial"/>
              <a:buChar char="•"/>
            </a:pPr>
            <a:r>
              <a:rPr b="1" lang="en-GB" sz="2000" strike="noStrike">
                <a:solidFill>
                  <a:srgbClr val="000000"/>
                </a:solidFill>
                <a:latin typeface="Open Sans"/>
                <a:ea typeface="Open Sans"/>
                <a:cs typeface="Open Sans"/>
                <a:sym typeface="Open Sans"/>
              </a:rPr>
              <a:t>GeoNode Advanced Installation </a:t>
            </a:r>
            <a:r>
              <a:rPr b="0" lang="en-GB" sz="2000" strike="noStrike">
                <a:solidFill>
                  <a:srgbClr val="000000"/>
                </a:solidFill>
                <a:latin typeface="Open Sans"/>
                <a:ea typeface="Open Sans"/>
                <a:cs typeface="Open Sans"/>
                <a:sym typeface="Open Sans"/>
              </a:rPr>
              <a:t>– https://docs.geonode.org/en/master/install/advanced/index.html </a:t>
            </a:r>
            <a:endParaRPr b="0" sz="2000" strike="noStrike">
              <a:solidFill>
                <a:srgbClr val="000000"/>
              </a:solidFill>
              <a:latin typeface="Open Sans"/>
              <a:ea typeface="Open Sans"/>
              <a:cs typeface="Open Sans"/>
              <a:sym typeface="Open Sans"/>
            </a:endParaRPr>
          </a:p>
          <a:p>
            <a:pPr indent="-171360" lvl="0" marL="171360" rtl="0" algn="l">
              <a:lnSpc>
                <a:spcPct val="100000"/>
              </a:lnSpc>
              <a:spcBef>
                <a:spcPts val="0"/>
              </a:spcBef>
              <a:spcAft>
                <a:spcPts val="0"/>
              </a:spcAft>
              <a:buClr>
                <a:srgbClr val="000000"/>
              </a:buClr>
              <a:buSzPts val="2000"/>
              <a:buFont typeface="Arial"/>
              <a:buChar char="•"/>
            </a:pPr>
            <a:r>
              <a:rPr b="1" lang="en-GB" sz="2000" strike="noStrike">
                <a:solidFill>
                  <a:srgbClr val="000000"/>
                </a:solidFill>
                <a:latin typeface="Open Sans"/>
                <a:ea typeface="Open Sans"/>
                <a:cs typeface="Open Sans"/>
                <a:sym typeface="Open Sans"/>
              </a:rPr>
              <a:t>How to Install GeoNode-Core for development </a:t>
            </a:r>
            <a:r>
              <a:rPr b="0" lang="en-GB" sz="2000" strike="noStrike">
                <a:solidFill>
                  <a:srgbClr val="000000"/>
                </a:solidFill>
                <a:latin typeface="Open Sans"/>
                <a:ea typeface="Open Sans"/>
                <a:cs typeface="Open Sans"/>
                <a:sym typeface="Open Sans"/>
              </a:rPr>
              <a:t>– https://docs.geonode.org/en/master/devel/installation/index.html </a:t>
            </a:r>
            <a:endParaRPr b="0" sz="2000" strike="noStrike">
              <a:solidFill>
                <a:srgbClr val="000000"/>
              </a:solidFill>
              <a:latin typeface="Open Sans"/>
              <a:ea typeface="Open Sans"/>
              <a:cs typeface="Open Sans"/>
              <a:sym typeface="Open Sans"/>
            </a:endParaRPr>
          </a:p>
        </p:txBody>
      </p:sp>
      <p:sp>
        <p:nvSpPr>
          <p:cNvPr id="348" name="Google Shape;348;p15:notes"/>
          <p:cNvSpPr txBox="1"/>
          <p:nvPr>
            <p:ph idx="12" type="sldNum"/>
          </p:nvPr>
        </p:nvSpPr>
        <p:spPr>
          <a:xfrm>
            <a:off x="3884760" y="8685360"/>
            <a:ext cx="2971440" cy="458280"/>
          </a:xfrm>
          <a:prstGeom prst="rect">
            <a:avLst/>
          </a:prstGeom>
          <a:noFill/>
          <a:ln>
            <a:noFill/>
          </a:ln>
        </p:spPr>
        <p:txBody>
          <a:bodyPr anchorCtr="0" anchor="b" bIns="0" lIns="0" spcFirstLastPara="1" rIns="0" wrap="square" tIns="0">
            <a:noAutofit/>
          </a:bodyPr>
          <a:lstStyle/>
          <a:p>
            <a:pPr indent="0" lvl="0" marL="0" marR="0" rtl="0" algn="r">
              <a:lnSpc>
                <a:spcPct val="100000"/>
              </a:lnSpc>
              <a:spcBef>
                <a:spcPts val="0"/>
              </a:spcBef>
              <a:spcAft>
                <a:spcPts val="0"/>
              </a:spcAft>
              <a:buClr>
                <a:srgbClr val="000000"/>
              </a:buClr>
              <a:buSzPts val="1200"/>
              <a:buFont typeface="Times New Roman"/>
              <a:buNone/>
            </a:pPr>
            <a:fld id="{00000000-1234-1234-1234-123412341234}" type="slidenum">
              <a:rPr b="0" lang="en-GB" sz="1200" strike="noStrike">
                <a:solidFill>
                  <a:srgbClr val="000000"/>
                </a:solidFill>
                <a:latin typeface="Times New Roman"/>
                <a:ea typeface="Times New Roman"/>
                <a:cs typeface="Times New Roman"/>
                <a:sym typeface="Times New Roman"/>
              </a:rPr>
              <a:t>‹#›</a:t>
            </a:fld>
            <a:endParaRPr b="0" sz="1200" strike="noStrike">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5" name="Shape 355"/>
        <p:cNvGrpSpPr/>
        <p:nvPr/>
      </p:nvGrpSpPr>
      <p:grpSpPr>
        <a:xfrm>
          <a:off x="0" y="0"/>
          <a:ext cx="0" cy="0"/>
          <a:chOff x="0" y="0"/>
          <a:chExt cx="0" cy="0"/>
        </a:xfrm>
      </p:grpSpPr>
      <p:sp>
        <p:nvSpPr>
          <p:cNvPr id="356" name="Google Shape;356;p16:notes"/>
          <p:cNvSpPr/>
          <p:nvPr>
            <p:ph idx="2" type="sldImg"/>
          </p:nvPr>
        </p:nvSpPr>
        <p:spPr>
          <a:xfrm>
            <a:off x="685800" y="1143000"/>
            <a:ext cx="5486040" cy="308592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57" name="Google Shape;357;p16:notes"/>
          <p:cNvSpPr txBox="1"/>
          <p:nvPr>
            <p:ph idx="1" type="body"/>
          </p:nvPr>
        </p:nvSpPr>
        <p:spPr>
          <a:xfrm>
            <a:off x="685800" y="4400640"/>
            <a:ext cx="5486040" cy="3600000"/>
          </a:xfrm>
          <a:prstGeom prst="rect">
            <a:avLst/>
          </a:prstGeom>
          <a:noFill/>
          <a:ln>
            <a:noFill/>
          </a:ln>
        </p:spPr>
        <p:txBody>
          <a:bodyPr anchorCtr="0" anchor="t" bIns="0" lIns="0" spcFirstLastPara="1" rIns="0" wrap="square" tIns="0">
            <a:noAutofit/>
          </a:bodyPr>
          <a:lstStyle/>
          <a:p>
            <a:pPr indent="0" lvl="0" marL="216000" rtl="0" algn="l">
              <a:spcBef>
                <a:spcPts val="0"/>
              </a:spcBef>
              <a:spcAft>
                <a:spcPts val="0"/>
              </a:spcAft>
              <a:buClr>
                <a:schemeClr val="dk1"/>
              </a:buClr>
              <a:buSzPts val="1800"/>
              <a:buFont typeface="Arial"/>
              <a:buNone/>
            </a:pPr>
            <a:r>
              <a:t/>
            </a:r>
            <a:endParaRPr b="0" sz="1800" strike="noStrike">
              <a:solidFill>
                <a:srgbClr val="000000"/>
              </a:solidFill>
              <a:latin typeface="Arial"/>
              <a:ea typeface="Arial"/>
              <a:cs typeface="Arial"/>
              <a:sym typeface="Arial"/>
            </a:endParaRPr>
          </a:p>
        </p:txBody>
      </p:sp>
      <p:sp>
        <p:nvSpPr>
          <p:cNvPr id="358" name="Google Shape;358;p16:notes"/>
          <p:cNvSpPr txBox="1"/>
          <p:nvPr>
            <p:ph idx="12" type="sldNum"/>
          </p:nvPr>
        </p:nvSpPr>
        <p:spPr>
          <a:xfrm>
            <a:off x="3884760" y="8685360"/>
            <a:ext cx="2971440" cy="458280"/>
          </a:xfrm>
          <a:prstGeom prst="rect">
            <a:avLst/>
          </a:prstGeom>
          <a:noFill/>
          <a:ln>
            <a:noFill/>
          </a:ln>
        </p:spPr>
        <p:txBody>
          <a:bodyPr anchorCtr="0" anchor="b" bIns="0" lIns="0" spcFirstLastPara="1" rIns="0" wrap="square" tIns="0">
            <a:noAutofit/>
          </a:bodyPr>
          <a:lstStyle/>
          <a:p>
            <a:pPr indent="0" lvl="0" marL="0" marR="0" rtl="0" algn="r">
              <a:lnSpc>
                <a:spcPct val="100000"/>
              </a:lnSpc>
              <a:spcBef>
                <a:spcPts val="0"/>
              </a:spcBef>
              <a:spcAft>
                <a:spcPts val="0"/>
              </a:spcAft>
              <a:buClr>
                <a:srgbClr val="000000"/>
              </a:buClr>
              <a:buSzPts val="1200"/>
              <a:buFont typeface="Times New Roman"/>
              <a:buNone/>
            </a:pPr>
            <a:fld id="{00000000-1234-1234-1234-123412341234}" type="slidenum">
              <a:rPr b="0" lang="en-GB" sz="1200" strike="noStrike">
                <a:solidFill>
                  <a:srgbClr val="000000"/>
                </a:solidFill>
                <a:latin typeface="Times New Roman"/>
                <a:ea typeface="Times New Roman"/>
                <a:cs typeface="Times New Roman"/>
                <a:sym typeface="Times New Roman"/>
              </a:rPr>
              <a:t>‹#›</a:t>
            </a:fld>
            <a:endParaRPr b="0" sz="1200" strike="noStrike">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6" name="Shape 366"/>
        <p:cNvGrpSpPr/>
        <p:nvPr/>
      </p:nvGrpSpPr>
      <p:grpSpPr>
        <a:xfrm>
          <a:off x="0" y="0"/>
          <a:ext cx="0" cy="0"/>
          <a:chOff x="0" y="0"/>
          <a:chExt cx="0" cy="0"/>
        </a:xfrm>
      </p:grpSpPr>
      <p:sp>
        <p:nvSpPr>
          <p:cNvPr id="367" name="Google Shape;367;p17:notes"/>
          <p:cNvSpPr/>
          <p:nvPr>
            <p:ph idx="2" type="sldImg"/>
          </p:nvPr>
        </p:nvSpPr>
        <p:spPr>
          <a:xfrm>
            <a:off x="685800" y="1143000"/>
            <a:ext cx="5486040" cy="308592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68" name="Google Shape;368;p17:notes"/>
          <p:cNvSpPr txBox="1"/>
          <p:nvPr>
            <p:ph idx="1" type="body"/>
          </p:nvPr>
        </p:nvSpPr>
        <p:spPr>
          <a:xfrm>
            <a:off x="685800" y="4400640"/>
            <a:ext cx="5486040" cy="3600000"/>
          </a:xfrm>
          <a:prstGeom prst="rect">
            <a:avLst/>
          </a:prstGeom>
          <a:noFill/>
          <a:ln>
            <a:noFill/>
          </a:ln>
        </p:spPr>
        <p:txBody>
          <a:bodyPr anchorCtr="0" anchor="t" bIns="0" lIns="0" spcFirstLastPara="1" rIns="0" wrap="square" tIns="0">
            <a:noAutofit/>
          </a:bodyPr>
          <a:lstStyle/>
          <a:p>
            <a:pPr indent="0" lvl="0" marL="216000" rtl="0" algn="l">
              <a:spcBef>
                <a:spcPts val="0"/>
              </a:spcBef>
              <a:spcAft>
                <a:spcPts val="0"/>
              </a:spcAft>
              <a:buClr>
                <a:schemeClr val="dk1"/>
              </a:buClr>
              <a:buSzPts val="1800"/>
              <a:buFont typeface="Arial"/>
              <a:buNone/>
            </a:pPr>
            <a:r>
              <a:t/>
            </a:r>
            <a:endParaRPr b="0" sz="1800" strike="noStrike">
              <a:solidFill>
                <a:srgbClr val="000000"/>
              </a:solidFill>
              <a:latin typeface="Arial"/>
              <a:ea typeface="Arial"/>
              <a:cs typeface="Arial"/>
              <a:sym typeface="Arial"/>
            </a:endParaRPr>
          </a:p>
        </p:txBody>
      </p:sp>
      <p:sp>
        <p:nvSpPr>
          <p:cNvPr id="369" name="Google Shape;369;p17:notes"/>
          <p:cNvSpPr txBox="1"/>
          <p:nvPr>
            <p:ph idx="12" type="sldNum"/>
          </p:nvPr>
        </p:nvSpPr>
        <p:spPr>
          <a:xfrm>
            <a:off x="3884760" y="8685360"/>
            <a:ext cx="2971440" cy="458280"/>
          </a:xfrm>
          <a:prstGeom prst="rect">
            <a:avLst/>
          </a:prstGeom>
          <a:noFill/>
          <a:ln>
            <a:noFill/>
          </a:ln>
        </p:spPr>
        <p:txBody>
          <a:bodyPr anchorCtr="0" anchor="b" bIns="0" lIns="0" spcFirstLastPara="1" rIns="0" wrap="square" tIns="0">
            <a:noAutofit/>
          </a:bodyPr>
          <a:lstStyle/>
          <a:p>
            <a:pPr indent="0" lvl="0" marL="0" marR="0" rtl="0" algn="r">
              <a:lnSpc>
                <a:spcPct val="100000"/>
              </a:lnSpc>
              <a:spcBef>
                <a:spcPts val="0"/>
              </a:spcBef>
              <a:spcAft>
                <a:spcPts val="0"/>
              </a:spcAft>
              <a:buClr>
                <a:srgbClr val="000000"/>
              </a:buClr>
              <a:buSzPts val="1200"/>
              <a:buFont typeface="Times New Roman"/>
              <a:buNone/>
            </a:pPr>
            <a:fld id="{00000000-1234-1234-1234-123412341234}" type="slidenum">
              <a:rPr b="0" lang="en-GB" sz="1200" strike="noStrike">
                <a:solidFill>
                  <a:srgbClr val="000000"/>
                </a:solidFill>
                <a:latin typeface="Times New Roman"/>
                <a:ea typeface="Times New Roman"/>
                <a:cs typeface="Times New Roman"/>
                <a:sym typeface="Times New Roman"/>
              </a:rPr>
              <a:t>‹#›</a:t>
            </a:fld>
            <a:endParaRPr b="0" sz="1200" strike="noStrike">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6" name="Shape 376"/>
        <p:cNvGrpSpPr/>
        <p:nvPr/>
      </p:nvGrpSpPr>
      <p:grpSpPr>
        <a:xfrm>
          <a:off x="0" y="0"/>
          <a:ext cx="0" cy="0"/>
          <a:chOff x="0" y="0"/>
          <a:chExt cx="0" cy="0"/>
        </a:xfrm>
      </p:grpSpPr>
      <p:sp>
        <p:nvSpPr>
          <p:cNvPr id="377" name="Google Shape;377;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78" name="Google Shape;378;p18:notes"/>
          <p:cNvSpPr txBox="1"/>
          <p:nvPr>
            <p:ph idx="1" type="body"/>
          </p:nvPr>
        </p:nvSpPr>
        <p:spPr>
          <a:xfrm>
            <a:off x="685800" y="4400640"/>
            <a:ext cx="5486040" cy="3600000"/>
          </a:xfrm>
          <a:prstGeom prst="rect">
            <a:avLst/>
          </a:prstGeom>
          <a:noFill/>
          <a:ln>
            <a:noFill/>
          </a:ln>
        </p:spPr>
        <p:txBody>
          <a:bodyPr anchorCtr="0" anchor="t" bIns="0" lIns="0" spcFirstLastPara="1" rIns="0" wrap="square" tIns="0">
            <a:noAutofit/>
          </a:bodyPr>
          <a:lstStyle/>
          <a:p>
            <a:pPr indent="-171360" lvl="0" marL="171360" rtl="0" algn="l">
              <a:lnSpc>
                <a:spcPct val="100000"/>
              </a:lnSpc>
              <a:spcBef>
                <a:spcPts val="0"/>
              </a:spcBef>
              <a:spcAft>
                <a:spcPts val="0"/>
              </a:spcAft>
              <a:buClr>
                <a:srgbClr val="000000"/>
              </a:buClr>
              <a:buSzPts val="1800"/>
              <a:buFont typeface="Arial"/>
              <a:buChar char="•"/>
            </a:pPr>
            <a:r>
              <a:rPr b="0" lang="en-GB" sz="1800" strike="noStrike">
                <a:solidFill>
                  <a:srgbClr val="000000"/>
                </a:solidFill>
                <a:latin typeface="Open Sans"/>
                <a:ea typeface="Open Sans"/>
                <a:cs typeface="Open Sans"/>
                <a:sym typeface="Open Sans"/>
              </a:rPr>
              <a:t>GIS software, such as QGIS, provides tools for data visualisation, analysis, and editing.</a:t>
            </a:r>
            <a:endParaRPr b="0" sz="1800" strike="noStrike">
              <a:solidFill>
                <a:srgbClr val="000000"/>
              </a:solidFill>
              <a:latin typeface="Open Sans"/>
              <a:ea typeface="Open Sans"/>
              <a:cs typeface="Open Sans"/>
              <a:sym typeface="Open Sans"/>
            </a:endParaRPr>
          </a:p>
          <a:p>
            <a:pPr indent="-171360" lvl="0" marL="171360" rtl="0" algn="l">
              <a:lnSpc>
                <a:spcPct val="100000"/>
              </a:lnSpc>
              <a:spcBef>
                <a:spcPts val="0"/>
              </a:spcBef>
              <a:spcAft>
                <a:spcPts val="0"/>
              </a:spcAft>
              <a:buClr>
                <a:srgbClr val="000000"/>
              </a:buClr>
              <a:buSzPts val="1800"/>
              <a:buFont typeface="Arial"/>
              <a:buChar char="•"/>
            </a:pPr>
            <a:r>
              <a:rPr b="0" lang="en-GB" sz="1800" strike="noStrike">
                <a:solidFill>
                  <a:srgbClr val="000000"/>
                </a:solidFill>
                <a:latin typeface="Open Sans"/>
                <a:ea typeface="Open Sans"/>
                <a:cs typeface="Open Sans"/>
                <a:sym typeface="Open Sans"/>
              </a:rPr>
              <a:t>Users can load and manipulate spatial data, perform geoprocessing tasks and create maps and visualisations.</a:t>
            </a:r>
            <a:endParaRPr b="0" sz="1800" strike="noStrike">
              <a:solidFill>
                <a:srgbClr val="000000"/>
              </a:solidFill>
              <a:latin typeface="Open Sans"/>
              <a:ea typeface="Open Sans"/>
              <a:cs typeface="Open Sans"/>
              <a:sym typeface="Open Sans"/>
            </a:endParaRPr>
          </a:p>
          <a:p>
            <a:pPr indent="-171360" lvl="0" marL="171360" rtl="0" algn="l">
              <a:lnSpc>
                <a:spcPct val="100000"/>
              </a:lnSpc>
              <a:spcBef>
                <a:spcPts val="0"/>
              </a:spcBef>
              <a:spcAft>
                <a:spcPts val="0"/>
              </a:spcAft>
              <a:buClr>
                <a:srgbClr val="000000"/>
              </a:buClr>
              <a:buSzPts val="1800"/>
              <a:buFont typeface="Arial"/>
              <a:buChar char="•"/>
            </a:pPr>
            <a:r>
              <a:rPr b="0" lang="en-GB" sz="1800" strike="noStrike">
                <a:solidFill>
                  <a:srgbClr val="000000"/>
                </a:solidFill>
                <a:latin typeface="Open Sans"/>
                <a:ea typeface="Open Sans"/>
                <a:cs typeface="Open Sans"/>
                <a:sym typeface="Open Sans"/>
              </a:rPr>
              <a:t>QGIS is a popular open-source desktop GIS software with a user-friendly interface and extensive functionality.</a:t>
            </a:r>
            <a:endParaRPr b="0" sz="1800" strike="noStrike">
              <a:solidFill>
                <a:srgbClr val="000000"/>
              </a:solidFill>
              <a:latin typeface="Open Sans"/>
              <a:ea typeface="Open Sans"/>
              <a:cs typeface="Open Sans"/>
              <a:sym typeface="Open Sans"/>
            </a:endParaRPr>
          </a:p>
        </p:txBody>
      </p:sp>
      <p:sp>
        <p:nvSpPr>
          <p:cNvPr id="379" name="Google Shape;379;p18:notes"/>
          <p:cNvSpPr txBox="1"/>
          <p:nvPr>
            <p:ph idx="12" type="sldNum"/>
          </p:nvPr>
        </p:nvSpPr>
        <p:spPr>
          <a:xfrm>
            <a:off x="3884760" y="8685360"/>
            <a:ext cx="2971440" cy="458280"/>
          </a:xfrm>
          <a:prstGeom prst="rect">
            <a:avLst/>
          </a:prstGeom>
          <a:noFill/>
          <a:ln>
            <a:noFill/>
          </a:ln>
        </p:spPr>
        <p:txBody>
          <a:bodyPr anchorCtr="0" anchor="b" bIns="0" lIns="0" spcFirstLastPara="1" rIns="0" wrap="square" tIns="0">
            <a:noAutofit/>
          </a:bodyPr>
          <a:lstStyle/>
          <a:p>
            <a:pPr indent="0" lvl="0" marL="0" marR="0" rtl="0" algn="r">
              <a:lnSpc>
                <a:spcPct val="100000"/>
              </a:lnSpc>
              <a:spcBef>
                <a:spcPts val="0"/>
              </a:spcBef>
              <a:spcAft>
                <a:spcPts val="0"/>
              </a:spcAft>
              <a:buClr>
                <a:srgbClr val="000000"/>
              </a:buClr>
              <a:buSzPts val="1200"/>
              <a:buFont typeface="Times New Roman"/>
              <a:buNone/>
            </a:pPr>
            <a:fld id="{00000000-1234-1234-1234-123412341234}" type="slidenum">
              <a:rPr b="0" lang="en-GB" sz="1200" strike="noStrike">
                <a:solidFill>
                  <a:srgbClr val="000000"/>
                </a:solidFill>
                <a:latin typeface="Times New Roman"/>
                <a:ea typeface="Times New Roman"/>
                <a:cs typeface="Times New Roman"/>
                <a:sym typeface="Times New Roman"/>
              </a:rPr>
              <a:t>‹#›</a:t>
            </a:fld>
            <a:endParaRPr b="0" sz="1200" strike="noStrike">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6" name="Shape 386"/>
        <p:cNvGrpSpPr/>
        <p:nvPr/>
      </p:nvGrpSpPr>
      <p:grpSpPr>
        <a:xfrm>
          <a:off x="0" y="0"/>
          <a:ext cx="0" cy="0"/>
          <a:chOff x="0" y="0"/>
          <a:chExt cx="0" cy="0"/>
        </a:xfrm>
      </p:grpSpPr>
      <p:sp>
        <p:nvSpPr>
          <p:cNvPr id="387" name="Google Shape;387;p19:notes"/>
          <p:cNvSpPr/>
          <p:nvPr>
            <p:ph idx="2" type="sldImg"/>
          </p:nvPr>
        </p:nvSpPr>
        <p:spPr>
          <a:xfrm>
            <a:off x="685800" y="1143000"/>
            <a:ext cx="5486040" cy="308592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88" name="Google Shape;388;p19:notes"/>
          <p:cNvSpPr txBox="1"/>
          <p:nvPr>
            <p:ph idx="1" type="body"/>
          </p:nvPr>
        </p:nvSpPr>
        <p:spPr>
          <a:xfrm>
            <a:off x="685800" y="4400640"/>
            <a:ext cx="5486040" cy="36000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rgbClr val="000000"/>
              </a:buClr>
              <a:buSzPts val="2000"/>
              <a:buFont typeface="Open Sans"/>
              <a:buNone/>
            </a:pPr>
            <a:r>
              <a:rPr b="0" lang="en-GB" sz="2000" strike="noStrike">
                <a:solidFill>
                  <a:srgbClr val="000000"/>
                </a:solidFill>
                <a:latin typeface="Open Sans"/>
                <a:ea typeface="Open Sans"/>
                <a:cs typeface="Open Sans"/>
                <a:sym typeface="Open Sans"/>
              </a:rPr>
              <a:t>The QGIS GeoNode plugin adds a new GeoNode Plugin section to the QGIS Data Source Manager dialogue. This section can be used to add new GeoNode connections, search for existing datasets and load them as QGIS layers. </a:t>
            </a:r>
            <a:endParaRPr b="0" sz="2000" strike="noStrike">
              <a:solidFill>
                <a:srgbClr val="000000"/>
              </a:solidFill>
              <a:latin typeface="Arial"/>
              <a:ea typeface="Arial"/>
              <a:cs typeface="Arial"/>
              <a:sym typeface="Arial"/>
            </a:endParaRPr>
          </a:p>
        </p:txBody>
      </p:sp>
      <p:sp>
        <p:nvSpPr>
          <p:cNvPr id="389" name="Google Shape;389;p19:notes"/>
          <p:cNvSpPr txBox="1"/>
          <p:nvPr>
            <p:ph idx="12" type="sldNum"/>
          </p:nvPr>
        </p:nvSpPr>
        <p:spPr>
          <a:xfrm>
            <a:off x="3884760" y="8685360"/>
            <a:ext cx="2971440" cy="458280"/>
          </a:xfrm>
          <a:prstGeom prst="rect">
            <a:avLst/>
          </a:prstGeom>
          <a:noFill/>
          <a:ln>
            <a:noFill/>
          </a:ln>
        </p:spPr>
        <p:txBody>
          <a:bodyPr anchorCtr="0" anchor="b" bIns="0" lIns="0" spcFirstLastPara="1" rIns="0" wrap="square" tIns="0">
            <a:noAutofit/>
          </a:bodyPr>
          <a:lstStyle/>
          <a:p>
            <a:pPr indent="0" lvl="0" marL="0" marR="0" rtl="0" algn="r">
              <a:lnSpc>
                <a:spcPct val="100000"/>
              </a:lnSpc>
              <a:spcBef>
                <a:spcPts val="0"/>
              </a:spcBef>
              <a:spcAft>
                <a:spcPts val="0"/>
              </a:spcAft>
              <a:buClr>
                <a:srgbClr val="000000"/>
              </a:buClr>
              <a:buSzPts val="1200"/>
              <a:buFont typeface="Times New Roman"/>
              <a:buNone/>
            </a:pPr>
            <a:fld id="{00000000-1234-1234-1234-123412341234}" type="slidenum">
              <a:rPr b="0" lang="en-GB" sz="1200" strike="noStrike">
                <a:solidFill>
                  <a:srgbClr val="000000"/>
                </a:solidFill>
                <a:latin typeface="Times New Roman"/>
                <a:ea typeface="Times New Roman"/>
                <a:cs typeface="Times New Roman"/>
                <a:sym typeface="Times New Roman"/>
              </a:rPr>
              <a:t>‹#›</a:t>
            </a:fld>
            <a:endParaRPr b="0" sz="1200" strike="noStrike">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7" name="Shape 397"/>
        <p:cNvGrpSpPr/>
        <p:nvPr/>
      </p:nvGrpSpPr>
      <p:grpSpPr>
        <a:xfrm>
          <a:off x="0" y="0"/>
          <a:ext cx="0" cy="0"/>
          <a:chOff x="0" y="0"/>
          <a:chExt cx="0" cy="0"/>
        </a:xfrm>
      </p:grpSpPr>
      <p:sp>
        <p:nvSpPr>
          <p:cNvPr id="398" name="Google Shape;398;p20:notes"/>
          <p:cNvSpPr/>
          <p:nvPr>
            <p:ph idx="2" type="sldImg"/>
          </p:nvPr>
        </p:nvSpPr>
        <p:spPr>
          <a:xfrm>
            <a:off x="685800" y="1143000"/>
            <a:ext cx="5486040" cy="308592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99" name="Google Shape;399;p20:notes"/>
          <p:cNvSpPr txBox="1"/>
          <p:nvPr>
            <p:ph idx="1" type="body"/>
          </p:nvPr>
        </p:nvSpPr>
        <p:spPr>
          <a:xfrm>
            <a:off x="685800" y="4400640"/>
            <a:ext cx="5486040" cy="3600000"/>
          </a:xfrm>
          <a:prstGeom prst="rect">
            <a:avLst/>
          </a:prstGeom>
          <a:noFill/>
          <a:ln>
            <a:noFill/>
          </a:ln>
        </p:spPr>
        <p:txBody>
          <a:bodyPr anchorCtr="0" anchor="t" bIns="0" lIns="0" spcFirstLastPara="1" rIns="0" wrap="square" tIns="0">
            <a:noAutofit/>
          </a:bodyPr>
          <a:lstStyle/>
          <a:p>
            <a:pPr indent="0" lvl="0" marL="216000" rtl="0" algn="l">
              <a:spcBef>
                <a:spcPts val="0"/>
              </a:spcBef>
              <a:spcAft>
                <a:spcPts val="0"/>
              </a:spcAft>
              <a:buClr>
                <a:schemeClr val="dk1"/>
              </a:buClr>
              <a:buSzPts val="1800"/>
              <a:buFont typeface="Arial"/>
              <a:buNone/>
            </a:pPr>
            <a:r>
              <a:t/>
            </a:r>
            <a:endParaRPr b="0" sz="1800" strike="noStrike">
              <a:solidFill>
                <a:srgbClr val="000000"/>
              </a:solidFill>
              <a:latin typeface="Arial"/>
              <a:ea typeface="Arial"/>
              <a:cs typeface="Arial"/>
              <a:sym typeface="Arial"/>
            </a:endParaRPr>
          </a:p>
        </p:txBody>
      </p:sp>
      <p:sp>
        <p:nvSpPr>
          <p:cNvPr id="400" name="Google Shape;400;p20:notes"/>
          <p:cNvSpPr txBox="1"/>
          <p:nvPr>
            <p:ph idx="12" type="sldNum"/>
          </p:nvPr>
        </p:nvSpPr>
        <p:spPr>
          <a:xfrm>
            <a:off x="3884760" y="8685360"/>
            <a:ext cx="2971440" cy="458280"/>
          </a:xfrm>
          <a:prstGeom prst="rect">
            <a:avLst/>
          </a:prstGeom>
          <a:noFill/>
          <a:ln>
            <a:noFill/>
          </a:ln>
        </p:spPr>
        <p:txBody>
          <a:bodyPr anchorCtr="0" anchor="b" bIns="0" lIns="0" spcFirstLastPara="1" rIns="0" wrap="square" tIns="0">
            <a:noAutofit/>
          </a:bodyPr>
          <a:lstStyle/>
          <a:p>
            <a:pPr indent="0" lvl="0" marL="0" marR="0" rtl="0" algn="r">
              <a:lnSpc>
                <a:spcPct val="100000"/>
              </a:lnSpc>
              <a:spcBef>
                <a:spcPts val="0"/>
              </a:spcBef>
              <a:spcAft>
                <a:spcPts val="0"/>
              </a:spcAft>
              <a:buClr>
                <a:srgbClr val="000000"/>
              </a:buClr>
              <a:buSzPts val="1200"/>
              <a:buFont typeface="Times New Roman"/>
              <a:buNone/>
            </a:pPr>
            <a:fld id="{00000000-1234-1234-1234-123412341234}" type="slidenum">
              <a:rPr b="0" lang="en-GB" sz="1200" strike="noStrike">
                <a:solidFill>
                  <a:srgbClr val="000000"/>
                </a:solidFill>
                <a:latin typeface="Times New Roman"/>
                <a:ea typeface="Times New Roman"/>
                <a:cs typeface="Times New Roman"/>
                <a:sym typeface="Times New Roman"/>
              </a:rPr>
              <a:t>‹#›</a:t>
            </a:fld>
            <a:endParaRPr b="0" sz="1200" strike="noStrike">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7" name="Shape 407"/>
        <p:cNvGrpSpPr/>
        <p:nvPr/>
      </p:nvGrpSpPr>
      <p:grpSpPr>
        <a:xfrm>
          <a:off x="0" y="0"/>
          <a:ext cx="0" cy="0"/>
          <a:chOff x="0" y="0"/>
          <a:chExt cx="0" cy="0"/>
        </a:xfrm>
      </p:grpSpPr>
      <p:sp>
        <p:nvSpPr>
          <p:cNvPr id="408" name="Google Shape;408;p21:notes"/>
          <p:cNvSpPr/>
          <p:nvPr>
            <p:ph idx="2" type="sldImg"/>
          </p:nvPr>
        </p:nvSpPr>
        <p:spPr>
          <a:xfrm>
            <a:off x="685800" y="1143000"/>
            <a:ext cx="5486040" cy="308592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09" name="Google Shape;409;p21:notes"/>
          <p:cNvSpPr txBox="1"/>
          <p:nvPr>
            <p:ph idx="1" type="body"/>
          </p:nvPr>
        </p:nvSpPr>
        <p:spPr>
          <a:xfrm>
            <a:off x="685800" y="4400640"/>
            <a:ext cx="5486040" cy="3600000"/>
          </a:xfrm>
          <a:prstGeom prst="rect">
            <a:avLst/>
          </a:prstGeom>
          <a:noFill/>
          <a:ln>
            <a:noFill/>
          </a:ln>
        </p:spPr>
        <p:txBody>
          <a:bodyPr anchorCtr="0" anchor="t" bIns="0" lIns="0" spcFirstLastPara="1" rIns="0" wrap="square" tIns="0">
            <a:noAutofit/>
          </a:bodyPr>
          <a:lstStyle/>
          <a:p>
            <a:pPr indent="0" lvl="0" marL="216000" rtl="0" algn="l">
              <a:spcBef>
                <a:spcPts val="0"/>
              </a:spcBef>
              <a:spcAft>
                <a:spcPts val="0"/>
              </a:spcAft>
              <a:buClr>
                <a:schemeClr val="dk1"/>
              </a:buClr>
              <a:buSzPts val="1800"/>
              <a:buFont typeface="Arial"/>
              <a:buNone/>
            </a:pPr>
            <a:r>
              <a:t/>
            </a:r>
            <a:endParaRPr b="0" sz="1800" strike="noStrike">
              <a:solidFill>
                <a:srgbClr val="000000"/>
              </a:solidFill>
              <a:latin typeface="Arial"/>
              <a:ea typeface="Arial"/>
              <a:cs typeface="Arial"/>
              <a:sym typeface="Arial"/>
            </a:endParaRPr>
          </a:p>
        </p:txBody>
      </p:sp>
      <p:sp>
        <p:nvSpPr>
          <p:cNvPr id="410" name="Google Shape;410;p21:notes"/>
          <p:cNvSpPr txBox="1"/>
          <p:nvPr>
            <p:ph idx="12" type="sldNum"/>
          </p:nvPr>
        </p:nvSpPr>
        <p:spPr>
          <a:xfrm>
            <a:off x="3884760" y="8685360"/>
            <a:ext cx="2971440" cy="458280"/>
          </a:xfrm>
          <a:prstGeom prst="rect">
            <a:avLst/>
          </a:prstGeom>
          <a:noFill/>
          <a:ln>
            <a:noFill/>
          </a:ln>
        </p:spPr>
        <p:txBody>
          <a:bodyPr anchorCtr="0" anchor="b" bIns="0" lIns="0" spcFirstLastPara="1" rIns="0" wrap="square" tIns="0">
            <a:noAutofit/>
          </a:bodyPr>
          <a:lstStyle/>
          <a:p>
            <a:pPr indent="0" lvl="0" marL="0" marR="0" rtl="0" algn="r">
              <a:lnSpc>
                <a:spcPct val="100000"/>
              </a:lnSpc>
              <a:spcBef>
                <a:spcPts val="0"/>
              </a:spcBef>
              <a:spcAft>
                <a:spcPts val="0"/>
              </a:spcAft>
              <a:buClr>
                <a:srgbClr val="000000"/>
              </a:buClr>
              <a:buSzPts val="1200"/>
              <a:buFont typeface="Times New Roman"/>
              <a:buNone/>
            </a:pPr>
            <a:fld id="{00000000-1234-1234-1234-123412341234}" type="slidenum">
              <a:rPr b="0" lang="en-GB" sz="1200" strike="noStrike">
                <a:solidFill>
                  <a:srgbClr val="000000"/>
                </a:solidFill>
                <a:latin typeface="Times New Roman"/>
                <a:ea typeface="Times New Roman"/>
                <a:cs typeface="Times New Roman"/>
                <a:sym typeface="Times New Roman"/>
              </a:rPr>
              <a:t>‹#›</a:t>
            </a:fld>
            <a:endParaRPr b="0" sz="1200" strike="noStrike">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6" name="Shape 416"/>
        <p:cNvGrpSpPr/>
        <p:nvPr/>
      </p:nvGrpSpPr>
      <p:grpSpPr>
        <a:xfrm>
          <a:off x="0" y="0"/>
          <a:ext cx="0" cy="0"/>
          <a:chOff x="0" y="0"/>
          <a:chExt cx="0" cy="0"/>
        </a:xfrm>
      </p:grpSpPr>
      <p:sp>
        <p:nvSpPr>
          <p:cNvPr id="417" name="Google Shape;417;p22:notes"/>
          <p:cNvSpPr/>
          <p:nvPr>
            <p:ph idx="2" type="sldImg"/>
          </p:nvPr>
        </p:nvSpPr>
        <p:spPr>
          <a:xfrm>
            <a:off x="685800" y="1143000"/>
            <a:ext cx="5486040" cy="308592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18" name="Google Shape;418;p22:notes"/>
          <p:cNvSpPr txBox="1"/>
          <p:nvPr>
            <p:ph idx="1" type="body"/>
          </p:nvPr>
        </p:nvSpPr>
        <p:spPr>
          <a:xfrm>
            <a:off x="685800" y="4400640"/>
            <a:ext cx="5486040" cy="3600000"/>
          </a:xfrm>
          <a:prstGeom prst="rect">
            <a:avLst/>
          </a:prstGeom>
          <a:noFill/>
          <a:ln>
            <a:noFill/>
          </a:ln>
        </p:spPr>
        <p:txBody>
          <a:bodyPr anchorCtr="0" anchor="t" bIns="0" lIns="0" spcFirstLastPara="1" rIns="0" wrap="square" tIns="0">
            <a:noAutofit/>
          </a:bodyPr>
          <a:lstStyle/>
          <a:p>
            <a:pPr indent="0" lvl="0" marL="216000" rtl="0" algn="l">
              <a:spcBef>
                <a:spcPts val="0"/>
              </a:spcBef>
              <a:spcAft>
                <a:spcPts val="0"/>
              </a:spcAft>
              <a:buClr>
                <a:schemeClr val="dk1"/>
              </a:buClr>
              <a:buSzPts val="1800"/>
              <a:buFont typeface="Arial"/>
              <a:buNone/>
            </a:pPr>
            <a:r>
              <a:t/>
            </a:r>
            <a:endParaRPr b="0" sz="1800" strike="noStrike">
              <a:solidFill>
                <a:srgbClr val="000000"/>
              </a:solidFill>
              <a:latin typeface="Arial"/>
              <a:ea typeface="Arial"/>
              <a:cs typeface="Arial"/>
              <a:sym typeface="Arial"/>
            </a:endParaRPr>
          </a:p>
        </p:txBody>
      </p:sp>
      <p:sp>
        <p:nvSpPr>
          <p:cNvPr id="419" name="Google Shape;419;p22:notes"/>
          <p:cNvSpPr txBox="1"/>
          <p:nvPr>
            <p:ph idx="12" type="sldNum"/>
          </p:nvPr>
        </p:nvSpPr>
        <p:spPr>
          <a:xfrm>
            <a:off x="3884760" y="8685360"/>
            <a:ext cx="2971440" cy="458280"/>
          </a:xfrm>
          <a:prstGeom prst="rect">
            <a:avLst/>
          </a:prstGeom>
          <a:noFill/>
          <a:ln>
            <a:noFill/>
          </a:ln>
        </p:spPr>
        <p:txBody>
          <a:bodyPr anchorCtr="0" anchor="b" bIns="0" lIns="0" spcFirstLastPara="1" rIns="0" wrap="square" tIns="0">
            <a:noAutofit/>
          </a:bodyPr>
          <a:lstStyle/>
          <a:p>
            <a:pPr indent="0" lvl="0" marL="0" marR="0" rtl="0" algn="r">
              <a:lnSpc>
                <a:spcPct val="100000"/>
              </a:lnSpc>
              <a:spcBef>
                <a:spcPts val="0"/>
              </a:spcBef>
              <a:spcAft>
                <a:spcPts val="0"/>
              </a:spcAft>
              <a:buClr>
                <a:srgbClr val="000000"/>
              </a:buClr>
              <a:buSzPts val="1200"/>
              <a:buFont typeface="Times New Roman"/>
              <a:buNone/>
            </a:pPr>
            <a:fld id="{00000000-1234-1234-1234-123412341234}" type="slidenum">
              <a:rPr b="0" lang="en-GB" sz="1200" strike="noStrike">
                <a:solidFill>
                  <a:srgbClr val="000000"/>
                </a:solidFill>
                <a:latin typeface="Times New Roman"/>
                <a:ea typeface="Times New Roman"/>
                <a:cs typeface="Times New Roman"/>
                <a:sym typeface="Times New Roman"/>
              </a:rPr>
              <a:t>‹#›</a:t>
            </a:fld>
            <a:endParaRPr b="0" sz="1200" strike="noStrike">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5" name="Shape 425"/>
        <p:cNvGrpSpPr/>
        <p:nvPr/>
      </p:nvGrpSpPr>
      <p:grpSpPr>
        <a:xfrm>
          <a:off x="0" y="0"/>
          <a:ext cx="0" cy="0"/>
          <a:chOff x="0" y="0"/>
          <a:chExt cx="0" cy="0"/>
        </a:xfrm>
      </p:grpSpPr>
      <p:sp>
        <p:nvSpPr>
          <p:cNvPr id="426" name="Google Shape;426;p23:notes"/>
          <p:cNvSpPr/>
          <p:nvPr>
            <p:ph idx="2" type="sldImg"/>
          </p:nvPr>
        </p:nvSpPr>
        <p:spPr>
          <a:xfrm>
            <a:off x="685800" y="1143000"/>
            <a:ext cx="5486040" cy="308592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27" name="Google Shape;427;p23:notes"/>
          <p:cNvSpPr txBox="1"/>
          <p:nvPr>
            <p:ph idx="1" type="body"/>
          </p:nvPr>
        </p:nvSpPr>
        <p:spPr>
          <a:xfrm>
            <a:off x="685800" y="4400640"/>
            <a:ext cx="5486040" cy="3600000"/>
          </a:xfrm>
          <a:prstGeom prst="rect">
            <a:avLst/>
          </a:prstGeom>
          <a:noFill/>
          <a:ln>
            <a:noFill/>
          </a:ln>
        </p:spPr>
        <p:txBody>
          <a:bodyPr anchorCtr="0" anchor="t" bIns="0" lIns="0" spcFirstLastPara="1" rIns="0" wrap="square" tIns="0">
            <a:noAutofit/>
          </a:bodyPr>
          <a:lstStyle/>
          <a:p>
            <a:pPr indent="0" lvl="0" marL="216000" rtl="0" algn="l">
              <a:spcBef>
                <a:spcPts val="0"/>
              </a:spcBef>
              <a:spcAft>
                <a:spcPts val="0"/>
              </a:spcAft>
              <a:buClr>
                <a:schemeClr val="dk1"/>
              </a:buClr>
              <a:buSzPts val="1800"/>
              <a:buFont typeface="Arial"/>
              <a:buNone/>
            </a:pPr>
            <a:r>
              <a:t/>
            </a:r>
            <a:endParaRPr b="0" sz="1800" strike="noStrike">
              <a:solidFill>
                <a:srgbClr val="000000"/>
              </a:solidFill>
              <a:latin typeface="Arial"/>
              <a:ea typeface="Arial"/>
              <a:cs typeface="Arial"/>
              <a:sym typeface="Arial"/>
            </a:endParaRPr>
          </a:p>
        </p:txBody>
      </p:sp>
      <p:sp>
        <p:nvSpPr>
          <p:cNvPr id="428" name="Google Shape;428;p23:notes"/>
          <p:cNvSpPr txBox="1"/>
          <p:nvPr>
            <p:ph idx="12" type="sldNum"/>
          </p:nvPr>
        </p:nvSpPr>
        <p:spPr>
          <a:xfrm>
            <a:off x="3884760" y="8685360"/>
            <a:ext cx="2971440" cy="458280"/>
          </a:xfrm>
          <a:prstGeom prst="rect">
            <a:avLst/>
          </a:prstGeom>
          <a:noFill/>
          <a:ln>
            <a:noFill/>
          </a:ln>
        </p:spPr>
        <p:txBody>
          <a:bodyPr anchorCtr="0" anchor="b" bIns="0" lIns="0" spcFirstLastPara="1" rIns="0" wrap="square" tIns="0">
            <a:noAutofit/>
          </a:bodyPr>
          <a:lstStyle/>
          <a:p>
            <a:pPr indent="0" lvl="0" marL="0" marR="0" rtl="0" algn="r">
              <a:lnSpc>
                <a:spcPct val="100000"/>
              </a:lnSpc>
              <a:spcBef>
                <a:spcPts val="0"/>
              </a:spcBef>
              <a:spcAft>
                <a:spcPts val="0"/>
              </a:spcAft>
              <a:buClr>
                <a:srgbClr val="000000"/>
              </a:buClr>
              <a:buSzPts val="1200"/>
              <a:buFont typeface="Times New Roman"/>
              <a:buNone/>
            </a:pPr>
            <a:fld id="{00000000-1234-1234-1234-123412341234}" type="slidenum">
              <a:rPr b="0" lang="en-GB" sz="1200" strike="noStrike">
                <a:solidFill>
                  <a:srgbClr val="000000"/>
                </a:solidFill>
                <a:latin typeface="Times New Roman"/>
                <a:ea typeface="Times New Roman"/>
                <a:cs typeface="Times New Roman"/>
                <a:sym typeface="Times New Roman"/>
              </a:rPr>
              <a:t>‹#›</a:t>
            </a:fld>
            <a:endParaRPr b="0" sz="1200" strike="noStrike">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4" name="Shape 434"/>
        <p:cNvGrpSpPr/>
        <p:nvPr/>
      </p:nvGrpSpPr>
      <p:grpSpPr>
        <a:xfrm>
          <a:off x="0" y="0"/>
          <a:ext cx="0" cy="0"/>
          <a:chOff x="0" y="0"/>
          <a:chExt cx="0" cy="0"/>
        </a:xfrm>
      </p:grpSpPr>
      <p:sp>
        <p:nvSpPr>
          <p:cNvPr id="435" name="Google Shape;435;p24:notes"/>
          <p:cNvSpPr/>
          <p:nvPr>
            <p:ph idx="2" type="sldImg"/>
          </p:nvPr>
        </p:nvSpPr>
        <p:spPr>
          <a:xfrm>
            <a:off x="685800" y="1143000"/>
            <a:ext cx="5486040" cy="308592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36" name="Google Shape;436;p24:notes"/>
          <p:cNvSpPr txBox="1"/>
          <p:nvPr>
            <p:ph idx="1" type="body"/>
          </p:nvPr>
        </p:nvSpPr>
        <p:spPr>
          <a:xfrm>
            <a:off x="685800" y="4400640"/>
            <a:ext cx="5486040" cy="3600000"/>
          </a:xfrm>
          <a:prstGeom prst="rect">
            <a:avLst/>
          </a:prstGeom>
          <a:noFill/>
          <a:ln>
            <a:noFill/>
          </a:ln>
        </p:spPr>
        <p:txBody>
          <a:bodyPr anchorCtr="0" anchor="t" bIns="0" lIns="0" spcFirstLastPara="1" rIns="0" wrap="square" tIns="0">
            <a:noAutofit/>
          </a:bodyPr>
          <a:lstStyle/>
          <a:p>
            <a:pPr indent="0" lvl="0" marL="216000" rtl="0" algn="l">
              <a:spcBef>
                <a:spcPts val="0"/>
              </a:spcBef>
              <a:spcAft>
                <a:spcPts val="0"/>
              </a:spcAft>
              <a:buClr>
                <a:schemeClr val="dk1"/>
              </a:buClr>
              <a:buSzPts val="1800"/>
              <a:buFont typeface="Arial"/>
              <a:buNone/>
            </a:pPr>
            <a:r>
              <a:t/>
            </a:r>
            <a:endParaRPr b="0" sz="1800" strike="noStrike">
              <a:solidFill>
                <a:srgbClr val="000000"/>
              </a:solidFill>
              <a:latin typeface="Arial"/>
              <a:ea typeface="Arial"/>
              <a:cs typeface="Arial"/>
              <a:sym typeface="Arial"/>
            </a:endParaRPr>
          </a:p>
        </p:txBody>
      </p:sp>
      <p:sp>
        <p:nvSpPr>
          <p:cNvPr id="437" name="Google Shape;437;p24:notes"/>
          <p:cNvSpPr txBox="1"/>
          <p:nvPr>
            <p:ph idx="12" type="sldNum"/>
          </p:nvPr>
        </p:nvSpPr>
        <p:spPr>
          <a:xfrm>
            <a:off x="3884760" y="8685360"/>
            <a:ext cx="2971440" cy="458280"/>
          </a:xfrm>
          <a:prstGeom prst="rect">
            <a:avLst/>
          </a:prstGeom>
          <a:noFill/>
          <a:ln>
            <a:noFill/>
          </a:ln>
        </p:spPr>
        <p:txBody>
          <a:bodyPr anchorCtr="0" anchor="b" bIns="0" lIns="0" spcFirstLastPara="1" rIns="0" wrap="square" tIns="0">
            <a:noAutofit/>
          </a:bodyPr>
          <a:lstStyle/>
          <a:p>
            <a:pPr indent="0" lvl="0" marL="0" marR="0" rtl="0" algn="r">
              <a:lnSpc>
                <a:spcPct val="100000"/>
              </a:lnSpc>
              <a:spcBef>
                <a:spcPts val="0"/>
              </a:spcBef>
              <a:spcAft>
                <a:spcPts val="0"/>
              </a:spcAft>
              <a:buClr>
                <a:srgbClr val="000000"/>
              </a:buClr>
              <a:buSzPts val="1200"/>
              <a:buFont typeface="Times New Roman"/>
              <a:buNone/>
            </a:pPr>
            <a:fld id="{00000000-1234-1234-1234-123412341234}" type="slidenum">
              <a:rPr b="0" lang="en-GB" sz="1200" strike="noStrike">
                <a:solidFill>
                  <a:srgbClr val="000000"/>
                </a:solidFill>
                <a:latin typeface="Times New Roman"/>
                <a:ea typeface="Times New Roman"/>
                <a:cs typeface="Times New Roman"/>
                <a:sym typeface="Times New Roman"/>
              </a:rPr>
              <a:t>‹#›</a:t>
            </a:fld>
            <a:endParaRPr b="0" sz="1200" strike="noStrike">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3" name="Shape 443"/>
        <p:cNvGrpSpPr/>
        <p:nvPr/>
      </p:nvGrpSpPr>
      <p:grpSpPr>
        <a:xfrm>
          <a:off x="0" y="0"/>
          <a:ext cx="0" cy="0"/>
          <a:chOff x="0" y="0"/>
          <a:chExt cx="0" cy="0"/>
        </a:xfrm>
      </p:grpSpPr>
      <p:sp>
        <p:nvSpPr>
          <p:cNvPr id="444" name="Google Shape;444;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45" name="Google Shape;445;p25:notes"/>
          <p:cNvSpPr txBox="1"/>
          <p:nvPr>
            <p:ph idx="1" type="body"/>
          </p:nvPr>
        </p:nvSpPr>
        <p:spPr>
          <a:xfrm>
            <a:off x="685800" y="4400640"/>
            <a:ext cx="5486040" cy="3600000"/>
          </a:xfrm>
          <a:prstGeom prst="rect">
            <a:avLst/>
          </a:prstGeom>
          <a:noFill/>
          <a:ln>
            <a:noFill/>
          </a:ln>
        </p:spPr>
        <p:txBody>
          <a:bodyPr anchorCtr="0" anchor="t" bIns="0" lIns="0" spcFirstLastPara="1" rIns="0" wrap="square" tIns="0">
            <a:noAutofit/>
          </a:bodyPr>
          <a:lstStyle/>
          <a:p>
            <a:pPr indent="0" lvl="0" marL="216000" rtl="0" algn="l">
              <a:spcBef>
                <a:spcPts val="0"/>
              </a:spcBef>
              <a:spcAft>
                <a:spcPts val="0"/>
              </a:spcAft>
              <a:buClr>
                <a:schemeClr val="dk1"/>
              </a:buClr>
              <a:buSzPts val="1800"/>
              <a:buFont typeface="Arial"/>
              <a:buNone/>
            </a:pPr>
            <a:r>
              <a:t/>
            </a:r>
            <a:endParaRPr b="0" sz="1800" strike="noStrike">
              <a:solidFill>
                <a:srgbClr val="000000"/>
              </a:solidFill>
              <a:latin typeface="Arial"/>
              <a:ea typeface="Arial"/>
              <a:cs typeface="Arial"/>
              <a:sym typeface="Arial"/>
            </a:endParaRPr>
          </a:p>
        </p:txBody>
      </p:sp>
      <p:sp>
        <p:nvSpPr>
          <p:cNvPr id="446" name="Google Shape;446;p25:notes"/>
          <p:cNvSpPr txBox="1"/>
          <p:nvPr>
            <p:ph idx="12" type="sldNum"/>
          </p:nvPr>
        </p:nvSpPr>
        <p:spPr>
          <a:xfrm>
            <a:off x="3884760" y="8685360"/>
            <a:ext cx="2971440" cy="458280"/>
          </a:xfrm>
          <a:prstGeom prst="rect">
            <a:avLst/>
          </a:prstGeom>
          <a:noFill/>
          <a:ln>
            <a:noFill/>
          </a:ln>
        </p:spPr>
        <p:txBody>
          <a:bodyPr anchorCtr="0" anchor="b" bIns="0" lIns="0" spcFirstLastPara="1" rIns="0" wrap="square" tIns="0">
            <a:noAutofit/>
          </a:bodyPr>
          <a:lstStyle/>
          <a:p>
            <a:pPr indent="0" lvl="0" marL="0" marR="0" rtl="0" algn="r">
              <a:lnSpc>
                <a:spcPct val="100000"/>
              </a:lnSpc>
              <a:spcBef>
                <a:spcPts val="0"/>
              </a:spcBef>
              <a:spcAft>
                <a:spcPts val="0"/>
              </a:spcAft>
              <a:buClr>
                <a:srgbClr val="000000"/>
              </a:buClr>
              <a:buSzPts val="1200"/>
              <a:buFont typeface="Times New Roman"/>
              <a:buNone/>
            </a:pPr>
            <a:fld id="{00000000-1234-1234-1234-123412341234}" type="slidenum">
              <a:rPr b="0" lang="en-GB" sz="1200" strike="noStrike">
                <a:solidFill>
                  <a:srgbClr val="000000"/>
                </a:solidFill>
                <a:latin typeface="Times New Roman"/>
                <a:ea typeface="Times New Roman"/>
                <a:cs typeface="Times New Roman"/>
                <a:sym typeface="Times New Roman"/>
              </a:rPr>
              <a:t>‹#›</a:t>
            </a:fld>
            <a:endParaRPr b="0" sz="1200" strike="noStrike">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7" name="Shape 457"/>
        <p:cNvGrpSpPr/>
        <p:nvPr/>
      </p:nvGrpSpPr>
      <p:grpSpPr>
        <a:xfrm>
          <a:off x="0" y="0"/>
          <a:ext cx="0" cy="0"/>
          <a:chOff x="0" y="0"/>
          <a:chExt cx="0" cy="0"/>
        </a:xfrm>
      </p:grpSpPr>
      <p:sp>
        <p:nvSpPr>
          <p:cNvPr id="458" name="Google Shape;458;p26:notes"/>
          <p:cNvSpPr txBox="1"/>
          <p:nvPr>
            <p:ph idx="1" type="body"/>
          </p:nvPr>
        </p:nvSpPr>
        <p:spPr>
          <a:xfrm>
            <a:off x="756000" y="5078520"/>
            <a:ext cx="6047640" cy="481104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459" name="Google Shape;459;p26:notes"/>
          <p:cNvSpPr/>
          <p:nvPr>
            <p:ph idx="2" type="sldImg"/>
          </p:nvPr>
        </p:nvSpPr>
        <p:spPr>
          <a:xfrm>
            <a:off x="216000" y="812520"/>
            <a:ext cx="7127280" cy="400896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2.jpg"/><Relationship Id="rId3" Type="http://schemas.openxmlformats.org/officeDocument/2006/relationships/image" Target="../media/image20.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showMasterSp="0">
  <p:cSld name="1_Title Slide">
    <p:spTree>
      <p:nvGrpSpPr>
        <p:cNvPr id="16" name="Shape 16"/>
        <p:cNvGrpSpPr/>
        <p:nvPr/>
      </p:nvGrpSpPr>
      <p:grpSpPr>
        <a:xfrm>
          <a:off x="0" y="0"/>
          <a:ext cx="0" cy="0"/>
          <a:chOff x="0" y="0"/>
          <a:chExt cx="0" cy="0"/>
        </a:xfrm>
      </p:grpSpPr>
      <p:pic>
        <p:nvPicPr>
          <p:cNvPr descr="A picture containing website&#10;&#10;Description automatically generated" id="17" name="Google Shape;17;p28"/>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18" name="Google Shape;18;p28"/>
          <p:cNvSpPr txBox="1"/>
          <p:nvPr>
            <p:ph type="ctrTitle"/>
          </p:nvPr>
        </p:nvSpPr>
        <p:spPr>
          <a:xfrm>
            <a:off x="651352" y="4301318"/>
            <a:ext cx="7029608" cy="1948751"/>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4400"/>
              <a:buFont typeface="Open Sans ExtraBold"/>
              <a:buNone/>
              <a:defRPr b="1" i="0" sz="4400">
                <a:latin typeface="Open Sans ExtraBold"/>
                <a:ea typeface="Open Sans ExtraBold"/>
                <a:cs typeface="Open Sans ExtraBold"/>
                <a:sym typeface="Open Sans ExtraBold"/>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 name="Google Shape;19;p28"/>
          <p:cNvSpPr txBox="1"/>
          <p:nvPr>
            <p:ph idx="1" type="subTitle"/>
          </p:nvPr>
        </p:nvSpPr>
        <p:spPr>
          <a:xfrm>
            <a:off x="688931" y="3374796"/>
            <a:ext cx="2846121" cy="954803"/>
          </a:xfrm>
          <a:prstGeom prst="rect">
            <a:avLst/>
          </a:prstGeom>
          <a:noFill/>
          <a:ln>
            <a:noFill/>
          </a:ln>
        </p:spPr>
        <p:txBody>
          <a:bodyPr anchorCtr="0" anchor="b" bIns="0" lIns="0" spcFirstLastPara="1" rIns="0" wrap="square" tIns="0">
            <a:normAutofit/>
          </a:bodyPr>
          <a:lstStyle>
            <a:lvl1pPr lvl="0" algn="l">
              <a:lnSpc>
                <a:spcPct val="90000"/>
              </a:lnSpc>
              <a:spcBef>
                <a:spcPts val="1000"/>
              </a:spcBef>
              <a:spcAft>
                <a:spcPts val="0"/>
              </a:spcAft>
              <a:buClr>
                <a:schemeClr val="dk1"/>
              </a:buClr>
              <a:buSzPts val="1800"/>
              <a:buNone/>
              <a:defRPr b="1" i="0" sz="1800">
                <a:solidFill>
                  <a:schemeClr val="dk1"/>
                </a:solidFill>
                <a:latin typeface="Open Sans ExtraBold"/>
                <a:ea typeface="Open Sans ExtraBold"/>
                <a:cs typeface="Open Sans ExtraBold"/>
                <a:sym typeface="Open Sans ExtraBold"/>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0" name="Google Shape;20;p28"/>
          <p:cNvSpPr txBox="1"/>
          <p:nvPr>
            <p:ph idx="2" type="body"/>
          </p:nvPr>
        </p:nvSpPr>
        <p:spPr>
          <a:xfrm>
            <a:off x="8453438" y="6106160"/>
            <a:ext cx="3738562" cy="335915"/>
          </a:xfrm>
          <a:prstGeom prst="rect">
            <a:avLst/>
          </a:prstGeom>
          <a:noFill/>
          <a:ln>
            <a:noFill/>
          </a:ln>
        </p:spPr>
        <p:txBody>
          <a:bodyPr anchorCtr="0" anchor="ctr" bIns="0" lIns="0" spcFirstLastPara="1" rIns="0" wrap="square" tIns="0">
            <a:normAutofit/>
          </a:bodyPr>
          <a:lstStyle>
            <a:lvl1pPr indent="-228600" lvl="0" marL="457200" algn="ctr">
              <a:lnSpc>
                <a:spcPct val="90000"/>
              </a:lnSpc>
              <a:spcBef>
                <a:spcPts val="1000"/>
              </a:spcBef>
              <a:spcAft>
                <a:spcPts val="0"/>
              </a:spcAft>
              <a:buClr>
                <a:schemeClr val="lt1"/>
              </a:buClr>
              <a:buSzPts val="1600"/>
              <a:buNone/>
              <a:defRPr sz="16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id="21" name="Google Shape;21;p28"/>
          <p:cNvPicPr preferRelativeResize="0"/>
          <p:nvPr/>
        </p:nvPicPr>
        <p:blipFill rotWithShape="1">
          <a:blip r:embed="rId3">
            <a:alphaModFix/>
          </a:blip>
          <a:srcRect b="0" l="0" r="0" t="0"/>
          <a:stretch/>
        </p:blipFill>
        <p:spPr>
          <a:xfrm>
            <a:off x="0" y="0"/>
            <a:ext cx="12192000" cy="685800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x">
  <p:cSld name="TITLE_AND_BODY">
    <p:spTree>
      <p:nvGrpSpPr>
        <p:cNvPr id="22" name="Shape 22"/>
        <p:cNvGrpSpPr/>
        <p:nvPr/>
      </p:nvGrpSpPr>
      <p:grpSpPr>
        <a:xfrm>
          <a:off x="0" y="0"/>
          <a:ext cx="0" cy="0"/>
          <a:chOff x="0" y="0"/>
          <a:chExt cx="0" cy="0"/>
        </a:xfrm>
      </p:grpSpPr>
      <p:sp>
        <p:nvSpPr>
          <p:cNvPr id="23" name="Google Shape;23;p31"/>
          <p:cNvSpPr txBox="1"/>
          <p:nvPr>
            <p:ph type="title"/>
          </p:nvPr>
        </p:nvSpPr>
        <p:spPr>
          <a:xfrm>
            <a:off x="1523880" y="1122480"/>
            <a:ext cx="9143640" cy="238716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 name="Google Shape;24;p31"/>
          <p:cNvSpPr txBox="1"/>
          <p:nvPr>
            <p:ph idx="1" type="subTitle"/>
          </p:nvPr>
        </p:nvSpPr>
        <p:spPr>
          <a:xfrm>
            <a:off x="609480" y="1604520"/>
            <a:ext cx="10972440" cy="3977280"/>
          </a:xfrm>
          <a:prstGeom prst="rect">
            <a:avLst/>
          </a:prstGeom>
          <a:noFill/>
          <a:ln>
            <a:noFill/>
          </a:ln>
        </p:spPr>
        <p:txBody>
          <a:bodyPr anchorCtr="0" anchor="ctr" bIns="0" lIns="0" spcFirstLastPara="1" rIns="0" wrap="square" tIns="0">
            <a:noAutofit/>
          </a:bodyPr>
          <a:lstStyle>
            <a:lvl1pPr lvl="0" algn="l">
              <a:lnSpc>
                <a:spcPct val="90000"/>
              </a:lnSpc>
              <a:spcBef>
                <a:spcPts val="1000"/>
              </a:spcBef>
              <a:spcAft>
                <a:spcPts val="0"/>
              </a:spcAft>
              <a:buClr>
                <a:schemeClr val="dk1"/>
              </a:buClr>
              <a:buSzPts val="1800"/>
              <a:buChar char="•"/>
              <a:defRPr/>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25" name="Google Shape;25;p31"/>
          <p:cNvSpPr txBox="1"/>
          <p:nvPr>
            <p:ph idx="11" type="ftr"/>
          </p:nvPr>
        </p:nvSpPr>
        <p:spPr>
          <a:xfrm>
            <a:off x="4038480" y="6356520"/>
            <a:ext cx="4114440" cy="36468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000000"/>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31"/>
          <p:cNvSpPr txBox="1"/>
          <p:nvPr>
            <p:ph idx="10" type="dt"/>
          </p:nvPr>
        </p:nvSpPr>
        <p:spPr>
          <a:xfrm>
            <a:off x="838080" y="6356520"/>
            <a:ext cx="2742840" cy="36468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rgbClr val="8B8B8B"/>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7" name="Shape 27"/>
        <p:cNvGrpSpPr/>
        <p:nvPr/>
      </p:nvGrpSpPr>
      <p:grpSpPr>
        <a:xfrm>
          <a:off x="0" y="0"/>
          <a:ext cx="0" cy="0"/>
          <a:chOff x="0" y="0"/>
          <a:chExt cx="0" cy="0"/>
        </a:xfrm>
      </p:grpSpPr>
      <p:sp>
        <p:nvSpPr>
          <p:cNvPr id="28" name="Google Shape;28;p32"/>
          <p:cNvSpPr txBox="1"/>
          <p:nvPr>
            <p:ph type="title"/>
          </p:nvPr>
        </p:nvSpPr>
        <p:spPr>
          <a:xfrm>
            <a:off x="1523880" y="1122480"/>
            <a:ext cx="9143640" cy="238716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32"/>
          <p:cNvSpPr txBox="1"/>
          <p:nvPr>
            <p:ph idx="1" type="body"/>
          </p:nvPr>
        </p:nvSpPr>
        <p:spPr>
          <a:xfrm>
            <a:off x="609480" y="1604520"/>
            <a:ext cx="10972440" cy="397728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0" name="Google Shape;30;p32"/>
          <p:cNvSpPr txBox="1"/>
          <p:nvPr>
            <p:ph idx="10" type="dt"/>
          </p:nvPr>
        </p:nvSpPr>
        <p:spPr>
          <a:xfrm>
            <a:off x="838080" y="6356520"/>
            <a:ext cx="2742840" cy="36468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rgbClr val="8B8B8B"/>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32"/>
          <p:cNvSpPr txBox="1"/>
          <p:nvPr>
            <p:ph idx="11" type="ftr"/>
          </p:nvPr>
        </p:nvSpPr>
        <p:spPr>
          <a:xfrm>
            <a:off x="4038480" y="6356520"/>
            <a:ext cx="4114440" cy="36468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000000"/>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32"/>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Arial"/>
                <a:ea typeface="Arial"/>
                <a:cs typeface="Arial"/>
                <a:sym typeface="Arial"/>
              </a:defRPr>
            </a:lvl1pPr>
            <a:lvl2pPr indent="0" lvl="1" marL="0" marR="0" rtl="0" algn="l">
              <a:spcBef>
                <a:spcPts val="0"/>
              </a:spcBef>
              <a:buNone/>
              <a:defRPr sz="1800">
                <a:solidFill>
                  <a:schemeClr val="dk1"/>
                </a:solidFill>
                <a:latin typeface="Arial"/>
                <a:ea typeface="Arial"/>
                <a:cs typeface="Arial"/>
                <a:sym typeface="Arial"/>
              </a:defRPr>
            </a:lvl2pPr>
            <a:lvl3pPr indent="0" lvl="2" marL="0" marR="0" rtl="0" algn="l">
              <a:spcBef>
                <a:spcPts val="0"/>
              </a:spcBef>
              <a:buNone/>
              <a:defRPr sz="1800">
                <a:solidFill>
                  <a:schemeClr val="dk1"/>
                </a:solidFill>
                <a:latin typeface="Arial"/>
                <a:ea typeface="Arial"/>
                <a:cs typeface="Arial"/>
                <a:sym typeface="Arial"/>
              </a:defRPr>
            </a:lvl3pPr>
            <a:lvl4pPr indent="0" lvl="3" marL="0" marR="0" rtl="0" algn="l">
              <a:spcBef>
                <a:spcPts val="0"/>
              </a:spcBef>
              <a:buNone/>
              <a:defRPr sz="1800">
                <a:solidFill>
                  <a:schemeClr val="dk1"/>
                </a:solidFill>
                <a:latin typeface="Arial"/>
                <a:ea typeface="Arial"/>
                <a:cs typeface="Arial"/>
                <a:sym typeface="Arial"/>
              </a:defRPr>
            </a:lvl4pPr>
            <a:lvl5pPr indent="0" lvl="4" marL="0" marR="0" rtl="0" algn="l">
              <a:spcBef>
                <a:spcPts val="0"/>
              </a:spcBef>
              <a:buNone/>
              <a:defRPr sz="1800">
                <a:solidFill>
                  <a:schemeClr val="dk1"/>
                </a:solidFill>
                <a:latin typeface="Arial"/>
                <a:ea typeface="Arial"/>
                <a:cs typeface="Arial"/>
                <a:sym typeface="Arial"/>
              </a:defRPr>
            </a:lvl5pPr>
            <a:lvl6pPr indent="0" lvl="5" marL="0" marR="0" rtl="0" algn="l">
              <a:spcBef>
                <a:spcPts val="0"/>
              </a:spcBef>
              <a:buNone/>
              <a:defRPr sz="1800">
                <a:solidFill>
                  <a:schemeClr val="dk1"/>
                </a:solidFill>
                <a:latin typeface="Arial"/>
                <a:ea typeface="Arial"/>
                <a:cs typeface="Arial"/>
                <a:sym typeface="Arial"/>
              </a:defRPr>
            </a:lvl6pPr>
            <a:lvl7pPr indent="0" lvl="6" marL="0" marR="0" rtl="0" algn="l">
              <a:spcBef>
                <a:spcPts val="0"/>
              </a:spcBef>
              <a:buNone/>
              <a:defRPr sz="1800">
                <a:solidFill>
                  <a:schemeClr val="dk1"/>
                </a:solidFill>
                <a:latin typeface="Arial"/>
                <a:ea typeface="Arial"/>
                <a:cs typeface="Arial"/>
                <a:sym typeface="Arial"/>
              </a:defRPr>
            </a:lvl7pPr>
            <a:lvl8pPr indent="0" lvl="7" marL="0" marR="0" rtl="0" algn="l">
              <a:spcBef>
                <a:spcPts val="0"/>
              </a:spcBef>
              <a:buNone/>
              <a:defRPr sz="1800">
                <a:solidFill>
                  <a:schemeClr val="dk1"/>
                </a:solidFill>
                <a:latin typeface="Arial"/>
                <a:ea typeface="Arial"/>
                <a:cs typeface="Arial"/>
                <a:sym typeface="Arial"/>
              </a:defRPr>
            </a:lvl8pPr>
            <a:lvl9pPr indent="0" lvl="8" marL="0" marR="0" rtl="0" algn="l">
              <a:spcBef>
                <a:spcPts val="0"/>
              </a:spcBef>
              <a:buNone/>
              <a:defRPr sz="1800">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lide" type="blank">
  <p:cSld name="BLANK">
    <p:spTree>
      <p:nvGrpSpPr>
        <p:cNvPr id="33" name="Shape 33"/>
        <p:cNvGrpSpPr/>
        <p:nvPr/>
      </p:nvGrpSpPr>
      <p:grpSpPr>
        <a:xfrm>
          <a:off x="0" y="0"/>
          <a:ext cx="0" cy="0"/>
          <a:chOff x="0" y="0"/>
          <a:chExt cx="0" cy="0"/>
        </a:xfrm>
      </p:grpSpPr>
      <p:sp>
        <p:nvSpPr>
          <p:cNvPr id="34" name="Google Shape;34;p33"/>
          <p:cNvSpPr txBox="1"/>
          <p:nvPr>
            <p:ph idx="11" type="ftr"/>
          </p:nvPr>
        </p:nvSpPr>
        <p:spPr>
          <a:xfrm>
            <a:off x="4038480" y="6356520"/>
            <a:ext cx="4114440" cy="36468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000000"/>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33"/>
          <p:cNvSpPr txBox="1"/>
          <p:nvPr>
            <p:ph idx="10" type="dt"/>
          </p:nvPr>
        </p:nvSpPr>
        <p:spPr>
          <a:xfrm>
            <a:off x="838080" y="6356520"/>
            <a:ext cx="2742840" cy="36468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rgbClr val="8B8B8B"/>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ontent">
  <p:cSld name="Title, Content">
    <p:spTree>
      <p:nvGrpSpPr>
        <p:cNvPr id="36" name="Shape 36"/>
        <p:cNvGrpSpPr/>
        <p:nvPr/>
      </p:nvGrpSpPr>
      <p:grpSpPr>
        <a:xfrm>
          <a:off x="0" y="0"/>
          <a:ext cx="0" cy="0"/>
          <a:chOff x="0" y="0"/>
          <a:chExt cx="0" cy="0"/>
        </a:xfrm>
      </p:grpSpPr>
      <p:sp>
        <p:nvSpPr>
          <p:cNvPr id="37" name="Google Shape;37;p34"/>
          <p:cNvSpPr txBox="1"/>
          <p:nvPr>
            <p:ph type="title"/>
          </p:nvPr>
        </p:nvSpPr>
        <p:spPr>
          <a:xfrm>
            <a:off x="1523880" y="1122480"/>
            <a:ext cx="9143640" cy="238716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8" name="Google Shape;38;p34"/>
          <p:cNvSpPr txBox="1"/>
          <p:nvPr>
            <p:ph idx="1" type="body"/>
          </p:nvPr>
        </p:nvSpPr>
        <p:spPr>
          <a:xfrm>
            <a:off x="609480" y="1604520"/>
            <a:ext cx="10972440" cy="397728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9" name="Google Shape;39;p34"/>
          <p:cNvSpPr txBox="1"/>
          <p:nvPr>
            <p:ph idx="11" type="ftr"/>
          </p:nvPr>
        </p:nvSpPr>
        <p:spPr>
          <a:xfrm>
            <a:off x="4038480" y="6356520"/>
            <a:ext cx="4114440" cy="36468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000000"/>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0" name="Google Shape;40;p34"/>
          <p:cNvSpPr txBox="1"/>
          <p:nvPr>
            <p:ph idx="10" type="dt"/>
          </p:nvPr>
        </p:nvSpPr>
        <p:spPr>
          <a:xfrm>
            <a:off x="838080" y="6356520"/>
            <a:ext cx="2742840" cy="36468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rgbClr val="8B8B8B"/>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2 Content" type="twoObj">
  <p:cSld name="TWO_OBJECTS">
    <p:spTree>
      <p:nvGrpSpPr>
        <p:cNvPr id="41" name="Shape 41"/>
        <p:cNvGrpSpPr/>
        <p:nvPr/>
      </p:nvGrpSpPr>
      <p:grpSpPr>
        <a:xfrm>
          <a:off x="0" y="0"/>
          <a:ext cx="0" cy="0"/>
          <a:chOff x="0" y="0"/>
          <a:chExt cx="0" cy="0"/>
        </a:xfrm>
      </p:grpSpPr>
      <p:sp>
        <p:nvSpPr>
          <p:cNvPr id="42" name="Google Shape;42;p35"/>
          <p:cNvSpPr txBox="1"/>
          <p:nvPr>
            <p:ph type="title"/>
          </p:nvPr>
        </p:nvSpPr>
        <p:spPr>
          <a:xfrm>
            <a:off x="1523880" y="1122480"/>
            <a:ext cx="9143640" cy="238716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3" name="Google Shape;43;p35"/>
          <p:cNvSpPr txBox="1"/>
          <p:nvPr>
            <p:ph idx="1" type="body"/>
          </p:nvPr>
        </p:nvSpPr>
        <p:spPr>
          <a:xfrm>
            <a:off x="609480" y="1604520"/>
            <a:ext cx="5354280" cy="397728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4" name="Google Shape;44;p35"/>
          <p:cNvSpPr txBox="1"/>
          <p:nvPr>
            <p:ph idx="2" type="body"/>
          </p:nvPr>
        </p:nvSpPr>
        <p:spPr>
          <a:xfrm>
            <a:off x="6231960" y="1604520"/>
            <a:ext cx="5354280" cy="397728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5" name="Google Shape;45;p35"/>
          <p:cNvSpPr txBox="1"/>
          <p:nvPr>
            <p:ph idx="11" type="ftr"/>
          </p:nvPr>
        </p:nvSpPr>
        <p:spPr>
          <a:xfrm>
            <a:off x="4038480" y="6356520"/>
            <a:ext cx="4114440" cy="36468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000000"/>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6" name="Google Shape;46;p35"/>
          <p:cNvSpPr txBox="1"/>
          <p:nvPr>
            <p:ph idx="10" type="dt"/>
          </p:nvPr>
        </p:nvSpPr>
        <p:spPr>
          <a:xfrm>
            <a:off x="838080" y="6356520"/>
            <a:ext cx="2742840" cy="36468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rgbClr val="8B8B8B"/>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7" name="Shape 47"/>
        <p:cNvGrpSpPr/>
        <p:nvPr/>
      </p:nvGrpSpPr>
      <p:grpSpPr>
        <a:xfrm>
          <a:off x="0" y="0"/>
          <a:ext cx="0" cy="0"/>
          <a:chOff x="0" y="0"/>
          <a:chExt cx="0" cy="0"/>
        </a:xfrm>
      </p:grpSpPr>
      <p:sp>
        <p:nvSpPr>
          <p:cNvPr id="48" name="Google Shape;48;p36"/>
          <p:cNvSpPr txBox="1"/>
          <p:nvPr>
            <p:ph type="title"/>
          </p:nvPr>
        </p:nvSpPr>
        <p:spPr>
          <a:xfrm>
            <a:off x="1523880" y="1122480"/>
            <a:ext cx="9143640" cy="238716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9" name="Google Shape;49;p36"/>
          <p:cNvSpPr txBox="1"/>
          <p:nvPr>
            <p:ph idx="11" type="ftr"/>
          </p:nvPr>
        </p:nvSpPr>
        <p:spPr>
          <a:xfrm>
            <a:off x="4038480" y="6356520"/>
            <a:ext cx="4114440" cy="36468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000000"/>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0" name="Google Shape;50;p36"/>
          <p:cNvSpPr txBox="1"/>
          <p:nvPr>
            <p:ph idx="10" type="dt"/>
          </p:nvPr>
        </p:nvSpPr>
        <p:spPr>
          <a:xfrm>
            <a:off x="838080" y="6356520"/>
            <a:ext cx="2742840" cy="36468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rgbClr val="8B8B8B"/>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entered Text" type="objOnly">
  <p:cSld name="OBJECT_ONLY">
    <p:spTree>
      <p:nvGrpSpPr>
        <p:cNvPr id="51" name="Shape 51"/>
        <p:cNvGrpSpPr/>
        <p:nvPr/>
      </p:nvGrpSpPr>
      <p:grpSpPr>
        <a:xfrm>
          <a:off x="0" y="0"/>
          <a:ext cx="0" cy="0"/>
          <a:chOff x="0" y="0"/>
          <a:chExt cx="0" cy="0"/>
        </a:xfrm>
      </p:grpSpPr>
      <p:sp>
        <p:nvSpPr>
          <p:cNvPr id="52" name="Google Shape;52;p37"/>
          <p:cNvSpPr txBox="1"/>
          <p:nvPr>
            <p:ph idx="1" type="subTitle"/>
          </p:nvPr>
        </p:nvSpPr>
        <p:spPr>
          <a:xfrm>
            <a:off x="1523880" y="1122480"/>
            <a:ext cx="9143640" cy="11066760"/>
          </a:xfrm>
          <a:prstGeom prst="rect">
            <a:avLst/>
          </a:prstGeom>
          <a:noFill/>
          <a:ln>
            <a:noFill/>
          </a:ln>
        </p:spPr>
        <p:txBody>
          <a:bodyPr anchorCtr="0" anchor="ctr" bIns="0" lIns="0" spcFirstLastPara="1" rIns="0" wrap="square" tIns="0">
            <a:noAutofit/>
          </a:bodyPr>
          <a:lstStyle>
            <a:lvl1pPr lvl="0" algn="l">
              <a:lnSpc>
                <a:spcPct val="90000"/>
              </a:lnSpc>
              <a:spcBef>
                <a:spcPts val="1000"/>
              </a:spcBef>
              <a:spcAft>
                <a:spcPts val="0"/>
              </a:spcAft>
              <a:buClr>
                <a:schemeClr val="dk1"/>
              </a:buClr>
              <a:buSzPts val="1800"/>
              <a:buChar char="•"/>
              <a:defRPr/>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53" name="Google Shape;53;p37"/>
          <p:cNvSpPr txBox="1"/>
          <p:nvPr>
            <p:ph idx="11" type="ftr"/>
          </p:nvPr>
        </p:nvSpPr>
        <p:spPr>
          <a:xfrm>
            <a:off x="4038480" y="6356520"/>
            <a:ext cx="4114440" cy="36468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000000"/>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 name="Google Shape;54;p37"/>
          <p:cNvSpPr txBox="1"/>
          <p:nvPr>
            <p:ph idx="10" type="dt"/>
          </p:nvPr>
        </p:nvSpPr>
        <p:spPr>
          <a:xfrm>
            <a:off x="838080" y="6356520"/>
            <a:ext cx="2742840" cy="36468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rgbClr val="8B8B8B"/>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2 Content and Content" type="twoObjAndObj">
  <p:cSld name="TWO_OBJECTS_AND_OBJECT">
    <p:spTree>
      <p:nvGrpSpPr>
        <p:cNvPr id="55" name="Shape 55"/>
        <p:cNvGrpSpPr/>
        <p:nvPr/>
      </p:nvGrpSpPr>
      <p:grpSpPr>
        <a:xfrm>
          <a:off x="0" y="0"/>
          <a:ext cx="0" cy="0"/>
          <a:chOff x="0" y="0"/>
          <a:chExt cx="0" cy="0"/>
        </a:xfrm>
      </p:grpSpPr>
      <p:sp>
        <p:nvSpPr>
          <p:cNvPr id="56" name="Google Shape;56;p38"/>
          <p:cNvSpPr txBox="1"/>
          <p:nvPr>
            <p:ph type="title"/>
          </p:nvPr>
        </p:nvSpPr>
        <p:spPr>
          <a:xfrm>
            <a:off x="1523880" y="1122480"/>
            <a:ext cx="9143640" cy="238716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7" name="Google Shape;57;p38"/>
          <p:cNvSpPr txBox="1"/>
          <p:nvPr>
            <p:ph idx="1" type="body"/>
          </p:nvPr>
        </p:nvSpPr>
        <p:spPr>
          <a:xfrm>
            <a:off x="609480" y="1604520"/>
            <a:ext cx="5354280" cy="189684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8" name="Google Shape;58;p38"/>
          <p:cNvSpPr txBox="1"/>
          <p:nvPr>
            <p:ph idx="2" type="body"/>
          </p:nvPr>
        </p:nvSpPr>
        <p:spPr>
          <a:xfrm>
            <a:off x="6231960" y="1604520"/>
            <a:ext cx="5354280" cy="397728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9" name="Google Shape;59;p38"/>
          <p:cNvSpPr txBox="1"/>
          <p:nvPr>
            <p:ph idx="3" type="body"/>
          </p:nvPr>
        </p:nvSpPr>
        <p:spPr>
          <a:xfrm>
            <a:off x="609480" y="3682080"/>
            <a:ext cx="5354280" cy="189684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0" name="Google Shape;60;p38"/>
          <p:cNvSpPr txBox="1"/>
          <p:nvPr>
            <p:ph idx="11" type="ftr"/>
          </p:nvPr>
        </p:nvSpPr>
        <p:spPr>
          <a:xfrm>
            <a:off x="4038480" y="6356520"/>
            <a:ext cx="4114440" cy="36468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000000"/>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38"/>
          <p:cNvSpPr txBox="1"/>
          <p:nvPr>
            <p:ph idx="10" type="dt"/>
          </p:nvPr>
        </p:nvSpPr>
        <p:spPr>
          <a:xfrm>
            <a:off x="838080" y="6356520"/>
            <a:ext cx="2742840" cy="36468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rgbClr val="8B8B8B"/>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ontent and 2 Content" type="objAndTwoObj">
  <p:cSld name="OBJECT_AND_TWO_OBJECTS">
    <p:spTree>
      <p:nvGrpSpPr>
        <p:cNvPr id="62" name="Shape 62"/>
        <p:cNvGrpSpPr/>
        <p:nvPr/>
      </p:nvGrpSpPr>
      <p:grpSpPr>
        <a:xfrm>
          <a:off x="0" y="0"/>
          <a:ext cx="0" cy="0"/>
          <a:chOff x="0" y="0"/>
          <a:chExt cx="0" cy="0"/>
        </a:xfrm>
      </p:grpSpPr>
      <p:sp>
        <p:nvSpPr>
          <p:cNvPr id="63" name="Google Shape;63;p39"/>
          <p:cNvSpPr txBox="1"/>
          <p:nvPr>
            <p:ph type="title"/>
          </p:nvPr>
        </p:nvSpPr>
        <p:spPr>
          <a:xfrm>
            <a:off x="1523880" y="1122480"/>
            <a:ext cx="9143640" cy="238716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4" name="Google Shape;64;p39"/>
          <p:cNvSpPr txBox="1"/>
          <p:nvPr>
            <p:ph idx="1" type="body"/>
          </p:nvPr>
        </p:nvSpPr>
        <p:spPr>
          <a:xfrm>
            <a:off x="609480" y="1604520"/>
            <a:ext cx="5354280" cy="397728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5" name="Google Shape;65;p39"/>
          <p:cNvSpPr txBox="1"/>
          <p:nvPr>
            <p:ph idx="2" type="body"/>
          </p:nvPr>
        </p:nvSpPr>
        <p:spPr>
          <a:xfrm>
            <a:off x="6231960" y="1604520"/>
            <a:ext cx="5354280" cy="189684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6" name="Google Shape;66;p39"/>
          <p:cNvSpPr txBox="1"/>
          <p:nvPr>
            <p:ph idx="3" type="body"/>
          </p:nvPr>
        </p:nvSpPr>
        <p:spPr>
          <a:xfrm>
            <a:off x="6231960" y="3682080"/>
            <a:ext cx="5354280" cy="189684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 name="Google Shape;67;p39"/>
          <p:cNvSpPr txBox="1"/>
          <p:nvPr>
            <p:ph idx="11" type="ftr"/>
          </p:nvPr>
        </p:nvSpPr>
        <p:spPr>
          <a:xfrm>
            <a:off x="4038480" y="6356520"/>
            <a:ext cx="4114440" cy="36468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000000"/>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39"/>
          <p:cNvSpPr txBox="1"/>
          <p:nvPr>
            <p:ph idx="10" type="dt"/>
          </p:nvPr>
        </p:nvSpPr>
        <p:spPr>
          <a:xfrm>
            <a:off x="838080" y="6356520"/>
            <a:ext cx="2742840" cy="36468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rgbClr val="8B8B8B"/>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2 Content over Content" type="twoObjOverTx">
  <p:cSld name="TWO_OBJECTS_OVER_TEXT">
    <p:spTree>
      <p:nvGrpSpPr>
        <p:cNvPr id="69" name="Shape 69"/>
        <p:cNvGrpSpPr/>
        <p:nvPr/>
      </p:nvGrpSpPr>
      <p:grpSpPr>
        <a:xfrm>
          <a:off x="0" y="0"/>
          <a:ext cx="0" cy="0"/>
          <a:chOff x="0" y="0"/>
          <a:chExt cx="0" cy="0"/>
        </a:xfrm>
      </p:grpSpPr>
      <p:sp>
        <p:nvSpPr>
          <p:cNvPr id="70" name="Google Shape;70;p40"/>
          <p:cNvSpPr txBox="1"/>
          <p:nvPr>
            <p:ph type="title"/>
          </p:nvPr>
        </p:nvSpPr>
        <p:spPr>
          <a:xfrm>
            <a:off x="1523880" y="1122480"/>
            <a:ext cx="9143640" cy="238716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1" name="Google Shape;71;p40"/>
          <p:cNvSpPr txBox="1"/>
          <p:nvPr>
            <p:ph idx="1" type="body"/>
          </p:nvPr>
        </p:nvSpPr>
        <p:spPr>
          <a:xfrm>
            <a:off x="609480" y="1604520"/>
            <a:ext cx="5354280" cy="189684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2" name="Google Shape;72;p40"/>
          <p:cNvSpPr txBox="1"/>
          <p:nvPr>
            <p:ph idx="2" type="body"/>
          </p:nvPr>
        </p:nvSpPr>
        <p:spPr>
          <a:xfrm>
            <a:off x="6231960" y="1604520"/>
            <a:ext cx="5354280" cy="189684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3" name="Google Shape;73;p40"/>
          <p:cNvSpPr txBox="1"/>
          <p:nvPr>
            <p:ph idx="3" type="body"/>
          </p:nvPr>
        </p:nvSpPr>
        <p:spPr>
          <a:xfrm>
            <a:off x="609480" y="3682080"/>
            <a:ext cx="10972440" cy="189684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4" name="Google Shape;74;p40"/>
          <p:cNvSpPr txBox="1"/>
          <p:nvPr>
            <p:ph idx="11" type="ftr"/>
          </p:nvPr>
        </p:nvSpPr>
        <p:spPr>
          <a:xfrm>
            <a:off x="4038480" y="6356520"/>
            <a:ext cx="4114440" cy="36468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000000"/>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40"/>
          <p:cNvSpPr txBox="1"/>
          <p:nvPr>
            <p:ph idx="10" type="dt"/>
          </p:nvPr>
        </p:nvSpPr>
        <p:spPr>
          <a:xfrm>
            <a:off x="838080" y="6356520"/>
            <a:ext cx="2742840" cy="36468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rgbClr val="8B8B8B"/>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ontent over Content" type="objOverTx">
  <p:cSld name="OBJECT_OVER_TEXT">
    <p:spTree>
      <p:nvGrpSpPr>
        <p:cNvPr id="76" name="Shape 76"/>
        <p:cNvGrpSpPr/>
        <p:nvPr/>
      </p:nvGrpSpPr>
      <p:grpSpPr>
        <a:xfrm>
          <a:off x="0" y="0"/>
          <a:ext cx="0" cy="0"/>
          <a:chOff x="0" y="0"/>
          <a:chExt cx="0" cy="0"/>
        </a:xfrm>
      </p:grpSpPr>
      <p:sp>
        <p:nvSpPr>
          <p:cNvPr id="77" name="Google Shape;77;p41"/>
          <p:cNvSpPr txBox="1"/>
          <p:nvPr>
            <p:ph type="title"/>
          </p:nvPr>
        </p:nvSpPr>
        <p:spPr>
          <a:xfrm>
            <a:off x="1523880" y="1122480"/>
            <a:ext cx="9143640" cy="238716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 name="Google Shape;78;p41"/>
          <p:cNvSpPr txBox="1"/>
          <p:nvPr>
            <p:ph idx="1" type="body"/>
          </p:nvPr>
        </p:nvSpPr>
        <p:spPr>
          <a:xfrm>
            <a:off x="609480" y="1604520"/>
            <a:ext cx="10972440" cy="189684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9" name="Google Shape;79;p41"/>
          <p:cNvSpPr txBox="1"/>
          <p:nvPr>
            <p:ph idx="2" type="body"/>
          </p:nvPr>
        </p:nvSpPr>
        <p:spPr>
          <a:xfrm>
            <a:off x="609480" y="3682080"/>
            <a:ext cx="10972440" cy="189684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 name="Google Shape;80;p41"/>
          <p:cNvSpPr txBox="1"/>
          <p:nvPr>
            <p:ph idx="11" type="ftr"/>
          </p:nvPr>
        </p:nvSpPr>
        <p:spPr>
          <a:xfrm>
            <a:off x="4038480" y="6356520"/>
            <a:ext cx="4114440" cy="36468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000000"/>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41"/>
          <p:cNvSpPr txBox="1"/>
          <p:nvPr>
            <p:ph idx="10" type="dt"/>
          </p:nvPr>
        </p:nvSpPr>
        <p:spPr>
          <a:xfrm>
            <a:off x="838080" y="6356520"/>
            <a:ext cx="2742840" cy="36468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rgbClr val="8B8B8B"/>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4 Content" type="fourObj">
  <p:cSld name="FOUR_OBJECTS">
    <p:spTree>
      <p:nvGrpSpPr>
        <p:cNvPr id="82" name="Shape 82"/>
        <p:cNvGrpSpPr/>
        <p:nvPr/>
      </p:nvGrpSpPr>
      <p:grpSpPr>
        <a:xfrm>
          <a:off x="0" y="0"/>
          <a:ext cx="0" cy="0"/>
          <a:chOff x="0" y="0"/>
          <a:chExt cx="0" cy="0"/>
        </a:xfrm>
      </p:grpSpPr>
      <p:sp>
        <p:nvSpPr>
          <p:cNvPr id="83" name="Google Shape;83;p42"/>
          <p:cNvSpPr txBox="1"/>
          <p:nvPr>
            <p:ph type="title"/>
          </p:nvPr>
        </p:nvSpPr>
        <p:spPr>
          <a:xfrm>
            <a:off x="1523880" y="1122480"/>
            <a:ext cx="9143640" cy="238716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4" name="Google Shape;84;p42"/>
          <p:cNvSpPr txBox="1"/>
          <p:nvPr>
            <p:ph idx="1" type="body"/>
          </p:nvPr>
        </p:nvSpPr>
        <p:spPr>
          <a:xfrm>
            <a:off x="609480" y="1604520"/>
            <a:ext cx="5354280" cy="189684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5" name="Google Shape;85;p42"/>
          <p:cNvSpPr txBox="1"/>
          <p:nvPr>
            <p:ph idx="2" type="body"/>
          </p:nvPr>
        </p:nvSpPr>
        <p:spPr>
          <a:xfrm>
            <a:off x="6231960" y="1604520"/>
            <a:ext cx="5354280" cy="189684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6" name="Google Shape;86;p42"/>
          <p:cNvSpPr txBox="1"/>
          <p:nvPr>
            <p:ph idx="3" type="body"/>
          </p:nvPr>
        </p:nvSpPr>
        <p:spPr>
          <a:xfrm>
            <a:off x="609480" y="3682080"/>
            <a:ext cx="5354280" cy="189684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 name="Google Shape;87;p42"/>
          <p:cNvSpPr txBox="1"/>
          <p:nvPr>
            <p:ph idx="4" type="body"/>
          </p:nvPr>
        </p:nvSpPr>
        <p:spPr>
          <a:xfrm>
            <a:off x="6231960" y="3682080"/>
            <a:ext cx="5354280" cy="189684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8" name="Google Shape;88;p42"/>
          <p:cNvSpPr txBox="1"/>
          <p:nvPr>
            <p:ph idx="11" type="ftr"/>
          </p:nvPr>
        </p:nvSpPr>
        <p:spPr>
          <a:xfrm>
            <a:off x="4038480" y="6356520"/>
            <a:ext cx="4114440" cy="36468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000000"/>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9" name="Google Shape;89;p42"/>
          <p:cNvSpPr txBox="1"/>
          <p:nvPr>
            <p:ph idx="10" type="dt"/>
          </p:nvPr>
        </p:nvSpPr>
        <p:spPr>
          <a:xfrm>
            <a:off x="838080" y="6356520"/>
            <a:ext cx="2742840" cy="36468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rgbClr val="8B8B8B"/>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6 Content">
  <p:cSld name="Title, 6 Content">
    <p:spTree>
      <p:nvGrpSpPr>
        <p:cNvPr id="90" name="Shape 90"/>
        <p:cNvGrpSpPr/>
        <p:nvPr/>
      </p:nvGrpSpPr>
      <p:grpSpPr>
        <a:xfrm>
          <a:off x="0" y="0"/>
          <a:ext cx="0" cy="0"/>
          <a:chOff x="0" y="0"/>
          <a:chExt cx="0" cy="0"/>
        </a:xfrm>
      </p:grpSpPr>
      <p:sp>
        <p:nvSpPr>
          <p:cNvPr id="91" name="Google Shape;91;p43"/>
          <p:cNvSpPr txBox="1"/>
          <p:nvPr>
            <p:ph type="title"/>
          </p:nvPr>
        </p:nvSpPr>
        <p:spPr>
          <a:xfrm>
            <a:off x="1523880" y="1122480"/>
            <a:ext cx="9143640" cy="238716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2" name="Google Shape;92;p43"/>
          <p:cNvSpPr txBox="1"/>
          <p:nvPr>
            <p:ph idx="1" type="body"/>
          </p:nvPr>
        </p:nvSpPr>
        <p:spPr>
          <a:xfrm>
            <a:off x="609480" y="1604520"/>
            <a:ext cx="3533040" cy="189684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3" name="Google Shape;93;p43"/>
          <p:cNvSpPr txBox="1"/>
          <p:nvPr>
            <p:ph idx="2" type="body"/>
          </p:nvPr>
        </p:nvSpPr>
        <p:spPr>
          <a:xfrm>
            <a:off x="4319640" y="1604520"/>
            <a:ext cx="3533040" cy="189684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4" name="Google Shape;94;p43"/>
          <p:cNvSpPr txBox="1"/>
          <p:nvPr>
            <p:ph idx="3" type="body"/>
          </p:nvPr>
        </p:nvSpPr>
        <p:spPr>
          <a:xfrm>
            <a:off x="8029800" y="1604520"/>
            <a:ext cx="3533040" cy="189684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5" name="Google Shape;95;p43"/>
          <p:cNvSpPr txBox="1"/>
          <p:nvPr>
            <p:ph idx="4" type="body"/>
          </p:nvPr>
        </p:nvSpPr>
        <p:spPr>
          <a:xfrm>
            <a:off x="609480" y="3682080"/>
            <a:ext cx="3533040" cy="189684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6" name="Google Shape;96;p43"/>
          <p:cNvSpPr txBox="1"/>
          <p:nvPr>
            <p:ph idx="5" type="body"/>
          </p:nvPr>
        </p:nvSpPr>
        <p:spPr>
          <a:xfrm>
            <a:off x="4319640" y="3682080"/>
            <a:ext cx="3533040" cy="189684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7" name="Google Shape;97;p43"/>
          <p:cNvSpPr txBox="1"/>
          <p:nvPr>
            <p:ph idx="6" type="body"/>
          </p:nvPr>
        </p:nvSpPr>
        <p:spPr>
          <a:xfrm>
            <a:off x="8029800" y="3682080"/>
            <a:ext cx="3533040" cy="189684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8" name="Google Shape;98;p43"/>
          <p:cNvSpPr txBox="1"/>
          <p:nvPr>
            <p:ph idx="11" type="ftr"/>
          </p:nvPr>
        </p:nvSpPr>
        <p:spPr>
          <a:xfrm>
            <a:off x="4038480" y="6356520"/>
            <a:ext cx="4114440" cy="36468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000000"/>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43"/>
          <p:cNvSpPr txBox="1"/>
          <p:nvPr>
            <p:ph idx="10" type="dt"/>
          </p:nvPr>
        </p:nvSpPr>
        <p:spPr>
          <a:xfrm>
            <a:off x="838080" y="6356520"/>
            <a:ext cx="2742840" cy="36468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rgbClr val="8B8B8B"/>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lide" type="blank">
  <p:cSld name="BLANK">
    <p:spTree>
      <p:nvGrpSpPr>
        <p:cNvPr id="106" name="Shape 106"/>
        <p:cNvGrpSpPr/>
        <p:nvPr/>
      </p:nvGrpSpPr>
      <p:grpSpPr>
        <a:xfrm>
          <a:off x="0" y="0"/>
          <a:ext cx="0" cy="0"/>
          <a:chOff x="0" y="0"/>
          <a:chExt cx="0" cy="0"/>
        </a:xfrm>
      </p:grpSpPr>
      <p:sp>
        <p:nvSpPr>
          <p:cNvPr id="107" name="Google Shape;107;p30"/>
          <p:cNvSpPr txBox="1"/>
          <p:nvPr>
            <p:ph idx="11" type="ftr"/>
          </p:nvPr>
        </p:nvSpPr>
        <p:spPr>
          <a:xfrm>
            <a:off x="4038480" y="6356520"/>
            <a:ext cx="4114440" cy="36468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000000"/>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8" name="Google Shape;108;p30"/>
          <p:cNvSpPr txBox="1"/>
          <p:nvPr>
            <p:ph idx="12" type="sldNum"/>
          </p:nvPr>
        </p:nvSpPr>
        <p:spPr>
          <a:xfrm>
            <a:off x="11786400" y="6498000"/>
            <a:ext cx="405360" cy="364680"/>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1pPr>
            <a:lvl2pPr indent="0" lvl="1"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2pPr>
            <a:lvl3pPr indent="0" lvl="2"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3pPr>
            <a:lvl4pPr indent="0" lvl="3"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4pPr>
            <a:lvl5pPr indent="0" lvl="4"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5pPr>
            <a:lvl6pPr indent="0" lvl="5"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6pPr>
            <a:lvl7pPr indent="0" lvl="6"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7pPr>
            <a:lvl8pPr indent="0" lvl="7"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8pPr>
            <a:lvl9pPr indent="0" lvl="8"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
        <p:nvSpPr>
          <p:cNvPr id="109" name="Google Shape;109;p30"/>
          <p:cNvSpPr txBox="1"/>
          <p:nvPr>
            <p:ph idx="10" type="dt"/>
          </p:nvPr>
        </p:nvSpPr>
        <p:spPr>
          <a:xfrm>
            <a:off x="838080" y="6356520"/>
            <a:ext cx="2742840" cy="36468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rgbClr val="8B8B8B"/>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x">
  <p:cSld name="TITLE_AND_BODY">
    <p:spTree>
      <p:nvGrpSpPr>
        <p:cNvPr id="110" name="Shape 110"/>
        <p:cNvGrpSpPr/>
        <p:nvPr/>
      </p:nvGrpSpPr>
      <p:grpSpPr>
        <a:xfrm>
          <a:off x="0" y="0"/>
          <a:ext cx="0" cy="0"/>
          <a:chOff x="0" y="0"/>
          <a:chExt cx="0" cy="0"/>
        </a:xfrm>
      </p:grpSpPr>
      <p:sp>
        <p:nvSpPr>
          <p:cNvPr id="111" name="Google Shape;111;p44"/>
          <p:cNvSpPr txBox="1"/>
          <p:nvPr>
            <p:ph type="title"/>
          </p:nvPr>
        </p:nvSpPr>
        <p:spPr>
          <a:xfrm>
            <a:off x="1523880" y="1122480"/>
            <a:ext cx="9143640" cy="238716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2" name="Google Shape;112;p44"/>
          <p:cNvSpPr txBox="1"/>
          <p:nvPr>
            <p:ph idx="1" type="subTitle"/>
          </p:nvPr>
        </p:nvSpPr>
        <p:spPr>
          <a:xfrm>
            <a:off x="609480" y="1604520"/>
            <a:ext cx="10972440" cy="3977280"/>
          </a:xfrm>
          <a:prstGeom prst="rect">
            <a:avLst/>
          </a:prstGeom>
          <a:noFill/>
          <a:ln>
            <a:noFill/>
          </a:ln>
        </p:spPr>
        <p:txBody>
          <a:bodyPr anchorCtr="0" anchor="ctr" bIns="0" lIns="0" spcFirstLastPara="1" rIns="0" wrap="square" tIns="0">
            <a:noAutofit/>
          </a:bodyPr>
          <a:lstStyle>
            <a:lvl1pPr lvl="0" algn="l">
              <a:lnSpc>
                <a:spcPct val="90000"/>
              </a:lnSpc>
              <a:spcBef>
                <a:spcPts val="1000"/>
              </a:spcBef>
              <a:spcAft>
                <a:spcPts val="0"/>
              </a:spcAft>
              <a:buClr>
                <a:schemeClr val="dk1"/>
              </a:buClr>
              <a:buSzPts val="1800"/>
              <a:buChar char="•"/>
              <a:defRPr/>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113" name="Google Shape;113;p44"/>
          <p:cNvSpPr txBox="1"/>
          <p:nvPr>
            <p:ph idx="11" type="ftr"/>
          </p:nvPr>
        </p:nvSpPr>
        <p:spPr>
          <a:xfrm>
            <a:off x="4038480" y="6356520"/>
            <a:ext cx="4114440" cy="36468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000000"/>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44"/>
          <p:cNvSpPr txBox="1"/>
          <p:nvPr>
            <p:ph idx="12" type="sldNum"/>
          </p:nvPr>
        </p:nvSpPr>
        <p:spPr>
          <a:xfrm>
            <a:off x="11786400" y="6498000"/>
            <a:ext cx="405360" cy="364680"/>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1pPr>
            <a:lvl2pPr indent="0" lvl="1"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2pPr>
            <a:lvl3pPr indent="0" lvl="2"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3pPr>
            <a:lvl4pPr indent="0" lvl="3"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4pPr>
            <a:lvl5pPr indent="0" lvl="4"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5pPr>
            <a:lvl6pPr indent="0" lvl="5"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6pPr>
            <a:lvl7pPr indent="0" lvl="6"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7pPr>
            <a:lvl8pPr indent="0" lvl="7"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8pPr>
            <a:lvl9pPr indent="0" lvl="8"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
        <p:nvSpPr>
          <p:cNvPr id="115" name="Google Shape;115;p44"/>
          <p:cNvSpPr txBox="1"/>
          <p:nvPr>
            <p:ph idx="10" type="dt"/>
          </p:nvPr>
        </p:nvSpPr>
        <p:spPr>
          <a:xfrm>
            <a:off x="838080" y="6356520"/>
            <a:ext cx="2742840" cy="36468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rgbClr val="8B8B8B"/>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ontent" type="obj">
  <p:cSld name="OBJECT">
    <p:spTree>
      <p:nvGrpSpPr>
        <p:cNvPr id="116" name="Shape 116"/>
        <p:cNvGrpSpPr/>
        <p:nvPr/>
      </p:nvGrpSpPr>
      <p:grpSpPr>
        <a:xfrm>
          <a:off x="0" y="0"/>
          <a:ext cx="0" cy="0"/>
          <a:chOff x="0" y="0"/>
          <a:chExt cx="0" cy="0"/>
        </a:xfrm>
      </p:grpSpPr>
      <p:sp>
        <p:nvSpPr>
          <p:cNvPr id="117" name="Google Shape;117;p45"/>
          <p:cNvSpPr txBox="1"/>
          <p:nvPr>
            <p:ph type="title"/>
          </p:nvPr>
        </p:nvSpPr>
        <p:spPr>
          <a:xfrm>
            <a:off x="1523880" y="1122480"/>
            <a:ext cx="9143640" cy="238716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8" name="Google Shape;118;p45"/>
          <p:cNvSpPr txBox="1"/>
          <p:nvPr>
            <p:ph idx="1" type="body"/>
          </p:nvPr>
        </p:nvSpPr>
        <p:spPr>
          <a:xfrm>
            <a:off x="609480" y="1604520"/>
            <a:ext cx="10972440" cy="397728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9" name="Google Shape;119;p45"/>
          <p:cNvSpPr txBox="1"/>
          <p:nvPr>
            <p:ph idx="11" type="ftr"/>
          </p:nvPr>
        </p:nvSpPr>
        <p:spPr>
          <a:xfrm>
            <a:off x="4038480" y="6356520"/>
            <a:ext cx="4114440" cy="36468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000000"/>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45"/>
          <p:cNvSpPr txBox="1"/>
          <p:nvPr>
            <p:ph idx="12" type="sldNum"/>
          </p:nvPr>
        </p:nvSpPr>
        <p:spPr>
          <a:xfrm>
            <a:off x="11786400" y="6498000"/>
            <a:ext cx="405360" cy="364680"/>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1pPr>
            <a:lvl2pPr indent="0" lvl="1"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2pPr>
            <a:lvl3pPr indent="0" lvl="2"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3pPr>
            <a:lvl4pPr indent="0" lvl="3"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4pPr>
            <a:lvl5pPr indent="0" lvl="4"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5pPr>
            <a:lvl6pPr indent="0" lvl="5"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6pPr>
            <a:lvl7pPr indent="0" lvl="6"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7pPr>
            <a:lvl8pPr indent="0" lvl="7"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8pPr>
            <a:lvl9pPr indent="0" lvl="8"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
        <p:nvSpPr>
          <p:cNvPr id="121" name="Google Shape;121;p45"/>
          <p:cNvSpPr txBox="1"/>
          <p:nvPr>
            <p:ph idx="10" type="dt"/>
          </p:nvPr>
        </p:nvSpPr>
        <p:spPr>
          <a:xfrm>
            <a:off x="838080" y="6356520"/>
            <a:ext cx="2742840" cy="36468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rgbClr val="8B8B8B"/>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2 Content" type="twoObj">
  <p:cSld name="TWO_OBJECTS">
    <p:spTree>
      <p:nvGrpSpPr>
        <p:cNvPr id="122" name="Shape 122"/>
        <p:cNvGrpSpPr/>
        <p:nvPr/>
      </p:nvGrpSpPr>
      <p:grpSpPr>
        <a:xfrm>
          <a:off x="0" y="0"/>
          <a:ext cx="0" cy="0"/>
          <a:chOff x="0" y="0"/>
          <a:chExt cx="0" cy="0"/>
        </a:xfrm>
      </p:grpSpPr>
      <p:sp>
        <p:nvSpPr>
          <p:cNvPr id="123" name="Google Shape;123;p46"/>
          <p:cNvSpPr txBox="1"/>
          <p:nvPr>
            <p:ph type="title"/>
          </p:nvPr>
        </p:nvSpPr>
        <p:spPr>
          <a:xfrm>
            <a:off x="1523880" y="1122480"/>
            <a:ext cx="9143640" cy="238716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4" name="Google Shape;124;p46"/>
          <p:cNvSpPr txBox="1"/>
          <p:nvPr>
            <p:ph idx="1" type="body"/>
          </p:nvPr>
        </p:nvSpPr>
        <p:spPr>
          <a:xfrm>
            <a:off x="609480" y="1604520"/>
            <a:ext cx="5354280" cy="397728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5" name="Google Shape;125;p46"/>
          <p:cNvSpPr txBox="1"/>
          <p:nvPr>
            <p:ph idx="2" type="body"/>
          </p:nvPr>
        </p:nvSpPr>
        <p:spPr>
          <a:xfrm>
            <a:off x="6231960" y="1604520"/>
            <a:ext cx="5354280" cy="397728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6" name="Google Shape;126;p46"/>
          <p:cNvSpPr txBox="1"/>
          <p:nvPr>
            <p:ph idx="11" type="ftr"/>
          </p:nvPr>
        </p:nvSpPr>
        <p:spPr>
          <a:xfrm>
            <a:off x="4038480" y="6356520"/>
            <a:ext cx="4114440" cy="36468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000000"/>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7" name="Google Shape;127;p46"/>
          <p:cNvSpPr txBox="1"/>
          <p:nvPr>
            <p:ph idx="12" type="sldNum"/>
          </p:nvPr>
        </p:nvSpPr>
        <p:spPr>
          <a:xfrm>
            <a:off x="11786400" y="6498000"/>
            <a:ext cx="405360" cy="364680"/>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1pPr>
            <a:lvl2pPr indent="0" lvl="1"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2pPr>
            <a:lvl3pPr indent="0" lvl="2"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3pPr>
            <a:lvl4pPr indent="0" lvl="3"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4pPr>
            <a:lvl5pPr indent="0" lvl="4"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5pPr>
            <a:lvl6pPr indent="0" lvl="5"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6pPr>
            <a:lvl7pPr indent="0" lvl="6"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7pPr>
            <a:lvl8pPr indent="0" lvl="7"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8pPr>
            <a:lvl9pPr indent="0" lvl="8"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
        <p:nvSpPr>
          <p:cNvPr id="128" name="Google Shape;128;p46"/>
          <p:cNvSpPr txBox="1"/>
          <p:nvPr>
            <p:ph idx="10" type="dt"/>
          </p:nvPr>
        </p:nvSpPr>
        <p:spPr>
          <a:xfrm>
            <a:off x="838080" y="6356520"/>
            <a:ext cx="2742840" cy="36468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rgbClr val="8B8B8B"/>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29" name="Shape 129"/>
        <p:cNvGrpSpPr/>
        <p:nvPr/>
      </p:nvGrpSpPr>
      <p:grpSpPr>
        <a:xfrm>
          <a:off x="0" y="0"/>
          <a:ext cx="0" cy="0"/>
          <a:chOff x="0" y="0"/>
          <a:chExt cx="0" cy="0"/>
        </a:xfrm>
      </p:grpSpPr>
      <p:sp>
        <p:nvSpPr>
          <p:cNvPr id="130" name="Google Shape;130;p47"/>
          <p:cNvSpPr txBox="1"/>
          <p:nvPr>
            <p:ph type="title"/>
          </p:nvPr>
        </p:nvSpPr>
        <p:spPr>
          <a:xfrm>
            <a:off x="1523880" y="1122480"/>
            <a:ext cx="9143640" cy="238716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1" name="Google Shape;131;p47"/>
          <p:cNvSpPr txBox="1"/>
          <p:nvPr>
            <p:ph idx="11" type="ftr"/>
          </p:nvPr>
        </p:nvSpPr>
        <p:spPr>
          <a:xfrm>
            <a:off x="4038480" y="6356520"/>
            <a:ext cx="4114440" cy="36468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000000"/>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2" name="Google Shape;132;p47"/>
          <p:cNvSpPr txBox="1"/>
          <p:nvPr>
            <p:ph idx="12" type="sldNum"/>
          </p:nvPr>
        </p:nvSpPr>
        <p:spPr>
          <a:xfrm>
            <a:off x="11786400" y="6498000"/>
            <a:ext cx="405360" cy="364680"/>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1pPr>
            <a:lvl2pPr indent="0" lvl="1"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2pPr>
            <a:lvl3pPr indent="0" lvl="2"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3pPr>
            <a:lvl4pPr indent="0" lvl="3"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4pPr>
            <a:lvl5pPr indent="0" lvl="4"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5pPr>
            <a:lvl6pPr indent="0" lvl="5"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6pPr>
            <a:lvl7pPr indent="0" lvl="6"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7pPr>
            <a:lvl8pPr indent="0" lvl="7"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8pPr>
            <a:lvl9pPr indent="0" lvl="8"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
        <p:nvSpPr>
          <p:cNvPr id="133" name="Google Shape;133;p47"/>
          <p:cNvSpPr txBox="1"/>
          <p:nvPr>
            <p:ph idx="10" type="dt"/>
          </p:nvPr>
        </p:nvSpPr>
        <p:spPr>
          <a:xfrm>
            <a:off x="838080" y="6356520"/>
            <a:ext cx="2742840" cy="36468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rgbClr val="8B8B8B"/>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entered Text" type="objOnly">
  <p:cSld name="OBJECT_ONLY">
    <p:spTree>
      <p:nvGrpSpPr>
        <p:cNvPr id="134" name="Shape 134"/>
        <p:cNvGrpSpPr/>
        <p:nvPr/>
      </p:nvGrpSpPr>
      <p:grpSpPr>
        <a:xfrm>
          <a:off x="0" y="0"/>
          <a:ext cx="0" cy="0"/>
          <a:chOff x="0" y="0"/>
          <a:chExt cx="0" cy="0"/>
        </a:xfrm>
      </p:grpSpPr>
      <p:sp>
        <p:nvSpPr>
          <p:cNvPr id="135" name="Google Shape;135;p48"/>
          <p:cNvSpPr txBox="1"/>
          <p:nvPr>
            <p:ph idx="1" type="subTitle"/>
          </p:nvPr>
        </p:nvSpPr>
        <p:spPr>
          <a:xfrm>
            <a:off x="1523880" y="1122480"/>
            <a:ext cx="9143640" cy="11066760"/>
          </a:xfrm>
          <a:prstGeom prst="rect">
            <a:avLst/>
          </a:prstGeom>
          <a:noFill/>
          <a:ln>
            <a:noFill/>
          </a:ln>
        </p:spPr>
        <p:txBody>
          <a:bodyPr anchorCtr="0" anchor="ctr" bIns="0" lIns="0" spcFirstLastPara="1" rIns="0" wrap="square" tIns="0">
            <a:noAutofit/>
          </a:bodyPr>
          <a:lstStyle>
            <a:lvl1pPr lvl="0" algn="l">
              <a:lnSpc>
                <a:spcPct val="90000"/>
              </a:lnSpc>
              <a:spcBef>
                <a:spcPts val="1000"/>
              </a:spcBef>
              <a:spcAft>
                <a:spcPts val="0"/>
              </a:spcAft>
              <a:buClr>
                <a:schemeClr val="dk1"/>
              </a:buClr>
              <a:buSzPts val="1800"/>
              <a:buChar char="•"/>
              <a:defRPr/>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136" name="Google Shape;136;p48"/>
          <p:cNvSpPr txBox="1"/>
          <p:nvPr>
            <p:ph idx="11" type="ftr"/>
          </p:nvPr>
        </p:nvSpPr>
        <p:spPr>
          <a:xfrm>
            <a:off x="4038480" y="6356520"/>
            <a:ext cx="4114440" cy="36468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000000"/>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7" name="Google Shape;137;p48"/>
          <p:cNvSpPr txBox="1"/>
          <p:nvPr>
            <p:ph idx="12" type="sldNum"/>
          </p:nvPr>
        </p:nvSpPr>
        <p:spPr>
          <a:xfrm>
            <a:off x="11786400" y="6498000"/>
            <a:ext cx="405360" cy="364680"/>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1pPr>
            <a:lvl2pPr indent="0" lvl="1"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2pPr>
            <a:lvl3pPr indent="0" lvl="2"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3pPr>
            <a:lvl4pPr indent="0" lvl="3"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4pPr>
            <a:lvl5pPr indent="0" lvl="4"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5pPr>
            <a:lvl6pPr indent="0" lvl="5"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6pPr>
            <a:lvl7pPr indent="0" lvl="6"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7pPr>
            <a:lvl8pPr indent="0" lvl="7"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8pPr>
            <a:lvl9pPr indent="0" lvl="8"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
        <p:nvSpPr>
          <p:cNvPr id="138" name="Google Shape;138;p48"/>
          <p:cNvSpPr txBox="1"/>
          <p:nvPr>
            <p:ph idx="10" type="dt"/>
          </p:nvPr>
        </p:nvSpPr>
        <p:spPr>
          <a:xfrm>
            <a:off x="838080" y="6356520"/>
            <a:ext cx="2742840" cy="36468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rgbClr val="8B8B8B"/>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2 Content and Content" type="twoObjAndObj">
  <p:cSld name="TWO_OBJECTS_AND_OBJECT">
    <p:spTree>
      <p:nvGrpSpPr>
        <p:cNvPr id="139" name="Shape 139"/>
        <p:cNvGrpSpPr/>
        <p:nvPr/>
      </p:nvGrpSpPr>
      <p:grpSpPr>
        <a:xfrm>
          <a:off x="0" y="0"/>
          <a:ext cx="0" cy="0"/>
          <a:chOff x="0" y="0"/>
          <a:chExt cx="0" cy="0"/>
        </a:xfrm>
      </p:grpSpPr>
      <p:sp>
        <p:nvSpPr>
          <p:cNvPr id="140" name="Google Shape;140;p49"/>
          <p:cNvSpPr txBox="1"/>
          <p:nvPr>
            <p:ph type="title"/>
          </p:nvPr>
        </p:nvSpPr>
        <p:spPr>
          <a:xfrm>
            <a:off x="1523880" y="1122480"/>
            <a:ext cx="9143640" cy="238716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1" name="Google Shape;141;p49"/>
          <p:cNvSpPr txBox="1"/>
          <p:nvPr>
            <p:ph idx="1" type="body"/>
          </p:nvPr>
        </p:nvSpPr>
        <p:spPr>
          <a:xfrm>
            <a:off x="609480" y="1604520"/>
            <a:ext cx="5354280" cy="189684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2" name="Google Shape;142;p49"/>
          <p:cNvSpPr txBox="1"/>
          <p:nvPr>
            <p:ph idx="2" type="body"/>
          </p:nvPr>
        </p:nvSpPr>
        <p:spPr>
          <a:xfrm>
            <a:off x="6231960" y="1604520"/>
            <a:ext cx="5354280" cy="397728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3" name="Google Shape;143;p49"/>
          <p:cNvSpPr txBox="1"/>
          <p:nvPr>
            <p:ph idx="3" type="body"/>
          </p:nvPr>
        </p:nvSpPr>
        <p:spPr>
          <a:xfrm>
            <a:off x="609480" y="3682080"/>
            <a:ext cx="5354280" cy="189684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4" name="Google Shape;144;p49"/>
          <p:cNvSpPr txBox="1"/>
          <p:nvPr>
            <p:ph idx="11" type="ftr"/>
          </p:nvPr>
        </p:nvSpPr>
        <p:spPr>
          <a:xfrm>
            <a:off x="4038480" y="6356520"/>
            <a:ext cx="4114440" cy="36468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000000"/>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5" name="Google Shape;145;p49"/>
          <p:cNvSpPr txBox="1"/>
          <p:nvPr>
            <p:ph idx="12" type="sldNum"/>
          </p:nvPr>
        </p:nvSpPr>
        <p:spPr>
          <a:xfrm>
            <a:off x="11786400" y="6498000"/>
            <a:ext cx="405360" cy="364680"/>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1pPr>
            <a:lvl2pPr indent="0" lvl="1"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2pPr>
            <a:lvl3pPr indent="0" lvl="2"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3pPr>
            <a:lvl4pPr indent="0" lvl="3"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4pPr>
            <a:lvl5pPr indent="0" lvl="4"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5pPr>
            <a:lvl6pPr indent="0" lvl="5"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6pPr>
            <a:lvl7pPr indent="0" lvl="6"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7pPr>
            <a:lvl8pPr indent="0" lvl="7"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8pPr>
            <a:lvl9pPr indent="0" lvl="8"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
        <p:nvSpPr>
          <p:cNvPr id="146" name="Google Shape;146;p49"/>
          <p:cNvSpPr txBox="1"/>
          <p:nvPr>
            <p:ph idx="10" type="dt"/>
          </p:nvPr>
        </p:nvSpPr>
        <p:spPr>
          <a:xfrm>
            <a:off x="838080" y="6356520"/>
            <a:ext cx="2742840" cy="36468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rgbClr val="8B8B8B"/>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ontent and 2 Content" type="objAndTwoObj">
  <p:cSld name="OBJECT_AND_TWO_OBJECTS">
    <p:spTree>
      <p:nvGrpSpPr>
        <p:cNvPr id="147" name="Shape 147"/>
        <p:cNvGrpSpPr/>
        <p:nvPr/>
      </p:nvGrpSpPr>
      <p:grpSpPr>
        <a:xfrm>
          <a:off x="0" y="0"/>
          <a:ext cx="0" cy="0"/>
          <a:chOff x="0" y="0"/>
          <a:chExt cx="0" cy="0"/>
        </a:xfrm>
      </p:grpSpPr>
      <p:sp>
        <p:nvSpPr>
          <p:cNvPr id="148" name="Google Shape;148;p50"/>
          <p:cNvSpPr txBox="1"/>
          <p:nvPr>
            <p:ph type="title"/>
          </p:nvPr>
        </p:nvSpPr>
        <p:spPr>
          <a:xfrm>
            <a:off x="1523880" y="1122480"/>
            <a:ext cx="9143640" cy="238716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9" name="Google Shape;149;p50"/>
          <p:cNvSpPr txBox="1"/>
          <p:nvPr>
            <p:ph idx="1" type="body"/>
          </p:nvPr>
        </p:nvSpPr>
        <p:spPr>
          <a:xfrm>
            <a:off x="609480" y="1604520"/>
            <a:ext cx="5354280" cy="397728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0" name="Google Shape;150;p50"/>
          <p:cNvSpPr txBox="1"/>
          <p:nvPr>
            <p:ph idx="2" type="body"/>
          </p:nvPr>
        </p:nvSpPr>
        <p:spPr>
          <a:xfrm>
            <a:off x="6231960" y="1604520"/>
            <a:ext cx="5354280" cy="189684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1" name="Google Shape;151;p50"/>
          <p:cNvSpPr txBox="1"/>
          <p:nvPr>
            <p:ph idx="3" type="body"/>
          </p:nvPr>
        </p:nvSpPr>
        <p:spPr>
          <a:xfrm>
            <a:off x="6231960" y="3682080"/>
            <a:ext cx="5354280" cy="189684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2" name="Google Shape;152;p50"/>
          <p:cNvSpPr txBox="1"/>
          <p:nvPr>
            <p:ph idx="11" type="ftr"/>
          </p:nvPr>
        </p:nvSpPr>
        <p:spPr>
          <a:xfrm>
            <a:off x="4038480" y="6356520"/>
            <a:ext cx="4114440" cy="36468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000000"/>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3" name="Google Shape;153;p50"/>
          <p:cNvSpPr txBox="1"/>
          <p:nvPr>
            <p:ph idx="12" type="sldNum"/>
          </p:nvPr>
        </p:nvSpPr>
        <p:spPr>
          <a:xfrm>
            <a:off x="11786400" y="6498000"/>
            <a:ext cx="405360" cy="364680"/>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1pPr>
            <a:lvl2pPr indent="0" lvl="1"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2pPr>
            <a:lvl3pPr indent="0" lvl="2"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3pPr>
            <a:lvl4pPr indent="0" lvl="3"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4pPr>
            <a:lvl5pPr indent="0" lvl="4"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5pPr>
            <a:lvl6pPr indent="0" lvl="5"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6pPr>
            <a:lvl7pPr indent="0" lvl="6"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7pPr>
            <a:lvl8pPr indent="0" lvl="7"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8pPr>
            <a:lvl9pPr indent="0" lvl="8"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
        <p:nvSpPr>
          <p:cNvPr id="154" name="Google Shape;154;p50"/>
          <p:cNvSpPr txBox="1"/>
          <p:nvPr>
            <p:ph idx="10" type="dt"/>
          </p:nvPr>
        </p:nvSpPr>
        <p:spPr>
          <a:xfrm>
            <a:off x="838080" y="6356520"/>
            <a:ext cx="2742840" cy="36468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rgbClr val="8B8B8B"/>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2 Content over Content" type="twoObjOverTx">
  <p:cSld name="TWO_OBJECTS_OVER_TEXT">
    <p:spTree>
      <p:nvGrpSpPr>
        <p:cNvPr id="155" name="Shape 155"/>
        <p:cNvGrpSpPr/>
        <p:nvPr/>
      </p:nvGrpSpPr>
      <p:grpSpPr>
        <a:xfrm>
          <a:off x="0" y="0"/>
          <a:ext cx="0" cy="0"/>
          <a:chOff x="0" y="0"/>
          <a:chExt cx="0" cy="0"/>
        </a:xfrm>
      </p:grpSpPr>
      <p:sp>
        <p:nvSpPr>
          <p:cNvPr id="156" name="Google Shape;156;p51"/>
          <p:cNvSpPr txBox="1"/>
          <p:nvPr>
            <p:ph type="title"/>
          </p:nvPr>
        </p:nvSpPr>
        <p:spPr>
          <a:xfrm>
            <a:off x="1523880" y="1122480"/>
            <a:ext cx="9143640" cy="238716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7" name="Google Shape;157;p51"/>
          <p:cNvSpPr txBox="1"/>
          <p:nvPr>
            <p:ph idx="1" type="body"/>
          </p:nvPr>
        </p:nvSpPr>
        <p:spPr>
          <a:xfrm>
            <a:off x="609480" y="1604520"/>
            <a:ext cx="5354280" cy="189684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8" name="Google Shape;158;p51"/>
          <p:cNvSpPr txBox="1"/>
          <p:nvPr>
            <p:ph idx="2" type="body"/>
          </p:nvPr>
        </p:nvSpPr>
        <p:spPr>
          <a:xfrm>
            <a:off x="6231960" y="1604520"/>
            <a:ext cx="5354280" cy="189684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9" name="Google Shape;159;p51"/>
          <p:cNvSpPr txBox="1"/>
          <p:nvPr>
            <p:ph idx="3" type="body"/>
          </p:nvPr>
        </p:nvSpPr>
        <p:spPr>
          <a:xfrm>
            <a:off x="609480" y="3682080"/>
            <a:ext cx="10972440" cy="189684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0" name="Google Shape;160;p51"/>
          <p:cNvSpPr txBox="1"/>
          <p:nvPr>
            <p:ph idx="11" type="ftr"/>
          </p:nvPr>
        </p:nvSpPr>
        <p:spPr>
          <a:xfrm>
            <a:off x="4038480" y="6356520"/>
            <a:ext cx="4114440" cy="36468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000000"/>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1" name="Google Shape;161;p51"/>
          <p:cNvSpPr txBox="1"/>
          <p:nvPr>
            <p:ph idx="12" type="sldNum"/>
          </p:nvPr>
        </p:nvSpPr>
        <p:spPr>
          <a:xfrm>
            <a:off x="11786400" y="6498000"/>
            <a:ext cx="405360" cy="364680"/>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1pPr>
            <a:lvl2pPr indent="0" lvl="1"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2pPr>
            <a:lvl3pPr indent="0" lvl="2"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3pPr>
            <a:lvl4pPr indent="0" lvl="3"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4pPr>
            <a:lvl5pPr indent="0" lvl="4"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5pPr>
            <a:lvl6pPr indent="0" lvl="5"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6pPr>
            <a:lvl7pPr indent="0" lvl="6"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7pPr>
            <a:lvl8pPr indent="0" lvl="7"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8pPr>
            <a:lvl9pPr indent="0" lvl="8"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
        <p:nvSpPr>
          <p:cNvPr id="162" name="Google Shape;162;p51"/>
          <p:cNvSpPr txBox="1"/>
          <p:nvPr>
            <p:ph idx="10" type="dt"/>
          </p:nvPr>
        </p:nvSpPr>
        <p:spPr>
          <a:xfrm>
            <a:off x="838080" y="6356520"/>
            <a:ext cx="2742840" cy="36468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rgbClr val="8B8B8B"/>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ontent over Content" type="objOverTx">
  <p:cSld name="OBJECT_OVER_TEXT">
    <p:spTree>
      <p:nvGrpSpPr>
        <p:cNvPr id="163" name="Shape 163"/>
        <p:cNvGrpSpPr/>
        <p:nvPr/>
      </p:nvGrpSpPr>
      <p:grpSpPr>
        <a:xfrm>
          <a:off x="0" y="0"/>
          <a:ext cx="0" cy="0"/>
          <a:chOff x="0" y="0"/>
          <a:chExt cx="0" cy="0"/>
        </a:xfrm>
      </p:grpSpPr>
      <p:sp>
        <p:nvSpPr>
          <p:cNvPr id="164" name="Google Shape;164;p52"/>
          <p:cNvSpPr txBox="1"/>
          <p:nvPr>
            <p:ph type="title"/>
          </p:nvPr>
        </p:nvSpPr>
        <p:spPr>
          <a:xfrm>
            <a:off x="1523880" y="1122480"/>
            <a:ext cx="9143640" cy="238716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5" name="Google Shape;165;p52"/>
          <p:cNvSpPr txBox="1"/>
          <p:nvPr>
            <p:ph idx="1" type="body"/>
          </p:nvPr>
        </p:nvSpPr>
        <p:spPr>
          <a:xfrm>
            <a:off x="609480" y="1604520"/>
            <a:ext cx="10972440" cy="189684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6" name="Google Shape;166;p52"/>
          <p:cNvSpPr txBox="1"/>
          <p:nvPr>
            <p:ph idx="2" type="body"/>
          </p:nvPr>
        </p:nvSpPr>
        <p:spPr>
          <a:xfrm>
            <a:off x="609480" y="3682080"/>
            <a:ext cx="10972440" cy="189684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7" name="Google Shape;167;p52"/>
          <p:cNvSpPr txBox="1"/>
          <p:nvPr>
            <p:ph idx="11" type="ftr"/>
          </p:nvPr>
        </p:nvSpPr>
        <p:spPr>
          <a:xfrm>
            <a:off x="4038480" y="6356520"/>
            <a:ext cx="4114440" cy="36468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000000"/>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8" name="Google Shape;168;p52"/>
          <p:cNvSpPr txBox="1"/>
          <p:nvPr>
            <p:ph idx="12" type="sldNum"/>
          </p:nvPr>
        </p:nvSpPr>
        <p:spPr>
          <a:xfrm>
            <a:off x="11786400" y="6498000"/>
            <a:ext cx="405360" cy="364680"/>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1pPr>
            <a:lvl2pPr indent="0" lvl="1"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2pPr>
            <a:lvl3pPr indent="0" lvl="2"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3pPr>
            <a:lvl4pPr indent="0" lvl="3"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4pPr>
            <a:lvl5pPr indent="0" lvl="4"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5pPr>
            <a:lvl6pPr indent="0" lvl="5"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6pPr>
            <a:lvl7pPr indent="0" lvl="6"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7pPr>
            <a:lvl8pPr indent="0" lvl="7"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8pPr>
            <a:lvl9pPr indent="0" lvl="8"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
        <p:nvSpPr>
          <p:cNvPr id="169" name="Google Shape;169;p52"/>
          <p:cNvSpPr txBox="1"/>
          <p:nvPr>
            <p:ph idx="10" type="dt"/>
          </p:nvPr>
        </p:nvSpPr>
        <p:spPr>
          <a:xfrm>
            <a:off x="838080" y="6356520"/>
            <a:ext cx="2742840" cy="36468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rgbClr val="8B8B8B"/>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4 Content" type="fourObj">
  <p:cSld name="FOUR_OBJECTS">
    <p:spTree>
      <p:nvGrpSpPr>
        <p:cNvPr id="170" name="Shape 170"/>
        <p:cNvGrpSpPr/>
        <p:nvPr/>
      </p:nvGrpSpPr>
      <p:grpSpPr>
        <a:xfrm>
          <a:off x="0" y="0"/>
          <a:ext cx="0" cy="0"/>
          <a:chOff x="0" y="0"/>
          <a:chExt cx="0" cy="0"/>
        </a:xfrm>
      </p:grpSpPr>
      <p:sp>
        <p:nvSpPr>
          <p:cNvPr id="171" name="Google Shape;171;p53"/>
          <p:cNvSpPr txBox="1"/>
          <p:nvPr>
            <p:ph type="title"/>
          </p:nvPr>
        </p:nvSpPr>
        <p:spPr>
          <a:xfrm>
            <a:off x="1523880" y="1122480"/>
            <a:ext cx="9143640" cy="238716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2" name="Google Shape;172;p53"/>
          <p:cNvSpPr txBox="1"/>
          <p:nvPr>
            <p:ph idx="1" type="body"/>
          </p:nvPr>
        </p:nvSpPr>
        <p:spPr>
          <a:xfrm>
            <a:off x="609480" y="1604520"/>
            <a:ext cx="5354280" cy="189684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73" name="Google Shape;173;p53"/>
          <p:cNvSpPr txBox="1"/>
          <p:nvPr>
            <p:ph idx="2" type="body"/>
          </p:nvPr>
        </p:nvSpPr>
        <p:spPr>
          <a:xfrm>
            <a:off x="6231960" y="1604520"/>
            <a:ext cx="5354280" cy="189684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74" name="Google Shape;174;p53"/>
          <p:cNvSpPr txBox="1"/>
          <p:nvPr>
            <p:ph idx="3" type="body"/>
          </p:nvPr>
        </p:nvSpPr>
        <p:spPr>
          <a:xfrm>
            <a:off x="609480" y="3682080"/>
            <a:ext cx="5354280" cy="189684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75" name="Google Shape;175;p53"/>
          <p:cNvSpPr txBox="1"/>
          <p:nvPr>
            <p:ph idx="4" type="body"/>
          </p:nvPr>
        </p:nvSpPr>
        <p:spPr>
          <a:xfrm>
            <a:off x="6231960" y="3682080"/>
            <a:ext cx="5354280" cy="189684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76" name="Google Shape;176;p53"/>
          <p:cNvSpPr txBox="1"/>
          <p:nvPr>
            <p:ph idx="11" type="ftr"/>
          </p:nvPr>
        </p:nvSpPr>
        <p:spPr>
          <a:xfrm>
            <a:off x="4038480" y="6356520"/>
            <a:ext cx="4114440" cy="36468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000000"/>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7" name="Google Shape;177;p53"/>
          <p:cNvSpPr txBox="1"/>
          <p:nvPr>
            <p:ph idx="12" type="sldNum"/>
          </p:nvPr>
        </p:nvSpPr>
        <p:spPr>
          <a:xfrm>
            <a:off x="11786400" y="6498000"/>
            <a:ext cx="405360" cy="364680"/>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1pPr>
            <a:lvl2pPr indent="0" lvl="1"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2pPr>
            <a:lvl3pPr indent="0" lvl="2"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3pPr>
            <a:lvl4pPr indent="0" lvl="3"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4pPr>
            <a:lvl5pPr indent="0" lvl="4"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5pPr>
            <a:lvl6pPr indent="0" lvl="5"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6pPr>
            <a:lvl7pPr indent="0" lvl="6"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7pPr>
            <a:lvl8pPr indent="0" lvl="7"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8pPr>
            <a:lvl9pPr indent="0" lvl="8"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
        <p:nvSpPr>
          <p:cNvPr id="178" name="Google Shape;178;p53"/>
          <p:cNvSpPr txBox="1"/>
          <p:nvPr>
            <p:ph idx="10" type="dt"/>
          </p:nvPr>
        </p:nvSpPr>
        <p:spPr>
          <a:xfrm>
            <a:off x="838080" y="6356520"/>
            <a:ext cx="2742840" cy="36468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rgbClr val="8B8B8B"/>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6 Content">
  <p:cSld name="Title, 6 Content">
    <p:spTree>
      <p:nvGrpSpPr>
        <p:cNvPr id="179" name="Shape 179"/>
        <p:cNvGrpSpPr/>
        <p:nvPr/>
      </p:nvGrpSpPr>
      <p:grpSpPr>
        <a:xfrm>
          <a:off x="0" y="0"/>
          <a:ext cx="0" cy="0"/>
          <a:chOff x="0" y="0"/>
          <a:chExt cx="0" cy="0"/>
        </a:xfrm>
      </p:grpSpPr>
      <p:sp>
        <p:nvSpPr>
          <p:cNvPr id="180" name="Google Shape;180;p54"/>
          <p:cNvSpPr txBox="1"/>
          <p:nvPr>
            <p:ph type="title"/>
          </p:nvPr>
        </p:nvSpPr>
        <p:spPr>
          <a:xfrm>
            <a:off x="1523880" y="1122480"/>
            <a:ext cx="9143640" cy="238716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1" name="Google Shape;181;p54"/>
          <p:cNvSpPr txBox="1"/>
          <p:nvPr>
            <p:ph idx="1" type="body"/>
          </p:nvPr>
        </p:nvSpPr>
        <p:spPr>
          <a:xfrm>
            <a:off x="609480" y="1604520"/>
            <a:ext cx="3533040" cy="189684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2" name="Google Shape;182;p54"/>
          <p:cNvSpPr txBox="1"/>
          <p:nvPr>
            <p:ph idx="2" type="body"/>
          </p:nvPr>
        </p:nvSpPr>
        <p:spPr>
          <a:xfrm>
            <a:off x="4319640" y="1604520"/>
            <a:ext cx="3533040" cy="189684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3" name="Google Shape;183;p54"/>
          <p:cNvSpPr txBox="1"/>
          <p:nvPr>
            <p:ph idx="3" type="body"/>
          </p:nvPr>
        </p:nvSpPr>
        <p:spPr>
          <a:xfrm>
            <a:off x="8029800" y="1604520"/>
            <a:ext cx="3533040" cy="189684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4" name="Google Shape;184;p54"/>
          <p:cNvSpPr txBox="1"/>
          <p:nvPr>
            <p:ph idx="4" type="body"/>
          </p:nvPr>
        </p:nvSpPr>
        <p:spPr>
          <a:xfrm>
            <a:off x="609480" y="3682080"/>
            <a:ext cx="3533040" cy="189684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5" name="Google Shape;185;p54"/>
          <p:cNvSpPr txBox="1"/>
          <p:nvPr>
            <p:ph idx="5" type="body"/>
          </p:nvPr>
        </p:nvSpPr>
        <p:spPr>
          <a:xfrm>
            <a:off x="4319640" y="3682080"/>
            <a:ext cx="3533040" cy="189684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6" name="Google Shape;186;p54"/>
          <p:cNvSpPr txBox="1"/>
          <p:nvPr>
            <p:ph idx="6" type="body"/>
          </p:nvPr>
        </p:nvSpPr>
        <p:spPr>
          <a:xfrm>
            <a:off x="8029800" y="3682080"/>
            <a:ext cx="3533040" cy="189684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7" name="Google Shape;187;p54"/>
          <p:cNvSpPr txBox="1"/>
          <p:nvPr>
            <p:ph idx="11" type="ftr"/>
          </p:nvPr>
        </p:nvSpPr>
        <p:spPr>
          <a:xfrm>
            <a:off x="4038480" y="6356520"/>
            <a:ext cx="4114440" cy="36468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000000"/>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8" name="Google Shape;188;p54"/>
          <p:cNvSpPr txBox="1"/>
          <p:nvPr>
            <p:ph idx="12" type="sldNum"/>
          </p:nvPr>
        </p:nvSpPr>
        <p:spPr>
          <a:xfrm>
            <a:off x="11786400" y="6498000"/>
            <a:ext cx="405360" cy="364680"/>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1pPr>
            <a:lvl2pPr indent="0" lvl="1"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2pPr>
            <a:lvl3pPr indent="0" lvl="2"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3pPr>
            <a:lvl4pPr indent="0" lvl="3"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4pPr>
            <a:lvl5pPr indent="0" lvl="4"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5pPr>
            <a:lvl6pPr indent="0" lvl="5"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6pPr>
            <a:lvl7pPr indent="0" lvl="6"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7pPr>
            <a:lvl8pPr indent="0" lvl="7"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8pPr>
            <a:lvl9pPr indent="0" lvl="8" mar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
        <p:nvSpPr>
          <p:cNvPr id="189" name="Google Shape;189;p54"/>
          <p:cNvSpPr txBox="1"/>
          <p:nvPr>
            <p:ph idx="10" type="dt"/>
          </p:nvPr>
        </p:nvSpPr>
        <p:spPr>
          <a:xfrm>
            <a:off x="838080" y="6356520"/>
            <a:ext cx="2742840" cy="36468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rgbClr val="8B8B8B"/>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theme" Target="../theme/theme1.xml"/><Relationship Id="rId14" Type="http://schemas.openxmlformats.org/officeDocument/2006/relationships/slideLayout" Target="../slideLayouts/slideLayout1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5.xml"/><Relationship Id="rId10" Type="http://schemas.openxmlformats.org/officeDocument/2006/relationships/slideLayout" Target="../slideLayouts/slideLayout24.xml"/><Relationship Id="rId13" Type="http://schemas.openxmlformats.org/officeDocument/2006/relationships/theme" Target="../theme/theme2.xml"/><Relationship Id="rId12" Type="http://schemas.openxmlformats.org/officeDocument/2006/relationships/slideLayout" Target="../slideLayouts/slideLayout26.xml"/><Relationship Id="rId1" Type="http://schemas.openxmlformats.org/officeDocument/2006/relationships/slideLayout" Target="../slideLayouts/slideLayout15.xml"/><Relationship Id="rId2" Type="http://schemas.openxmlformats.org/officeDocument/2006/relationships/slideLayout" Target="../slideLayouts/slideLayout16.xml"/><Relationship Id="rId3" Type="http://schemas.openxmlformats.org/officeDocument/2006/relationships/slideLayout" Target="../slideLayouts/slideLayout17.xml"/><Relationship Id="rId4" Type="http://schemas.openxmlformats.org/officeDocument/2006/relationships/slideLayout" Target="../slideLayouts/slideLayout18.xml"/><Relationship Id="rId9" Type="http://schemas.openxmlformats.org/officeDocument/2006/relationships/slideLayout" Target="../slideLayouts/slideLayout23.xml"/><Relationship Id="rId5" Type="http://schemas.openxmlformats.org/officeDocument/2006/relationships/slideLayout" Target="../slideLayouts/slideLayout19.xml"/><Relationship Id="rId6" Type="http://schemas.openxmlformats.org/officeDocument/2006/relationships/slideLayout" Target="../slideLayouts/slideLayout20.xml"/><Relationship Id="rId7" Type="http://schemas.openxmlformats.org/officeDocument/2006/relationships/slideLayout" Target="../slideLayouts/slideLayout21.xml"/><Relationship Id="rId8"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9" name="Shape 9"/>
        <p:cNvGrpSpPr/>
        <p:nvPr/>
      </p:nvGrpSpPr>
      <p:grpSpPr>
        <a:xfrm>
          <a:off x="0" y="0"/>
          <a:ext cx="0" cy="0"/>
          <a:chOff x="0" y="0"/>
          <a:chExt cx="0" cy="0"/>
        </a:xfrm>
      </p:grpSpPr>
      <p:sp>
        <p:nvSpPr>
          <p:cNvPr id="10" name="Google Shape;10;p27"/>
          <p:cNvSpPr txBox="1"/>
          <p:nvPr>
            <p:ph type="title"/>
          </p:nvPr>
        </p:nvSpPr>
        <p:spPr>
          <a:xfrm>
            <a:off x="1523880" y="1122480"/>
            <a:ext cx="9143640" cy="2387160"/>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Arial"/>
              <a:buNone/>
              <a:defRPr b="0" i="0" sz="4400" u="none" cap="none" strike="noStrik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27"/>
          <p:cNvSpPr txBox="1"/>
          <p:nvPr>
            <p:ph idx="10" type="dt"/>
          </p:nvPr>
        </p:nvSpPr>
        <p:spPr>
          <a:xfrm>
            <a:off x="838080" y="6356520"/>
            <a:ext cx="2742840" cy="36468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8B8B8B"/>
              </a:buClr>
              <a:buSzPts val="1200"/>
              <a:buFont typeface="Calibri"/>
              <a:buNone/>
              <a:defRPr b="0" i="0" sz="1200" u="none" cap="none" strike="noStrike">
                <a:solidFill>
                  <a:srgbClr val="8B8B8B"/>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2" name="Google Shape;12;p27"/>
          <p:cNvSpPr txBox="1"/>
          <p:nvPr>
            <p:ph idx="11" type="ftr"/>
          </p:nvPr>
        </p:nvSpPr>
        <p:spPr>
          <a:xfrm>
            <a:off x="4038480" y="6356520"/>
            <a:ext cx="4114440" cy="36468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rgbClr val="000000"/>
              </a:buClr>
              <a:buSzPts val="1400"/>
              <a:buFont typeface="Times New Roman"/>
              <a:buNone/>
              <a:defRPr b="0" i="0" sz="1400" u="none" cap="none" strike="noStrike">
                <a:solidFill>
                  <a:srgbClr val="000000"/>
                </a:solidFill>
                <a:latin typeface="Times New Roman"/>
                <a:ea typeface="Times New Roman"/>
                <a:cs typeface="Times New Roman"/>
                <a:sym typeface="Times New Roman"/>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 name="Google Shape;13;p27"/>
          <p:cNvSpPr/>
          <p:nvPr/>
        </p:nvSpPr>
        <p:spPr>
          <a:xfrm>
            <a:off x="11701800" y="6455880"/>
            <a:ext cx="452880" cy="36468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fld id="{00000000-1234-1234-1234-123412341234}" type="slidenum">
              <a:rPr b="1" i="0" lang="en-GB" sz="1400" u="none" cap="none" strike="noStrike">
                <a:solidFill>
                  <a:srgbClr val="FFFFFF"/>
                </a:solidFill>
                <a:latin typeface="Open Sans ExtraBold"/>
                <a:ea typeface="Open Sans ExtraBold"/>
                <a:cs typeface="Open Sans ExtraBold"/>
                <a:sym typeface="Open Sans ExtraBold"/>
              </a:rPr>
              <a:t>‹#›</a:t>
            </a:fld>
            <a:endParaRPr b="0" i="0" sz="1400" u="none" cap="none" strike="noStrike">
              <a:solidFill>
                <a:srgbClr val="000000"/>
              </a:solidFill>
              <a:latin typeface="Arial"/>
              <a:ea typeface="Arial"/>
              <a:cs typeface="Arial"/>
              <a:sym typeface="Arial"/>
            </a:endParaRPr>
          </a:p>
        </p:txBody>
      </p:sp>
      <p:sp>
        <p:nvSpPr>
          <p:cNvPr id="14" name="Google Shape;14;p27"/>
          <p:cNvSpPr/>
          <p:nvPr/>
        </p:nvSpPr>
        <p:spPr>
          <a:xfrm>
            <a:off x="11798640" y="6492960"/>
            <a:ext cx="393120" cy="364680"/>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GB" sz="1200" u="none" cap="none" strike="noStrike">
                <a:solidFill>
                  <a:srgbClr val="8B8B8B"/>
                </a:solidFill>
                <a:latin typeface="Calibri"/>
                <a:ea typeface="Calibri"/>
                <a:cs typeface="Calibri"/>
                <a:sym typeface="Calibri"/>
              </a:rPr>
              <a:t>‹#›</a:t>
            </a:fld>
            <a:endParaRPr b="0" i="0" sz="1200" u="none" cap="none" strike="noStrike">
              <a:solidFill>
                <a:srgbClr val="000000"/>
              </a:solidFill>
              <a:latin typeface="Arial"/>
              <a:ea typeface="Arial"/>
              <a:cs typeface="Arial"/>
              <a:sym typeface="Arial"/>
            </a:endParaRPr>
          </a:p>
        </p:txBody>
      </p:sp>
      <p:sp>
        <p:nvSpPr>
          <p:cNvPr id="15" name="Google Shape;15;p27"/>
          <p:cNvSpPr txBox="1"/>
          <p:nvPr>
            <p:ph idx="1" type="body"/>
          </p:nvPr>
        </p:nvSpPr>
        <p:spPr>
          <a:xfrm>
            <a:off x="609480" y="1604520"/>
            <a:ext cx="10972440" cy="3977280"/>
          </a:xfrm>
          <a:prstGeom prst="rect">
            <a:avLst/>
          </a:prstGeom>
          <a:noFill/>
          <a:ln>
            <a:noFill/>
          </a:ln>
        </p:spPr>
        <p:txBody>
          <a:bodyPr anchorCtr="0" anchor="t" bIns="0" lIns="0" spcFirstLastPara="1" rIns="0" wrap="square" tIns="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00" name="Shape 100"/>
        <p:cNvGrpSpPr/>
        <p:nvPr/>
      </p:nvGrpSpPr>
      <p:grpSpPr>
        <a:xfrm>
          <a:off x="0" y="0"/>
          <a:ext cx="0" cy="0"/>
          <a:chOff x="0" y="0"/>
          <a:chExt cx="0" cy="0"/>
        </a:xfrm>
      </p:grpSpPr>
      <p:sp>
        <p:nvSpPr>
          <p:cNvPr id="101" name="Google Shape;101;p29"/>
          <p:cNvSpPr txBox="1"/>
          <p:nvPr>
            <p:ph type="title"/>
          </p:nvPr>
        </p:nvSpPr>
        <p:spPr>
          <a:xfrm>
            <a:off x="838080" y="365040"/>
            <a:ext cx="10515240" cy="1325160"/>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Arial"/>
              <a:buNone/>
              <a:defRPr b="0" i="0" sz="4400" u="none" cap="none" strike="noStrik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02" name="Google Shape;102;p29"/>
          <p:cNvSpPr txBox="1"/>
          <p:nvPr>
            <p:ph idx="1" type="body"/>
          </p:nvPr>
        </p:nvSpPr>
        <p:spPr>
          <a:xfrm>
            <a:off x="838080" y="1825560"/>
            <a:ext cx="10515240" cy="4350960"/>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03" name="Google Shape;103;p29"/>
          <p:cNvSpPr txBox="1"/>
          <p:nvPr>
            <p:ph idx="10" type="dt"/>
          </p:nvPr>
        </p:nvSpPr>
        <p:spPr>
          <a:xfrm>
            <a:off x="838080" y="6356520"/>
            <a:ext cx="2742840" cy="36468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8B8B8B"/>
              </a:buClr>
              <a:buSzPts val="1200"/>
              <a:buFont typeface="Calibri"/>
              <a:buNone/>
              <a:defRPr b="0" sz="1200" strike="noStrike">
                <a:solidFill>
                  <a:srgbClr val="8B8B8B"/>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04" name="Google Shape;104;p29"/>
          <p:cNvSpPr txBox="1"/>
          <p:nvPr>
            <p:ph idx="11" type="ftr"/>
          </p:nvPr>
        </p:nvSpPr>
        <p:spPr>
          <a:xfrm>
            <a:off x="4038480" y="6356520"/>
            <a:ext cx="4114440" cy="36468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rgbClr val="000000"/>
              </a:buClr>
              <a:buSzPts val="1400"/>
              <a:buFont typeface="Times New Roman"/>
              <a:buNone/>
              <a:defRPr b="0" sz="1400" strike="noStrike">
                <a:solidFill>
                  <a:srgbClr val="000000"/>
                </a:solidFill>
                <a:latin typeface="Times New Roman"/>
                <a:ea typeface="Times New Roman"/>
                <a:cs typeface="Times New Roman"/>
                <a:sym typeface="Times New Roman"/>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05" name="Google Shape;105;p29"/>
          <p:cNvSpPr txBox="1"/>
          <p:nvPr>
            <p:ph idx="12" type="sldNum"/>
          </p:nvPr>
        </p:nvSpPr>
        <p:spPr>
          <a:xfrm>
            <a:off x="11786400" y="6498000"/>
            <a:ext cx="405360" cy="36468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1pPr>
            <a:lvl2pPr indent="0" lvl="1" marL="0" marR="0" rt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2pPr>
            <a:lvl3pPr indent="0" lvl="2" marL="0" marR="0" rt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3pPr>
            <a:lvl4pPr indent="0" lvl="3" marL="0" marR="0" rt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4pPr>
            <a:lvl5pPr indent="0" lvl="4" marL="0" marR="0" rt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5pPr>
            <a:lvl6pPr indent="0" lvl="5" marL="0" marR="0" rt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6pPr>
            <a:lvl7pPr indent="0" lvl="6" marL="0" marR="0" rt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7pPr>
            <a:lvl8pPr indent="0" lvl="7" marL="0" marR="0" rt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8pPr>
            <a:lvl9pPr indent="0" lvl="8" marL="0" marR="0" rtl="0" algn="r">
              <a:lnSpc>
                <a:spcPct val="100000"/>
              </a:lnSpc>
              <a:spcBef>
                <a:spcPts val="0"/>
              </a:spcBef>
              <a:buClr>
                <a:srgbClr val="8B8B8B"/>
              </a:buClr>
              <a:buSzPts val="1200"/>
              <a:buFont typeface="Calibri"/>
              <a:buNone/>
              <a:defRPr b="0" sz="1200" strike="noStrike">
                <a:solidFill>
                  <a:srgbClr val="8B8B8B"/>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solidFill>
                <a:srgbClr val="000000"/>
              </a:solidFill>
              <a:latin typeface="Times New Roman"/>
              <a:ea typeface="Times New Roman"/>
              <a:cs typeface="Times New Roman"/>
              <a:sym typeface="Times New Roman"/>
            </a:endParaRPr>
          </a:p>
        </p:txBody>
      </p:sp>
    </p:spTree>
  </p:cSld>
  <p:clrMap accent1="accent1" accent2="accent2" accent3="accent3" accent4="accent4" accent5="accent5" accent6="accent6" bg1="lt1" bg2="dk2" tx1="dk1" tx2="lt2" folHlink="folHlink" hlink="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xml"/><Relationship Id="rId3" Type="http://schemas.openxmlformats.org/officeDocument/2006/relationships/image" Target="../media/image9.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xml"/><Relationship Id="rId3" Type="http://schemas.openxmlformats.org/officeDocument/2006/relationships/image" Target="../media/image9.jpg"/><Relationship Id="rId4" Type="http://schemas.openxmlformats.org/officeDocument/2006/relationships/image" Target="../media/image13.png"/><Relationship Id="rId9" Type="http://schemas.openxmlformats.org/officeDocument/2006/relationships/image" Target="../media/image5.png"/><Relationship Id="rId5" Type="http://schemas.openxmlformats.org/officeDocument/2006/relationships/image" Target="../media/image7.png"/><Relationship Id="rId6" Type="http://schemas.openxmlformats.org/officeDocument/2006/relationships/image" Target="../media/image2.png"/><Relationship Id="rId7" Type="http://schemas.openxmlformats.org/officeDocument/2006/relationships/image" Target="../media/image6.png"/><Relationship Id="rId8" Type="http://schemas.openxmlformats.org/officeDocument/2006/relationships/image" Target="../media/image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xml"/><Relationship Id="rId3" Type="http://schemas.openxmlformats.org/officeDocument/2006/relationships/image" Target="../media/image9.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5.xml"/><Relationship Id="rId3" Type="http://schemas.openxmlformats.org/officeDocument/2006/relationships/image" Target="../media/image9.jpg"/><Relationship Id="rId4" Type="http://schemas.openxmlformats.org/officeDocument/2006/relationships/hyperlink" Target="https://www.lucidchart.com/blog/database-design-best-practices" TargetMode="External"/><Relationship Id="rId5" Type="http://schemas.openxmlformats.org/officeDocument/2006/relationships/image" Target="../media/image3.png"/><Relationship Id="rId6" Type="http://schemas.openxmlformats.org/officeDocument/2006/relationships/hyperlink" Target="https://www.integrate.io/blog/complete-guide-to-database-schema-design-guide/"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6.xml"/><Relationship Id="rId3" Type="http://schemas.openxmlformats.org/officeDocument/2006/relationships/image" Target="../media/image9.jpg"/><Relationship Id="rId4" Type="http://schemas.openxmlformats.org/officeDocument/2006/relationships/hyperlink" Target="https://www.oracle.com/in/database/what-is-database/#:~:text=self-driving%20databases-,What%20is%20database%20software%3F,-access%20control%2C%20and%20security." TargetMode="External"/><Relationship Id="rId5" Type="http://schemas.openxmlformats.org/officeDocument/2006/relationships/image" Target="../media/image1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7.xml"/><Relationship Id="rId3" Type="http://schemas.openxmlformats.org/officeDocument/2006/relationships/image" Target="../media/image9.jpg"/><Relationship Id="rId4" Type="http://schemas.openxmlformats.org/officeDocument/2006/relationships/hyperlink" Target="https://www.enterprisedb.com/downloads/postgres-postgresql-downloads" TargetMode="External"/><Relationship Id="rId5" Type="http://schemas.openxmlformats.org/officeDocument/2006/relationships/hyperlink" Target="https://www.pgadmin.org/download/" TargetMode="External"/><Relationship Id="rId6" Type="http://schemas.openxmlformats.org/officeDocument/2006/relationships/hyperlink" Target="https://dbeaver.io/" TargetMode="External"/><Relationship Id="rId7" Type="http://schemas.openxmlformats.org/officeDocument/2006/relationships/hyperlink" Target="https://www.enterprisedb.com/postgres-tutorials/connecting-postgresql-using-psql-and-pgadmin" TargetMode="External"/><Relationship Id="rId8" Type="http://schemas.openxmlformats.org/officeDocument/2006/relationships/hyperlink" Target="https://hevodata.com/learn/dbeaver-postgresql/"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8.xml"/><Relationship Id="rId3" Type="http://schemas.openxmlformats.org/officeDocument/2006/relationships/image" Target="../media/image9.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9.xml"/><Relationship Id="rId3" Type="http://schemas.openxmlformats.org/officeDocument/2006/relationships/image" Target="../media/image9.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0.xml"/><Relationship Id="rId3" Type="http://schemas.openxmlformats.org/officeDocument/2006/relationships/image" Target="../media/image9.jpg"/><Relationship Id="rId4" Type="http://schemas.openxmlformats.org/officeDocument/2006/relationships/image" Target="../media/image12.png"/><Relationship Id="rId5" Type="http://schemas.openxmlformats.org/officeDocument/2006/relationships/hyperlink" Target="https://geonode-docs.readthedocs.io/en/latest/reference/architecture.html"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1.xml"/><Relationship Id="rId3" Type="http://schemas.openxmlformats.org/officeDocument/2006/relationships/image" Target="../media/image9.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2.xml"/><Relationship Id="rId3" Type="http://schemas.openxmlformats.org/officeDocument/2006/relationships/image" Target="../media/image9.jpg"/><Relationship Id="rId4" Type="http://schemas.openxmlformats.org/officeDocument/2006/relationships/hyperlink" Target="https://eatlas.org.au/node/300" TargetMode="External"/><Relationship Id="rId5" Type="http://schemas.openxmlformats.org/officeDocument/2006/relationships/image" Target="../media/image17.png"/><Relationship Id="rId6" Type="http://schemas.openxmlformats.org/officeDocument/2006/relationships/hyperlink" Target="https://eatlas.org.au/media/772"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3.xml"/><Relationship Id="rId3" Type="http://schemas.openxmlformats.org/officeDocument/2006/relationships/image" Target="../media/image9.jpg"/><Relationship Id="rId4" Type="http://schemas.openxmlformats.org/officeDocument/2006/relationships/hyperlink" Target="https://www.hansongis.com/blog/hosting-data-from-your-postgresql-database-on-geoserver"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4.xml"/><Relationship Id="rId3" Type="http://schemas.openxmlformats.org/officeDocument/2006/relationships/image" Target="../media/image9.jpg"/><Relationship Id="rId4" Type="http://schemas.openxmlformats.org/officeDocument/2006/relationships/hyperlink" Target="https://doc-geonode.readthedocs.io/en/latest/002_install_and_admin/002_geonode_install/install_geoserver_application.html" TargetMode="External"/><Relationship Id="rId5" Type="http://schemas.openxmlformats.org/officeDocument/2006/relationships/image" Target="../media/image1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5.xml"/><Relationship Id="rId3" Type="http://schemas.openxmlformats.org/officeDocument/2006/relationships/image" Target="../media/image9.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6.xml"/><Relationship Id="rId3" Type="http://schemas.openxmlformats.org/officeDocument/2006/relationships/image" Target="../media/image9.jpg"/><Relationship Id="rId4" Type="http://schemas.openxmlformats.org/officeDocument/2006/relationships/hyperlink" Target="https://doc-geonode.readthedocs.io/en/latest/002_install_and_admin/002_geonode_install/install_geoserver_application.html"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7.xml"/><Relationship Id="rId3" Type="http://schemas.openxmlformats.org/officeDocument/2006/relationships/image" Target="../media/image9.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8.xml"/><Relationship Id="rId3" Type="http://schemas.openxmlformats.org/officeDocument/2006/relationships/image" Target="../media/image9.jpg"/><Relationship Id="rId4" Type="http://schemas.openxmlformats.org/officeDocument/2006/relationships/image" Target="../media/image1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9.xml"/><Relationship Id="rId3" Type="http://schemas.openxmlformats.org/officeDocument/2006/relationships/image" Target="../media/image9.jpg"/><Relationship Id="rId4" Type="http://schemas.openxmlformats.org/officeDocument/2006/relationships/hyperlink" Target="https://geonode.org/QGISGeoNodePlugin/user-guide/" TargetMode="External"/><Relationship Id="rId5" Type="http://schemas.openxmlformats.org/officeDocument/2006/relationships/hyperlink" Target="about:blank" TargetMode="External"/><Relationship Id="rId6" Type="http://schemas.openxmlformats.org/officeDocument/2006/relationships/image" Target="../media/image1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0.xml"/><Relationship Id="rId3" Type="http://schemas.openxmlformats.org/officeDocument/2006/relationships/image" Target="../media/image9.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1.xml"/><Relationship Id="rId3" Type="http://schemas.openxmlformats.org/officeDocument/2006/relationships/image" Target="../media/image9.jpg"/><Relationship Id="rId4" Type="http://schemas.openxmlformats.org/officeDocument/2006/relationships/hyperlink" Target="https://docs.geonode.org/en/master/install/basic/index.html" TargetMode="External"/><Relationship Id="rId5" Type="http://schemas.openxmlformats.org/officeDocument/2006/relationships/hyperlink" Target="https://docs.geonode.org/en/master/install/advanced/index.html" TargetMode="External"/><Relationship Id="rId6" Type="http://schemas.openxmlformats.org/officeDocument/2006/relationships/hyperlink" Target="https://docs.geonode.org/en/master/devel/installation/index.htm"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2.xml"/><Relationship Id="rId3" Type="http://schemas.openxmlformats.org/officeDocument/2006/relationships/image" Target="../media/image9.jpg"/><Relationship Id="rId4" Type="http://schemas.openxmlformats.org/officeDocument/2006/relationships/hyperlink" Target="https://www.lucidchart.com/blog/database-design-best-practices" TargetMode="External"/><Relationship Id="rId5" Type="http://schemas.openxmlformats.org/officeDocument/2006/relationships/hyperlink" Target="https://www.oracle.com/database/what-is-database/" TargetMode="External"/><Relationship Id="rId6" Type="http://schemas.openxmlformats.org/officeDocument/2006/relationships/hyperlink" Target="https://www.enterprisedb.com/postgres-tutorials/connecting-postgresql-using-psql-and-pgadmin"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3.xml"/><Relationship Id="rId3" Type="http://schemas.openxmlformats.org/officeDocument/2006/relationships/image" Target="../media/image9.jpg"/><Relationship Id="rId4" Type="http://schemas.openxmlformats.org/officeDocument/2006/relationships/hyperlink" Target="https://geonode-docs.readthedocs.io/en/latest/reference/architecture.html" TargetMode="External"/><Relationship Id="rId5" Type="http://schemas.openxmlformats.org/officeDocument/2006/relationships/hyperlink" Target="https://eatlas.org.au/node/300" TargetMode="External"/><Relationship Id="rId6" Type="http://schemas.openxmlformats.org/officeDocument/2006/relationships/hyperlink" Target="https://www.hansongis.com/blog/hosting-data-from-your-postgresql-database-on-geoserver"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4.xml"/><Relationship Id="rId3" Type="http://schemas.openxmlformats.org/officeDocument/2006/relationships/image" Target="../media/image9.jpg"/><Relationship Id="rId4" Type="http://schemas.openxmlformats.org/officeDocument/2006/relationships/hyperlink" Target="https://doc-geonode.readthedocs.io/en/latest/002_install_and_admin/002_geonode_install/install_geoserver_application.html" TargetMode="External"/><Relationship Id="rId5" Type="http://schemas.openxmlformats.org/officeDocument/2006/relationships/hyperlink" Target="https://geonode.org/QGISGeoNodePlugin/user-guide/"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21.jpg"/><Relationship Id="rId4" Type="http://schemas.openxmlformats.org/officeDocument/2006/relationships/image" Target="../media/image18.png"/><Relationship Id="rId5" Type="http://schemas.openxmlformats.org/officeDocument/2006/relationships/image" Target="../media/image19.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23.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sp>
        <p:nvSpPr>
          <p:cNvPr id="194" name="Google Shape;194;p1"/>
          <p:cNvSpPr txBox="1"/>
          <p:nvPr>
            <p:ph type="ctrTitle"/>
          </p:nvPr>
        </p:nvSpPr>
        <p:spPr>
          <a:xfrm>
            <a:off x="651352" y="4301317"/>
            <a:ext cx="7029608" cy="2140757"/>
          </a:xfrm>
          <a:prstGeom prst="rect">
            <a:avLst/>
          </a:prstGeom>
          <a:noFill/>
          <a:ln>
            <a:noFill/>
          </a:ln>
        </p:spPr>
        <p:txBody>
          <a:bodyPr anchorCtr="0" anchor="b" bIns="45700" lIns="91425" spcFirstLastPara="1" rIns="91425" wrap="square" tIns="45700">
            <a:normAutofit fontScale="90000"/>
          </a:bodyPr>
          <a:lstStyle/>
          <a:p>
            <a:pPr indent="0" lvl="0" marL="0" rtl="0" algn="l">
              <a:lnSpc>
                <a:spcPct val="100000"/>
              </a:lnSpc>
              <a:spcBef>
                <a:spcPts val="0"/>
              </a:spcBef>
              <a:spcAft>
                <a:spcPts val="0"/>
              </a:spcAft>
              <a:buClr>
                <a:srgbClr val="FFFFFF"/>
              </a:buClr>
              <a:buSzPct val="100000"/>
              <a:buFont typeface="Open Sans ExtraBold"/>
              <a:buNone/>
            </a:pPr>
            <a:r>
              <a:rPr b="1" lang="en-GB" sz="4900" strike="noStrike">
                <a:solidFill>
                  <a:srgbClr val="FFFFFF"/>
                </a:solidFill>
                <a:latin typeface="Open Sans ExtraBold"/>
                <a:ea typeface="Open Sans ExtraBold"/>
                <a:cs typeface="Open Sans ExtraBold"/>
                <a:sym typeface="Open Sans ExtraBold"/>
              </a:rPr>
              <a:t>LECTURE 7</a:t>
            </a:r>
            <a:br>
              <a:rPr b="0" lang="en-GB" sz="7200">
                <a:solidFill>
                  <a:srgbClr val="000000"/>
                </a:solidFill>
                <a:latin typeface="Arial"/>
                <a:ea typeface="Arial"/>
                <a:cs typeface="Arial"/>
                <a:sym typeface="Arial"/>
              </a:rPr>
            </a:br>
            <a:r>
              <a:rPr b="1" lang="en-GB" sz="3600" strike="noStrike">
                <a:solidFill>
                  <a:srgbClr val="000000"/>
                </a:solidFill>
                <a:latin typeface="Open Sans ExtraBold"/>
                <a:ea typeface="Open Sans ExtraBold"/>
                <a:cs typeface="Open Sans ExtraBold"/>
                <a:sym typeface="Open Sans ExtraBold"/>
              </a:rPr>
              <a:t>SETTING UP AN SDI ECOSYSTEM FROM THE BEGINNING</a:t>
            </a:r>
            <a:br>
              <a:rPr b="0" lang="en-GB" sz="3600" strike="noStrike">
                <a:solidFill>
                  <a:srgbClr val="000000"/>
                </a:solidFill>
                <a:latin typeface="Arial"/>
                <a:ea typeface="Arial"/>
                <a:cs typeface="Arial"/>
                <a:sym typeface="Arial"/>
              </a:rPr>
            </a:br>
            <a:r>
              <a:rPr b="1" lang="en-GB" sz="3600" strike="noStrike">
                <a:solidFill>
                  <a:srgbClr val="FFFFFF"/>
                </a:solidFill>
                <a:latin typeface="Open Sans ExtraBold"/>
                <a:ea typeface="Open Sans ExtraBold"/>
                <a:cs typeface="Open Sans ExtraBold"/>
                <a:sym typeface="Open Sans ExtraBold"/>
              </a:rPr>
              <a:t>Part A</a:t>
            </a:r>
            <a:endParaRPr/>
          </a:p>
        </p:txBody>
      </p:sp>
      <p:sp>
        <p:nvSpPr>
          <p:cNvPr id="195" name="Google Shape;195;p1"/>
          <p:cNvSpPr txBox="1"/>
          <p:nvPr>
            <p:ph idx="1" type="subTitle"/>
          </p:nvPr>
        </p:nvSpPr>
        <p:spPr>
          <a:xfrm>
            <a:off x="699205" y="3374796"/>
            <a:ext cx="4187869" cy="954803"/>
          </a:xfrm>
          <a:prstGeom prst="rect">
            <a:avLst/>
          </a:prstGeom>
          <a:noFill/>
          <a:ln>
            <a:noFill/>
          </a:ln>
        </p:spPr>
        <p:txBody>
          <a:bodyPr anchorCtr="0" anchor="b" bIns="0" lIns="0" spcFirstLastPara="1" rIns="0" wrap="square" tIns="0">
            <a:normAutofit/>
          </a:bodyPr>
          <a:lstStyle/>
          <a:p>
            <a:pPr indent="0" lvl="0" marL="0" rtl="0" algn="l">
              <a:lnSpc>
                <a:spcPct val="90000"/>
              </a:lnSpc>
              <a:spcBef>
                <a:spcPts val="0"/>
              </a:spcBef>
              <a:spcAft>
                <a:spcPts val="0"/>
              </a:spcAft>
              <a:buClr>
                <a:srgbClr val="000000"/>
              </a:buClr>
              <a:buSzPts val="1800"/>
              <a:buNone/>
            </a:pPr>
            <a:r>
              <a:rPr b="1" lang="en-GB" sz="1800" strike="noStrike">
                <a:solidFill>
                  <a:srgbClr val="000000"/>
                </a:solidFill>
                <a:latin typeface="Open Sans ExtraBold"/>
                <a:ea typeface="Open Sans ExtraBold"/>
                <a:cs typeface="Open Sans ExtraBold"/>
                <a:sym typeface="Open Sans ExtraBold"/>
              </a:rPr>
              <a:t>GEOSPATIAL DATA MANAGEMENT FOR ENERGY ACCESS</a:t>
            </a:r>
            <a:endParaRPr b="0" sz="1800" strike="noStrike">
              <a:solidFill>
                <a:srgbClr val="000000"/>
              </a:solidFill>
              <a:latin typeface="Arial"/>
              <a:ea typeface="Arial"/>
              <a:cs typeface="Arial"/>
              <a:sym typeface="Arial"/>
            </a:endParaRPr>
          </a:p>
        </p:txBody>
      </p:sp>
      <p:sp>
        <p:nvSpPr>
          <p:cNvPr id="196" name="Google Shape;196;p1"/>
          <p:cNvSpPr txBox="1"/>
          <p:nvPr>
            <p:ph idx="2" type="body"/>
          </p:nvPr>
        </p:nvSpPr>
        <p:spPr>
          <a:xfrm>
            <a:off x="8707582" y="6106160"/>
            <a:ext cx="3484418" cy="335915"/>
          </a:xfrm>
          <a:prstGeom prst="rect">
            <a:avLst/>
          </a:prstGeom>
          <a:noFill/>
          <a:ln>
            <a:noFill/>
          </a:ln>
        </p:spPr>
        <p:txBody>
          <a:bodyPr anchorCtr="0" anchor="ctr" bIns="0" lIns="0" spcFirstLastPara="1" rIns="0" wrap="square" tIns="0">
            <a:normAutofit/>
          </a:bodyPr>
          <a:lstStyle/>
          <a:p>
            <a:pPr indent="0" lvl="0" marL="0" rtl="0" algn="ctr">
              <a:lnSpc>
                <a:spcPct val="90000"/>
              </a:lnSpc>
              <a:spcBef>
                <a:spcPts val="0"/>
              </a:spcBef>
              <a:spcAft>
                <a:spcPts val="0"/>
              </a:spcAft>
              <a:buClr>
                <a:schemeClr val="lt1"/>
              </a:buClr>
              <a:buSzPts val="1600"/>
              <a:buNone/>
            </a:pPr>
            <a:r>
              <a:rPr lang="en-GB"/>
              <a:t>Version 1.0</a:t>
            </a:r>
            <a:endParaRPr/>
          </a:p>
        </p:txBody>
      </p:sp>
      <p:sp>
        <p:nvSpPr>
          <p:cNvPr id="197" name="Google Shape;197;p1"/>
          <p:cNvSpPr txBox="1"/>
          <p:nvPr/>
        </p:nvSpPr>
        <p:spPr>
          <a:xfrm>
            <a:off x="8788857" y="3367815"/>
            <a:ext cx="1690830"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en-GB" sz="900" u="none" cap="none" strike="noStrike">
                <a:solidFill>
                  <a:schemeClr val="lt1"/>
                </a:solidFill>
                <a:latin typeface="Open Sans"/>
                <a:ea typeface="Open Sans"/>
                <a:cs typeface="Open Sans"/>
                <a:sym typeface="Open Sans"/>
              </a:rPr>
              <a:t>Supported by and in collaboration with Sustainable Energy for All. Consolidated by Kartoza</a:t>
            </a:r>
            <a:endParaRPr b="1" sz="900">
              <a:solidFill>
                <a:schemeClr val="lt1"/>
              </a:solidFill>
              <a:latin typeface="Open Sans"/>
              <a:ea typeface="Open Sans"/>
              <a:cs typeface="Open Sans"/>
              <a:sym typeface="Open Sans"/>
            </a:endParaRPr>
          </a:p>
        </p:txBody>
      </p:sp>
      <p:pic>
        <p:nvPicPr>
          <p:cNvPr descr="A white circle with white text&#10;&#10;Description automatically generated" id="198" name="Google Shape;198;p1"/>
          <p:cNvPicPr preferRelativeResize="0"/>
          <p:nvPr/>
        </p:nvPicPr>
        <p:blipFill rotWithShape="1">
          <a:blip r:embed="rId3">
            <a:alphaModFix/>
          </a:blip>
          <a:srcRect b="0" l="0" r="0" t="0"/>
          <a:stretch/>
        </p:blipFill>
        <p:spPr>
          <a:xfrm>
            <a:off x="10479687" y="3481710"/>
            <a:ext cx="482722" cy="485636"/>
          </a:xfrm>
          <a:prstGeom prst="rect">
            <a:avLst/>
          </a:prstGeom>
          <a:noFill/>
          <a:ln>
            <a:noFill/>
          </a:ln>
        </p:spPr>
      </p:pic>
      <p:pic>
        <p:nvPicPr>
          <p:cNvPr id="199" name="Google Shape;199;p1"/>
          <p:cNvPicPr preferRelativeResize="0"/>
          <p:nvPr/>
        </p:nvPicPr>
        <p:blipFill rotWithShape="1">
          <a:blip r:embed="rId4">
            <a:alphaModFix/>
          </a:blip>
          <a:srcRect b="0" l="0" r="0" t="0"/>
          <a:stretch/>
        </p:blipFill>
        <p:spPr>
          <a:xfrm>
            <a:off x="11076962" y="3621295"/>
            <a:ext cx="747893" cy="2435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 name="Shape 204"/>
        <p:cNvGrpSpPr/>
        <p:nvPr/>
      </p:nvGrpSpPr>
      <p:grpSpPr>
        <a:xfrm>
          <a:off x="0" y="0"/>
          <a:ext cx="0" cy="0"/>
          <a:chOff x="0" y="0"/>
          <a:chExt cx="0" cy="0"/>
        </a:xfrm>
      </p:grpSpPr>
      <p:pic>
        <p:nvPicPr>
          <p:cNvPr descr="Graphical user interface, sunburst chart&#10;&#10;Description automatically generated" id="205" name="Google Shape;205;p2"/>
          <p:cNvPicPr preferRelativeResize="0"/>
          <p:nvPr/>
        </p:nvPicPr>
        <p:blipFill rotWithShape="1">
          <a:blip r:embed="rId3">
            <a:alphaModFix/>
          </a:blip>
          <a:srcRect b="0" l="0" r="0" t="0"/>
          <a:stretch/>
        </p:blipFill>
        <p:spPr>
          <a:xfrm>
            <a:off x="1440" y="1440"/>
            <a:ext cx="12188880" cy="6854760"/>
          </a:xfrm>
          <a:prstGeom prst="rect">
            <a:avLst/>
          </a:prstGeom>
          <a:noFill/>
          <a:ln>
            <a:noFill/>
          </a:ln>
        </p:spPr>
      </p:pic>
      <p:sp>
        <p:nvSpPr>
          <p:cNvPr id="206" name="Google Shape;206;p2"/>
          <p:cNvSpPr/>
          <p:nvPr/>
        </p:nvSpPr>
        <p:spPr>
          <a:xfrm>
            <a:off x="11775960" y="6455160"/>
            <a:ext cx="393120" cy="36468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lang="en-GB" sz="1400" strike="noStrike">
                <a:solidFill>
                  <a:srgbClr val="FFFFFF"/>
                </a:solidFill>
                <a:latin typeface="Open Sans ExtraBold"/>
                <a:ea typeface="Open Sans ExtraBold"/>
                <a:cs typeface="Open Sans ExtraBold"/>
                <a:sym typeface="Open Sans ExtraBold"/>
              </a:rPr>
              <a:t>1</a:t>
            </a:r>
            <a:endParaRPr b="0" sz="1400" strike="noStrike">
              <a:solidFill>
                <a:srgbClr val="000000"/>
              </a:solidFill>
              <a:latin typeface="Arial"/>
              <a:ea typeface="Arial"/>
              <a:cs typeface="Arial"/>
              <a:sym typeface="Arial"/>
            </a:endParaRPr>
          </a:p>
        </p:txBody>
      </p:sp>
      <p:sp>
        <p:nvSpPr>
          <p:cNvPr id="207" name="Google Shape;207;p2"/>
          <p:cNvSpPr/>
          <p:nvPr/>
        </p:nvSpPr>
        <p:spPr>
          <a:xfrm>
            <a:off x="887040" y="4680"/>
            <a:ext cx="7651080" cy="1368720"/>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None/>
            </a:pPr>
            <a:r>
              <a:rPr b="0" lang="en-GB" sz="4400" strike="noStrike">
                <a:solidFill>
                  <a:srgbClr val="000000"/>
                </a:solidFill>
                <a:latin typeface="Open Sans"/>
                <a:ea typeface="Open Sans"/>
                <a:cs typeface="Open Sans"/>
                <a:sym typeface="Open Sans"/>
              </a:rPr>
              <a:t>Learning Outcome</a:t>
            </a:r>
            <a:endParaRPr b="0" sz="4400" strike="noStrike">
              <a:solidFill>
                <a:srgbClr val="000000"/>
              </a:solidFill>
              <a:latin typeface="Arial"/>
              <a:ea typeface="Arial"/>
              <a:cs typeface="Arial"/>
              <a:sym typeface="Arial"/>
            </a:endParaRPr>
          </a:p>
        </p:txBody>
      </p:sp>
      <p:sp>
        <p:nvSpPr>
          <p:cNvPr id="208" name="Google Shape;208;p2"/>
          <p:cNvSpPr txBox="1"/>
          <p:nvPr>
            <p:ph idx="4294967295" type="body"/>
          </p:nvPr>
        </p:nvSpPr>
        <p:spPr>
          <a:xfrm>
            <a:off x="887040" y="1521000"/>
            <a:ext cx="10888560" cy="4897800"/>
          </a:xfrm>
          <a:prstGeom prst="rect">
            <a:avLst/>
          </a:prstGeom>
          <a:noFill/>
          <a:ln>
            <a:noFill/>
          </a:ln>
        </p:spPr>
        <p:txBody>
          <a:bodyPr anchorCtr="0" anchor="t" bIns="45700" lIns="91425" spcFirstLastPara="1" rIns="91425" wrap="square" tIns="45700">
            <a:noAutofit/>
          </a:bodyPr>
          <a:lstStyle/>
          <a:p>
            <a:pPr indent="0" lvl="0" marL="228600" marR="0" rtl="0" algn="l">
              <a:lnSpc>
                <a:spcPct val="150000"/>
              </a:lnSpc>
              <a:spcBef>
                <a:spcPts val="0"/>
              </a:spcBef>
              <a:spcAft>
                <a:spcPts val="0"/>
              </a:spcAft>
              <a:buClr>
                <a:srgbClr val="000000"/>
              </a:buClr>
              <a:buSzPts val="1600"/>
              <a:buFont typeface="Arial"/>
              <a:buNone/>
            </a:pPr>
            <a:r>
              <a:rPr b="0" i="0" lang="en-GB" sz="1600" u="none" cap="none" strike="noStrike">
                <a:solidFill>
                  <a:srgbClr val="000000"/>
                </a:solidFill>
                <a:latin typeface="Open Sans"/>
                <a:ea typeface="Open Sans"/>
                <a:cs typeface="Open Sans"/>
                <a:sym typeface="Open Sans"/>
              </a:rPr>
              <a:t>In this lecture, you will learn how to set up an SDI ecosystem from scratch. You will do a deep dive into the following concepts:</a:t>
            </a:r>
            <a:endParaRPr b="0" i="0" sz="1600" u="none" cap="none" strike="noStrike">
              <a:solidFill>
                <a:srgbClr val="000000"/>
              </a:solidFill>
              <a:latin typeface="Open Sans"/>
              <a:ea typeface="Open Sans"/>
              <a:cs typeface="Open Sans"/>
              <a:sym typeface="Open Sans"/>
            </a:endParaRPr>
          </a:p>
          <a:p>
            <a:pPr indent="-224640" lvl="0" marL="224640" marR="0" rtl="0" algn="l">
              <a:lnSpc>
                <a:spcPct val="150000"/>
              </a:lnSpc>
              <a:spcBef>
                <a:spcPts val="1001"/>
              </a:spcBef>
              <a:spcAft>
                <a:spcPts val="0"/>
              </a:spcAft>
              <a:buClr>
                <a:srgbClr val="000000"/>
              </a:buClr>
              <a:buSzPts val="1600"/>
              <a:buFont typeface="Arial"/>
              <a:buChar char="•"/>
            </a:pPr>
            <a:r>
              <a:rPr b="0" i="0" lang="en-GB" sz="1600" u="none" cap="none" strike="noStrike">
                <a:solidFill>
                  <a:srgbClr val="000000"/>
                </a:solidFill>
                <a:latin typeface="Open Sans"/>
                <a:ea typeface="Open Sans"/>
                <a:cs typeface="Open Sans"/>
                <a:sym typeface="Open Sans"/>
              </a:rPr>
              <a:t>Database design</a:t>
            </a:r>
            <a:endParaRPr b="0" i="0" sz="1600" u="none" cap="none" strike="noStrike">
              <a:solidFill>
                <a:srgbClr val="000000"/>
              </a:solidFill>
              <a:latin typeface="Open Sans"/>
              <a:ea typeface="Open Sans"/>
              <a:cs typeface="Open Sans"/>
              <a:sym typeface="Open Sans"/>
            </a:endParaRPr>
          </a:p>
          <a:p>
            <a:pPr indent="-224640" lvl="0" marL="224640" marR="0" rtl="0" algn="l">
              <a:lnSpc>
                <a:spcPct val="150000"/>
              </a:lnSpc>
              <a:spcBef>
                <a:spcPts val="1001"/>
              </a:spcBef>
              <a:spcAft>
                <a:spcPts val="0"/>
              </a:spcAft>
              <a:buClr>
                <a:srgbClr val="000000"/>
              </a:buClr>
              <a:buSzPts val="1600"/>
              <a:buFont typeface="Arial"/>
              <a:buChar char="•"/>
            </a:pPr>
            <a:r>
              <a:rPr b="0" i="0" lang="en-GB" sz="1600" u="none" cap="none" strike="noStrike">
                <a:solidFill>
                  <a:srgbClr val="000000"/>
                </a:solidFill>
                <a:latin typeface="Open Sans"/>
                <a:ea typeface="Open Sans"/>
                <a:cs typeface="Open Sans"/>
                <a:sym typeface="Open Sans"/>
              </a:rPr>
              <a:t>System architecture</a:t>
            </a:r>
            <a:endParaRPr b="0" i="0" sz="1600" u="none" cap="none" strike="noStrike">
              <a:solidFill>
                <a:srgbClr val="000000"/>
              </a:solidFill>
              <a:latin typeface="Open Sans"/>
              <a:ea typeface="Open Sans"/>
              <a:cs typeface="Open Sans"/>
              <a:sym typeface="Open Sans"/>
            </a:endParaRPr>
          </a:p>
          <a:p>
            <a:pPr indent="-224640" lvl="0" marL="224640" marR="0" rtl="0" algn="l">
              <a:lnSpc>
                <a:spcPct val="150000"/>
              </a:lnSpc>
              <a:spcBef>
                <a:spcPts val="1001"/>
              </a:spcBef>
              <a:spcAft>
                <a:spcPts val="0"/>
              </a:spcAft>
              <a:buClr>
                <a:srgbClr val="000000"/>
              </a:buClr>
              <a:buSzPts val="1600"/>
              <a:buFont typeface="Arial"/>
              <a:buChar char="•"/>
            </a:pPr>
            <a:r>
              <a:rPr b="0" i="0" lang="en-GB" sz="1600" u="none" cap="none" strike="noStrike">
                <a:solidFill>
                  <a:srgbClr val="000000"/>
                </a:solidFill>
                <a:latin typeface="Open Sans"/>
                <a:ea typeface="Open Sans"/>
                <a:cs typeface="Open Sans"/>
                <a:sym typeface="Open Sans"/>
              </a:rPr>
              <a:t>Getting all components to work together</a:t>
            </a:r>
            <a:endParaRPr b="0" i="0" sz="1600" u="none" cap="none" strike="noStrike">
              <a:solidFill>
                <a:srgbClr val="000000"/>
              </a:solidFill>
              <a:latin typeface="Open Sans"/>
              <a:ea typeface="Open Sans"/>
              <a:cs typeface="Open Sans"/>
              <a:sym typeface="Open Sans"/>
            </a:endParaRPr>
          </a:p>
          <a:p>
            <a:pPr indent="-224640" lvl="1" marL="674280" marR="0" rtl="0" algn="l">
              <a:lnSpc>
                <a:spcPct val="150000"/>
              </a:lnSpc>
              <a:spcBef>
                <a:spcPts val="499"/>
              </a:spcBef>
              <a:spcAft>
                <a:spcPts val="0"/>
              </a:spcAft>
              <a:buClr>
                <a:srgbClr val="000000"/>
              </a:buClr>
              <a:buSzPts val="1600"/>
              <a:buFont typeface="Arial"/>
              <a:buChar char="•"/>
            </a:pPr>
            <a:r>
              <a:rPr b="0" i="0" lang="en-GB" sz="1600" u="none" cap="none" strike="noStrike">
                <a:solidFill>
                  <a:srgbClr val="000000"/>
                </a:solidFill>
                <a:latin typeface="Open Sans"/>
                <a:ea typeface="Open Sans"/>
                <a:cs typeface="Open Sans"/>
                <a:sym typeface="Open Sans"/>
              </a:rPr>
              <a:t>GIS</a:t>
            </a:r>
            <a:endParaRPr b="0" i="0" sz="1600" u="none" cap="none" strike="noStrike">
              <a:solidFill>
                <a:srgbClr val="000000"/>
              </a:solidFill>
              <a:latin typeface="Open Sans"/>
              <a:ea typeface="Open Sans"/>
              <a:cs typeface="Open Sans"/>
              <a:sym typeface="Open Sans"/>
            </a:endParaRPr>
          </a:p>
          <a:p>
            <a:pPr indent="-224640" lvl="1" marL="674280" marR="0" rtl="0" algn="l">
              <a:lnSpc>
                <a:spcPct val="150000"/>
              </a:lnSpc>
              <a:spcBef>
                <a:spcPts val="499"/>
              </a:spcBef>
              <a:spcAft>
                <a:spcPts val="0"/>
              </a:spcAft>
              <a:buClr>
                <a:srgbClr val="000000"/>
              </a:buClr>
              <a:buSzPts val="1600"/>
              <a:buFont typeface="Arial"/>
              <a:buChar char="•"/>
            </a:pPr>
            <a:r>
              <a:rPr b="0" i="0" lang="en-GB" sz="1600" u="none" cap="none" strike="noStrike">
                <a:solidFill>
                  <a:srgbClr val="000000"/>
                </a:solidFill>
                <a:latin typeface="Open Sans"/>
                <a:ea typeface="Open Sans"/>
                <a:cs typeface="Open Sans"/>
                <a:sym typeface="Open Sans"/>
              </a:rPr>
              <a:t>GeoServer</a:t>
            </a:r>
            <a:endParaRPr b="0" i="0" sz="1600" u="none" cap="none" strike="noStrike">
              <a:solidFill>
                <a:srgbClr val="000000"/>
              </a:solidFill>
              <a:latin typeface="Open Sans"/>
              <a:ea typeface="Open Sans"/>
              <a:cs typeface="Open Sans"/>
              <a:sym typeface="Open Sans"/>
            </a:endParaRPr>
          </a:p>
          <a:p>
            <a:pPr indent="-224640" lvl="1" marL="674280" marR="0" rtl="0" algn="l">
              <a:lnSpc>
                <a:spcPct val="150000"/>
              </a:lnSpc>
              <a:spcBef>
                <a:spcPts val="499"/>
              </a:spcBef>
              <a:spcAft>
                <a:spcPts val="0"/>
              </a:spcAft>
              <a:buClr>
                <a:srgbClr val="000000"/>
              </a:buClr>
              <a:buSzPts val="1600"/>
              <a:buFont typeface="Arial"/>
              <a:buChar char="•"/>
            </a:pPr>
            <a:r>
              <a:rPr b="0" i="0" lang="en-GB" sz="1600" u="none" cap="none" strike="noStrike">
                <a:solidFill>
                  <a:srgbClr val="000000"/>
                </a:solidFill>
                <a:latin typeface="Open Sans"/>
                <a:ea typeface="Open Sans"/>
                <a:cs typeface="Open Sans"/>
                <a:sym typeface="Open Sans"/>
              </a:rPr>
              <a:t>PostGIS</a:t>
            </a:r>
            <a:endParaRPr b="0" i="0" sz="1600" u="none" cap="none" strike="noStrike">
              <a:solidFill>
                <a:srgbClr val="000000"/>
              </a:solidFill>
              <a:latin typeface="Open Sans"/>
              <a:ea typeface="Open Sans"/>
              <a:cs typeface="Open Sans"/>
              <a:sym typeface="Open Sans"/>
            </a:endParaRPr>
          </a:p>
          <a:p>
            <a:pPr indent="-224640" lvl="1" marL="674280" marR="0" rtl="0" algn="l">
              <a:lnSpc>
                <a:spcPct val="150000"/>
              </a:lnSpc>
              <a:spcBef>
                <a:spcPts val="499"/>
              </a:spcBef>
              <a:spcAft>
                <a:spcPts val="0"/>
              </a:spcAft>
              <a:buClr>
                <a:srgbClr val="000000"/>
              </a:buClr>
              <a:buSzPts val="1600"/>
              <a:buFont typeface="Arial"/>
              <a:buChar char="•"/>
            </a:pPr>
            <a:r>
              <a:rPr b="0" i="0" lang="en-GB" sz="1600" u="none" cap="none" strike="noStrike">
                <a:solidFill>
                  <a:srgbClr val="000000"/>
                </a:solidFill>
                <a:latin typeface="Open Sans"/>
                <a:ea typeface="Open Sans"/>
                <a:cs typeface="Open Sans"/>
                <a:sym typeface="Open Sans"/>
              </a:rPr>
              <a:t>GeoNode</a:t>
            </a:r>
            <a:endParaRPr b="0" i="0" sz="1600" u="none" cap="none" strike="noStrike">
              <a:solidFill>
                <a:srgbClr val="000000"/>
              </a:solidFill>
              <a:latin typeface="Open Sans"/>
              <a:ea typeface="Open Sans"/>
              <a:cs typeface="Open Sans"/>
              <a:sym typeface="Open Sans"/>
            </a:endParaRPr>
          </a:p>
          <a:p>
            <a:pPr indent="0" lvl="0" marL="228600" marR="0" rtl="0" algn="l">
              <a:lnSpc>
                <a:spcPct val="150000"/>
              </a:lnSpc>
              <a:spcBef>
                <a:spcPts val="1001"/>
              </a:spcBef>
              <a:spcAft>
                <a:spcPts val="0"/>
              </a:spcAft>
              <a:buClr>
                <a:srgbClr val="000000"/>
              </a:buClr>
              <a:buSzPts val="1600"/>
              <a:buFont typeface="Arial"/>
              <a:buNone/>
            </a:pPr>
            <a:r>
              <a:rPr b="0" i="0" lang="en-GB" sz="1600" u="none" cap="none" strike="noStrike">
                <a:solidFill>
                  <a:srgbClr val="000000"/>
                </a:solidFill>
                <a:latin typeface="Open Sans"/>
                <a:ea typeface="Open Sans"/>
                <a:cs typeface="Open Sans"/>
                <a:sym typeface="Open Sans"/>
              </a:rPr>
              <a:t>By the end of this lecture, you need to be able to understand the key technical components of an SDI and how to evaluate them.</a:t>
            </a:r>
            <a:endParaRPr b="0" i="0" sz="1600" u="none" cap="none" strike="noStrike">
              <a:solidFill>
                <a:srgbClr val="000000"/>
              </a:solidFill>
              <a:latin typeface="Open Sans"/>
              <a:ea typeface="Open Sans"/>
              <a:cs typeface="Open Sans"/>
              <a:sym typeface="Open Sans"/>
            </a:endParaRPr>
          </a:p>
          <a:p>
            <a:pPr indent="0" lvl="0" marL="228600" marR="0" rtl="0" algn="l">
              <a:lnSpc>
                <a:spcPct val="150000"/>
              </a:lnSpc>
              <a:spcBef>
                <a:spcPts val="1001"/>
              </a:spcBef>
              <a:spcAft>
                <a:spcPts val="0"/>
              </a:spcAft>
              <a:buClr>
                <a:schemeClr val="dk1"/>
              </a:buClr>
              <a:buSzPts val="1600"/>
              <a:buFont typeface="Arial"/>
              <a:buNone/>
            </a:pPr>
            <a:r>
              <a:t/>
            </a:r>
            <a:endParaRPr b="0" i="0" sz="1600" u="none" cap="none" strike="noStrike">
              <a:solidFill>
                <a:srgbClr val="000000"/>
              </a:solidFill>
              <a:latin typeface="Open Sans"/>
              <a:ea typeface="Open Sans"/>
              <a:cs typeface="Open Sans"/>
              <a:sym typeface="Open Sans"/>
            </a:endParaRPr>
          </a:p>
        </p:txBody>
      </p:sp>
    </p:spTree>
  </p:cSld>
  <p:clrMapOvr>
    <a:masterClrMapping/>
  </p:clrMapOvr>
  <p:transition spd="slow">
    <p:push dir="r"/>
  </p:transition>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pic>
        <p:nvPicPr>
          <p:cNvPr descr="Graphical user interface, sunburst chart&#10;&#10;Description automatically generated" id="214" name="Google Shape;214;p3"/>
          <p:cNvPicPr preferRelativeResize="0"/>
          <p:nvPr/>
        </p:nvPicPr>
        <p:blipFill rotWithShape="1">
          <a:blip r:embed="rId3">
            <a:alphaModFix/>
          </a:blip>
          <a:srcRect b="0" l="0" r="0" t="0"/>
          <a:stretch/>
        </p:blipFill>
        <p:spPr>
          <a:xfrm>
            <a:off x="1440" y="1440"/>
            <a:ext cx="12188880" cy="6854760"/>
          </a:xfrm>
          <a:prstGeom prst="rect">
            <a:avLst/>
          </a:prstGeom>
          <a:noFill/>
          <a:ln>
            <a:noFill/>
          </a:ln>
        </p:spPr>
      </p:pic>
      <p:sp>
        <p:nvSpPr>
          <p:cNvPr id="215" name="Google Shape;215;p3"/>
          <p:cNvSpPr/>
          <p:nvPr/>
        </p:nvSpPr>
        <p:spPr>
          <a:xfrm>
            <a:off x="11775960" y="6455160"/>
            <a:ext cx="393120" cy="36468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lang="en-GB" sz="1400" strike="noStrike">
                <a:solidFill>
                  <a:srgbClr val="FFFFFF"/>
                </a:solidFill>
                <a:latin typeface="Open Sans ExtraBold"/>
                <a:ea typeface="Open Sans ExtraBold"/>
                <a:cs typeface="Open Sans ExtraBold"/>
                <a:sym typeface="Open Sans ExtraBold"/>
              </a:rPr>
              <a:t>2</a:t>
            </a:r>
            <a:endParaRPr b="0" sz="1400" strike="noStrike">
              <a:solidFill>
                <a:srgbClr val="000000"/>
              </a:solidFill>
              <a:latin typeface="Arial"/>
              <a:ea typeface="Arial"/>
              <a:cs typeface="Arial"/>
              <a:sym typeface="Arial"/>
            </a:endParaRPr>
          </a:p>
        </p:txBody>
      </p:sp>
      <p:sp>
        <p:nvSpPr>
          <p:cNvPr id="216" name="Google Shape;216;p3"/>
          <p:cNvSpPr txBox="1"/>
          <p:nvPr>
            <p:ph idx="4294967295" type="body"/>
          </p:nvPr>
        </p:nvSpPr>
        <p:spPr>
          <a:xfrm>
            <a:off x="838080" y="1115640"/>
            <a:ext cx="10647720" cy="5185080"/>
          </a:xfrm>
          <a:prstGeom prst="rect">
            <a:avLst/>
          </a:prstGeom>
          <a:noFill/>
          <a:ln>
            <a:noFill/>
          </a:ln>
        </p:spPr>
        <p:txBody>
          <a:bodyPr anchorCtr="0" anchor="t" bIns="45700" lIns="91425" spcFirstLastPara="1" rIns="91425" wrap="square" tIns="45700">
            <a:noAutofit/>
          </a:bodyPr>
          <a:lstStyle/>
          <a:p>
            <a:pPr indent="0" lvl="0" marL="228600" marR="0" rtl="0" algn="l">
              <a:lnSpc>
                <a:spcPct val="150000"/>
              </a:lnSpc>
              <a:spcBef>
                <a:spcPts val="0"/>
              </a:spcBef>
              <a:spcAft>
                <a:spcPts val="0"/>
              </a:spcAft>
              <a:buClr>
                <a:srgbClr val="000000"/>
              </a:buClr>
              <a:buSzPts val="2400"/>
              <a:buFont typeface="Arial"/>
              <a:buNone/>
            </a:pPr>
            <a:r>
              <a:rPr b="0" i="0" lang="en-GB" sz="2400" u="none" cap="none" strike="noStrike">
                <a:solidFill>
                  <a:srgbClr val="000000"/>
                </a:solidFill>
                <a:latin typeface="Open Sans"/>
                <a:ea typeface="Open Sans"/>
                <a:cs typeface="Open Sans"/>
                <a:sym typeface="Open Sans"/>
              </a:rPr>
              <a:t>An SDI platform e.g. GeoNode consists of the following software components:</a:t>
            </a:r>
            <a:endParaRPr b="0" i="0" sz="2400" u="none" cap="none" strike="noStrike">
              <a:solidFill>
                <a:srgbClr val="000000"/>
              </a:solidFill>
              <a:latin typeface="Calibri"/>
              <a:ea typeface="Calibri"/>
              <a:cs typeface="Calibri"/>
              <a:sym typeface="Calibri"/>
            </a:endParaRPr>
          </a:p>
          <a:p>
            <a:pPr indent="-228600" lvl="0" marL="228600" marR="0" rtl="0" algn="l">
              <a:lnSpc>
                <a:spcPct val="150000"/>
              </a:lnSpc>
              <a:spcBef>
                <a:spcPts val="1001"/>
              </a:spcBef>
              <a:spcAft>
                <a:spcPts val="0"/>
              </a:spcAft>
              <a:buClr>
                <a:srgbClr val="000000"/>
              </a:buClr>
              <a:buSzPts val="2400"/>
              <a:buFont typeface="Arial"/>
              <a:buChar char="•"/>
            </a:pPr>
            <a:r>
              <a:rPr b="0" i="0" lang="en-GB" sz="2400" u="none" cap="none" strike="noStrike">
                <a:solidFill>
                  <a:srgbClr val="000000"/>
                </a:solidFill>
                <a:latin typeface="Open Sans"/>
                <a:ea typeface="Open Sans"/>
                <a:cs typeface="Open Sans"/>
                <a:sym typeface="Open Sans"/>
              </a:rPr>
              <a:t>Database </a:t>
            </a:r>
            <a:endParaRPr b="0" i="0" sz="2400" u="none" cap="none" strike="noStrike">
              <a:solidFill>
                <a:srgbClr val="000000"/>
              </a:solidFill>
              <a:latin typeface="Calibri"/>
              <a:ea typeface="Calibri"/>
              <a:cs typeface="Calibri"/>
              <a:sym typeface="Calibri"/>
            </a:endParaRPr>
          </a:p>
          <a:p>
            <a:pPr indent="-228600" lvl="0" marL="228600" marR="0" rtl="0" algn="l">
              <a:lnSpc>
                <a:spcPct val="150000"/>
              </a:lnSpc>
              <a:spcBef>
                <a:spcPts val="1001"/>
              </a:spcBef>
              <a:spcAft>
                <a:spcPts val="0"/>
              </a:spcAft>
              <a:buClr>
                <a:srgbClr val="000000"/>
              </a:buClr>
              <a:buSzPts val="2400"/>
              <a:buFont typeface="Arial"/>
              <a:buChar char="•"/>
            </a:pPr>
            <a:r>
              <a:rPr b="0" i="0" lang="en-GB" sz="2400" u="none" cap="none" strike="noStrike">
                <a:solidFill>
                  <a:srgbClr val="000000"/>
                </a:solidFill>
                <a:latin typeface="Open Sans"/>
                <a:ea typeface="Open Sans"/>
                <a:cs typeface="Open Sans"/>
                <a:sym typeface="Open Sans"/>
              </a:rPr>
              <a:t>Geodata Server </a:t>
            </a:r>
            <a:endParaRPr b="0" i="0" sz="2400" u="none" cap="none" strike="noStrike">
              <a:solidFill>
                <a:srgbClr val="000000"/>
              </a:solidFill>
              <a:latin typeface="Calibri"/>
              <a:ea typeface="Calibri"/>
              <a:cs typeface="Calibri"/>
              <a:sym typeface="Calibri"/>
            </a:endParaRPr>
          </a:p>
          <a:p>
            <a:pPr indent="-228600" lvl="0" marL="228600" marR="0" rtl="0" algn="l">
              <a:lnSpc>
                <a:spcPct val="150000"/>
              </a:lnSpc>
              <a:spcBef>
                <a:spcPts val="1001"/>
              </a:spcBef>
              <a:spcAft>
                <a:spcPts val="0"/>
              </a:spcAft>
              <a:buClr>
                <a:srgbClr val="000000"/>
              </a:buClr>
              <a:buSzPts val="2400"/>
              <a:buFont typeface="Arial"/>
              <a:buChar char="•"/>
            </a:pPr>
            <a:r>
              <a:rPr b="0" i="0" lang="en-GB" sz="2400" u="none" cap="none" strike="noStrike">
                <a:solidFill>
                  <a:srgbClr val="000000"/>
                </a:solidFill>
                <a:latin typeface="Open Sans"/>
                <a:ea typeface="Open Sans"/>
                <a:cs typeface="Open Sans"/>
                <a:sym typeface="Open Sans"/>
              </a:rPr>
              <a:t>Metadata publishing service (pycsw)</a:t>
            </a:r>
            <a:endParaRPr b="0" i="0" sz="2400" u="none" cap="none" strike="noStrike">
              <a:solidFill>
                <a:srgbClr val="000000"/>
              </a:solidFill>
              <a:latin typeface="Calibri"/>
              <a:ea typeface="Calibri"/>
              <a:cs typeface="Calibri"/>
              <a:sym typeface="Calibri"/>
            </a:endParaRPr>
          </a:p>
          <a:p>
            <a:pPr indent="-228600" lvl="0" marL="228600" marR="0" rtl="0" algn="l">
              <a:lnSpc>
                <a:spcPct val="150000"/>
              </a:lnSpc>
              <a:spcBef>
                <a:spcPts val="1001"/>
              </a:spcBef>
              <a:spcAft>
                <a:spcPts val="0"/>
              </a:spcAft>
              <a:buClr>
                <a:srgbClr val="000000"/>
              </a:buClr>
              <a:buSzPts val="2400"/>
              <a:buFont typeface="Arial"/>
              <a:buChar char="•"/>
            </a:pPr>
            <a:r>
              <a:rPr b="0" i="0" lang="en-GB" sz="2400" u="none" cap="none" strike="noStrike">
                <a:solidFill>
                  <a:srgbClr val="000000"/>
                </a:solidFill>
                <a:latin typeface="Open Sans"/>
                <a:ea typeface="Open Sans"/>
                <a:cs typeface="Open Sans"/>
                <a:sym typeface="Open Sans"/>
              </a:rPr>
              <a:t>Web application framework</a:t>
            </a:r>
            <a:endParaRPr b="0" i="0" sz="2400" u="none" cap="none" strike="noStrike">
              <a:solidFill>
                <a:srgbClr val="000000"/>
              </a:solidFill>
              <a:latin typeface="Calibri"/>
              <a:ea typeface="Calibri"/>
              <a:cs typeface="Calibri"/>
              <a:sym typeface="Calibri"/>
            </a:endParaRPr>
          </a:p>
          <a:p>
            <a:pPr indent="-228600" lvl="0" marL="228600" marR="0" rtl="0" algn="l">
              <a:lnSpc>
                <a:spcPct val="150000"/>
              </a:lnSpc>
              <a:spcBef>
                <a:spcPts val="1001"/>
              </a:spcBef>
              <a:spcAft>
                <a:spcPts val="0"/>
              </a:spcAft>
              <a:buClr>
                <a:srgbClr val="000000"/>
              </a:buClr>
              <a:buSzPts val="2400"/>
              <a:buFont typeface="Arial"/>
              <a:buChar char="•"/>
            </a:pPr>
            <a:r>
              <a:rPr b="0" i="0" lang="en-GB" sz="2400" u="none" cap="none" strike="noStrike">
                <a:solidFill>
                  <a:srgbClr val="000000"/>
                </a:solidFill>
                <a:latin typeface="Open Sans"/>
                <a:ea typeface="Open Sans"/>
                <a:cs typeface="Open Sans"/>
                <a:sym typeface="Open Sans"/>
              </a:rPr>
              <a:t> Examples of other SDI platforms</a:t>
            </a:r>
            <a:endParaRPr b="0" i="0" sz="2400" u="none" cap="none" strike="noStrike">
              <a:solidFill>
                <a:srgbClr val="000000"/>
              </a:solidFill>
              <a:latin typeface="Calibri"/>
              <a:ea typeface="Calibri"/>
              <a:cs typeface="Calibri"/>
              <a:sym typeface="Calibri"/>
            </a:endParaRPr>
          </a:p>
        </p:txBody>
      </p:sp>
      <p:sp>
        <p:nvSpPr>
          <p:cNvPr id="217" name="Google Shape;217;p3"/>
          <p:cNvSpPr/>
          <p:nvPr/>
        </p:nvSpPr>
        <p:spPr>
          <a:xfrm>
            <a:off x="887040" y="4680"/>
            <a:ext cx="10598400" cy="1110600"/>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None/>
            </a:pPr>
            <a:r>
              <a:rPr b="0" lang="en-GB" sz="4334" strike="noStrike">
                <a:solidFill>
                  <a:srgbClr val="000000"/>
                </a:solidFill>
                <a:latin typeface="Open Sans"/>
                <a:ea typeface="Open Sans"/>
                <a:cs typeface="Open Sans"/>
                <a:sym typeface="Open Sans"/>
              </a:rPr>
              <a:t>7.1 Considerations for Setting up an SDI</a:t>
            </a:r>
            <a:endParaRPr b="0" sz="4334" strike="noStrike">
              <a:solidFill>
                <a:srgbClr val="000000"/>
              </a:solidFill>
              <a:latin typeface="Arial"/>
              <a:ea typeface="Arial"/>
              <a:cs typeface="Arial"/>
              <a:sym typeface="Arial"/>
            </a:endParaRPr>
          </a:p>
        </p:txBody>
      </p:sp>
      <p:pic>
        <p:nvPicPr>
          <p:cNvPr id="218" name="Google Shape;218;p3"/>
          <p:cNvPicPr preferRelativeResize="0"/>
          <p:nvPr/>
        </p:nvPicPr>
        <p:blipFill rotWithShape="1">
          <a:blip r:embed="rId4">
            <a:alphaModFix/>
          </a:blip>
          <a:srcRect b="0" l="0" r="0" t="0"/>
          <a:stretch/>
        </p:blipFill>
        <p:spPr>
          <a:xfrm>
            <a:off x="3522240" y="2262960"/>
            <a:ext cx="1436760" cy="1436760"/>
          </a:xfrm>
          <a:prstGeom prst="rect">
            <a:avLst/>
          </a:prstGeom>
          <a:noFill/>
          <a:ln>
            <a:noFill/>
          </a:ln>
        </p:spPr>
      </p:pic>
      <p:pic>
        <p:nvPicPr>
          <p:cNvPr id="219" name="Google Shape;219;p3"/>
          <p:cNvPicPr preferRelativeResize="0"/>
          <p:nvPr/>
        </p:nvPicPr>
        <p:blipFill rotWithShape="1">
          <a:blip r:embed="rId5">
            <a:alphaModFix/>
          </a:blip>
          <a:srcRect b="0" l="0" r="0" t="0"/>
          <a:stretch/>
        </p:blipFill>
        <p:spPr>
          <a:xfrm>
            <a:off x="5797800" y="1954080"/>
            <a:ext cx="1436760" cy="1519560"/>
          </a:xfrm>
          <a:prstGeom prst="rect">
            <a:avLst/>
          </a:prstGeom>
          <a:noFill/>
          <a:ln>
            <a:noFill/>
          </a:ln>
        </p:spPr>
      </p:pic>
      <p:pic>
        <p:nvPicPr>
          <p:cNvPr id="220" name="Google Shape;220;p3"/>
          <p:cNvPicPr preferRelativeResize="0"/>
          <p:nvPr/>
        </p:nvPicPr>
        <p:blipFill rotWithShape="1">
          <a:blip r:embed="rId6">
            <a:alphaModFix/>
          </a:blip>
          <a:srcRect b="0" l="0" r="0" t="0"/>
          <a:stretch/>
        </p:blipFill>
        <p:spPr>
          <a:xfrm>
            <a:off x="7512840" y="2921760"/>
            <a:ext cx="3464280" cy="817200"/>
          </a:xfrm>
          <a:prstGeom prst="rect">
            <a:avLst/>
          </a:prstGeom>
          <a:noFill/>
          <a:ln>
            <a:noFill/>
          </a:ln>
        </p:spPr>
      </p:pic>
      <p:pic>
        <p:nvPicPr>
          <p:cNvPr id="221" name="Google Shape;221;p3"/>
          <p:cNvPicPr preferRelativeResize="0"/>
          <p:nvPr/>
        </p:nvPicPr>
        <p:blipFill rotWithShape="1">
          <a:blip r:embed="rId7">
            <a:alphaModFix/>
          </a:blip>
          <a:srcRect b="0" l="0" r="0" t="0"/>
          <a:stretch/>
        </p:blipFill>
        <p:spPr>
          <a:xfrm>
            <a:off x="6275880" y="4334760"/>
            <a:ext cx="1236600" cy="1890360"/>
          </a:xfrm>
          <a:prstGeom prst="rect">
            <a:avLst/>
          </a:prstGeom>
          <a:noFill/>
          <a:ln>
            <a:noFill/>
          </a:ln>
        </p:spPr>
      </p:pic>
      <p:pic>
        <p:nvPicPr>
          <p:cNvPr id="222" name="Google Shape;222;p3"/>
          <p:cNvPicPr preferRelativeResize="0"/>
          <p:nvPr/>
        </p:nvPicPr>
        <p:blipFill rotWithShape="1">
          <a:blip r:embed="rId8">
            <a:alphaModFix/>
          </a:blip>
          <a:srcRect b="0" l="0" r="0" t="0"/>
          <a:stretch/>
        </p:blipFill>
        <p:spPr>
          <a:xfrm>
            <a:off x="7942320" y="4316400"/>
            <a:ext cx="3066840" cy="1068120"/>
          </a:xfrm>
          <a:prstGeom prst="rect">
            <a:avLst/>
          </a:prstGeom>
          <a:noFill/>
          <a:ln>
            <a:noFill/>
          </a:ln>
        </p:spPr>
      </p:pic>
      <p:pic>
        <p:nvPicPr>
          <p:cNvPr id="223" name="Google Shape;223;p3"/>
          <p:cNvPicPr preferRelativeResize="0"/>
          <p:nvPr/>
        </p:nvPicPr>
        <p:blipFill rotWithShape="1">
          <a:blip r:embed="rId9">
            <a:alphaModFix/>
          </a:blip>
          <a:srcRect b="0" l="0" r="0" t="0"/>
          <a:stretch/>
        </p:blipFill>
        <p:spPr>
          <a:xfrm>
            <a:off x="2358360" y="5603760"/>
            <a:ext cx="2600640" cy="763200"/>
          </a:xfrm>
          <a:prstGeom prst="rect">
            <a:avLst/>
          </a:prstGeom>
          <a:noFill/>
          <a:ln>
            <a:noFill/>
          </a:ln>
        </p:spPr>
      </p:pic>
    </p:spTree>
  </p:cSld>
  <p:clrMapOvr>
    <a:masterClrMapping/>
  </p:clrMapOvr>
  <p:transition spd="slow">
    <p:push dir="r"/>
  </p:transition>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 name="Shape 228"/>
        <p:cNvGrpSpPr/>
        <p:nvPr/>
      </p:nvGrpSpPr>
      <p:grpSpPr>
        <a:xfrm>
          <a:off x="0" y="0"/>
          <a:ext cx="0" cy="0"/>
          <a:chOff x="0" y="0"/>
          <a:chExt cx="0" cy="0"/>
        </a:xfrm>
      </p:grpSpPr>
      <p:pic>
        <p:nvPicPr>
          <p:cNvPr descr="Graphical user interface, sunburst chart&#10;&#10;Description automatically generated" id="229" name="Google Shape;229;p4"/>
          <p:cNvPicPr preferRelativeResize="0"/>
          <p:nvPr/>
        </p:nvPicPr>
        <p:blipFill rotWithShape="1">
          <a:blip r:embed="rId3">
            <a:alphaModFix/>
          </a:blip>
          <a:srcRect b="0" l="0" r="0" t="0"/>
          <a:stretch/>
        </p:blipFill>
        <p:spPr>
          <a:xfrm>
            <a:off x="1440" y="1440"/>
            <a:ext cx="12188880" cy="6854760"/>
          </a:xfrm>
          <a:prstGeom prst="rect">
            <a:avLst/>
          </a:prstGeom>
          <a:noFill/>
          <a:ln>
            <a:noFill/>
          </a:ln>
        </p:spPr>
      </p:pic>
      <p:sp>
        <p:nvSpPr>
          <p:cNvPr id="230" name="Google Shape;230;p4"/>
          <p:cNvSpPr/>
          <p:nvPr/>
        </p:nvSpPr>
        <p:spPr>
          <a:xfrm>
            <a:off x="11775960" y="6455160"/>
            <a:ext cx="393120" cy="36468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lang="en-GB" sz="1400" strike="noStrike">
                <a:solidFill>
                  <a:srgbClr val="FFFFFF"/>
                </a:solidFill>
                <a:latin typeface="Open Sans ExtraBold"/>
                <a:ea typeface="Open Sans ExtraBold"/>
                <a:cs typeface="Open Sans ExtraBold"/>
                <a:sym typeface="Open Sans ExtraBold"/>
              </a:rPr>
              <a:t>3</a:t>
            </a:r>
            <a:endParaRPr b="0" sz="1400" strike="noStrike">
              <a:solidFill>
                <a:srgbClr val="000000"/>
              </a:solidFill>
              <a:latin typeface="Arial"/>
              <a:ea typeface="Arial"/>
              <a:cs typeface="Arial"/>
              <a:sym typeface="Arial"/>
            </a:endParaRPr>
          </a:p>
        </p:txBody>
      </p:sp>
      <p:sp>
        <p:nvSpPr>
          <p:cNvPr id="231" name="Google Shape;231;p4"/>
          <p:cNvSpPr/>
          <p:nvPr/>
        </p:nvSpPr>
        <p:spPr>
          <a:xfrm>
            <a:off x="887040" y="4680"/>
            <a:ext cx="10598400" cy="1368720"/>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None/>
            </a:pPr>
            <a:r>
              <a:rPr b="0" lang="en-GB" sz="4400" strike="noStrike">
                <a:solidFill>
                  <a:srgbClr val="000000"/>
                </a:solidFill>
                <a:latin typeface="Open Sans"/>
                <a:ea typeface="Open Sans"/>
                <a:cs typeface="Open Sans"/>
                <a:sym typeface="Open Sans"/>
              </a:rPr>
              <a:t>7.1 Considerations for Setting up an SDI</a:t>
            </a:r>
            <a:endParaRPr b="0" sz="4400" strike="noStrike">
              <a:solidFill>
                <a:srgbClr val="000000"/>
              </a:solidFill>
              <a:latin typeface="Arial"/>
              <a:ea typeface="Arial"/>
              <a:cs typeface="Arial"/>
              <a:sym typeface="Arial"/>
            </a:endParaRPr>
          </a:p>
        </p:txBody>
      </p:sp>
      <p:sp>
        <p:nvSpPr>
          <p:cNvPr id="232" name="Google Shape;232;p4"/>
          <p:cNvSpPr txBox="1"/>
          <p:nvPr>
            <p:ph idx="4294967295" type="body"/>
          </p:nvPr>
        </p:nvSpPr>
        <p:spPr>
          <a:xfrm>
            <a:off x="838080" y="1825560"/>
            <a:ext cx="10647720" cy="3644280"/>
          </a:xfrm>
          <a:prstGeom prst="rect">
            <a:avLst/>
          </a:prstGeom>
          <a:noFill/>
          <a:ln>
            <a:noFill/>
          </a:ln>
        </p:spPr>
        <p:txBody>
          <a:bodyPr anchorCtr="0" anchor="t" bIns="45700" lIns="91425" spcFirstLastPara="1" rIns="91425" wrap="square" tIns="45700">
            <a:normAutofit fontScale="99000"/>
          </a:bodyPr>
          <a:lstStyle/>
          <a:p>
            <a:pPr indent="-226080" lvl="0" marL="226080" marR="0" rtl="0" algn="l">
              <a:lnSpc>
                <a:spcPct val="150000"/>
              </a:lnSpc>
              <a:spcBef>
                <a:spcPts val="0"/>
              </a:spcBef>
              <a:spcAft>
                <a:spcPts val="0"/>
              </a:spcAft>
              <a:buClr>
                <a:srgbClr val="000000"/>
              </a:buClr>
              <a:buSzPct val="100000"/>
              <a:buFont typeface="Arial"/>
              <a:buChar char="•"/>
            </a:pPr>
            <a:r>
              <a:rPr b="1" i="0" lang="en-GB" sz="2400" u="none" cap="none" strike="noStrike">
                <a:solidFill>
                  <a:srgbClr val="000000"/>
                </a:solidFill>
                <a:latin typeface="Open Sans"/>
                <a:ea typeface="Open Sans"/>
                <a:cs typeface="Open Sans"/>
                <a:sym typeface="Open Sans"/>
              </a:rPr>
              <a:t>Architectural</a:t>
            </a:r>
            <a:r>
              <a:rPr b="0" i="0" lang="en-GB" sz="2400" u="none" cap="none" strike="noStrike">
                <a:solidFill>
                  <a:srgbClr val="000000"/>
                </a:solidFill>
                <a:latin typeface="Open Sans"/>
                <a:ea typeface="Open Sans"/>
                <a:cs typeface="Open Sans"/>
                <a:sym typeface="Open Sans"/>
              </a:rPr>
              <a:t> – Database design, hosting, security, which SDI platform to use, etc.</a:t>
            </a:r>
            <a:endParaRPr b="0" i="0" sz="2400" u="none" cap="none" strike="noStrike">
              <a:solidFill>
                <a:srgbClr val="000000"/>
              </a:solidFill>
              <a:latin typeface="Calibri"/>
              <a:ea typeface="Calibri"/>
              <a:cs typeface="Calibri"/>
              <a:sym typeface="Calibri"/>
            </a:endParaRPr>
          </a:p>
          <a:p>
            <a:pPr indent="-226080" lvl="0" marL="226080" marR="0" rtl="0" algn="l">
              <a:lnSpc>
                <a:spcPct val="150000"/>
              </a:lnSpc>
              <a:spcBef>
                <a:spcPts val="1001"/>
              </a:spcBef>
              <a:spcAft>
                <a:spcPts val="0"/>
              </a:spcAft>
              <a:buClr>
                <a:srgbClr val="000000"/>
              </a:buClr>
              <a:buSzPct val="100000"/>
              <a:buFont typeface="Arial"/>
              <a:buChar char="•"/>
            </a:pPr>
            <a:r>
              <a:rPr b="1" i="0" lang="en-GB" sz="2400" u="none" cap="none" strike="noStrike">
                <a:solidFill>
                  <a:srgbClr val="000000"/>
                </a:solidFill>
                <a:latin typeface="Open Sans"/>
                <a:ea typeface="Open Sans"/>
                <a:cs typeface="Open Sans"/>
                <a:sym typeface="Open Sans"/>
              </a:rPr>
              <a:t>Organisation and Governance </a:t>
            </a:r>
            <a:r>
              <a:rPr b="0" i="0" lang="en-GB" sz="2400" u="none" cap="none" strike="noStrike">
                <a:solidFill>
                  <a:srgbClr val="000000"/>
                </a:solidFill>
                <a:latin typeface="Open Sans"/>
                <a:ea typeface="Open Sans"/>
                <a:cs typeface="Open Sans"/>
                <a:sym typeface="Open Sans"/>
              </a:rPr>
              <a:t>– Involves human decisions to determine business processes, which metadata standards to adopt, etc.</a:t>
            </a:r>
            <a:endParaRPr b="0" i="0" sz="2400" u="none" cap="none" strike="noStrike">
              <a:solidFill>
                <a:srgbClr val="000000"/>
              </a:solidFill>
              <a:latin typeface="Calibri"/>
              <a:ea typeface="Calibri"/>
              <a:cs typeface="Calibri"/>
              <a:sym typeface="Calibri"/>
            </a:endParaRPr>
          </a:p>
          <a:p>
            <a:pPr indent="-226080" lvl="0" marL="226080" marR="0" rtl="0" algn="l">
              <a:lnSpc>
                <a:spcPct val="150000"/>
              </a:lnSpc>
              <a:spcBef>
                <a:spcPts val="1001"/>
              </a:spcBef>
              <a:spcAft>
                <a:spcPts val="0"/>
              </a:spcAft>
              <a:buClr>
                <a:srgbClr val="000000"/>
              </a:buClr>
              <a:buSzPct val="100000"/>
              <a:buFont typeface="Arial"/>
              <a:buChar char="•"/>
            </a:pPr>
            <a:r>
              <a:rPr b="1" i="0" lang="en-GB" sz="2400" u="none" cap="none" strike="noStrike">
                <a:solidFill>
                  <a:srgbClr val="000000"/>
                </a:solidFill>
                <a:latin typeface="Open Sans"/>
                <a:ea typeface="Open Sans"/>
                <a:cs typeface="Open Sans"/>
                <a:sym typeface="Open Sans"/>
              </a:rPr>
              <a:t>Capacity Building </a:t>
            </a:r>
            <a:r>
              <a:rPr b="0" i="0" lang="en-GB" sz="2400" u="none" cap="none" strike="noStrike">
                <a:solidFill>
                  <a:srgbClr val="000000"/>
                </a:solidFill>
                <a:latin typeface="Open Sans"/>
                <a:ea typeface="Open Sans"/>
                <a:cs typeface="Open Sans"/>
                <a:sym typeface="Open Sans"/>
              </a:rPr>
              <a:t>– Determine how people should be trained to understand the workflows and benefits of using an SDI.</a:t>
            </a:r>
            <a:endParaRPr b="0" i="0" sz="2400" u="none" cap="none" strike="noStrike">
              <a:solidFill>
                <a:srgbClr val="000000"/>
              </a:solidFill>
              <a:latin typeface="Calibri"/>
              <a:ea typeface="Calibri"/>
              <a:cs typeface="Calibri"/>
              <a:sym typeface="Calibri"/>
            </a:endParaRPr>
          </a:p>
        </p:txBody>
      </p:sp>
    </p:spTree>
  </p:cSld>
  <p:clrMapOvr>
    <a:masterClrMapping/>
  </p:clrMapOvr>
  <p:transition spd="slow">
    <p:push dir="r"/>
  </p:transition>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pic>
        <p:nvPicPr>
          <p:cNvPr descr="Graphical user interface, sunburst chart&#10;&#10;Description automatically generated" id="238" name="Google Shape;238;p5"/>
          <p:cNvPicPr preferRelativeResize="0"/>
          <p:nvPr/>
        </p:nvPicPr>
        <p:blipFill rotWithShape="1">
          <a:blip r:embed="rId3">
            <a:alphaModFix/>
          </a:blip>
          <a:srcRect b="0" l="0" r="0" t="0"/>
          <a:stretch/>
        </p:blipFill>
        <p:spPr>
          <a:xfrm>
            <a:off x="1440" y="1440"/>
            <a:ext cx="12188880" cy="6854760"/>
          </a:xfrm>
          <a:prstGeom prst="rect">
            <a:avLst/>
          </a:prstGeom>
          <a:noFill/>
          <a:ln>
            <a:noFill/>
          </a:ln>
        </p:spPr>
      </p:pic>
      <p:sp>
        <p:nvSpPr>
          <p:cNvPr id="239" name="Google Shape;239;p5"/>
          <p:cNvSpPr/>
          <p:nvPr/>
        </p:nvSpPr>
        <p:spPr>
          <a:xfrm>
            <a:off x="11775960" y="6455160"/>
            <a:ext cx="393120" cy="36468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lang="en-GB" sz="1400" strike="noStrike">
                <a:solidFill>
                  <a:srgbClr val="FFFFFF"/>
                </a:solidFill>
                <a:latin typeface="Open Sans ExtraBold"/>
                <a:ea typeface="Open Sans ExtraBold"/>
                <a:cs typeface="Open Sans ExtraBold"/>
                <a:sym typeface="Open Sans ExtraBold"/>
              </a:rPr>
              <a:t>4</a:t>
            </a:r>
            <a:endParaRPr b="0" sz="1400" strike="noStrike">
              <a:solidFill>
                <a:srgbClr val="000000"/>
              </a:solidFill>
              <a:latin typeface="Arial"/>
              <a:ea typeface="Arial"/>
              <a:cs typeface="Arial"/>
              <a:sym typeface="Arial"/>
            </a:endParaRPr>
          </a:p>
        </p:txBody>
      </p:sp>
      <p:sp>
        <p:nvSpPr>
          <p:cNvPr id="240" name="Google Shape;240;p5"/>
          <p:cNvSpPr/>
          <p:nvPr/>
        </p:nvSpPr>
        <p:spPr>
          <a:xfrm>
            <a:off x="887040" y="4680"/>
            <a:ext cx="10598400" cy="1368720"/>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None/>
            </a:pPr>
            <a:r>
              <a:rPr b="0" lang="en-GB" sz="4400" strike="noStrike">
                <a:solidFill>
                  <a:srgbClr val="000000"/>
                </a:solidFill>
                <a:latin typeface="Open Sans"/>
                <a:ea typeface="Open Sans"/>
                <a:cs typeface="Open Sans"/>
                <a:sym typeface="Open Sans"/>
              </a:rPr>
              <a:t>7.1 Database Design</a:t>
            </a:r>
            <a:endParaRPr b="0" sz="4400" strike="noStrike">
              <a:solidFill>
                <a:srgbClr val="000000"/>
              </a:solidFill>
              <a:latin typeface="Arial"/>
              <a:ea typeface="Arial"/>
              <a:cs typeface="Arial"/>
              <a:sym typeface="Arial"/>
            </a:endParaRPr>
          </a:p>
        </p:txBody>
      </p:sp>
      <p:sp>
        <p:nvSpPr>
          <p:cNvPr id="241" name="Google Shape;241;p5"/>
          <p:cNvSpPr txBox="1"/>
          <p:nvPr>
            <p:ph idx="4294967295" type="body"/>
          </p:nvPr>
        </p:nvSpPr>
        <p:spPr>
          <a:xfrm>
            <a:off x="389160" y="1777320"/>
            <a:ext cx="10598400" cy="1125720"/>
          </a:xfrm>
          <a:prstGeom prst="rect">
            <a:avLst/>
          </a:prstGeom>
          <a:noFill/>
          <a:ln>
            <a:noFill/>
          </a:ln>
        </p:spPr>
        <p:txBody>
          <a:bodyPr anchorCtr="0" anchor="t" bIns="45700" lIns="91425" spcFirstLastPara="1" rIns="91425" wrap="square" tIns="45700">
            <a:normAutofit fontScale="97000"/>
          </a:bodyPr>
          <a:lstStyle/>
          <a:p>
            <a:pPr indent="0" lvl="0" marL="228600" marR="0" rtl="0" algn="l">
              <a:lnSpc>
                <a:spcPct val="150000"/>
              </a:lnSpc>
              <a:spcBef>
                <a:spcPts val="0"/>
              </a:spcBef>
              <a:spcAft>
                <a:spcPts val="0"/>
              </a:spcAft>
              <a:buClr>
                <a:srgbClr val="000000"/>
              </a:buClr>
              <a:buSzPct val="100000"/>
              <a:buFont typeface="Arial"/>
              <a:buNone/>
            </a:pPr>
            <a:r>
              <a:rPr b="0" i="0" lang="en-GB" sz="2400" u="none" cap="none" strike="noStrike">
                <a:solidFill>
                  <a:srgbClr val="000000"/>
                </a:solidFill>
                <a:latin typeface="Open Sans"/>
                <a:ea typeface="Open Sans"/>
                <a:cs typeface="Open Sans"/>
                <a:sym typeface="Open Sans"/>
              </a:rPr>
              <a:t>Database design is the process of organizing data according to a database model. </a:t>
            </a:r>
            <a:endParaRPr b="0" i="0" sz="2400" u="none" cap="none" strike="noStrike">
              <a:solidFill>
                <a:srgbClr val="000000"/>
              </a:solidFill>
              <a:latin typeface="Calibri"/>
              <a:ea typeface="Calibri"/>
              <a:cs typeface="Calibri"/>
              <a:sym typeface="Calibri"/>
            </a:endParaRPr>
          </a:p>
        </p:txBody>
      </p:sp>
      <p:sp>
        <p:nvSpPr>
          <p:cNvPr id="242" name="Google Shape;242;p5"/>
          <p:cNvSpPr/>
          <p:nvPr/>
        </p:nvSpPr>
        <p:spPr>
          <a:xfrm>
            <a:off x="8438040" y="6028560"/>
            <a:ext cx="3047760" cy="272160"/>
          </a:xfrm>
          <a:prstGeom prst="rect">
            <a:avLst/>
          </a:prstGeom>
          <a:noFill/>
          <a:ln>
            <a:noFill/>
          </a:ln>
        </p:spPr>
        <p:txBody>
          <a:bodyPr anchorCtr="0" anchor="t" bIns="45000" lIns="90000" spcFirstLastPara="1" rIns="90000" wrap="square" tIns="45000">
            <a:spAutoFit/>
          </a:bodyPr>
          <a:lstStyle/>
          <a:p>
            <a:pPr indent="0" lvl="0" marL="0" marR="0" rtl="0" algn="r">
              <a:lnSpc>
                <a:spcPct val="100000"/>
              </a:lnSpc>
              <a:spcBef>
                <a:spcPts val="0"/>
              </a:spcBef>
              <a:spcAft>
                <a:spcPts val="0"/>
              </a:spcAft>
              <a:buNone/>
            </a:pPr>
            <a:r>
              <a:rPr b="0" i="1" lang="en-GB" sz="1200" strike="noStrike">
                <a:solidFill>
                  <a:srgbClr val="000000"/>
                </a:solidFill>
                <a:latin typeface="Open Sans"/>
                <a:ea typeface="Open Sans"/>
                <a:cs typeface="Open Sans"/>
                <a:sym typeface="Open Sans"/>
              </a:rPr>
              <a:t>Source: </a:t>
            </a:r>
            <a:r>
              <a:rPr b="0" i="1" lang="en-GB" sz="1200" u="sng" strike="noStrike">
                <a:solidFill>
                  <a:srgbClr val="0563C1"/>
                </a:solidFill>
                <a:latin typeface="Open Sans"/>
                <a:ea typeface="Open Sans"/>
                <a:cs typeface="Open Sans"/>
                <a:sym typeface="Open Sans"/>
                <a:hlinkClick r:id="rId4">
                  <a:extLst>
                    <a:ext uri="{A12FA001-AC4F-418D-AE19-62706E023703}">
                      <ahyp:hlinkClr val="tx"/>
                    </a:ext>
                  </a:extLst>
                </a:hlinkClick>
              </a:rPr>
              <a:t>Database design best practices</a:t>
            </a:r>
            <a:endParaRPr b="0" sz="1200" strike="noStrike">
              <a:solidFill>
                <a:srgbClr val="000000"/>
              </a:solidFill>
              <a:latin typeface="Arial"/>
              <a:ea typeface="Arial"/>
              <a:cs typeface="Arial"/>
              <a:sym typeface="Arial"/>
            </a:endParaRPr>
          </a:p>
        </p:txBody>
      </p:sp>
      <p:pic>
        <p:nvPicPr>
          <p:cNvPr id="243" name="Google Shape;243;p5"/>
          <p:cNvPicPr preferRelativeResize="0"/>
          <p:nvPr/>
        </p:nvPicPr>
        <p:blipFill rotWithShape="1">
          <a:blip r:embed="rId5">
            <a:alphaModFix/>
          </a:blip>
          <a:srcRect b="0" l="0" r="0" t="0"/>
          <a:stretch/>
        </p:blipFill>
        <p:spPr>
          <a:xfrm>
            <a:off x="2905560" y="2761920"/>
            <a:ext cx="6561720" cy="3266280"/>
          </a:xfrm>
          <a:prstGeom prst="rect">
            <a:avLst/>
          </a:prstGeom>
          <a:noFill/>
          <a:ln>
            <a:noFill/>
          </a:ln>
        </p:spPr>
      </p:pic>
      <p:sp>
        <p:nvSpPr>
          <p:cNvPr id="244" name="Google Shape;244;p5"/>
          <p:cNvSpPr/>
          <p:nvPr/>
        </p:nvSpPr>
        <p:spPr>
          <a:xfrm>
            <a:off x="2724480" y="6027120"/>
            <a:ext cx="6207840" cy="272160"/>
          </a:xfrm>
          <a:prstGeom prst="rect">
            <a:avLst/>
          </a:prstGeom>
          <a:noFill/>
          <a:ln>
            <a:noFill/>
          </a:ln>
        </p:spPr>
        <p:txBody>
          <a:bodyPr anchorCtr="0" anchor="t" bIns="45000" lIns="90000" spcFirstLastPara="1" rIns="90000" wrap="square" tIns="45000">
            <a:spAutoFit/>
          </a:bodyPr>
          <a:lstStyle/>
          <a:p>
            <a:pPr indent="0" lvl="0" marL="0" marR="0" rtl="0" algn="ctr">
              <a:lnSpc>
                <a:spcPct val="100000"/>
              </a:lnSpc>
              <a:spcBef>
                <a:spcPts val="0"/>
              </a:spcBef>
              <a:spcAft>
                <a:spcPts val="0"/>
              </a:spcAft>
              <a:buNone/>
            </a:pPr>
            <a:r>
              <a:rPr b="0" i="1" lang="en-GB" sz="1200" strike="noStrike">
                <a:solidFill>
                  <a:srgbClr val="000000"/>
                </a:solidFill>
                <a:latin typeface="Open Sans"/>
                <a:ea typeface="Open Sans"/>
                <a:cs typeface="Open Sans"/>
                <a:sym typeface="Open Sans"/>
              </a:rPr>
              <a:t>Picture Source: </a:t>
            </a:r>
            <a:r>
              <a:rPr b="0" i="1" lang="en-GB" sz="1200" u="sng" strike="noStrike">
                <a:solidFill>
                  <a:srgbClr val="0563C1"/>
                </a:solidFill>
                <a:latin typeface="Open Sans"/>
                <a:ea typeface="Open Sans"/>
                <a:cs typeface="Open Sans"/>
                <a:sym typeface="Open Sans"/>
                <a:hlinkClick r:id="rId6">
                  <a:extLst>
                    <a:ext uri="{A12FA001-AC4F-418D-AE19-62706E023703}">
                      <ahyp:hlinkClr val="tx"/>
                    </a:ext>
                  </a:extLst>
                </a:hlinkClick>
              </a:rPr>
              <a:t>Complete Guide to Database Schema Design</a:t>
            </a:r>
            <a:endParaRPr b="0" sz="1200" strike="noStrike">
              <a:solidFill>
                <a:srgbClr val="000000"/>
              </a:solidFill>
              <a:latin typeface="Arial"/>
              <a:ea typeface="Arial"/>
              <a:cs typeface="Arial"/>
              <a:sym typeface="Arial"/>
            </a:endParaRPr>
          </a:p>
        </p:txBody>
      </p:sp>
    </p:spTree>
  </p:cSld>
  <p:clrMapOvr>
    <a:masterClrMapping/>
  </p:clrMapOvr>
  <p:transition spd="slow">
    <p:push dir="r"/>
  </p:transition>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 name="Shape 249"/>
        <p:cNvGrpSpPr/>
        <p:nvPr/>
      </p:nvGrpSpPr>
      <p:grpSpPr>
        <a:xfrm>
          <a:off x="0" y="0"/>
          <a:ext cx="0" cy="0"/>
          <a:chOff x="0" y="0"/>
          <a:chExt cx="0" cy="0"/>
        </a:xfrm>
      </p:grpSpPr>
      <p:pic>
        <p:nvPicPr>
          <p:cNvPr descr="Graphical user interface, sunburst chart&#10;&#10;Description automatically generated" id="250" name="Google Shape;250;p6"/>
          <p:cNvPicPr preferRelativeResize="0"/>
          <p:nvPr/>
        </p:nvPicPr>
        <p:blipFill rotWithShape="1">
          <a:blip r:embed="rId3">
            <a:alphaModFix/>
          </a:blip>
          <a:srcRect b="0" l="0" r="0" t="0"/>
          <a:stretch/>
        </p:blipFill>
        <p:spPr>
          <a:xfrm>
            <a:off x="1440" y="1440"/>
            <a:ext cx="12188880" cy="6854760"/>
          </a:xfrm>
          <a:prstGeom prst="rect">
            <a:avLst/>
          </a:prstGeom>
          <a:noFill/>
          <a:ln>
            <a:noFill/>
          </a:ln>
        </p:spPr>
      </p:pic>
      <p:sp>
        <p:nvSpPr>
          <p:cNvPr id="251" name="Google Shape;251;p6"/>
          <p:cNvSpPr/>
          <p:nvPr/>
        </p:nvSpPr>
        <p:spPr>
          <a:xfrm>
            <a:off x="11775960" y="6455160"/>
            <a:ext cx="393120" cy="36468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lang="en-GB" sz="1400" strike="noStrike">
                <a:solidFill>
                  <a:srgbClr val="FFFFFF"/>
                </a:solidFill>
                <a:latin typeface="Open Sans ExtraBold"/>
                <a:ea typeface="Open Sans ExtraBold"/>
                <a:cs typeface="Open Sans ExtraBold"/>
                <a:sym typeface="Open Sans ExtraBold"/>
              </a:rPr>
              <a:t>5</a:t>
            </a:r>
            <a:endParaRPr b="0" sz="1400" strike="noStrike">
              <a:solidFill>
                <a:srgbClr val="000000"/>
              </a:solidFill>
              <a:latin typeface="Arial"/>
              <a:ea typeface="Arial"/>
              <a:cs typeface="Arial"/>
              <a:sym typeface="Arial"/>
            </a:endParaRPr>
          </a:p>
        </p:txBody>
      </p:sp>
      <p:sp>
        <p:nvSpPr>
          <p:cNvPr id="252" name="Google Shape;252;p6"/>
          <p:cNvSpPr/>
          <p:nvPr/>
        </p:nvSpPr>
        <p:spPr>
          <a:xfrm>
            <a:off x="887040" y="4680"/>
            <a:ext cx="10598400" cy="1368720"/>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None/>
            </a:pPr>
            <a:r>
              <a:rPr b="0" lang="en-GB" sz="4400" strike="noStrike">
                <a:solidFill>
                  <a:srgbClr val="000000"/>
                </a:solidFill>
                <a:latin typeface="Open Sans"/>
                <a:ea typeface="Open Sans"/>
                <a:cs typeface="Open Sans"/>
                <a:sym typeface="Open Sans"/>
              </a:rPr>
              <a:t>7.1 Database Design</a:t>
            </a:r>
            <a:endParaRPr b="0" sz="4400" strike="noStrike">
              <a:solidFill>
                <a:srgbClr val="000000"/>
              </a:solidFill>
              <a:latin typeface="Arial"/>
              <a:ea typeface="Arial"/>
              <a:cs typeface="Arial"/>
              <a:sym typeface="Arial"/>
            </a:endParaRPr>
          </a:p>
        </p:txBody>
      </p:sp>
      <p:sp>
        <p:nvSpPr>
          <p:cNvPr id="253" name="Google Shape;253;p6"/>
          <p:cNvSpPr txBox="1"/>
          <p:nvPr>
            <p:ph idx="4294967295" type="body"/>
          </p:nvPr>
        </p:nvSpPr>
        <p:spPr>
          <a:xfrm>
            <a:off x="389160" y="1777320"/>
            <a:ext cx="11096640" cy="1125720"/>
          </a:xfrm>
          <a:prstGeom prst="rect">
            <a:avLst/>
          </a:prstGeom>
          <a:noFill/>
          <a:ln>
            <a:noFill/>
          </a:ln>
        </p:spPr>
        <p:txBody>
          <a:bodyPr anchorCtr="0" anchor="t" bIns="45700" lIns="91425" spcFirstLastPara="1" rIns="91425" wrap="square" tIns="45700">
            <a:normAutofit fontScale="80000" lnSpcReduction="10000"/>
          </a:bodyPr>
          <a:lstStyle/>
          <a:p>
            <a:pPr indent="0" lvl="0" marL="228600" marR="0" rtl="0" algn="l">
              <a:lnSpc>
                <a:spcPct val="150000"/>
              </a:lnSpc>
              <a:spcBef>
                <a:spcPts val="0"/>
              </a:spcBef>
              <a:spcAft>
                <a:spcPts val="0"/>
              </a:spcAft>
              <a:buClr>
                <a:srgbClr val="000000"/>
              </a:buClr>
              <a:buSzPct val="100000"/>
              <a:buFont typeface="Arial"/>
              <a:buNone/>
            </a:pPr>
            <a:r>
              <a:rPr b="0" i="0" lang="en-GB" sz="2400" u="none" cap="none" strike="noStrike">
                <a:solidFill>
                  <a:srgbClr val="000000"/>
                </a:solidFill>
                <a:latin typeface="Open Sans"/>
                <a:ea typeface="Open Sans"/>
                <a:cs typeface="Open Sans"/>
                <a:sym typeface="Open Sans"/>
              </a:rPr>
              <a:t>Database software is utilized to generate, modify, and manage database files and records, facilitating simpler file and record creation, data entry, data editing, updating, and reporting. </a:t>
            </a:r>
            <a:endParaRPr b="0" i="0" sz="2400" u="none" cap="none" strike="noStrike">
              <a:solidFill>
                <a:srgbClr val="000000"/>
              </a:solidFill>
              <a:latin typeface="Calibri"/>
              <a:ea typeface="Calibri"/>
              <a:cs typeface="Calibri"/>
              <a:sym typeface="Calibri"/>
            </a:endParaRPr>
          </a:p>
        </p:txBody>
      </p:sp>
      <p:sp>
        <p:nvSpPr>
          <p:cNvPr id="254" name="Google Shape;254;p6"/>
          <p:cNvSpPr/>
          <p:nvPr/>
        </p:nvSpPr>
        <p:spPr>
          <a:xfrm>
            <a:off x="8727840" y="6141960"/>
            <a:ext cx="3047760" cy="272160"/>
          </a:xfrm>
          <a:prstGeom prst="rect">
            <a:avLst/>
          </a:prstGeom>
          <a:noFill/>
          <a:ln>
            <a:noFill/>
          </a:ln>
        </p:spPr>
        <p:txBody>
          <a:bodyPr anchorCtr="0" anchor="t" bIns="45000" lIns="90000" spcFirstLastPara="1" rIns="90000" wrap="square" tIns="45000">
            <a:spAutoFit/>
          </a:bodyPr>
          <a:lstStyle/>
          <a:p>
            <a:pPr indent="0" lvl="0" marL="0" marR="0" rtl="0" algn="r">
              <a:lnSpc>
                <a:spcPct val="100000"/>
              </a:lnSpc>
              <a:spcBef>
                <a:spcPts val="0"/>
              </a:spcBef>
              <a:spcAft>
                <a:spcPts val="0"/>
              </a:spcAft>
              <a:buNone/>
            </a:pPr>
            <a:r>
              <a:rPr b="0" i="1" lang="en-GB" sz="1200" strike="noStrike">
                <a:solidFill>
                  <a:srgbClr val="000000"/>
                </a:solidFill>
                <a:latin typeface="Open Sans"/>
                <a:ea typeface="Open Sans"/>
                <a:cs typeface="Open Sans"/>
                <a:sym typeface="Open Sans"/>
              </a:rPr>
              <a:t>Source: </a:t>
            </a:r>
            <a:r>
              <a:rPr b="0" i="1" lang="en-GB" sz="1200" u="sng" strike="noStrike">
                <a:solidFill>
                  <a:srgbClr val="0563C1"/>
                </a:solidFill>
                <a:latin typeface="Open Sans"/>
                <a:ea typeface="Open Sans"/>
                <a:cs typeface="Open Sans"/>
                <a:sym typeface="Open Sans"/>
                <a:hlinkClick r:id="rId4">
                  <a:extLst>
                    <a:ext uri="{A12FA001-AC4F-418D-AE19-62706E023703}">
                      <ahyp:hlinkClr val="tx"/>
                    </a:ext>
                  </a:extLst>
                </a:hlinkClick>
              </a:rPr>
              <a:t>What is a Database?</a:t>
            </a:r>
            <a:endParaRPr b="0" sz="1200" strike="noStrike">
              <a:solidFill>
                <a:srgbClr val="000000"/>
              </a:solidFill>
              <a:latin typeface="Arial"/>
              <a:ea typeface="Arial"/>
              <a:cs typeface="Arial"/>
              <a:sym typeface="Arial"/>
            </a:endParaRPr>
          </a:p>
        </p:txBody>
      </p:sp>
      <p:pic>
        <p:nvPicPr>
          <p:cNvPr id="255" name="Google Shape;255;p6"/>
          <p:cNvPicPr preferRelativeResize="0"/>
          <p:nvPr/>
        </p:nvPicPr>
        <p:blipFill rotWithShape="1">
          <a:blip r:embed="rId5">
            <a:alphaModFix/>
          </a:blip>
          <a:srcRect b="0" l="0" r="0" t="0"/>
          <a:stretch/>
        </p:blipFill>
        <p:spPr>
          <a:xfrm>
            <a:off x="1310400" y="3045240"/>
            <a:ext cx="8756280" cy="2982960"/>
          </a:xfrm>
          <a:prstGeom prst="rect">
            <a:avLst/>
          </a:prstGeom>
          <a:noFill/>
          <a:ln>
            <a:noFill/>
          </a:ln>
        </p:spPr>
      </p:pic>
      <p:sp>
        <p:nvSpPr>
          <p:cNvPr id="256" name="Google Shape;256;p6"/>
          <p:cNvSpPr/>
          <p:nvPr/>
        </p:nvSpPr>
        <p:spPr>
          <a:xfrm>
            <a:off x="887040" y="1387800"/>
            <a:ext cx="6095520" cy="394560"/>
          </a:xfrm>
          <a:prstGeom prst="rect">
            <a:avLst/>
          </a:prstGeom>
          <a:noFill/>
          <a:ln>
            <a:noFill/>
          </a:ln>
        </p:spPr>
        <p:txBody>
          <a:bodyPr anchorCtr="0" anchor="t" bIns="45000" lIns="90000" spcFirstLastPara="1" rIns="90000" wrap="square" tIns="45000">
            <a:spAutoFit/>
          </a:bodyPr>
          <a:lstStyle/>
          <a:p>
            <a:pPr indent="0" lvl="0" marL="0" marR="0" rtl="0" algn="l">
              <a:lnSpc>
                <a:spcPct val="100000"/>
              </a:lnSpc>
              <a:spcBef>
                <a:spcPts val="0"/>
              </a:spcBef>
              <a:spcAft>
                <a:spcPts val="0"/>
              </a:spcAft>
              <a:buNone/>
            </a:pPr>
            <a:r>
              <a:rPr b="1" lang="en-GB" sz="2000" strike="noStrike">
                <a:solidFill>
                  <a:srgbClr val="9CC2E5"/>
                </a:solidFill>
                <a:latin typeface="Open Sans"/>
                <a:ea typeface="Open Sans"/>
                <a:cs typeface="Open Sans"/>
                <a:sym typeface="Open Sans"/>
              </a:rPr>
              <a:t>Database Software</a:t>
            </a:r>
            <a:endParaRPr b="0" sz="2000" strike="noStrike">
              <a:solidFill>
                <a:srgbClr val="000000"/>
              </a:solidFill>
              <a:latin typeface="Arial"/>
              <a:ea typeface="Arial"/>
              <a:cs typeface="Arial"/>
              <a:sym typeface="Arial"/>
            </a:endParaRPr>
          </a:p>
        </p:txBody>
      </p:sp>
    </p:spTree>
  </p:cSld>
  <p:clrMapOvr>
    <a:masterClrMapping/>
  </p:clrMapOvr>
  <p:transition spd="slow">
    <p:push dir="r"/>
  </p:transition>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1" name="Shape 261"/>
        <p:cNvGrpSpPr/>
        <p:nvPr/>
      </p:nvGrpSpPr>
      <p:grpSpPr>
        <a:xfrm>
          <a:off x="0" y="0"/>
          <a:ext cx="0" cy="0"/>
          <a:chOff x="0" y="0"/>
          <a:chExt cx="0" cy="0"/>
        </a:xfrm>
      </p:grpSpPr>
      <p:pic>
        <p:nvPicPr>
          <p:cNvPr descr="Graphical user interface, sunburst chart&#10;&#10;Description automatically generated" id="262" name="Google Shape;262;p7"/>
          <p:cNvPicPr preferRelativeResize="0"/>
          <p:nvPr/>
        </p:nvPicPr>
        <p:blipFill rotWithShape="1">
          <a:blip r:embed="rId3">
            <a:alphaModFix/>
          </a:blip>
          <a:srcRect b="0" l="0" r="0" t="0"/>
          <a:stretch/>
        </p:blipFill>
        <p:spPr>
          <a:xfrm>
            <a:off x="1440" y="1440"/>
            <a:ext cx="12188880" cy="6854760"/>
          </a:xfrm>
          <a:prstGeom prst="rect">
            <a:avLst/>
          </a:prstGeom>
          <a:noFill/>
          <a:ln>
            <a:noFill/>
          </a:ln>
        </p:spPr>
      </p:pic>
      <p:sp>
        <p:nvSpPr>
          <p:cNvPr id="263" name="Google Shape;263;p7"/>
          <p:cNvSpPr/>
          <p:nvPr/>
        </p:nvSpPr>
        <p:spPr>
          <a:xfrm>
            <a:off x="11775960" y="6455160"/>
            <a:ext cx="393120" cy="36468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lang="en-GB" sz="1400" strike="noStrike">
                <a:solidFill>
                  <a:srgbClr val="FFFFFF"/>
                </a:solidFill>
                <a:latin typeface="Open Sans ExtraBold"/>
                <a:ea typeface="Open Sans ExtraBold"/>
                <a:cs typeface="Open Sans ExtraBold"/>
                <a:sym typeface="Open Sans ExtraBold"/>
              </a:rPr>
              <a:t>6</a:t>
            </a:r>
            <a:endParaRPr b="0" sz="1400" strike="noStrike">
              <a:solidFill>
                <a:srgbClr val="000000"/>
              </a:solidFill>
              <a:latin typeface="Arial"/>
              <a:ea typeface="Arial"/>
              <a:cs typeface="Arial"/>
              <a:sym typeface="Arial"/>
            </a:endParaRPr>
          </a:p>
        </p:txBody>
      </p:sp>
      <p:sp>
        <p:nvSpPr>
          <p:cNvPr id="264" name="Google Shape;264;p7"/>
          <p:cNvSpPr/>
          <p:nvPr/>
        </p:nvSpPr>
        <p:spPr>
          <a:xfrm>
            <a:off x="887040" y="4680"/>
            <a:ext cx="10598400" cy="1368720"/>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None/>
            </a:pPr>
            <a:r>
              <a:rPr b="0" lang="en-GB" sz="4400" strike="noStrike">
                <a:solidFill>
                  <a:srgbClr val="000000"/>
                </a:solidFill>
                <a:latin typeface="Open Sans"/>
                <a:ea typeface="Open Sans"/>
                <a:cs typeface="Open Sans"/>
                <a:sym typeface="Open Sans"/>
              </a:rPr>
              <a:t>7.1 Database Design</a:t>
            </a:r>
            <a:endParaRPr b="0" sz="4400" strike="noStrike">
              <a:solidFill>
                <a:srgbClr val="000000"/>
              </a:solidFill>
              <a:latin typeface="Arial"/>
              <a:ea typeface="Arial"/>
              <a:cs typeface="Arial"/>
              <a:sym typeface="Arial"/>
            </a:endParaRPr>
          </a:p>
        </p:txBody>
      </p:sp>
      <p:sp>
        <p:nvSpPr>
          <p:cNvPr id="265" name="Google Shape;265;p7"/>
          <p:cNvSpPr txBox="1"/>
          <p:nvPr>
            <p:ph idx="4294967295" type="body"/>
          </p:nvPr>
        </p:nvSpPr>
        <p:spPr>
          <a:xfrm>
            <a:off x="389160" y="2053440"/>
            <a:ext cx="11096640" cy="4282920"/>
          </a:xfrm>
          <a:prstGeom prst="rect">
            <a:avLst/>
          </a:prstGeom>
          <a:noFill/>
          <a:ln>
            <a:noFill/>
          </a:ln>
        </p:spPr>
        <p:txBody>
          <a:bodyPr anchorCtr="0" anchor="t" bIns="45700" lIns="91425" spcFirstLastPara="1" rIns="91425" wrap="square" tIns="45700">
            <a:normAutofit fontScale="83000" lnSpcReduction="10000"/>
          </a:bodyPr>
          <a:lstStyle/>
          <a:p>
            <a:pPr indent="-446399" lvl="0" marL="446399" marR="0" rtl="0" algn="l">
              <a:lnSpc>
                <a:spcPct val="150000"/>
              </a:lnSpc>
              <a:spcBef>
                <a:spcPts val="0"/>
              </a:spcBef>
              <a:spcAft>
                <a:spcPts val="0"/>
              </a:spcAft>
              <a:buClr>
                <a:srgbClr val="000000"/>
              </a:buClr>
              <a:buSzPct val="100000"/>
              <a:buFont typeface="Calibri"/>
              <a:buAutoNum type="arabicPeriod"/>
            </a:pPr>
            <a:r>
              <a:rPr b="0" i="0" lang="en-GB" sz="2400" u="none" cap="none" strike="noStrike">
                <a:solidFill>
                  <a:srgbClr val="000000"/>
                </a:solidFill>
                <a:latin typeface="Open Sans"/>
                <a:ea typeface="Open Sans"/>
                <a:cs typeface="Open Sans"/>
                <a:sym typeface="Open Sans"/>
              </a:rPr>
              <a:t>Download the PostgreSQL </a:t>
            </a:r>
            <a:r>
              <a:rPr b="0" i="0" lang="en-GB" sz="2400" u="sng" cap="none" strike="noStrike">
                <a:solidFill>
                  <a:srgbClr val="0563C1"/>
                </a:solidFill>
                <a:latin typeface="Open Sans"/>
                <a:ea typeface="Open Sans"/>
                <a:cs typeface="Open Sans"/>
                <a:sym typeface="Open Sans"/>
                <a:hlinkClick r:id="rId4">
                  <a:extLst>
                    <a:ext uri="{A12FA001-AC4F-418D-AE19-62706E023703}">
                      <ahyp:hlinkClr val="tx"/>
                    </a:ext>
                  </a:extLst>
                </a:hlinkClick>
              </a:rPr>
              <a:t>installer</a:t>
            </a:r>
            <a:r>
              <a:rPr b="0" i="0" lang="en-GB" sz="2400" u="none" cap="none" strike="noStrike">
                <a:solidFill>
                  <a:srgbClr val="000000"/>
                </a:solidFill>
                <a:latin typeface="Open Sans"/>
                <a:ea typeface="Open Sans"/>
                <a:cs typeface="Open Sans"/>
                <a:sym typeface="Open Sans"/>
              </a:rPr>
              <a:t> and follow the instruction to install and configure it.</a:t>
            </a:r>
            <a:endParaRPr b="0" i="0" sz="2400" u="none" cap="none" strike="noStrike">
              <a:solidFill>
                <a:srgbClr val="000000"/>
              </a:solidFill>
              <a:latin typeface="Calibri"/>
              <a:ea typeface="Calibri"/>
              <a:cs typeface="Calibri"/>
              <a:sym typeface="Calibri"/>
            </a:endParaRPr>
          </a:p>
          <a:p>
            <a:pPr indent="-446399" lvl="0" marL="446399" marR="0" rtl="0" algn="l">
              <a:lnSpc>
                <a:spcPct val="150000"/>
              </a:lnSpc>
              <a:spcBef>
                <a:spcPts val="1001"/>
              </a:spcBef>
              <a:spcAft>
                <a:spcPts val="0"/>
              </a:spcAft>
              <a:buClr>
                <a:srgbClr val="000000"/>
              </a:buClr>
              <a:buSzPct val="100000"/>
              <a:buFont typeface="Calibri"/>
              <a:buAutoNum type="arabicPeriod"/>
            </a:pPr>
            <a:r>
              <a:rPr b="0" i="0" lang="en-GB" sz="2400" u="none" cap="none" strike="noStrike">
                <a:solidFill>
                  <a:srgbClr val="000000"/>
                </a:solidFill>
                <a:latin typeface="Open Sans"/>
                <a:ea typeface="Open Sans"/>
                <a:cs typeface="Open Sans"/>
                <a:sym typeface="Open Sans"/>
              </a:rPr>
              <a:t>Download and install a tool to manage or interact with the database i.e. </a:t>
            </a:r>
            <a:r>
              <a:rPr b="0" i="0" lang="en-GB" sz="2400" u="sng" cap="none" strike="noStrike">
                <a:solidFill>
                  <a:srgbClr val="0563C1"/>
                </a:solidFill>
                <a:latin typeface="Open Sans"/>
                <a:ea typeface="Open Sans"/>
                <a:cs typeface="Open Sans"/>
                <a:sym typeface="Open Sans"/>
                <a:hlinkClick r:id="rId5">
                  <a:extLst>
                    <a:ext uri="{A12FA001-AC4F-418D-AE19-62706E023703}">
                      <ahyp:hlinkClr val="tx"/>
                    </a:ext>
                  </a:extLst>
                </a:hlinkClick>
              </a:rPr>
              <a:t>pgAdmin 4</a:t>
            </a:r>
            <a:r>
              <a:rPr b="0" i="0" lang="en-GB" sz="2400" u="none" cap="none" strike="noStrike">
                <a:solidFill>
                  <a:srgbClr val="000000"/>
                </a:solidFill>
                <a:latin typeface="Open Sans"/>
                <a:ea typeface="Open Sans"/>
                <a:cs typeface="Open Sans"/>
                <a:sym typeface="Open Sans"/>
              </a:rPr>
              <a:t>, or </a:t>
            </a:r>
            <a:r>
              <a:rPr b="0" i="0" lang="en-GB" sz="2400" u="sng" cap="none" strike="noStrike">
                <a:solidFill>
                  <a:srgbClr val="0563C1"/>
                </a:solidFill>
                <a:latin typeface="Open Sans"/>
                <a:ea typeface="Open Sans"/>
                <a:cs typeface="Open Sans"/>
                <a:sym typeface="Open Sans"/>
                <a:hlinkClick r:id="rId6">
                  <a:extLst>
                    <a:ext uri="{A12FA001-AC4F-418D-AE19-62706E023703}">
                      <ahyp:hlinkClr val="tx"/>
                    </a:ext>
                  </a:extLst>
                </a:hlinkClick>
              </a:rPr>
              <a:t>DBeaver</a:t>
            </a:r>
            <a:r>
              <a:rPr b="0" i="0" lang="en-GB" sz="2400" u="none" cap="none" strike="noStrike">
                <a:solidFill>
                  <a:srgbClr val="000000"/>
                </a:solidFill>
                <a:latin typeface="Open Sans"/>
                <a:ea typeface="Open Sans"/>
                <a:cs typeface="Open Sans"/>
                <a:sym typeface="Open Sans"/>
              </a:rPr>
              <a:t>.</a:t>
            </a:r>
            <a:endParaRPr b="0" i="0" sz="2400" u="none" cap="none" strike="noStrike">
              <a:solidFill>
                <a:srgbClr val="000000"/>
              </a:solidFill>
              <a:latin typeface="Calibri"/>
              <a:ea typeface="Calibri"/>
              <a:cs typeface="Calibri"/>
              <a:sym typeface="Calibri"/>
            </a:endParaRPr>
          </a:p>
          <a:p>
            <a:pPr indent="-446399" lvl="0" marL="446399" marR="0" rtl="0" algn="l">
              <a:lnSpc>
                <a:spcPct val="150000"/>
              </a:lnSpc>
              <a:spcBef>
                <a:spcPts val="1001"/>
              </a:spcBef>
              <a:spcAft>
                <a:spcPts val="0"/>
              </a:spcAft>
              <a:buClr>
                <a:srgbClr val="000000"/>
              </a:buClr>
              <a:buSzPct val="100000"/>
              <a:buFont typeface="Calibri"/>
              <a:buAutoNum type="arabicPeriod"/>
            </a:pPr>
            <a:r>
              <a:rPr b="0" i="0" lang="en-GB" sz="2400" u="none" cap="none" strike="noStrike">
                <a:solidFill>
                  <a:srgbClr val="000000"/>
                </a:solidFill>
                <a:latin typeface="Open Sans"/>
                <a:ea typeface="Open Sans"/>
                <a:cs typeface="Open Sans"/>
                <a:sym typeface="Open Sans"/>
              </a:rPr>
              <a:t>Launch </a:t>
            </a:r>
            <a:r>
              <a:rPr b="0" i="0" lang="en-GB" sz="2400" u="sng" cap="none" strike="noStrike">
                <a:solidFill>
                  <a:srgbClr val="0563C1"/>
                </a:solidFill>
                <a:latin typeface="Open Sans"/>
                <a:ea typeface="Open Sans"/>
                <a:cs typeface="Open Sans"/>
                <a:sym typeface="Open Sans"/>
                <a:hlinkClick r:id="rId7">
                  <a:extLst>
                    <a:ext uri="{A12FA001-AC4F-418D-AE19-62706E023703}">
                      <ahyp:hlinkClr val="tx"/>
                    </a:ext>
                  </a:extLst>
                </a:hlinkClick>
              </a:rPr>
              <a:t>pgAdmin</a:t>
            </a:r>
            <a:r>
              <a:rPr b="0" i="0" lang="en-GB" sz="2400" u="none" cap="none" strike="noStrike">
                <a:solidFill>
                  <a:srgbClr val="000000"/>
                </a:solidFill>
                <a:latin typeface="Open Sans"/>
                <a:ea typeface="Open Sans"/>
                <a:cs typeface="Open Sans"/>
                <a:sym typeface="Open Sans"/>
              </a:rPr>
              <a:t> or </a:t>
            </a:r>
            <a:r>
              <a:rPr b="0" i="0" lang="en-GB" sz="2400" u="sng" cap="none" strike="noStrike">
                <a:solidFill>
                  <a:srgbClr val="0563C1"/>
                </a:solidFill>
                <a:latin typeface="Open Sans"/>
                <a:ea typeface="Open Sans"/>
                <a:cs typeface="Open Sans"/>
                <a:sym typeface="Open Sans"/>
                <a:hlinkClick r:id="rId8">
                  <a:extLst>
                    <a:ext uri="{A12FA001-AC4F-418D-AE19-62706E023703}">
                      <ahyp:hlinkClr val="tx"/>
                    </a:ext>
                  </a:extLst>
                </a:hlinkClick>
              </a:rPr>
              <a:t>DBeaver</a:t>
            </a:r>
            <a:r>
              <a:rPr b="0" i="0" lang="en-GB" sz="2400" u="none" cap="none" strike="noStrike">
                <a:solidFill>
                  <a:srgbClr val="000000"/>
                </a:solidFill>
                <a:latin typeface="Open Sans"/>
                <a:ea typeface="Open Sans"/>
                <a:cs typeface="Open Sans"/>
                <a:sym typeface="Open Sans"/>
              </a:rPr>
              <a:t> and set-up a connection to the database cluster created above.</a:t>
            </a:r>
            <a:endParaRPr b="0" i="0" sz="2400" u="none" cap="none" strike="noStrike">
              <a:solidFill>
                <a:srgbClr val="000000"/>
              </a:solidFill>
              <a:latin typeface="Calibri"/>
              <a:ea typeface="Calibri"/>
              <a:cs typeface="Calibri"/>
              <a:sym typeface="Calibri"/>
            </a:endParaRPr>
          </a:p>
          <a:p>
            <a:pPr indent="-446399" lvl="0" marL="446399" marR="0" rtl="0" algn="l">
              <a:lnSpc>
                <a:spcPct val="150000"/>
              </a:lnSpc>
              <a:spcBef>
                <a:spcPts val="1001"/>
              </a:spcBef>
              <a:spcAft>
                <a:spcPts val="0"/>
              </a:spcAft>
              <a:buClr>
                <a:srgbClr val="000000"/>
              </a:buClr>
              <a:buSzPct val="100000"/>
              <a:buFont typeface="Calibri"/>
              <a:buAutoNum type="arabicPeriod"/>
            </a:pPr>
            <a:r>
              <a:rPr b="0" i="0" lang="en-GB" sz="2400" u="none" cap="none" strike="noStrike">
                <a:solidFill>
                  <a:srgbClr val="000000"/>
                </a:solidFill>
                <a:latin typeface="Open Sans"/>
                <a:ea typeface="Open Sans"/>
                <a:cs typeface="Open Sans"/>
                <a:sym typeface="Open Sans"/>
              </a:rPr>
              <a:t>Create a database to store all the data you need.</a:t>
            </a:r>
            <a:endParaRPr b="0" i="0" sz="2400" u="none" cap="none" strike="noStrike">
              <a:solidFill>
                <a:srgbClr val="000000"/>
              </a:solidFill>
              <a:latin typeface="Calibri"/>
              <a:ea typeface="Calibri"/>
              <a:cs typeface="Calibri"/>
              <a:sym typeface="Calibri"/>
            </a:endParaRPr>
          </a:p>
          <a:p>
            <a:pPr indent="-446399" lvl="0" marL="446399" marR="0" rtl="0" algn="l">
              <a:lnSpc>
                <a:spcPct val="150000"/>
              </a:lnSpc>
              <a:spcBef>
                <a:spcPts val="1001"/>
              </a:spcBef>
              <a:spcAft>
                <a:spcPts val="0"/>
              </a:spcAft>
              <a:buClr>
                <a:srgbClr val="000000"/>
              </a:buClr>
              <a:buSzPct val="100000"/>
              <a:buFont typeface="Calibri"/>
              <a:buAutoNum type="arabicPeriod"/>
            </a:pPr>
            <a:r>
              <a:rPr b="0" i="0" lang="en-GB" sz="2400" u="none" cap="none" strike="noStrike">
                <a:solidFill>
                  <a:srgbClr val="000000"/>
                </a:solidFill>
                <a:latin typeface="Open Sans"/>
                <a:ea typeface="Open Sans"/>
                <a:cs typeface="Open Sans"/>
                <a:sym typeface="Open Sans"/>
              </a:rPr>
              <a:t>Install the appropriate extensions for your PostgreSQL database. Examples are PostGIS, postgis_raster.</a:t>
            </a:r>
            <a:endParaRPr b="0" i="0" sz="2400" u="none" cap="none" strike="noStrike">
              <a:solidFill>
                <a:srgbClr val="000000"/>
              </a:solidFill>
              <a:latin typeface="Calibri"/>
              <a:ea typeface="Calibri"/>
              <a:cs typeface="Calibri"/>
              <a:sym typeface="Calibri"/>
            </a:endParaRPr>
          </a:p>
        </p:txBody>
      </p:sp>
      <p:sp>
        <p:nvSpPr>
          <p:cNvPr id="266" name="Google Shape;266;p7"/>
          <p:cNvSpPr/>
          <p:nvPr/>
        </p:nvSpPr>
        <p:spPr>
          <a:xfrm>
            <a:off x="389160" y="1436040"/>
            <a:ext cx="6095520" cy="394560"/>
          </a:xfrm>
          <a:prstGeom prst="rect">
            <a:avLst/>
          </a:prstGeom>
          <a:noFill/>
          <a:ln>
            <a:noFill/>
          </a:ln>
        </p:spPr>
        <p:txBody>
          <a:bodyPr anchorCtr="0" anchor="t" bIns="45000" lIns="90000" spcFirstLastPara="1" rIns="90000" wrap="square" tIns="45000">
            <a:spAutoFit/>
          </a:bodyPr>
          <a:lstStyle/>
          <a:p>
            <a:pPr indent="0" lvl="0" marL="0" marR="0" rtl="0" algn="l">
              <a:lnSpc>
                <a:spcPct val="100000"/>
              </a:lnSpc>
              <a:spcBef>
                <a:spcPts val="0"/>
              </a:spcBef>
              <a:spcAft>
                <a:spcPts val="0"/>
              </a:spcAft>
              <a:buNone/>
            </a:pPr>
            <a:r>
              <a:rPr b="1" lang="en-GB" sz="2000" strike="noStrike">
                <a:solidFill>
                  <a:srgbClr val="9CC2E5"/>
                </a:solidFill>
                <a:latin typeface="Open Sans"/>
                <a:ea typeface="Open Sans"/>
                <a:cs typeface="Open Sans"/>
                <a:sym typeface="Open Sans"/>
              </a:rPr>
              <a:t>Setting up a PostgreSQL Cluster</a:t>
            </a:r>
            <a:endParaRPr b="0" sz="2000" strike="noStrike">
              <a:solidFill>
                <a:srgbClr val="000000"/>
              </a:solidFill>
              <a:latin typeface="Arial"/>
              <a:ea typeface="Arial"/>
              <a:cs typeface="Arial"/>
              <a:sym typeface="Arial"/>
            </a:endParaRPr>
          </a:p>
        </p:txBody>
      </p:sp>
    </p:spTree>
  </p:cSld>
  <p:clrMapOvr>
    <a:masterClrMapping/>
  </p:clrMapOvr>
  <p:transition spd="slow">
    <p:push dir="r"/>
  </p:transition>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1" name="Shape 271"/>
        <p:cNvGrpSpPr/>
        <p:nvPr/>
      </p:nvGrpSpPr>
      <p:grpSpPr>
        <a:xfrm>
          <a:off x="0" y="0"/>
          <a:ext cx="0" cy="0"/>
          <a:chOff x="0" y="0"/>
          <a:chExt cx="0" cy="0"/>
        </a:xfrm>
      </p:grpSpPr>
      <p:pic>
        <p:nvPicPr>
          <p:cNvPr descr="Graphical user interface, sunburst chart&#10;&#10;Description automatically generated" id="272" name="Google Shape;272;p8"/>
          <p:cNvPicPr preferRelativeResize="0"/>
          <p:nvPr/>
        </p:nvPicPr>
        <p:blipFill rotWithShape="1">
          <a:blip r:embed="rId3">
            <a:alphaModFix/>
          </a:blip>
          <a:srcRect b="0" l="0" r="0" t="0"/>
          <a:stretch/>
        </p:blipFill>
        <p:spPr>
          <a:xfrm>
            <a:off x="1440" y="1440"/>
            <a:ext cx="12188880" cy="6854760"/>
          </a:xfrm>
          <a:prstGeom prst="rect">
            <a:avLst/>
          </a:prstGeom>
          <a:noFill/>
          <a:ln>
            <a:noFill/>
          </a:ln>
        </p:spPr>
      </p:pic>
      <p:sp>
        <p:nvSpPr>
          <p:cNvPr id="273" name="Google Shape;273;p8"/>
          <p:cNvSpPr/>
          <p:nvPr/>
        </p:nvSpPr>
        <p:spPr>
          <a:xfrm>
            <a:off x="11775960" y="6455160"/>
            <a:ext cx="393120" cy="36468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lang="en-GB" sz="1400" strike="noStrike">
                <a:solidFill>
                  <a:srgbClr val="FFFFFF"/>
                </a:solidFill>
                <a:latin typeface="Open Sans ExtraBold"/>
                <a:ea typeface="Open Sans ExtraBold"/>
                <a:cs typeface="Open Sans ExtraBold"/>
                <a:sym typeface="Open Sans ExtraBold"/>
              </a:rPr>
              <a:t>7</a:t>
            </a:r>
            <a:endParaRPr b="0" sz="1400" strike="noStrike">
              <a:solidFill>
                <a:srgbClr val="000000"/>
              </a:solidFill>
              <a:latin typeface="Arial"/>
              <a:ea typeface="Arial"/>
              <a:cs typeface="Arial"/>
              <a:sym typeface="Arial"/>
            </a:endParaRPr>
          </a:p>
        </p:txBody>
      </p:sp>
      <p:sp>
        <p:nvSpPr>
          <p:cNvPr id="274" name="Google Shape;274;p8"/>
          <p:cNvSpPr/>
          <p:nvPr/>
        </p:nvSpPr>
        <p:spPr>
          <a:xfrm>
            <a:off x="887040" y="4680"/>
            <a:ext cx="10598400" cy="1368720"/>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None/>
            </a:pPr>
            <a:r>
              <a:rPr b="0" lang="en-GB" sz="4400" strike="noStrike">
                <a:solidFill>
                  <a:srgbClr val="000000"/>
                </a:solidFill>
                <a:latin typeface="Open Sans"/>
                <a:ea typeface="Open Sans"/>
                <a:cs typeface="Open Sans"/>
                <a:sym typeface="Open Sans"/>
              </a:rPr>
              <a:t>7.1 Database Design</a:t>
            </a:r>
            <a:endParaRPr b="0" sz="4400" strike="noStrike">
              <a:solidFill>
                <a:srgbClr val="000000"/>
              </a:solidFill>
              <a:latin typeface="Arial"/>
              <a:ea typeface="Arial"/>
              <a:cs typeface="Arial"/>
              <a:sym typeface="Arial"/>
            </a:endParaRPr>
          </a:p>
        </p:txBody>
      </p:sp>
      <p:sp>
        <p:nvSpPr>
          <p:cNvPr id="275" name="Google Shape;275;p8"/>
          <p:cNvSpPr txBox="1"/>
          <p:nvPr>
            <p:ph idx="4294967295" type="body"/>
          </p:nvPr>
        </p:nvSpPr>
        <p:spPr>
          <a:xfrm>
            <a:off x="389160" y="2053440"/>
            <a:ext cx="11096640" cy="4282920"/>
          </a:xfrm>
          <a:prstGeom prst="rect">
            <a:avLst/>
          </a:prstGeom>
          <a:noFill/>
          <a:ln>
            <a:noFill/>
          </a:ln>
        </p:spPr>
        <p:txBody>
          <a:bodyPr anchorCtr="0" anchor="t" bIns="45700" lIns="91425" spcFirstLastPara="1" rIns="91425" wrap="square" tIns="45700">
            <a:normAutofit fontScale="95500"/>
          </a:bodyPr>
          <a:lstStyle/>
          <a:p>
            <a:pPr indent="0" lvl="0" marL="228600" marR="0" rtl="0" algn="l">
              <a:lnSpc>
                <a:spcPct val="150000"/>
              </a:lnSpc>
              <a:spcBef>
                <a:spcPts val="0"/>
              </a:spcBef>
              <a:spcAft>
                <a:spcPts val="0"/>
              </a:spcAft>
              <a:buClr>
                <a:srgbClr val="000000"/>
              </a:buClr>
              <a:buSzPct val="100000"/>
              <a:buFont typeface="Arial"/>
              <a:buNone/>
            </a:pPr>
            <a:r>
              <a:rPr b="0" i="0" lang="en-GB" sz="2400" u="none" cap="none" strike="noStrike">
                <a:solidFill>
                  <a:srgbClr val="000000"/>
                </a:solidFill>
                <a:latin typeface="Open Sans"/>
                <a:ea typeface="Open Sans"/>
                <a:cs typeface="Open Sans"/>
                <a:sym typeface="Open Sans"/>
              </a:rPr>
              <a:t>The database can be populated using SQL generated from the database design software you used for the design.</a:t>
            </a:r>
            <a:endParaRPr b="0" i="0" sz="2400" u="none" cap="none" strike="noStrike">
              <a:solidFill>
                <a:srgbClr val="000000"/>
              </a:solidFill>
              <a:latin typeface="Calibri"/>
              <a:ea typeface="Calibri"/>
              <a:cs typeface="Calibri"/>
              <a:sym typeface="Calibri"/>
            </a:endParaRPr>
          </a:p>
          <a:p>
            <a:pPr indent="0" lvl="0" marL="228600" marR="0" rtl="0" algn="l">
              <a:lnSpc>
                <a:spcPct val="150000"/>
              </a:lnSpc>
              <a:spcBef>
                <a:spcPts val="1001"/>
              </a:spcBef>
              <a:spcAft>
                <a:spcPts val="0"/>
              </a:spcAft>
              <a:buClr>
                <a:srgbClr val="000000"/>
              </a:buClr>
              <a:buSzPct val="100000"/>
              <a:buFont typeface="Arial"/>
              <a:buNone/>
            </a:pPr>
            <a:r>
              <a:rPr b="0" i="0" lang="en-GB" sz="2400" u="none" cap="none" strike="noStrike">
                <a:solidFill>
                  <a:srgbClr val="000000"/>
                </a:solidFill>
                <a:latin typeface="Open Sans"/>
                <a:ea typeface="Open Sans"/>
                <a:cs typeface="Open Sans"/>
                <a:sym typeface="Open Sans"/>
              </a:rPr>
              <a:t>The database serves as the foundation for storing spatial and attribute data.</a:t>
            </a:r>
            <a:endParaRPr b="0" i="0" sz="2400" u="none" cap="none" strike="noStrike">
              <a:solidFill>
                <a:srgbClr val="000000"/>
              </a:solidFill>
              <a:latin typeface="Calibri"/>
              <a:ea typeface="Calibri"/>
              <a:cs typeface="Calibri"/>
              <a:sym typeface="Calibri"/>
            </a:endParaRPr>
          </a:p>
          <a:p>
            <a:pPr indent="0" lvl="0" marL="228600" marR="0" rtl="0" algn="l">
              <a:lnSpc>
                <a:spcPct val="150000"/>
              </a:lnSpc>
              <a:spcBef>
                <a:spcPts val="1001"/>
              </a:spcBef>
              <a:spcAft>
                <a:spcPts val="0"/>
              </a:spcAft>
              <a:buClr>
                <a:srgbClr val="000000"/>
              </a:buClr>
              <a:buSzPct val="100000"/>
              <a:buFont typeface="Arial"/>
              <a:buNone/>
            </a:pPr>
            <a:r>
              <a:rPr b="0" i="0" lang="en-GB" sz="2400" u="none" cap="none" strike="noStrike">
                <a:solidFill>
                  <a:srgbClr val="000000"/>
                </a:solidFill>
                <a:latin typeface="Open Sans"/>
                <a:ea typeface="Open Sans"/>
                <a:cs typeface="Open Sans"/>
                <a:sym typeface="Open Sans"/>
              </a:rPr>
              <a:t>PostgreSQL is a powerful open-source relational database management system.</a:t>
            </a:r>
            <a:endParaRPr b="0" i="0" sz="2400" u="none" cap="none" strike="noStrike">
              <a:solidFill>
                <a:srgbClr val="000000"/>
              </a:solidFill>
              <a:latin typeface="Calibri"/>
              <a:ea typeface="Calibri"/>
              <a:cs typeface="Calibri"/>
              <a:sym typeface="Calibri"/>
            </a:endParaRPr>
          </a:p>
          <a:p>
            <a:pPr indent="0" lvl="0" marL="228600" marR="0" rtl="0" algn="l">
              <a:lnSpc>
                <a:spcPct val="150000"/>
              </a:lnSpc>
              <a:spcBef>
                <a:spcPts val="1001"/>
              </a:spcBef>
              <a:spcAft>
                <a:spcPts val="0"/>
              </a:spcAft>
              <a:buClr>
                <a:srgbClr val="000000"/>
              </a:buClr>
              <a:buSzPct val="100000"/>
              <a:buFont typeface="Arial"/>
              <a:buNone/>
            </a:pPr>
            <a:r>
              <a:rPr b="0" i="0" lang="en-GB" sz="2400" u="none" cap="none" strike="noStrike">
                <a:solidFill>
                  <a:srgbClr val="000000"/>
                </a:solidFill>
                <a:latin typeface="Open Sans"/>
                <a:ea typeface="Open Sans"/>
                <a:cs typeface="Open Sans"/>
                <a:sym typeface="Open Sans"/>
              </a:rPr>
              <a:t>PostGIS is a spatial extension for PostgreSQL that adds support for geographic objects, spatial indexing and spatial functions.</a:t>
            </a:r>
            <a:endParaRPr b="0" i="0" sz="2400" u="none" cap="none" strike="noStrike">
              <a:solidFill>
                <a:srgbClr val="000000"/>
              </a:solidFill>
              <a:latin typeface="Calibri"/>
              <a:ea typeface="Calibri"/>
              <a:cs typeface="Calibri"/>
              <a:sym typeface="Calibri"/>
            </a:endParaRPr>
          </a:p>
        </p:txBody>
      </p:sp>
      <p:sp>
        <p:nvSpPr>
          <p:cNvPr id="276" name="Google Shape;276;p8"/>
          <p:cNvSpPr/>
          <p:nvPr/>
        </p:nvSpPr>
        <p:spPr>
          <a:xfrm>
            <a:off x="389160" y="1436040"/>
            <a:ext cx="6095520" cy="394560"/>
          </a:xfrm>
          <a:prstGeom prst="rect">
            <a:avLst/>
          </a:prstGeom>
          <a:noFill/>
          <a:ln>
            <a:noFill/>
          </a:ln>
        </p:spPr>
        <p:txBody>
          <a:bodyPr anchorCtr="0" anchor="t" bIns="45000" lIns="90000" spcFirstLastPara="1" rIns="90000" wrap="square" tIns="45000">
            <a:spAutoFit/>
          </a:bodyPr>
          <a:lstStyle/>
          <a:p>
            <a:pPr indent="0" lvl="0" marL="0" marR="0" rtl="0" algn="l">
              <a:lnSpc>
                <a:spcPct val="100000"/>
              </a:lnSpc>
              <a:spcBef>
                <a:spcPts val="0"/>
              </a:spcBef>
              <a:spcAft>
                <a:spcPts val="0"/>
              </a:spcAft>
              <a:buNone/>
            </a:pPr>
            <a:r>
              <a:rPr b="1" lang="en-GB" sz="2000" strike="noStrike">
                <a:solidFill>
                  <a:srgbClr val="9CC2E5"/>
                </a:solidFill>
                <a:latin typeface="Open Sans"/>
                <a:ea typeface="Open Sans"/>
                <a:cs typeface="Open Sans"/>
                <a:sym typeface="Open Sans"/>
              </a:rPr>
              <a:t>Setting up a PostgreSQL Cluster</a:t>
            </a:r>
            <a:endParaRPr b="0" sz="2000" strike="noStrike">
              <a:solidFill>
                <a:srgbClr val="000000"/>
              </a:solidFill>
              <a:latin typeface="Arial"/>
              <a:ea typeface="Arial"/>
              <a:cs typeface="Arial"/>
              <a:sym typeface="Arial"/>
            </a:endParaRPr>
          </a:p>
        </p:txBody>
      </p:sp>
    </p:spTree>
  </p:cSld>
  <p:clrMapOvr>
    <a:masterClrMapping/>
  </p:clrMapOvr>
  <p:transition spd="slow">
    <p:push dir="r"/>
  </p:transition>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1" name="Shape 281"/>
        <p:cNvGrpSpPr/>
        <p:nvPr/>
      </p:nvGrpSpPr>
      <p:grpSpPr>
        <a:xfrm>
          <a:off x="0" y="0"/>
          <a:ext cx="0" cy="0"/>
          <a:chOff x="0" y="0"/>
          <a:chExt cx="0" cy="0"/>
        </a:xfrm>
      </p:grpSpPr>
      <p:pic>
        <p:nvPicPr>
          <p:cNvPr descr="Graphical user interface, sunburst chart&#10;&#10;Description automatically generated" id="282" name="Google Shape;282;p9"/>
          <p:cNvPicPr preferRelativeResize="0"/>
          <p:nvPr/>
        </p:nvPicPr>
        <p:blipFill rotWithShape="1">
          <a:blip r:embed="rId3">
            <a:alphaModFix/>
          </a:blip>
          <a:srcRect b="0" l="0" r="0" t="0"/>
          <a:stretch/>
        </p:blipFill>
        <p:spPr>
          <a:xfrm>
            <a:off x="1440" y="1440"/>
            <a:ext cx="12188880" cy="6854760"/>
          </a:xfrm>
          <a:prstGeom prst="rect">
            <a:avLst/>
          </a:prstGeom>
          <a:noFill/>
          <a:ln>
            <a:noFill/>
          </a:ln>
        </p:spPr>
      </p:pic>
      <p:sp>
        <p:nvSpPr>
          <p:cNvPr id="283" name="Google Shape;283;p9"/>
          <p:cNvSpPr/>
          <p:nvPr/>
        </p:nvSpPr>
        <p:spPr>
          <a:xfrm>
            <a:off x="11775960" y="6455160"/>
            <a:ext cx="393120" cy="36468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lang="en-GB" sz="1400" strike="noStrike">
                <a:solidFill>
                  <a:srgbClr val="FFFFFF"/>
                </a:solidFill>
                <a:latin typeface="Open Sans ExtraBold"/>
                <a:ea typeface="Open Sans ExtraBold"/>
                <a:cs typeface="Open Sans ExtraBold"/>
                <a:sym typeface="Open Sans ExtraBold"/>
              </a:rPr>
              <a:t>8</a:t>
            </a:r>
            <a:endParaRPr b="0" sz="1400" strike="noStrike">
              <a:solidFill>
                <a:srgbClr val="000000"/>
              </a:solidFill>
              <a:latin typeface="Arial"/>
              <a:ea typeface="Arial"/>
              <a:cs typeface="Arial"/>
              <a:sym typeface="Arial"/>
            </a:endParaRPr>
          </a:p>
        </p:txBody>
      </p:sp>
      <p:sp>
        <p:nvSpPr>
          <p:cNvPr id="284" name="Google Shape;284;p9"/>
          <p:cNvSpPr/>
          <p:nvPr/>
        </p:nvSpPr>
        <p:spPr>
          <a:xfrm>
            <a:off x="887040" y="4680"/>
            <a:ext cx="10598400" cy="1368720"/>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None/>
            </a:pPr>
            <a:r>
              <a:rPr b="0" lang="en-GB" sz="4400" strike="noStrike">
                <a:solidFill>
                  <a:srgbClr val="000000"/>
                </a:solidFill>
                <a:latin typeface="Open Sans"/>
                <a:ea typeface="Open Sans"/>
                <a:cs typeface="Open Sans"/>
                <a:sym typeface="Open Sans"/>
              </a:rPr>
              <a:t>Summary</a:t>
            </a:r>
            <a:endParaRPr b="0" sz="4400" strike="noStrike">
              <a:solidFill>
                <a:srgbClr val="000000"/>
              </a:solidFill>
              <a:latin typeface="Arial"/>
              <a:ea typeface="Arial"/>
              <a:cs typeface="Arial"/>
              <a:sym typeface="Arial"/>
            </a:endParaRPr>
          </a:p>
        </p:txBody>
      </p:sp>
      <p:sp>
        <p:nvSpPr>
          <p:cNvPr id="285" name="Google Shape;285;p9"/>
          <p:cNvSpPr txBox="1"/>
          <p:nvPr>
            <p:ph idx="4294967295" type="body"/>
          </p:nvPr>
        </p:nvSpPr>
        <p:spPr>
          <a:xfrm>
            <a:off x="389160" y="2053440"/>
            <a:ext cx="11096640" cy="4282920"/>
          </a:xfrm>
          <a:prstGeom prst="rect">
            <a:avLst/>
          </a:prstGeom>
          <a:noFill/>
          <a:ln>
            <a:noFill/>
          </a:ln>
        </p:spPr>
        <p:txBody>
          <a:bodyPr anchorCtr="0" anchor="t" bIns="45700" lIns="91425" spcFirstLastPara="1" rIns="91425" wrap="square" tIns="45700">
            <a:normAutofit/>
          </a:bodyPr>
          <a:lstStyle/>
          <a:p>
            <a:pPr indent="0" lvl="0" marL="228600" marR="0" rtl="0" algn="l">
              <a:lnSpc>
                <a:spcPct val="150000"/>
              </a:lnSpc>
              <a:spcBef>
                <a:spcPts val="0"/>
              </a:spcBef>
              <a:spcAft>
                <a:spcPts val="0"/>
              </a:spcAft>
              <a:buClr>
                <a:srgbClr val="000000"/>
              </a:buClr>
              <a:buSzPts val="2400"/>
              <a:buFont typeface="Arial"/>
              <a:buNone/>
            </a:pPr>
            <a:r>
              <a:rPr b="0" i="0" lang="en-GB" sz="2400" u="none" cap="none" strike="noStrike">
                <a:solidFill>
                  <a:srgbClr val="000000"/>
                </a:solidFill>
                <a:latin typeface="Open Sans"/>
                <a:ea typeface="Open Sans"/>
                <a:cs typeface="Open Sans"/>
                <a:sym typeface="Open Sans"/>
              </a:rPr>
              <a:t>Databases form part of the architectural components of setting up an SDI. This includes:</a:t>
            </a:r>
            <a:endParaRPr b="0" i="0" sz="2400" u="none" cap="none" strike="noStrike">
              <a:solidFill>
                <a:srgbClr val="000000"/>
              </a:solidFill>
              <a:latin typeface="Calibri"/>
              <a:ea typeface="Calibri"/>
              <a:cs typeface="Calibri"/>
              <a:sym typeface="Calibri"/>
            </a:endParaRPr>
          </a:p>
          <a:p>
            <a:pPr indent="-228600" lvl="0" marL="228600" marR="0" rtl="0" algn="l">
              <a:lnSpc>
                <a:spcPct val="150000"/>
              </a:lnSpc>
              <a:spcBef>
                <a:spcPts val="1001"/>
              </a:spcBef>
              <a:spcAft>
                <a:spcPts val="0"/>
              </a:spcAft>
              <a:buClr>
                <a:srgbClr val="000000"/>
              </a:buClr>
              <a:buSzPts val="2400"/>
              <a:buFont typeface="Arial"/>
              <a:buChar char="•"/>
            </a:pPr>
            <a:r>
              <a:rPr b="0" i="0" lang="en-GB" sz="2400" u="none" cap="none" strike="noStrike">
                <a:solidFill>
                  <a:srgbClr val="000000"/>
                </a:solidFill>
                <a:latin typeface="Open Sans"/>
                <a:ea typeface="Open Sans"/>
                <a:cs typeface="Open Sans"/>
                <a:sym typeface="Open Sans"/>
              </a:rPr>
              <a:t>Database design</a:t>
            </a:r>
            <a:endParaRPr b="0" i="0" sz="2400" u="none" cap="none" strike="noStrike">
              <a:solidFill>
                <a:srgbClr val="000000"/>
              </a:solidFill>
              <a:latin typeface="Calibri"/>
              <a:ea typeface="Calibri"/>
              <a:cs typeface="Calibri"/>
              <a:sym typeface="Calibri"/>
            </a:endParaRPr>
          </a:p>
          <a:p>
            <a:pPr indent="-228600" lvl="0" marL="228600" marR="0" rtl="0" algn="l">
              <a:lnSpc>
                <a:spcPct val="150000"/>
              </a:lnSpc>
              <a:spcBef>
                <a:spcPts val="1001"/>
              </a:spcBef>
              <a:spcAft>
                <a:spcPts val="0"/>
              </a:spcAft>
              <a:buClr>
                <a:srgbClr val="000000"/>
              </a:buClr>
              <a:buSzPts val="2400"/>
              <a:buFont typeface="Arial"/>
              <a:buChar char="•"/>
            </a:pPr>
            <a:r>
              <a:rPr b="0" i="0" lang="en-GB" sz="2400" u="none" cap="none" strike="noStrike">
                <a:solidFill>
                  <a:srgbClr val="000000"/>
                </a:solidFill>
                <a:latin typeface="Open Sans"/>
                <a:ea typeface="Open Sans"/>
                <a:cs typeface="Open Sans"/>
                <a:sym typeface="Open Sans"/>
              </a:rPr>
              <a:t>Hosting</a:t>
            </a:r>
            <a:endParaRPr b="0" i="0" sz="2400" u="none" cap="none" strike="noStrike">
              <a:solidFill>
                <a:srgbClr val="000000"/>
              </a:solidFill>
              <a:latin typeface="Calibri"/>
              <a:ea typeface="Calibri"/>
              <a:cs typeface="Calibri"/>
              <a:sym typeface="Calibri"/>
            </a:endParaRPr>
          </a:p>
          <a:p>
            <a:pPr indent="-228600" lvl="0" marL="228600" marR="0" rtl="0" algn="l">
              <a:lnSpc>
                <a:spcPct val="150000"/>
              </a:lnSpc>
              <a:spcBef>
                <a:spcPts val="1001"/>
              </a:spcBef>
              <a:spcAft>
                <a:spcPts val="0"/>
              </a:spcAft>
              <a:buClr>
                <a:srgbClr val="000000"/>
              </a:buClr>
              <a:buSzPts val="2400"/>
              <a:buFont typeface="Arial"/>
              <a:buChar char="•"/>
            </a:pPr>
            <a:r>
              <a:rPr b="0" i="0" lang="en-GB" sz="2400" u="none" cap="none" strike="noStrike">
                <a:solidFill>
                  <a:srgbClr val="000000"/>
                </a:solidFill>
                <a:latin typeface="Open Sans"/>
                <a:ea typeface="Open Sans"/>
                <a:cs typeface="Open Sans"/>
                <a:sym typeface="Open Sans"/>
              </a:rPr>
              <a:t>Security</a:t>
            </a:r>
            <a:endParaRPr b="0" i="0" sz="2400" u="none" cap="none" strike="noStrike">
              <a:solidFill>
                <a:srgbClr val="000000"/>
              </a:solidFill>
              <a:latin typeface="Calibri"/>
              <a:ea typeface="Calibri"/>
              <a:cs typeface="Calibri"/>
              <a:sym typeface="Calibri"/>
            </a:endParaRPr>
          </a:p>
          <a:p>
            <a:pPr indent="-228600" lvl="0" marL="228600" marR="0" rtl="0" algn="l">
              <a:lnSpc>
                <a:spcPct val="150000"/>
              </a:lnSpc>
              <a:spcBef>
                <a:spcPts val="1001"/>
              </a:spcBef>
              <a:spcAft>
                <a:spcPts val="0"/>
              </a:spcAft>
              <a:buClr>
                <a:srgbClr val="000000"/>
              </a:buClr>
              <a:buSzPts val="2400"/>
              <a:buFont typeface="Arial"/>
              <a:buChar char="•"/>
            </a:pPr>
            <a:r>
              <a:rPr b="0" i="0" lang="en-GB" sz="2400" u="none" cap="none" strike="noStrike">
                <a:solidFill>
                  <a:srgbClr val="000000"/>
                </a:solidFill>
                <a:latin typeface="Open Sans"/>
                <a:ea typeface="Open Sans"/>
                <a:cs typeface="Open Sans"/>
                <a:sym typeface="Open Sans"/>
              </a:rPr>
              <a:t>Which SDI platform is suitable to use</a:t>
            </a:r>
            <a:endParaRPr b="0" i="0" sz="2400" u="none" cap="none" strike="noStrike">
              <a:solidFill>
                <a:srgbClr val="000000"/>
              </a:solidFill>
              <a:latin typeface="Calibri"/>
              <a:ea typeface="Calibri"/>
              <a:cs typeface="Calibri"/>
              <a:sym typeface="Calibri"/>
            </a:endParaRPr>
          </a:p>
        </p:txBody>
      </p:sp>
      <p:sp>
        <p:nvSpPr>
          <p:cNvPr id="286" name="Google Shape;286;p9"/>
          <p:cNvSpPr/>
          <p:nvPr/>
        </p:nvSpPr>
        <p:spPr>
          <a:xfrm>
            <a:off x="389160" y="1436040"/>
            <a:ext cx="6095520" cy="394560"/>
          </a:xfrm>
          <a:prstGeom prst="rect">
            <a:avLst/>
          </a:prstGeom>
          <a:noFill/>
          <a:ln>
            <a:noFill/>
          </a:ln>
        </p:spPr>
        <p:txBody>
          <a:bodyPr anchorCtr="0" anchor="t" bIns="45000" lIns="90000" spcFirstLastPara="1" rIns="90000" wrap="square" tIns="45000">
            <a:spAutoFit/>
          </a:bodyPr>
          <a:lstStyle/>
          <a:p>
            <a:pPr indent="0" lvl="0" marL="0" marR="0" rtl="0" algn="l">
              <a:lnSpc>
                <a:spcPct val="100000"/>
              </a:lnSpc>
              <a:spcBef>
                <a:spcPts val="0"/>
              </a:spcBef>
              <a:spcAft>
                <a:spcPts val="0"/>
              </a:spcAft>
              <a:buNone/>
            </a:pPr>
            <a:r>
              <a:rPr b="1" lang="en-GB" sz="2000" strike="noStrike">
                <a:solidFill>
                  <a:srgbClr val="9CC2E5"/>
                </a:solidFill>
                <a:latin typeface="Open Sans"/>
                <a:ea typeface="Open Sans"/>
                <a:cs typeface="Open Sans"/>
                <a:sym typeface="Open Sans"/>
              </a:rPr>
              <a:t>Database Design Key Concepts</a:t>
            </a:r>
            <a:endParaRPr b="0" sz="2000" strike="noStrike">
              <a:solidFill>
                <a:srgbClr val="000000"/>
              </a:solidFill>
              <a:latin typeface="Arial"/>
              <a:ea typeface="Arial"/>
              <a:cs typeface="Arial"/>
              <a:sym typeface="Arial"/>
            </a:endParaRPr>
          </a:p>
        </p:txBody>
      </p:sp>
    </p:spTree>
  </p:cSld>
  <p:clrMapOvr>
    <a:masterClrMapping/>
  </p:clrMapOvr>
  <p:transition spd="slow">
    <p:push dir="r"/>
  </p:transition>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1" name="Shape 291"/>
        <p:cNvGrpSpPr/>
        <p:nvPr/>
      </p:nvGrpSpPr>
      <p:grpSpPr>
        <a:xfrm>
          <a:off x="0" y="0"/>
          <a:ext cx="0" cy="0"/>
          <a:chOff x="0" y="0"/>
          <a:chExt cx="0" cy="0"/>
        </a:xfrm>
      </p:grpSpPr>
      <p:pic>
        <p:nvPicPr>
          <p:cNvPr descr="Graphical user interface, sunburst chart&#10;&#10;Description automatically generated" id="292" name="Google Shape;292;p10"/>
          <p:cNvPicPr preferRelativeResize="0"/>
          <p:nvPr/>
        </p:nvPicPr>
        <p:blipFill rotWithShape="1">
          <a:blip r:embed="rId3">
            <a:alphaModFix/>
          </a:blip>
          <a:srcRect b="0" l="0" r="0" t="0"/>
          <a:stretch/>
        </p:blipFill>
        <p:spPr>
          <a:xfrm>
            <a:off x="1440" y="1440"/>
            <a:ext cx="12188880" cy="6854760"/>
          </a:xfrm>
          <a:prstGeom prst="rect">
            <a:avLst/>
          </a:prstGeom>
          <a:noFill/>
          <a:ln>
            <a:noFill/>
          </a:ln>
        </p:spPr>
      </p:pic>
      <p:sp>
        <p:nvSpPr>
          <p:cNvPr id="293" name="Google Shape;293;p10"/>
          <p:cNvSpPr/>
          <p:nvPr/>
        </p:nvSpPr>
        <p:spPr>
          <a:xfrm>
            <a:off x="11775960" y="6455160"/>
            <a:ext cx="393120" cy="36468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lang="en-GB" sz="1400" strike="noStrike">
                <a:solidFill>
                  <a:srgbClr val="FFFFFF"/>
                </a:solidFill>
                <a:latin typeface="Open Sans ExtraBold"/>
                <a:ea typeface="Open Sans ExtraBold"/>
                <a:cs typeface="Open Sans ExtraBold"/>
                <a:sym typeface="Open Sans ExtraBold"/>
              </a:rPr>
              <a:t>9</a:t>
            </a:r>
            <a:endParaRPr b="0" sz="1400" strike="noStrike">
              <a:solidFill>
                <a:srgbClr val="000000"/>
              </a:solidFill>
              <a:latin typeface="Arial"/>
              <a:ea typeface="Arial"/>
              <a:cs typeface="Arial"/>
              <a:sym typeface="Arial"/>
            </a:endParaRPr>
          </a:p>
        </p:txBody>
      </p:sp>
      <p:sp>
        <p:nvSpPr>
          <p:cNvPr id="294" name="Google Shape;294;p10"/>
          <p:cNvSpPr/>
          <p:nvPr/>
        </p:nvSpPr>
        <p:spPr>
          <a:xfrm>
            <a:off x="887040" y="4680"/>
            <a:ext cx="10598400" cy="1368720"/>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None/>
            </a:pPr>
            <a:r>
              <a:rPr b="0" lang="en-GB" sz="4400" strike="noStrike">
                <a:solidFill>
                  <a:srgbClr val="000000"/>
                </a:solidFill>
                <a:latin typeface="Open Sans"/>
                <a:ea typeface="Open Sans"/>
                <a:cs typeface="Open Sans"/>
                <a:sym typeface="Open Sans"/>
              </a:rPr>
              <a:t>7.2 System Architecture</a:t>
            </a:r>
            <a:endParaRPr b="0" sz="4400" strike="noStrike">
              <a:solidFill>
                <a:srgbClr val="000000"/>
              </a:solidFill>
              <a:latin typeface="Arial"/>
              <a:ea typeface="Arial"/>
              <a:cs typeface="Arial"/>
              <a:sym typeface="Arial"/>
            </a:endParaRPr>
          </a:p>
        </p:txBody>
      </p:sp>
      <p:sp>
        <p:nvSpPr>
          <p:cNvPr id="295" name="Google Shape;295;p10"/>
          <p:cNvSpPr txBox="1"/>
          <p:nvPr>
            <p:ph idx="4294967295" type="body"/>
          </p:nvPr>
        </p:nvSpPr>
        <p:spPr>
          <a:xfrm>
            <a:off x="389160" y="1856160"/>
            <a:ext cx="5122440" cy="4223160"/>
          </a:xfrm>
          <a:prstGeom prst="rect">
            <a:avLst/>
          </a:prstGeom>
          <a:noFill/>
          <a:ln>
            <a:noFill/>
          </a:ln>
        </p:spPr>
        <p:txBody>
          <a:bodyPr anchorCtr="0" anchor="t" bIns="45700" lIns="91425" spcFirstLastPara="1" rIns="91425" wrap="square" tIns="45700">
            <a:normAutofit fontScale="98500"/>
          </a:bodyPr>
          <a:lstStyle/>
          <a:p>
            <a:pPr indent="0" lvl="0" marL="228600" marR="0" rtl="0" algn="l">
              <a:lnSpc>
                <a:spcPct val="150000"/>
              </a:lnSpc>
              <a:spcBef>
                <a:spcPts val="0"/>
              </a:spcBef>
              <a:spcAft>
                <a:spcPts val="0"/>
              </a:spcAft>
              <a:buClr>
                <a:srgbClr val="000000"/>
              </a:buClr>
              <a:buSzPct val="100000"/>
              <a:buFont typeface="Arial"/>
              <a:buNone/>
            </a:pPr>
            <a:r>
              <a:rPr b="0" i="0" lang="en-GB" sz="2400" u="none" cap="none" strike="noStrike">
                <a:solidFill>
                  <a:srgbClr val="000000"/>
                </a:solidFill>
                <a:latin typeface="Open Sans"/>
                <a:ea typeface="Open Sans"/>
                <a:cs typeface="Open Sans"/>
                <a:sym typeface="Open Sans"/>
              </a:rPr>
              <a:t>Implementing these protocols enables standardised access and manipulation of spatial data across different systems and platforms, promoting seamless integration and data interoperability.</a:t>
            </a:r>
            <a:endParaRPr b="0" i="0" sz="2400" u="none" cap="none" strike="noStrike">
              <a:solidFill>
                <a:srgbClr val="000000"/>
              </a:solidFill>
              <a:latin typeface="Calibri"/>
              <a:ea typeface="Calibri"/>
              <a:cs typeface="Calibri"/>
              <a:sym typeface="Calibri"/>
            </a:endParaRPr>
          </a:p>
        </p:txBody>
      </p:sp>
      <p:pic>
        <p:nvPicPr>
          <p:cNvPr id="296" name="Google Shape;296;p10"/>
          <p:cNvPicPr preferRelativeResize="0"/>
          <p:nvPr/>
        </p:nvPicPr>
        <p:blipFill rotWithShape="1">
          <a:blip r:embed="rId4">
            <a:alphaModFix/>
          </a:blip>
          <a:srcRect b="0" l="0" r="0" t="0"/>
          <a:stretch/>
        </p:blipFill>
        <p:spPr>
          <a:xfrm>
            <a:off x="6186600" y="2003400"/>
            <a:ext cx="5122440" cy="4223160"/>
          </a:xfrm>
          <a:prstGeom prst="rect">
            <a:avLst/>
          </a:prstGeom>
          <a:noFill/>
          <a:ln>
            <a:noFill/>
          </a:ln>
        </p:spPr>
      </p:pic>
      <p:sp>
        <p:nvSpPr>
          <p:cNvPr id="297" name="Google Shape;297;p10"/>
          <p:cNvSpPr/>
          <p:nvPr/>
        </p:nvSpPr>
        <p:spPr>
          <a:xfrm>
            <a:off x="389160" y="5999760"/>
            <a:ext cx="6095520" cy="272160"/>
          </a:xfrm>
          <a:prstGeom prst="rect">
            <a:avLst/>
          </a:prstGeom>
          <a:noFill/>
          <a:ln>
            <a:noFill/>
          </a:ln>
        </p:spPr>
        <p:txBody>
          <a:bodyPr anchorCtr="0" anchor="t" bIns="45000" lIns="90000" spcFirstLastPara="1" rIns="90000" wrap="square" tIns="45000">
            <a:spAutoFit/>
          </a:bodyPr>
          <a:lstStyle/>
          <a:p>
            <a:pPr indent="0" lvl="0" marL="0" marR="0" rtl="0" algn="l">
              <a:lnSpc>
                <a:spcPct val="100000"/>
              </a:lnSpc>
              <a:spcBef>
                <a:spcPts val="0"/>
              </a:spcBef>
              <a:spcAft>
                <a:spcPts val="0"/>
              </a:spcAft>
              <a:buNone/>
            </a:pPr>
            <a:r>
              <a:rPr b="0" i="1" lang="en-GB" sz="1200" strike="noStrike">
                <a:solidFill>
                  <a:srgbClr val="000000"/>
                </a:solidFill>
                <a:latin typeface="Open Sans"/>
                <a:ea typeface="Open Sans"/>
                <a:cs typeface="Open Sans"/>
                <a:sym typeface="Open Sans"/>
              </a:rPr>
              <a:t>Source: </a:t>
            </a:r>
            <a:r>
              <a:rPr b="0" i="1" lang="en-GB" sz="1200" u="sng" strike="noStrike">
                <a:solidFill>
                  <a:srgbClr val="0563C1"/>
                </a:solidFill>
                <a:latin typeface="Open Sans"/>
                <a:ea typeface="Open Sans"/>
                <a:cs typeface="Open Sans"/>
                <a:sym typeface="Open Sans"/>
                <a:hlinkClick r:id="rId5">
                  <a:extLst>
                    <a:ext uri="{A12FA001-AC4F-418D-AE19-62706E023703}">
                      <ahyp:hlinkClr val="tx"/>
                    </a:ext>
                  </a:extLst>
                </a:hlinkClick>
              </a:rPr>
              <a:t>GeoNode Component Architecture</a:t>
            </a:r>
            <a:endParaRPr b="0" sz="1200" strike="noStrike">
              <a:solidFill>
                <a:srgbClr val="000000"/>
              </a:solidFill>
              <a:latin typeface="Arial"/>
              <a:ea typeface="Arial"/>
              <a:cs typeface="Arial"/>
              <a:sym typeface="Arial"/>
            </a:endParaRPr>
          </a:p>
        </p:txBody>
      </p:sp>
    </p:spTree>
  </p:cSld>
  <p:clrMapOvr>
    <a:masterClrMapping/>
  </p:clrMapOvr>
  <p:transition spd="slow">
    <p:push dir="r"/>
  </p:transition>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2" name="Shape 302"/>
        <p:cNvGrpSpPr/>
        <p:nvPr/>
      </p:nvGrpSpPr>
      <p:grpSpPr>
        <a:xfrm>
          <a:off x="0" y="0"/>
          <a:ext cx="0" cy="0"/>
          <a:chOff x="0" y="0"/>
          <a:chExt cx="0" cy="0"/>
        </a:xfrm>
      </p:grpSpPr>
      <p:pic>
        <p:nvPicPr>
          <p:cNvPr descr="Graphical user interface, sunburst chart&#10;&#10;Description automatically generated" id="303" name="Google Shape;303;p11"/>
          <p:cNvPicPr preferRelativeResize="0"/>
          <p:nvPr/>
        </p:nvPicPr>
        <p:blipFill rotWithShape="1">
          <a:blip r:embed="rId3">
            <a:alphaModFix/>
          </a:blip>
          <a:srcRect b="0" l="0" r="0" t="0"/>
          <a:stretch/>
        </p:blipFill>
        <p:spPr>
          <a:xfrm>
            <a:off x="1440" y="1440"/>
            <a:ext cx="12188880" cy="6854760"/>
          </a:xfrm>
          <a:prstGeom prst="rect">
            <a:avLst/>
          </a:prstGeom>
          <a:noFill/>
          <a:ln>
            <a:noFill/>
          </a:ln>
        </p:spPr>
      </p:pic>
      <p:sp>
        <p:nvSpPr>
          <p:cNvPr id="304" name="Google Shape;304;p11"/>
          <p:cNvSpPr/>
          <p:nvPr/>
        </p:nvSpPr>
        <p:spPr>
          <a:xfrm>
            <a:off x="11775960" y="6455160"/>
            <a:ext cx="393120" cy="36468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lang="en-GB" sz="1400" strike="noStrike">
                <a:solidFill>
                  <a:srgbClr val="FFFFFF"/>
                </a:solidFill>
                <a:latin typeface="Open Sans ExtraBold"/>
                <a:ea typeface="Open Sans ExtraBold"/>
                <a:cs typeface="Open Sans ExtraBold"/>
                <a:sym typeface="Open Sans ExtraBold"/>
              </a:rPr>
              <a:t>10</a:t>
            </a:r>
            <a:endParaRPr b="0" sz="1400" strike="noStrike">
              <a:solidFill>
                <a:srgbClr val="000000"/>
              </a:solidFill>
              <a:latin typeface="Arial"/>
              <a:ea typeface="Arial"/>
              <a:cs typeface="Arial"/>
              <a:sym typeface="Arial"/>
            </a:endParaRPr>
          </a:p>
        </p:txBody>
      </p:sp>
      <p:sp>
        <p:nvSpPr>
          <p:cNvPr id="305" name="Google Shape;305;p11"/>
          <p:cNvSpPr/>
          <p:nvPr/>
        </p:nvSpPr>
        <p:spPr>
          <a:xfrm>
            <a:off x="887040" y="4680"/>
            <a:ext cx="10598400" cy="1368720"/>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None/>
            </a:pPr>
            <a:r>
              <a:rPr b="0" lang="en-GB" sz="4400" strike="noStrike">
                <a:solidFill>
                  <a:srgbClr val="000000"/>
                </a:solidFill>
                <a:latin typeface="Open Sans"/>
                <a:ea typeface="Open Sans"/>
                <a:cs typeface="Open Sans"/>
                <a:sym typeface="Open Sans"/>
              </a:rPr>
              <a:t>Summary</a:t>
            </a:r>
            <a:endParaRPr b="0" sz="4400" strike="noStrike">
              <a:solidFill>
                <a:srgbClr val="000000"/>
              </a:solidFill>
              <a:latin typeface="Arial"/>
              <a:ea typeface="Arial"/>
              <a:cs typeface="Arial"/>
              <a:sym typeface="Arial"/>
            </a:endParaRPr>
          </a:p>
        </p:txBody>
      </p:sp>
      <p:sp>
        <p:nvSpPr>
          <p:cNvPr id="306" name="Google Shape;306;p11"/>
          <p:cNvSpPr txBox="1"/>
          <p:nvPr>
            <p:ph idx="4294967295" type="body"/>
          </p:nvPr>
        </p:nvSpPr>
        <p:spPr>
          <a:xfrm>
            <a:off x="887040" y="2057400"/>
            <a:ext cx="10301040" cy="3873240"/>
          </a:xfrm>
          <a:prstGeom prst="rect">
            <a:avLst/>
          </a:prstGeom>
          <a:noFill/>
          <a:ln>
            <a:noFill/>
          </a:ln>
        </p:spPr>
        <p:txBody>
          <a:bodyPr anchorCtr="0" anchor="t" bIns="45700" lIns="91425" spcFirstLastPara="1" rIns="91425" wrap="square" tIns="45700">
            <a:normAutofit fontScale="95000"/>
          </a:bodyPr>
          <a:lstStyle/>
          <a:p>
            <a:pPr indent="0" lvl="0" marL="228600" marR="0" rtl="0" algn="l">
              <a:lnSpc>
                <a:spcPct val="150000"/>
              </a:lnSpc>
              <a:spcBef>
                <a:spcPts val="0"/>
              </a:spcBef>
              <a:spcAft>
                <a:spcPts val="0"/>
              </a:spcAft>
              <a:buClr>
                <a:srgbClr val="000000"/>
              </a:buClr>
              <a:buSzPct val="100000"/>
              <a:buFont typeface="Arial"/>
              <a:buNone/>
            </a:pPr>
            <a:r>
              <a:rPr b="0" i="0" lang="en-GB" sz="2000" u="none" cap="none" strike="noStrike">
                <a:solidFill>
                  <a:srgbClr val="000000"/>
                </a:solidFill>
                <a:latin typeface="Open Sans"/>
                <a:ea typeface="Open Sans"/>
                <a:cs typeface="Open Sans"/>
                <a:sym typeface="Open Sans"/>
              </a:rPr>
              <a:t>The main concepts of the system architecture:</a:t>
            </a:r>
            <a:endParaRPr b="0" i="0" sz="2000" u="none" cap="none" strike="noStrike">
              <a:solidFill>
                <a:srgbClr val="000000"/>
              </a:solidFill>
              <a:latin typeface="Calibri"/>
              <a:ea typeface="Calibri"/>
              <a:cs typeface="Calibri"/>
              <a:sym typeface="Calibri"/>
            </a:endParaRPr>
          </a:p>
          <a:p>
            <a:pPr indent="-217079" lvl="0" marL="217079" marR="0" rtl="0" algn="l">
              <a:lnSpc>
                <a:spcPct val="150000"/>
              </a:lnSpc>
              <a:spcBef>
                <a:spcPts val="1001"/>
              </a:spcBef>
              <a:spcAft>
                <a:spcPts val="0"/>
              </a:spcAft>
              <a:buClr>
                <a:srgbClr val="000000"/>
              </a:buClr>
              <a:buSzPct val="100000"/>
              <a:buFont typeface="Arial"/>
              <a:buChar char="•"/>
            </a:pPr>
            <a:r>
              <a:rPr b="0" i="0" lang="en-GB" sz="2000" u="none" cap="none" strike="noStrike">
                <a:solidFill>
                  <a:srgbClr val="000000"/>
                </a:solidFill>
                <a:latin typeface="Open Sans"/>
                <a:ea typeface="Open Sans"/>
                <a:cs typeface="Open Sans"/>
                <a:sym typeface="Open Sans"/>
              </a:rPr>
              <a:t>The overall design and structure of the SDI ecosystem. It includes </a:t>
            </a:r>
            <a:endParaRPr b="0" i="0" sz="2000" u="none" cap="none" strike="noStrike">
              <a:solidFill>
                <a:srgbClr val="000000"/>
              </a:solidFill>
              <a:latin typeface="Calibri"/>
              <a:ea typeface="Calibri"/>
              <a:cs typeface="Calibri"/>
              <a:sym typeface="Calibri"/>
            </a:endParaRPr>
          </a:p>
          <a:p>
            <a:pPr indent="-217079" lvl="0" marL="217079" marR="0" rtl="0" algn="l">
              <a:lnSpc>
                <a:spcPct val="150000"/>
              </a:lnSpc>
              <a:spcBef>
                <a:spcPts val="1001"/>
              </a:spcBef>
              <a:spcAft>
                <a:spcPts val="0"/>
              </a:spcAft>
              <a:buClr>
                <a:srgbClr val="000000"/>
              </a:buClr>
              <a:buSzPct val="100000"/>
              <a:buFont typeface="Arial"/>
              <a:buChar char="•"/>
            </a:pPr>
            <a:r>
              <a:rPr b="0" i="0" lang="en-GB" sz="2000" u="none" cap="none" strike="noStrike">
                <a:solidFill>
                  <a:srgbClr val="000000"/>
                </a:solidFill>
                <a:latin typeface="Open Sans"/>
                <a:ea typeface="Open Sans"/>
                <a:cs typeface="Open Sans"/>
                <a:sym typeface="Open Sans"/>
              </a:rPr>
              <a:t>The hardware and software components, </a:t>
            </a:r>
            <a:endParaRPr b="0" i="0" sz="2000" u="none" cap="none" strike="noStrike">
              <a:solidFill>
                <a:srgbClr val="000000"/>
              </a:solidFill>
              <a:latin typeface="Calibri"/>
              <a:ea typeface="Calibri"/>
              <a:cs typeface="Calibri"/>
              <a:sym typeface="Calibri"/>
            </a:endParaRPr>
          </a:p>
          <a:p>
            <a:pPr indent="-217079" lvl="0" marL="217079" marR="0" rtl="0" algn="l">
              <a:lnSpc>
                <a:spcPct val="150000"/>
              </a:lnSpc>
              <a:spcBef>
                <a:spcPts val="1001"/>
              </a:spcBef>
              <a:spcAft>
                <a:spcPts val="0"/>
              </a:spcAft>
              <a:buClr>
                <a:srgbClr val="000000"/>
              </a:buClr>
              <a:buSzPct val="100000"/>
              <a:buFont typeface="Arial"/>
              <a:buChar char="•"/>
            </a:pPr>
            <a:r>
              <a:rPr b="0" i="0" lang="en-GB" sz="2000" u="none" cap="none" strike="noStrike">
                <a:solidFill>
                  <a:srgbClr val="000000"/>
                </a:solidFill>
                <a:latin typeface="Open Sans"/>
                <a:ea typeface="Open Sans"/>
                <a:cs typeface="Open Sans"/>
                <a:sym typeface="Open Sans"/>
              </a:rPr>
              <a:t>The network configuration and scalability considerations.</a:t>
            </a:r>
            <a:endParaRPr b="0" i="0" sz="2000" u="none" cap="none" strike="noStrike">
              <a:solidFill>
                <a:srgbClr val="000000"/>
              </a:solidFill>
              <a:latin typeface="Calibri"/>
              <a:ea typeface="Calibri"/>
              <a:cs typeface="Calibri"/>
              <a:sym typeface="Calibri"/>
            </a:endParaRPr>
          </a:p>
          <a:p>
            <a:pPr indent="-217079" lvl="0" marL="217079" marR="0" rtl="0" algn="l">
              <a:lnSpc>
                <a:spcPct val="150000"/>
              </a:lnSpc>
              <a:spcBef>
                <a:spcPts val="1001"/>
              </a:spcBef>
              <a:spcAft>
                <a:spcPts val="0"/>
              </a:spcAft>
              <a:buClr>
                <a:srgbClr val="000000"/>
              </a:buClr>
              <a:buSzPct val="100000"/>
              <a:buFont typeface="Arial"/>
              <a:buChar char="•"/>
            </a:pPr>
            <a:r>
              <a:rPr b="0" i="0" lang="en-GB" sz="2000" u="none" cap="none" strike="noStrike">
                <a:solidFill>
                  <a:srgbClr val="000000"/>
                </a:solidFill>
                <a:latin typeface="Open Sans"/>
                <a:ea typeface="Open Sans"/>
                <a:cs typeface="Open Sans"/>
                <a:sym typeface="Open Sans"/>
              </a:rPr>
              <a:t>The Implementation of protocols that enables standardised access and manipulation of spatial data across different systems and platforms</a:t>
            </a:r>
            <a:endParaRPr b="0" i="0" sz="2000" u="none" cap="none" strike="noStrike">
              <a:solidFill>
                <a:srgbClr val="000000"/>
              </a:solidFill>
              <a:latin typeface="Calibri"/>
              <a:ea typeface="Calibri"/>
              <a:cs typeface="Calibri"/>
              <a:sym typeface="Calibri"/>
            </a:endParaRPr>
          </a:p>
        </p:txBody>
      </p:sp>
      <p:sp>
        <p:nvSpPr>
          <p:cNvPr id="307" name="Google Shape;307;p11"/>
          <p:cNvSpPr/>
          <p:nvPr/>
        </p:nvSpPr>
        <p:spPr>
          <a:xfrm>
            <a:off x="887040" y="1515600"/>
            <a:ext cx="6095520" cy="394560"/>
          </a:xfrm>
          <a:prstGeom prst="rect">
            <a:avLst/>
          </a:prstGeom>
          <a:noFill/>
          <a:ln>
            <a:noFill/>
          </a:ln>
        </p:spPr>
        <p:txBody>
          <a:bodyPr anchorCtr="0" anchor="t" bIns="45000" lIns="90000" spcFirstLastPara="1" rIns="90000" wrap="square" tIns="45000">
            <a:spAutoFit/>
          </a:bodyPr>
          <a:lstStyle/>
          <a:p>
            <a:pPr indent="0" lvl="0" marL="0" marR="0" rtl="0" algn="l">
              <a:lnSpc>
                <a:spcPct val="100000"/>
              </a:lnSpc>
              <a:spcBef>
                <a:spcPts val="0"/>
              </a:spcBef>
              <a:spcAft>
                <a:spcPts val="0"/>
              </a:spcAft>
              <a:buNone/>
            </a:pPr>
            <a:r>
              <a:rPr b="1" lang="en-GB" sz="2000" strike="noStrike">
                <a:solidFill>
                  <a:srgbClr val="9CC2E5"/>
                </a:solidFill>
                <a:latin typeface="Open Sans"/>
                <a:ea typeface="Open Sans"/>
                <a:cs typeface="Open Sans"/>
                <a:sym typeface="Open Sans"/>
              </a:rPr>
              <a:t>System Architecture Key Concepts</a:t>
            </a:r>
            <a:endParaRPr b="0" sz="2000" strike="noStrike">
              <a:solidFill>
                <a:srgbClr val="000000"/>
              </a:solidFill>
              <a:latin typeface="Arial"/>
              <a:ea typeface="Arial"/>
              <a:cs typeface="Arial"/>
              <a:sym typeface="Arial"/>
            </a:endParaRPr>
          </a:p>
        </p:txBody>
      </p:sp>
    </p:spTree>
  </p:cSld>
  <p:clrMapOvr>
    <a:masterClrMapping/>
  </p:clrMapOvr>
  <p:transition spd="slow">
    <p:push dir="r"/>
  </p:transition>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2" name="Shape 312"/>
        <p:cNvGrpSpPr/>
        <p:nvPr/>
      </p:nvGrpSpPr>
      <p:grpSpPr>
        <a:xfrm>
          <a:off x="0" y="0"/>
          <a:ext cx="0" cy="0"/>
          <a:chOff x="0" y="0"/>
          <a:chExt cx="0" cy="0"/>
        </a:xfrm>
      </p:grpSpPr>
      <p:pic>
        <p:nvPicPr>
          <p:cNvPr descr="Graphical user interface, sunburst chart&#10;&#10;Description automatically generated" id="313" name="Google Shape;313;p12"/>
          <p:cNvPicPr preferRelativeResize="0"/>
          <p:nvPr/>
        </p:nvPicPr>
        <p:blipFill rotWithShape="1">
          <a:blip r:embed="rId3">
            <a:alphaModFix/>
          </a:blip>
          <a:srcRect b="0" l="0" r="0" t="0"/>
          <a:stretch/>
        </p:blipFill>
        <p:spPr>
          <a:xfrm>
            <a:off x="1440" y="1440"/>
            <a:ext cx="12188880" cy="6854760"/>
          </a:xfrm>
          <a:prstGeom prst="rect">
            <a:avLst/>
          </a:prstGeom>
          <a:noFill/>
          <a:ln>
            <a:noFill/>
          </a:ln>
        </p:spPr>
      </p:pic>
      <p:sp>
        <p:nvSpPr>
          <p:cNvPr id="314" name="Google Shape;314;p12"/>
          <p:cNvSpPr/>
          <p:nvPr/>
        </p:nvSpPr>
        <p:spPr>
          <a:xfrm>
            <a:off x="11775960" y="6455160"/>
            <a:ext cx="393120" cy="36468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lang="en-GB" sz="1400" strike="noStrike">
                <a:solidFill>
                  <a:srgbClr val="FFFFFF"/>
                </a:solidFill>
                <a:latin typeface="Open Sans ExtraBold"/>
                <a:ea typeface="Open Sans ExtraBold"/>
                <a:cs typeface="Open Sans ExtraBold"/>
                <a:sym typeface="Open Sans ExtraBold"/>
              </a:rPr>
              <a:t>11</a:t>
            </a:r>
            <a:endParaRPr b="0" sz="1400" strike="noStrike">
              <a:solidFill>
                <a:srgbClr val="000000"/>
              </a:solidFill>
              <a:latin typeface="Arial"/>
              <a:ea typeface="Arial"/>
              <a:cs typeface="Arial"/>
              <a:sym typeface="Arial"/>
            </a:endParaRPr>
          </a:p>
        </p:txBody>
      </p:sp>
      <p:sp>
        <p:nvSpPr>
          <p:cNvPr id="315" name="Google Shape;315;p12"/>
          <p:cNvSpPr/>
          <p:nvPr/>
        </p:nvSpPr>
        <p:spPr>
          <a:xfrm>
            <a:off x="887040" y="4680"/>
            <a:ext cx="10888560" cy="1368720"/>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None/>
            </a:pPr>
            <a:r>
              <a:rPr b="0" lang="en-GB" sz="4400" strike="noStrike">
                <a:solidFill>
                  <a:srgbClr val="000000"/>
                </a:solidFill>
                <a:latin typeface="Open Sans"/>
                <a:ea typeface="Open Sans"/>
                <a:cs typeface="Open Sans"/>
                <a:sym typeface="Open Sans"/>
              </a:rPr>
              <a:t>7.3 Web Map and Feature Server (GeoServer)</a:t>
            </a:r>
            <a:endParaRPr b="0" sz="4400" strike="noStrike">
              <a:solidFill>
                <a:srgbClr val="000000"/>
              </a:solidFill>
              <a:latin typeface="Arial"/>
              <a:ea typeface="Arial"/>
              <a:cs typeface="Arial"/>
              <a:sym typeface="Arial"/>
            </a:endParaRPr>
          </a:p>
        </p:txBody>
      </p:sp>
      <p:sp>
        <p:nvSpPr>
          <p:cNvPr id="316" name="Google Shape;316;p12"/>
          <p:cNvSpPr txBox="1"/>
          <p:nvPr>
            <p:ph idx="4294967295" type="body"/>
          </p:nvPr>
        </p:nvSpPr>
        <p:spPr>
          <a:xfrm>
            <a:off x="389160" y="1856160"/>
            <a:ext cx="4727880" cy="3854520"/>
          </a:xfrm>
          <a:prstGeom prst="rect">
            <a:avLst/>
          </a:prstGeom>
          <a:noFill/>
          <a:ln>
            <a:noFill/>
          </a:ln>
        </p:spPr>
        <p:txBody>
          <a:bodyPr anchorCtr="0" anchor="t" bIns="45700" lIns="91425" spcFirstLastPara="1" rIns="91425" wrap="square" tIns="45700">
            <a:normAutofit fontScale="99500" lnSpcReduction="10000"/>
          </a:bodyPr>
          <a:lstStyle/>
          <a:p>
            <a:pPr indent="0" lvl="0" marL="228600" marR="0" rtl="0" algn="l">
              <a:lnSpc>
                <a:spcPct val="150000"/>
              </a:lnSpc>
              <a:spcBef>
                <a:spcPts val="0"/>
              </a:spcBef>
              <a:spcAft>
                <a:spcPts val="0"/>
              </a:spcAft>
              <a:buClr>
                <a:srgbClr val="000000"/>
              </a:buClr>
              <a:buSzPct val="100000"/>
              <a:buFont typeface="Arial"/>
              <a:buNone/>
            </a:pPr>
            <a:r>
              <a:rPr b="0" i="0" lang="en-GB" sz="2400" u="none" cap="none" strike="noStrike">
                <a:solidFill>
                  <a:srgbClr val="000000"/>
                </a:solidFill>
                <a:latin typeface="Open Sans"/>
                <a:ea typeface="Open Sans"/>
                <a:cs typeface="Open Sans"/>
                <a:sym typeface="Open Sans"/>
              </a:rPr>
              <a:t>GeoServer is an open-source server for sharing geospatial data. It is designed for interoperability and excels at publishing any major spatial data source using open standards.</a:t>
            </a:r>
            <a:endParaRPr b="0" i="0" sz="2400" u="none" cap="none" strike="noStrike">
              <a:solidFill>
                <a:srgbClr val="000000"/>
              </a:solidFill>
              <a:latin typeface="Calibri"/>
              <a:ea typeface="Calibri"/>
              <a:cs typeface="Calibri"/>
              <a:sym typeface="Calibri"/>
            </a:endParaRPr>
          </a:p>
        </p:txBody>
      </p:sp>
      <p:sp>
        <p:nvSpPr>
          <p:cNvPr id="317" name="Google Shape;317;p12"/>
          <p:cNvSpPr/>
          <p:nvPr/>
        </p:nvSpPr>
        <p:spPr>
          <a:xfrm>
            <a:off x="389160" y="5999760"/>
            <a:ext cx="3043800" cy="272160"/>
          </a:xfrm>
          <a:prstGeom prst="rect">
            <a:avLst/>
          </a:prstGeom>
          <a:noFill/>
          <a:ln>
            <a:noFill/>
          </a:ln>
        </p:spPr>
        <p:txBody>
          <a:bodyPr anchorCtr="0" anchor="t" bIns="45000" lIns="90000" spcFirstLastPara="1" rIns="90000" wrap="square" tIns="45000">
            <a:spAutoFit/>
          </a:bodyPr>
          <a:lstStyle/>
          <a:p>
            <a:pPr indent="0" lvl="0" marL="0" marR="0" rtl="0" algn="l">
              <a:lnSpc>
                <a:spcPct val="100000"/>
              </a:lnSpc>
              <a:spcBef>
                <a:spcPts val="0"/>
              </a:spcBef>
              <a:spcAft>
                <a:spcPts val="0"/>
              </a:spcAft>
              <a:buNone/>
            </a:pPr>
            <a:r>
              <a:rPr b="0" i="1" lang="en-GB" sz="1200" strike="noStrike">
                <a:solidFill>
                  <a:srgbClr val="000000"/>
                </a:solidFill>
                <a:latin typeface="Open Sans"/>
                <a:ea typeface="Open Sans"/>
                <a:cs typeface="Open Sans"/>
                <a:sym typeface="Open Sans"/>
              </a:rPr>
              <a:t>Source: </a:t>
            </a:r>
            <a:r>
              <a:rPr b="0" i="1" lang="en-GB" sz="1200" u="sng" strike="noStrike">
                <a:solidFill>
                  <a:srgbClr val="0563C1"/>
                </a:solidFill>
                <a:latin typeface="Open Sans"/>
                <a:ea typeface="Open Sans"/>
                <a:cs typeface="Open Sans"/>
                <a:sym typeface="Open Sans"/>
                <a:hlinkClick r:id="rId4">
                  <a:extLst>
                    <a:ext uri="{A12FA001-AC4F-418D-AE19-62706E023703}">
                      <ahyp:hlinkClr val="tx"/>
                    </a:ext>
                  </a:extLst>
                </a:hlinkClick>
              </a:rPr>
              <a:t>What is GeoServer?</a:t>
            </a:r>
            <a:endParaRPr b="0" sz="1200" strike="noStrike">
              <a:solidFill>
                <a:srgbClr val="000000"/>
              </a:solidFill>
              <a:latin typeface="Arial"/>
              <a:ea typeface="Arial"/>
              <a:cs typeface="Arial"/>
              <a:sym typeface="Arial"/>
            </a:endParaRPr>
          </a:p>
        </p:txBody>
      </p:sp>
      <p:pic>
        <p:nvPicPr>
          <p:cNvPr id="318" name="Google Shape;318;p12"/>
          <p:cNvPicPr preferRelativeResize="0"/>
          <p:nvPr/>
        </p:nvPicPr>
        <p:blipFill rotWithShape="1">
          <a:blip r:embed="rId5">
            <a:alphaModFix/>
          </a:blip>
          <a:srcRect b="0" l="0" r="0" t="0"/>
          <a:stretch/>
        </p:blipFill>
        <p:spPr>
          <a:xfrm>
            <a:off x="5117400" y="1943640"/>
            <a:ext cx="6320160" cy="3858480"/>
          </a:xfrm>
          <a:prstGeom prst="rect">
            <a:avLst/>
          </a:prstGeom>
          <a:noFill/>
          <a:ln>
            <a:noFill/>
          </a:ln>
        </p:spPr>
      </p:pic>
      <p:sp>
        <p:nvSpPr>
          <p:cNvPr id="319" name="Google Shape;319;p12"/>
          <p:cNvSpPr/>
          <p:nvPr/>
        </p:nvSpPr>
        <p:spPr>
          <a:xfrm>
            <a:off x="6331680" y="5999760"/>
            <a:ext cx="3833640" cy="272160"/>
          </a:xfrm>
          <a:prstGeom prst="rect">
            <a:avLst/>
          </a:prstGeom>
          <a:noFill/>
          <a:ln>
            <a:noFill/>
          </a:ln>
        </p:spPr>
        <p:txBody>
          <a:bodyPr anchorCtr="0" anchor="t" bIns="45000" lIns="90000" spcFirstLastPara="1" rIns="90000" wrap="square" tIns="45000">
            <a:spAutoFit/>
          </a:bodyPr>
          <a:lstStyle/>
          <a:p>
            <a:pPr indent="0" lvl="0" marL="0" marR="0" rtl="0" algn="ctr">
              <a:lnSpc>
                <a:spcPct val="100000"/>
              </a:lnSpc>
              <a:spcBef>
                <a:spcPts val="0"/>
              </a:spcBef>
              <a:spcAft>
                <a:spcPts val="0"/>
              </a:spcAft>
              <a:buNone/>
            </a:pPr>
            <a:r>
              <a:rPr b="0" i="1" lang="en-GB" sz="1200" strike="noStrike">
                <a:solidFill>
                  <a:srgbClr val="000000"/>
                </a:solidFill>
                <a:latin typeface="Open Sans"/>
                <a:ea typeface="Open Sans"/>
                <a:cs typeface="Open Sans"/>
                <a:sym typeface="Open Sans"/>
              </a:rPr>
              <a:t>Diagram Source: </a:t>
            </a:r>
            <a:r>
              <a:rPr b="0" i="1" lang="en-GB" sz="1200" u="sng" strike="noStrike">
                <a:solidFill>
                  <a:srgbClr val="0563C1"/>
                </a:solidFill>
                <a:latin typeface="Open Sans"/>
                <a:ea typeface="Open Sans"/>
                <a:cs typeface="Open Sans"/>
                <a:sym typeface="Open Sans"/>
                <a:hlinkClick r:id="rId6">
                  <a:extLst>
                    <a:ext uri="{A12FA001-AC4F-418D-AE19-62706E023703}">
                      <ahyp:hlinkClr val="tx"/>
                    </a:ext>
                  </a:extLst>
                </a:hlinkClick>
              </a:rPr>
              <a:t>eAtlas</a:t>
            </a:r>
            <a:endParaRPr b="0" sz="1200" strike="noStrike">
              <a:solidFill>
                <a:srgbClr val="000000"/>
              </a:solidFill>
              <a:latin typeface="Arial"/>
              <a:ea typeface="Arial"/>
              <a:cs typeface="Arial"/>
              <a:sym typeface="Arial"/>
            </a:endParaRPr>
          </a:p>
        </p:txBody>
      </p:sp>
    </p:spTree>
  </p:cSld>
  <p:clrMapOvr>
    <a:masterClrMapping/>
  </p:clrMapOvr>
  <p:transition spd="slow">
    <p:push dir="r"/>
  </p:transition>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4" name="Shape 324"/>
        <p:cNvGrpSpPr/>
        <p:nvPr/>
      </p:nvGrpSpPr>
      <p:grpSpPr>
        <a:xfrm>
          <a:off x="0" y="0"/>
          <a:ext cx="0" cy="0"/>
          <a:chOff x="0" y="0"/>
          <a:chExt cx="0" cy="0"/>
        </a:xfrm>
      </p:grpSpPr>
      <p:pic>
        <p:nvPicPr>
          <p:cNvPr descr="Graphical user interface, sunburst chart&#10;&#10;Description automatically generated" id="325" name="Google Shape;325;p13"/>
          <p:cNvPicPr preferRelativeResize="0"/>
          <p:nvPr/>
        </p:nvPicPr>
        <p:blipFill rotWithShape="1">
          <a:blip r:embed="rId3">
            <a:alphaModFix/>
          </a:blip>
          <a:srcRect b="0" l="0" r="0" t="0"/>
          <a:stretch/>
        </p:blipFill>
        <p:spPr>
          <a:xfrm>
            <a:off x="-19800" y="1440"/>
            <a:ext cx="12188880" cy="6854760"/>
          </a:xfrm>
          <a:prstGeom prst="rect">
            <a:avLst/>
          </a:prstGeom>
          <a:noFill/>
          <a:ln>
            <a:noFill/>
          </a:ln>
        </p:spPr>
      </p:pic>
      <p:sp>
        <p:nvSpPr>
          <p:cNvPr id="326" name="Google Shape;326;p13"/>
          <p:cNvSpPr/>
          <p:nvPr/>
        </p:nvSpPr>
        <p:spPr>
          <a:xfrm>
            <a:off x="11775960" y="6455160"/>
            <a:ext cx="393120" cy="36468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lang="en-GB" sz="1400" strike="noStrike">
                <a:solidFill>
                  <a:srgbClr val="FFFFFF"/>
                </a:solidFill>
                <a:latin typeface="Open Sans ExtraBold"/>
                <a:ea typeface="Open Sans ExtraBold"/>
                <a:cs typeface="Open Sans ExtraBold"/>
                <a:sym typeface="Open Sans ExtraBold"/>
              </a:rPr>
              <a:t>12</a:t>
            </a:r>
            <a:endParaRPr b="0" sz="1400" strike="noStrike">
              <a:solidFill>
                <a:srgbClr val="000000"/>
              </a:solidFill>
              <a:latin typeface="Arial"/>
              <a:ea typeface="Arial"/>
              <a:cs typeface="Arial"/>
              <a:sym typeface="Arial"/>
            </a:endParaRPr>
          </a:p>
        </p:txBody>
      </p:sp>
      <p:sp>
        <p:nvSpPr>
          <p:cNvPr id="327" name="Google Shape;327;p13"/>
          <p:cNvSpPr/>
          <p:nvPr/>
        </p:nvSpPr>
        <p:spPr>
          <a:xfrm>
            <a:off x="887040" y="4680"/>
            <a:ext cx="10888560" cy="1368720"/>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None/>
            </a:pPr>
            <a:r>
              <a:rPr b="0" lang="en-GB" sz="4400" strike="noStrike">
                <a:solidFill>
                  <a:srgbClr val="000000"/>
                </a:solidFill>
                <a:latin typeface="Open Sans"/>
                <a:ea typeface="Open Sans"/>
                <a:cs typeface="Open Sans"/>
                <a:sym typeface="Open Sans"/>
              </a:rPr>
              <a:t>7.3 Web Map and Feature Server (GeoServer)</a:t>
            </a:r>
            <a:endParaRPr b="0" sz="4400" strike="noStrike">
              <a:solidFill>
                <a:srgbClr val="000000"/>
              </a:solidFill>
              <a:latin typeface="Arial"/>
              <a:ea typeface="Arial"/>
              <a:cs typeface="Arial"/>
              <a:sym typeface="Arial"/>
            </a:endParaRPr>
          </a:p>
        </p:txBody>
      </p:sp>
      <p:sp>
        <p:nvSpPr>
          <p:cNvPr id="328" name="Google Shape;328;p13"/>
          <p:cNvSpPr txBox="1"/>
          <p:nvPr>
            <p:ph idx="4294967295" type="body"/>
          </p:nvPr>
        </p:nvSpPr>
        <p:spPr>
          <a:xfrm>
            <a:off x="389160" y="1948680"/>
            <a:ext cx="5353560" cy="4506120"/>
          </a:xfrm>
          <a:prstGeom prst="rect">
            <a:avLst/>
          </a:prstGeom>
          <a:noFill/>
          <a:ln>
            <a:noFill/>
          </a:ln>
        </p:spPr>
        <p:txBody>
          <a:bodyPr anchorCtr="0" anchor="t" bIns="45700" lIns="91425" spcFirstLastPara="1" rIns="91425" wrap="square" tIns="45700">
            <a:noAutofit/>
          </a:bodyPr>
          <a:lstStyle/>
          <a:p>
            <a:pPr indent="0" lvl="0" marL="228600" marR="0" rtl="0" algn="l">
              <a:lnSpc>
                <a:spcPct val="150000"/>
              </a:lnSpc>
              <a:spcBef>
                <a:spcPts val="0"/>
              </a:spcBef>
              <a:spcAft>
                <a:spcPts val="0"/>
              </a:spcAft>
              <a:buClr>
                <a:srgbClr val="000000"/>
              </a:buClr>
              <a:buSzPts val="1800"/>
              <a:buFont typeface="Arial"/>
              <a:buNone/>
            </a:pPr>
            <a:r>
              <a:rPr b="0" i="0" lang="en-GB" sz="1800" u="none" cap="none" strike="noStrike">
                <a:solidFill>
                  <a:srgbClr val="000000"/>
                </a:solidFill>
                <a:latin typeface="Open Sans"/>
                <a:ea typeface="Open Sans"/>
                <a:cs typeface="Open Sans"/>
                <a:sym typeface="Open Sans"/>
              </a:rPr>
              <a:t>A brief description of hosting data from your PostgreSQL database on GeoServer </a:t>
            </a:r>
            <a:endParaRPr b="0" i="0" sz="1800" u="none" cap="none" strike="noStrike">
              <a:solidFill>
                <a:srgbClr val="000000"/>
              </a:solidFill>
              <a:latin typeface="Calibri"/>
              <a:ea typeface="Calibri"/>
              <a:cs typeface="Calibri"/>
              <a:sym typeface="Calibri"/>
            </a:endParaRPr>
          </a:p>
          <a:p>
            <a:pPr indent="-457200" lvl="0" marL="457200" marR="0" rtl="0" algn="l">
              <a:lnSpc>
                <a:spcPct val="150000"/>
              </a:lnSpc>
              <a:spcBef>
                <a:spcPts val="1001"/>
              </a:spcBef>
              <a:spcAft>
                <a:spcPts val="0"/>
              </a:spcAft>
              <a:buClr>
                <a:srgbClr val="000000"/>
              </a:buClr>
              <a:buSzPts val="1800"/>
              <a:buFont typeface="Calibri"/>
              <a:buAutoNum type="arabicPeriod"/>
            </a:pPr>
            <a:r>
              <a:rPr b="0" i="0" lang="en-GB" sz="1800" u="none" cap="none" strike="noStrike">
                <a:solidFill>
                  <a:srgbClr val="000000"/>
                </a:solidFill>
                <a:latin typeface="Open Sans"/>
                <a:ea typeface="Open Sans"/>
                <a:cs typeface="Open Sans"/>
                <a:sym typeface="Open Sans"/>
              </a:rPr>
              <a:t>Configure GeoServer to connect to the PostgreSQL database.</a:t>
            </a:r>
            <a:endParaRPr b="0" i="0" sz="1800" u="none" cap="none" strike="noStrike">
              <a:solidFill>
                <a:srgbClr val="000000"/>
              </a:solidFill>
              <a:latin typeface="Calibri"/>
              <a:ea typeface="Calibri"/>
              <a:cs typeface="Calibri"/>
              <a:sym typeface="Calibri"/>
            </a:endParaRPr>
          </a:p>
          <a:p>
            <a:pPr indent="-457200" lvl="0" marL="457200" marR="0" rtl="0" algn="l">
              <a:lnSpc>
                <a:spcPct val="150000"/>
              </a:lnSpc>
              <a:spcBef>
                <a:spcPts val="1001"/>
              </a:spcBef>
              <a:spcAft>
                <a:spcPts val="0"/>
              </a:spcAft>
              <a:buClr>
                <a:srgbClr val="000000"/>
              </a:buClr>
              <a:buSzPts val="1800"/>
              <a:buFont typeface="Calibri"/>
              <a:buAutoNum type="arabicPeriod"/>
            </a:pPr>
            <a:r>
              <a:rPr b="0" i="0" lang="en-GB" sz="1800" u="none" cap="none" strike="noStrike">
                <a:solidFill>
                  <a:srgbClr val="000000"/>
                </a:solidFill>
                <a:latin typeface="Open Sans"/>
                <a:ea typeface="Open Sans"/>
                <a:cs typeface="Open Sans"/>
                <a:sym typeface="Open Sans"/>
              </a:rPr>
              <a:t>Set up appropriate data stores within GeoServer to access the spatial data from the database.</a:t>
            </a:r>
            <a:endParaRPr b="0" i="0" sz="1800" u="none" cap="none" strike="noStrike">
              <a:solidFill>
                <a:srgbClr val="000000"/>
              </a:solidFill>
              <a:latin typeface="Calibri"/>
              <a:ea typeface="Calibri"/>
              <a:cs typeface="Calibri"/>
              <a:sym typeface="Calibri"/>
            </a:endParaRPr>
          </a:p>
          <a:p>
            <a:pPr indent="-457200" lvl="0" marL="457200" marR="0" rtl="0" algn="l">
              <a:lnSpc>
                <a:spcPct val="150000"/>
              </a:lnSpc>
              <a:spcBef>
                <a:spcPts val="1001"/>
              </a:spcBef>
              <a:spcAft>
                <a:spcPts val="0"/>
              </a:spcAft>
              <a:buClr>
                <a:srgbClr val="000000"/>
              </a:buClr>
              <a:buSzPts val="1800"/>
              <a:buFont typeface="Calibri"/>
              <a:buAutoNum type="arabicPeriod"/>
            </a:pPr>
            <a:r>
              <a:rPr b="0" i="0" lang="en-GB" sz="1800" u="none" cap="none" strike="noStrike">
                <a:solidFill>
                  <a:srgbClr val="000000"/>
                </a:solidFill>
                <a:latin typeface="Open Sans"/>
                <a:ea typeface="Open Sans"/>
                <a:cs typeface="Open Sans"/>
                <a:sym typeface="Open Sans"/>
              </a:rPr>
              <a:t>Publish the spatial data as WMS, WFS, WCS and CSW services using GeoServer.</a:t>
            </a:r>
            <a:endParaRPr b="0" i="0" sz="1800" u="none" cap="none" strike="noStrike">
              <a:solidFill>
                <a:srgbClr val="000000"/>
              </a:solidFill>
              <a:latin typeface="Calibri"/>
              <a:ea typeface="Calibri"/>
              <a:cs typeface="Calibri"/>
              <a:sym typeface="Calibri"/>
            </a:endParaRPr>
          </a:p>
        </p:txBody>
      </p:sp>
      <p:sp>
        <p:nvSpPr>
          <p:cNvPr id="329" name="Google Shape;329;p13"/>
          <p:cNvSpPr/>
          <p:nvPr/>
        </p:nvSpPr>
        <p:spPr>
          <a:xfrm>
            <a:off x="6760800" y="1499400"/>
            <a:ext cx="4760280" cy="454680"/>
          </a:xfrm>
          <a:prstGeom prst="rect">
            <a:avLst/>
          </a:prstGeom>
          <a:noFill/>
          <a:ln>
            <a:noFill/>
          </a:ln>
        </p:spPr>
        <p:txBody>
          <a:bodyPr anchorCtr="0" anchor="t" bIns="45000" lIns="90000" spcFirstLastPara="1" rIns="90000" wrap="square" tIns="45000">
            <a:spAutoFit/>
          </a:bodyPr>
          <a:lstStyle/>
          <a:p>
            <a:pPr indent="0" lvl="0" marL="0" marR="0" rtl="0" algn="l">
              <a:lnSpc>
                <a:spcPct val="100000"/>
              </a:lnSpc>
              <a:spcBef>
                <a:spcPts val="0"/>
              </a:spcBef>
              <a:spcAft>
                <a:spcPts val="0"/>
              </a:spcAft>
              <a:buNone/>
            </a:pPr>
            <a:r>
              <a:rPr b="0" i="1" lang="en-GB" sz="1200" strike="noStrike">
                <a:solidFill>
                  <a:srgbClr val="000000"/>
                </a:solidFill>
                <a:latin typeface="Open Sans"/>
                <a:ea typeface="Open Sans"/>
                <a:cs typeface="Open Sans"/>
                <a:sym typeface="Open Sans"/>
              </a:rPr>
              <a:t>Source: </a:t>
            </a:r>
            <a:r>
              <a:rPr b="0" i="1" lang="en-GB" sz="1200" u="sng" strike="noStrike">
                <a:solidFill>
                  <a:srgbClr val="0563C1"/>
                </a:solidFill>
                <a:latin typeface="Open Sans"/>
                <a:ea typeface="Open Sans"/>
                <a:cs typeface="Open Sans"/>
                <a:sym typeface="Open Sans"/>
                <a:hlinkClick r:id="rId4">
                  <a:extLst>
                    <a:ext uri="{A12FA001-AC4F-418D-AE19-62706E023703}">
                      <ahyp:hlinkClr val="tx"/>
                    </a:ext>
                  </a:extLst>
                </a:hlinkClick>
              </a:rPr>
              <a:t>Hosting Data from Your PostgreSQL Database on GeoServer</a:t>
            </a:r>
            <a:endParaRPr b="0" sz="1200" strike="noStrike">
              <a:solidFill>
                <a:srgbClr val="000000"/>
              </a:solidFill>
              <a:latin typeface="Arial"/>
              <a:ea typeface="Arial"/>
              <a:cs typeface="Arial"/>
              <a:sym typeface="Arial"/>
            </a:endParaRPr>
          </a:p>
        </p:txBody>
      </p:sp>
      <p:sp>
        <p:nvSpPr>
          <p:cNvPr id="330" name="Google Shape;330;p13"/>
          <p:cNvSpPr/>
          <p:nvPr/>
        </p:nvSpPr>
        <p:spPr>
          <a:xfrm>
            <a:off x="389160" y="1461240"/>
            <a:ext cx="6207840" cy="394560"/>
          </a:xfrm>
          <a:prstGeom prst="rect">
            <a:avLst/>
          </a:prstGeom>
          <a:noFill/>
          <a:ln>
            <a:noFill/>
          </a:ln>
        </p:spPr>
        <p:txBody>
          <a:bodyPr anchorCtr="0" anchor="t" bIns="45000" lIns="90000" spcFirstLastPara="1" rIns="90000" wrap="square" tIns="45000">
            <a:spAutoFit/>
          </a:bodyPr>
          <a:lstStyle/>
          <a:p>
            <a:pPr indent="0" lvl="0" marL="0" marR="0" rtl="0" algn="l">
              <a:lnSpc>
                <a:spcPct val="100000"/>
              </a:lnSpc>
              <a:spcBef>
                <a:spcPts val="0"/>
              </a:spcBef>
              <a:spcAft>
                <a:spcPts val="0"/>
              </a:spcAft>
              <a:buNone/>
            </a:pPr>
            <a:r>
              <a:rPr b="1" lang="en-GB" sz="2000" strike="noStrike">
                <a:solidFill>
                  <a:srgbClr val="9CC2E5"/>
                </a:solidFill>
                <a:latin typeface="Open Sans"/>
                <a:ea typeface="Open Sans"/>
                <a:cs typeface="Open Sans"/>
                <a:sym typeface="Open Sans"/>
              </a:rPr>
              <a:t>GeoServer (Publishing PostgreSQL Data)</a:t>
            </a:r>
            <a:endParaRPr b="0" sz="2000" strike="noStrike">
              <a:solidFill>
                <a:srgbClr val="000000"/>
              </a:solidFill>
              <a:latin typeface="Arial"/>
              <a:ea typeface="Arial"/>
              <a:cs typeface="Arial"/>
              <a:sym typeface="Arial"/>
            </a:endParaRPr>
          </a:p>
        </p:txBody>
      </p:sp>
      <p:sp>
        <p:nvSpPr>
          <p:cNvPr id="331" name="Google Shape;331;p13"/>
          <p:cNvSpPr/>
          <p:nvPr/>
        </p:nvSpPr>
        <p:spPr>
          <a:xfrm>
            <a:off x="5743080" y="1861920"/>
            <a:ext cx="5941440" cy="3792960"/>
          </a:xfrm>
          <a:prstGeom prst="rect">
            <a:avLst/>
          </a:prstGeom>
          <a:noFill/>
          <a:ln>
            <a:noFill/>
          </a:ln>
        </p:spPr>
        <p:txBody>
          <a:bodyPr anchorCtr="0" anchor="t" bIns="45000" lIns="90000" spcFirstLastPara="1" rIns="90000" wrap="square" tIns="45000">
            <a:spAutoFit/>
          </a:bodyPr>
          <a:lstStyle/>
          <a:p>
            <a:pPr indent="-457200" lvl="0" marL="457200" marR="0" rtl="0" algn="l">
              <a:lnSpc>
                <a:spcPct val="150000"/>
              </a:lnSpc>
              <a:spcBef>
                <a:spcPts val="0"/>
              </a:spcBef>
              <a:spcAft>
                <a:spcPts val="0"/>
              </a:spcAft>
              <a:buClr>
                <a:srgbClr val="000000"/>
              </a:buClr>
              <a:buSzPts val="1800"/>
              <a:buFont typeface="Calibri"/>
              <a:buAutoNum type="arabicPeriod"/>
            </a:pPr>
            <a:r>
              <a:rPr b="0" lang="en-GB" sz="1800" strike="noStrike">
                <a:solidFill>
                  <a:srgbClr val="000000"/>
                </a:solidFill>
                <a:latin typeface="Open Sans"/>
                <a:ea typeface="Open Sans"/>
                <a:cs typeface="Open Sans"/>
                <a:sym typeface="Open Sans"/>
              </a:rPr>
              <a:t>GeoServer is a server-side software that enables the publishing and sharing of geospatial data as web services.</a:t>
            </a:r>
            <a:endParaRPr b="0" sz="1800" strike="noStrike">
              <a:solidFill>
                <a:srgbClr val="000000"/>
              </a:solidFill>
              <a:latin typeface="Arial"/>
              <a:ea typeface="Arial"/>
              <a:cs typeface="Arial"/>
              <a:sym typeface="Arial"/>
            </a:endParaRPr>
          </a:p>
          <a:p>
            <a:pPr indent="-457200" lvl="0" marL="457200" marR="0" rtl="0" algn="l">
              <a:lnSpc>
                <a:spcPct val="150000"/>
              </a:lnSpc>
              <a:spcBef>
                <a:spcPts val="0"/>
              </a:spcBef>
              <a:spcAft>
                <a:spcPts val="0"/>
              </a:spcAft>
              <a:buClr>
                <a:srgbClr val="000000"/>
              </a:buClr>
              <a:buSzPts val="1800"/>
              <a:buFont typeface="Calibri"/>
              <a:buAutoNum type="arabicPeriod"/>
            </a:pPr>
            <a:r>
              <a:rPr b="0" lang="en-GB" sz="1800" strike="noStrike">
                <a:solidFill>
                  <a:srgbClr val="000000"/>
                </a:solidFill>
                <a:latin typeface="Open Sans"/>
                <a:ea typeface="Open Sans"/>
                <a:cs typeface="Open Sans"/>
                <a:sym typeface="Open Sans"/>
              </a:rPr>
              <a:t>It supports standards such as WMS, WFS, WCS and CSW for data dissemination and interoperability</a:t>
            </a:r>
            <a:endParaRPr b="0" sz="1800" strike="noStrike">
              <a:solidFill>
                <a:srgbClr val="000000"/>
              </a:solidFill>
              <a:latin typeface="Arial"/>
              <a:ea typeface="Arial"/>
              <a:cs typeface="Arial"/>
              <a:sym typeface="Arial"/>
            </a:endParaRPr>
          </a:p>
          <a:p>
            <a:pPr indent="-457200" lvl="0" marL="457200" marR="0" rtl="0" algn="l">
              <a:lnSpc>
                <a:spcPct val="150000"/>
              </a:lnSpc>
              <a:spcBef>
                <a:spcPts val="0"/>
              </a:spcBef>
              <a:spcAft>
                <a:spcPts val="0"/>
              </a:spcAft>
              <a:buClr>
                <a:srgbClr val="000000"/>
              </a:buClr>
              <a:buSzPts val="1800"/>
              <a:buFont typeface="Calibri"/>
              <a:buAutoNum type="arabicPeriod"/>
            </a:pPr>
            <a:r>
              <a:rPr b="0" lang="en-GB" sz="1800" strike="noStrike">
                <a:solidFill>
                  <a:srgbClr val="000000"/>
                </a:solidFill>
                <a:latin typeface="Open Sans"/>
                <a:ea typeface="Open Sans"/>
                <a:cs typeface="Open Sans"/>
                <a:sym typeface="Open Sans"/>
              </a:rPr>
              <a:t>GeoServer connects to the spatial database (PostgreSQL with PostGIS) to access and serve the spatial data.</a:t>
            </a:r>
            <a:endParaRPr b="0" sz="1800" strike="noStrike">
              <a:solidFill>
                <a:srgbClr val="000000"/>
              </a:solidFill>
              <a:latin typeface="Arial"/>
              <a:ea typeface="Arial"/>
              <a:cs typeface="Arial"/>
              <a:sym typeface="Arial"/>
            </a:endParaRPr>
          </a:p>
        </p:txBody>
      </p:sp>
      <p:sp>
        <p:nvSpPr>
          <p:cNvPr id="332" name="Google Shape;332;p13"/>
          <p:cNvSpPr/>
          <p:nvPr/>
        </p:nvSpPr>
        <p:spPr>
          <a:xfrm>
            <a:off x="5312880" y="5649480"/>
            <a:ext cx="6207840" cy="729000"/>
          </a:xfrm>
          <a:prstGeom prst="rect">
            <a:avLst/>
          </a:prstGeom>
          <a:noFill/>
          <a:ln>
            <a:noFill/>
          </a:ln>
        </p:spPr>
        <p:txBody>
          <a:bodyPr anchorCtr="0" anchor="t" bIns="45000" lIns="90000" spcFirstLastPara="1" rIns="90000" wrap="square" tIns="45000">
            <a:spAutoFit/>
          </a:bodyPr>
          <a:lstStyle/>
          <a:p>
            <a:pPr indent="0" lvl="0" marL="0" marR="0" rtl="0" algn="ctr">
              <a:lnSpc>
                <a:spcPct val="150000"/>
              </a:lnSpc>
              <a:spcBef>
                <a:spcPts val="0"/>
              </a:spcBef>
              <a:spcAft>
                <a:spcPts val="0"/>
              </a:spcAft>
              <a:buNone/>
            </a:pPr>
            <a:r>
              <a:rPr b="0" i="1" lang="en-GB" sz="1400" strike="noStrike">
                <a:solidFill>
                  <a:srgbClr val="000000"/>
                </a:solidFill>
                <a:latin typeface="Open Sans"/>
                <a:ea typeface="Open Sans"/>
                <a:cs typeface="Open Sans"/>
                <a:sym typeface="Open Sans"/>
              </a:rPr>
              <a:t>Note: In GeoNode this workflow is automated when you upload a vector/raster layer.</a:t>
            </a:r>
            <a:endParaRPr b="0" sz="1400" strike="noStrike">
              <a:solidFill>
                <a:srgbClr val="000000"/>
              </a:solidFill>
              <a:latin typeface="Arial"/>
              <a:ea typeface="Arial"/>
              <a:cs typeface="Arial"/>
              <a:sym typeface="Arial"/>
            </a:endParaRPr>
          </a:p>
        </p:txBody>
      </p:sp>
    </p:spTree>
  </p:cSld>
  <p:clrMapOvr>
    <a:masterClrMapping/>
  </p:clrMapOvr>
  <p:transition spd="slow">
    <p:push dir="r"/>
  </p:transition>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7" name="Shape 337"/>
        <p:cNvGrpSpPr/>
        <p:nvPr/>
      </p:nvGrpSpPr>
      <p:grpSpPr>
        <a:xfrm>
          <a:off x="0" y="0"/>
          <a:ext cx="0" cy="0"/>
          <a:chOff x="0" y="0"/>
          <a:chExt cx="0" cy="0"/>
        </a:xfrm>
      </p:grpSpPr>
      <p:pic>
        <p:nvPicPr>
          <p:cNvPr descr="Graphical user interface, sunburst chart&#10;&#10;Description automatically generated" id="338" name="Google Shape;338;p14"/>
          <p:cNvPicPr preferRelativeResize="0"/>
          <p:nvPr/>
        </p:nvPicPr>
        <p:blipFill rotWithShape="1">
          <a:blip r:embed="rId3">
            <a:alphaModFix/>
          </a:blip>
          <a:srcRect b="0" l="0" r="0" t="0"/>
          <a:stretch/>
        </p:blipFill>
        <p:spPr>
          <a:xfrm>
            <a:off x="-19800" y="1440"/>
            <a:ext cx="12188880" cy="6854760"/>
          </a:xfrm>
          <a:prstGeom prst="rect">
            <a:avLst/>
          </a:prstGeom>
          <a:noFill/>
          <a:ln>
            <a:noFill/>
          </a:ln>
        </p:spPr>
      </p:pic>
      <p:sp>
        <p:nvSpPr>
          <p:cNvPr id="339" name="Google Shape;339;p14"/>
          <p:cNvSpPr/>
          <p:nvPr/>
        </p:nvSpPr>
        <p:spPr>
          <a:xfrm>
            <a:off x="11775960" y="6455160"/>
            <a:ext cx="393120" cy="36468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lang="en-GB" sz="1400" strike="noStrike">
                <a:solidFill>
                  <a:srgbClr val="FFFFFF"/>
                </a:solidFill>
                <a:latin typeface="Open Sans ExtraBold"/>
                <a:ea typeface="Open Sans ExtraBold"/>
                <a:cs typeface="Open Sans ExtraBold"/>
                <a:sym typeface="Open Sans ExtraBold"/>
              </a:rPr>
              <a:t>13</a:t>
            </a:r>
            <a:endParaRPr b="0" sz="1400" strike="noStrike">
              <a:solidFill>
                <a:srgbClr val="000000"/>
              </a:solidFill>
              <a:latin typeface="Arial"/>
              <a:ea typeface="Arial"/>
              <a:cs typeface="Arial"/>
              <a:sym typeface="Arial"/>
            </a:endParaRPr>
          </a:p>
        </p:txBody>
      </p:sp>
      <p:sp>
        <p:nvSpPr>
          <p:cNvPr id="340" name="Google Shape;340;p14"/>
          <p:cNvSpPr/>
          <p:nvPr/>
        </p:nvSpPr>
        <p:spPr>
          <a:xfrm>
            <a:off x="887040" y="4680"/>
            <a:ext cx="10888560" cy="1368720"/>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None/>
            </a:pPr>
            <a:r>
              <a:rPr b="0" lang="en-GB" sz="4400" strike="noStrike">
                <a:solidFill>
                  <a:srgbClr val="000000"/>
                </a:solidFill>
                <a:latin typeface="Open Sans"/>
                <a:ea typeface="Open Sans"/>
                <a:cs typeface="Open Sans"/>
                <a:sym typeface="Open Sans"/>
              </a:rPr>
              <a:t>7.3 Web Map and Feature Server (GeoServer)</a:t>
            </a:r>
            <a:endParaRPr b="0" sz="4400" strike="noStrike">
              <a:solidFill>
                <a:srgbClr val="000000"/>
              </a:solidFill>
              <a:latin typeface="Arial"/>
              <a:ea typeface="Arial"/>
              <a:cs typeface="Arial"/>
              <a:sym typeface="Arial"/>
            </a:endParaRPr>
          </a:p>
        </p:txBody>
      </p:sp>
      <p:sp>
        <p:nvSpPr>
          <p:cNvPr id="341" name="Google Shape;341;p14"/>
          <p:cNvSpPr txBox="1"/>
          <p:nvPr>
            <p:ph idx="4294967295" type="body"/>
          </p:nvPr>
        </p:nvSpPr>
        <p:spPr>
          <a:xfrm>
            <a:off x="389160" y="1948680"/>
            <a:ext cx="5706720" cy="4506120"/>
          </a:xfrm>
          <a:prstGeom prst="rect">
            <a:avLst/>
          </a:prstGeom>
          <a:noFill/>
          <a:ln>
            <a:noFill/>
          </a:ln>
        </p:spPr>
        <p:txBody>
          <a:bodyPr anchorCtr="0" anchor="t" bIns="45700" lIns="91425" spcFirstLastPara="1" rIns="91425" wrap="square" tIns="45700">
            <a:noAutofit/>
          </a:bodyPr>
          <a:lstStyle/>
          <a:p>
            <a:pPr indent="0" lvl="0" marL="228600" marR="0" rtl="0" algn="l">
              <a:lnSpc>
                <a:spcPct val="150000"/>
              </a:lnSpc>
              <a:spcBef>
                <a:spcPts val="0"/>
              </a:spcBef>
              <a:spcAft>
                <a:spcPts val="0"/>
              </a:spcAft>
              <a:buClr>
                <a:srgbClr val="000000"/>
              </a:buClr>
              <a:buSzPts val="1800"/>
              <a:buFont typeface="Arial"/>
              <a:buNone/>
            </a:pPr>
            <a:r>
              <a:rPr b="0" i="0" lang="en-GB" sz="1800" u="none" cap="none" strike="noStrike">
                <a:solidFill>
                  <a:srgbClr val="000000"/>
                </a:solidFill>
                <a:latin typeface="Open Sans"/>
                <a:ea typeface="Open Sans"/>
                <a:cs typeface="Open Sans"/>
                <a:sym typeface="Open Sans"/>
              </a:rPr>
              <a:t>GeoNode is an open-source SDI portal platform that provides a user interface for accessing and sharing geospatial data.</a:t>
            </a:r>
            <a:endParaRPr b="0" i="0" sz="1800" u="none" cap="none" strike="noStrike">
              <a:solidFill>
                <a:srgbClr val="000000"/>
              </a:solidFill>
              <a:latin typeface="Calibri"/>
              <a:ea typeface="Calibri"/>
              <a:cs typeface="Calibri"/>
              <a:sym typeface="Calibri"/>
            </a:endParaRPr>
          </a:p>
          <a:p>
            <a:pPr indent="0" lvl="0" marL="228600" marR="0" rtl="0" algn="l">
              <a:lnSpc>
                <a:spcPct val="150000"/>
              </a:lnSpc>
              <a:spcBef>
                <a:spcPts val="1001"/>
              </a:spcBef>
              <a:spcAft>
                <a:spcPts val="0"/>
              </a:spcAft>
              <a:buClr>
                <a:srgbClr val="000000"/>
              </a:buClr>
              <a:buSzPts val="1800"/>
              <a:buFont typeface="Arial"/>
              <a:buNone/>
            </a:pPr>
            <a:r>
              <a:rPr b="0" i="0" lang="en-GB" sz="1800" u="none" cap="none" strike="noStrike">
                <a:solidFill>
                  <a:srgbClr val="000000"/>
                </a:solidFill>
                <a:latin typeface="Open Sans"/>
                <a:ea typeface="Open Sans"/>
                <a:cs typeface="Open Sans"/>
                <a:sym typeface="Open Sans"/>
              </a:rPr>
              <a:t>It integrates with GeoServer to leverage published web services.</a:t>
            </a:r>
            <a:endParaRPr b="0" i="0" sz="1800" u="none" cap="none" strike="noStrike">
              <a:solidFill>
                <a:srgbClr val="000000"/>
              </a:solidFill>
              <a:latin typeface="Calibri"/>
              <a:ea typeface="Calibri"/>
              <a:cs typeface="Calibri"/>
              <a:sym typeface="Calibri"/>
            </a:endParaRPr>
          </a:p>
          <a:p>
            <a:pPr indent="0" lvl="0" marL="228600" marR="0" rtl="0" algn="l">
              <a:lnSpc>
                <a:spcPct val="150000"/>
              </a:lnSpc>
              <a:spcBef>
                <a:spcPts val="1001"/>
              </a:spcBef>
              <a:spcAft>
                <a:spcPts val="0"/>
              </a:spcAft>
              <a:buClr>
                <a:srgbClr val="000000"/>
              </a:buClr>
              <a:buSzPts val="1800"/>
              <a:buFont typeface="Arial"/>
              <a:buNone/>
            </a:pPr>
            <a:r>
              <a:rPr b="0" i="0" lang="en-GB" sz="1800" u="none" cap="none" strike="noStrike">
                <a:solidFill>
                  <a:srgbClr val="000000"/>
                </a:solidFill>
                <a:latin typeface="Open Sans"/>
                <a:ea typeface="Open Sans"/>
                <a:cs typeface="Open Sans"/>
                <a:sym typeface="Open Sans"/>
              </a:rPr>
              <a:t>GeoNode allows users to search for datasets, visualise data and collaborate on geospatial projects.</a:t>
            </a:r>
            <a:endParaRPr b="0" i="0" sz="1800" u="none" cap="none" strike="noStrike">
              <a:solidFill>
                <a:srgbClr val="000000"/>
              </a:solidFill>
              <a:latin typeface="Calibri"/>
              <a:ea typeface="Calibri"/>
              <a:cs typeface="Calibri"/>
              <a:sym typeface="Calibri"/>
            </a:endParaRPr>
          </a:p>
        </p:txBody>
      </p:sp>
      <p:sp>
        <p:nvSpPr>
          <p:cNvPr id="342" name="Google Shape;342;p14"/>
          <p:cNvSpPr/>
          <p:nvPr/>
        </p:nvSpPr>
        <p:spPr>
          <a:xfrm>
            <a:off x="167400" y="5830920"/>
            <a:ext cx="5706720" cy="454680"/>
          </a:xfrm>
          <a:prstGeom prst="rect">
            <a:avLst/>
          </a:prstGeom>
          <a:noFill/>
          <a:ln>
            <a:noFill/>
          </a:ln>
        </p:spPr>
        <p:txBody>
          <a:bodyPr anchorCtr="0" anchor="t" bIns="45000" lIns="90000" spcFirstLastPara="1" rIns="90000" wrap="square" tIns="45000">
            <a:spAutoFit/>
          </a:bodyPr>
          <a:lstStyle/>
          <a:p>
            <a:pPr indent="0" lvl="0" marL="0" marR="0" rtl="0" algn="l">
              <a:lnSpc>
                <a:spcPct val="100000"/>
              </a:lnSpc>
              <a:spcBef>
                <a:spcPts val="0"/>
              </a:spcBef>
              <a:spcAft>
                <a:spcPts val="0"/>
              </a:spcAft>
              <a:buNone/>
            </a:pPr>
            <a:r>
              <a:rPr b="0" i="1" lang="en-GB" sz="1200" strike="noStrike">
                <a:solidFill>
                  <a:srgbClr val="000000"/>
                </a:solidFill>
                <a:latin typeface="Open Sans"/>
                <a:ea typeface="Open Sans"/>
                <a:cs typeface="Open Sans"/>
                <a:sym typeface="Open Sans"/>
              </a:rPr>
              <a:t>Source: </a:t>
            </a:r>
            <a:r>
              <a:rPr b="0" i="1" lang="en-GB" sz="1200" u="sng" strike="noStrike">
                <a:solidFill>
                  <a:srgbClr val="0563C1"/>
                </a:solidFill>
                <a:latin typeface="Open Sans"/>
                <a:ea typeface="Open Sans"/>
                <a:cs typeface="Open Sans"/>
                <a:sym typeface="Open Sans"/>
                <a:hlinkClick r:id="rId4">
                  <a:extLst>
                    <a:ext uri="{A12FA001-AC4F-418D-AE19-62706E023703}">
                      <ahyp:hlinkClr val="tx"/>
                    </a:ext>
                  </a:extLst>
                </a:hlinkClick>
              </a:rPr>
              <a:t>Integrate GeoNode with GeoServer to leverage the published web services.</a:t>
            </a:r>
            <a:endParaRPr b="0" sz="1200" strike="noStrike">
              <a:solidFill>
                <a:srgbClr val="000000"/>
              </a:solidFill>
              <a:latin typeface="Arial"/>
              <a:ea typeface="Arial"/>
              <a:cs typeface="Arial"/>
              <a:sym typeface="Arial"/>
            </a:endParaRPr>
          </a:p>
        </p:txBody>
      </p:sp>
      <p:sp>
        <p:nvSpPr>
          <p:cNvPr id="343" name="Google Shape;343;p14"/>
          <p:cNvSpPr/>
          <p:nvPr/>
        </p:nvSpPr>
        <p:spPr>
          <a:xfrm>
            <a:off x="389160" y="1461240"/>
            <a:ext cx="6207840" cy="394560"/>
          </a:xfrm>
          <a:prstGeom prst="rect">
            <a:avLst/>
          </a:prstGeom>
          <a:noFill/>
          <a:ln>
            <a:noFill/>
          </a:ln>
        </p:spPr>
        <p:txBody>
          <a:bodyPr anchorCtr="0" anchor="t" bIns="45000" lIns="90000" spcFirstLastPara="1" rIns="90000" wrap="square" tIns="45000">
            <a:spAutoFit/>
          </a:bodyPr>
          <a:lstStyle/>
          <a:p>
            <a:pPr indent="0" lvl="0" marL="0" marR="0" rtl="0" algn="l">
              <a:lnSpc>
                <a:spcPct val="100000"/>
              </a:lnSpc>
              <a:spcBef>
                <a:spcPts val="0"/>
              </a:spcBef>
              <a:spcAft>
                <a:spcPts val="0"/>
              </a:spcAft>
              <a:buNone/>
            </a:pPr>
            <a:r>
              <a:rPr b="1" lang="en-GB" sz="2000" strike="noStrike">
                <a:solidFill>
                  <a:srgbClr val="9CC2E5"/>
                </a:solidFill>
                <a:latin typeface="Open Sans"/>
                <a:ea typeface="Open Sans"/>
                <a:cs typeface="Open Sans"/>
                <a:sym typeface="Open Sans"/>
              </a:rPr>
              <a:t>GeoNode</a:t>
            </a:r>
            <a:endParaRPr b="0" sz="2000" strike="noStrike">
              <a:solidFill>
                <a:srgbClr val="000000"/>
              </a:solidFill>
              <a:latin typeface="Arial"/>
              <a:ea typeface="Arial"/>
              <a:cs typeface="Arial"/>
              <a:sym typeface="Arial"/>
            </a:endParaRPr>
          </a:p>
        </p:txBody>
      </p:sp>
      <p:pic>
        <p:nvPicPr>
          <p:cNvPr id="344" name="Google Shape;344;p14"/>
          <p:cNvPicPr preferRelativeResize="0"/>
          <p:nvPr/>
        </p:nvPicPr>
        <p:blipFill rotWithShape="1">
          <a:blip r:embed="rId5">
            <a:alphaModFix/>
          </a:blip>
          <a:srcRect b="0" l="0" r="0" t="0"/>
          <a:stretch/>
        </p:blipFill>
        <p:spPr>
          <a:xfrm>
            <a:off x="6504840" y="2294640"/>
            <a:ext cx="4771800" cy="3238200"/>
          </a:xfrm>
          <a:prstGeom prst="rect">
            <a:avLst/>
          </a:prstGeom>
          <a:noFill/>
          <a:ln>
            <a:noFill/>
          </a:ln>
        </p:spPr>
      </p:pic>
    </p:spTree>
  </p:cSld>
  <p:clrMapOvr>
    <a:masterClrMapping/>
  </p:clrMapOvr>
  <p:transition spd="slow">
    <p:push dir="r"/>
  </p:transition>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9" name="Shape 349"/>
        <p:cNvGrpSpPr/>
        <p:nvPr/>
      </p:nvGrpSpPr>
      <p:grpSpPr>
        <a:xfrm>
          <a:off x="0" y="0"/>
          <a:ext cx="0" cy="0"/>
          <a:chOff x="0" y="0"/>
          <a:chExt cx="0" cy="0"/>
        </a:xfrm>
      </p:grpSpPr>
      <p:pic>
        <p:nvPicPr>
          <p:cNvPr descr="Graphical user interface, sunburst chart&#10;&#10;Description automatically generated" id="350" name="Google Shape;350;p15"/>
          <p:cNvPicPr preferRelativeResize="0"/>
          <p:nvPr/>
        </p:nvPicPr>
        <p:blipFill rotWithShape="1">
          <a:blip r:embed="rId3">
            <a:alphaModFix/>
          </a:blip>
          <a:srcRect b="0" l="0" r="0" t="0"/>
          <a:stretch/>
        </p:blipFill>
        <p:spPr>
          <a:xfrm>
            <a:off x="1440" y="1440"/>
            <a:ext cx="12188880" cy="6854760"/>
          </a:xfrm>
          <a:prstGeom prst="rect">
            <a:avLst/>
          </a:prstGeom>
          <a:noFill/>
          <a:ln>
            <a:noFill/>
          </a:ln>
        </p:spPr>
      </p:pic>
      <p:sp>
        <p:nvSpPr>
          <p:cNvPr id="351" name="Google Shape;351;p15"/>
          <p:cNvSpPr/>
          <p:nvPr/>
        </p:nvSpPr>
        <p:spPr>
          <a:xfrm>
            <a:off x="11775960" y="6455160"/>
            <a:ext cx="393120" cy="36468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lang="en-GB" sz="1400" strike="noStrike">
                <a:solidFill>
                  <a:srgbClr val="FFFFFF"/>
                </a:solidFill>
                <a:latin typeface="Open Sans ExtraBold"/>
                <a:ea typeface="Open Sans ExtraBold"/>
                <a:cs typeface="Open Sans ExtraBold"/>
                <a:sym typeface="Open Sans ExtraBold"/>
              </a:rPr>
              <a:t>14</a:t>
            </a:r>
            <a:endParaRPr b="0" sz="1400" strike="noStrike">
              <a:solidFill>
                <a:srgbClr val="000000"/>
              </a:solidFill>
              <a:latin typeface="Arial"/>
              <a:ea typeface="Arial"/>
              <a:cs typeface="Arial"/>
              <a:sym typeface="Arial"/>
            </a:endParaRPr>
          </a:p>
        </p:txBody>
      </p:sp>
      <p:sp>
        <p:nvSpPr>
          <p:cNvPr id="352" name="Google Shape;352;p15"/>
          <p:cNvSpPr/>
          <p:nvPr/>
        </p:nvSpPr>
        <p:spPr>
          <a:xfrm>
            <a:off x="887040" y="4680"/>
            <a:ext cx="10715760" cy="1368720"/>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None/>
            </a:pPr>
            <a:r>
              <a:rPr b="0" lang="en-GB" sz="4400" strike="noStrike">
                <a:solidFill>
                  <a:srgbClr val="000000"/>
                </a:solidFill>
                <a:latin typeface="Open Sans"/>
                <a:ea typeface="Open Sans"/>
                <a:cs typeface="Open Sans"/>
                <a:sym typeface="Open Sans"/>
              </a:rPr>
              <a:t>7.3 Web Map and Feature Server (GeoServer)</a:t>
            </a:r>
            <a:endParaRPr b="0" sz="4400" strike="noStrike">
              <a:solidFill>
                <a:srgbClr val="000000"/>
              </a:solidFill>
              <a:latin typeface="Arial"/>
              <a:ea typeface="Arial"/>
              <a:cs typeface="Arial"/>
              <a:sym typeface="Arial"/>
            </a:endParaRPr>
          </a:p>
        </p:txBody>
      </p:sp>
      <p:sp>
        <p:nvSpPr>
          <p:cNvPr id="353" name="Google Shape;353;p15"/>
          <p:cNvSpPr txBox="1"/>
          <p:nvPr>
            <p:ph idx="4294967295" type="body"/>
          </p:nvPr>
        </p:nvSpPr>
        <p:spPr>
          <a:xfrm>
            <a:off x="887040" y="1929600"/>
            <a:ext cx="10715760" cy="4683960"/>
          </a:xfrm>
          <a:prstGeom prst="rect">
            <a:avLst/>
          </a:prstGeom>
          <a:noFill/>
          <a:ln>
            <a:noFill/>
          </a:ln>
        </p:spPr>
        <p:txBody>
          <a:bodyPr anchorCtr="0" anchor="t" bIns="45700" lIns="91425" spcFirstLastPara="1" rIns="91425" wrap="square" tIns="45700">
            <a:normAutofit fontScale="96000"/>
          </a:bodyPr>
          <a:lstStyle/>
          <a:p>
            <a:pPr indent="0" lvl="0" marL="228600" marR="0" rtl="0" algn="l">
              <a:lnSpc>
                <a:spcPct val="150000"/>
              </a:lnSpc>
              <a:spcBef>
                <a:spcPts val="0"/>
              </a:spcBef>
              <a:spcAft>
                <a:spcPts val="0"/>
              </a:spcAft>
              <a:buClr>
                <a:srgbClr val="000000"/>
              </a:buClr>
              <a:buSzPct val="100000"/>
              <a:buFont typeface="Arial"/>
              <a:buNone/>
            </a:pPr>
            <a:r>
              <a:rPr b="0" i="0" lang="en-GB" sz="2400" u="none" cap="none" strike="noStrike">
                <a:solidFill>
                  <a:srgbClr val="000000"/>
                </a:solidFill>
                <a:latin typeface="Open Sans"/>
                <a:ea typeface="Open Sans"/>
                <a:cs typeface="Open Sans"/>
                <a:sym typeface="Open Sans"/>
              </a:rPr>
              <a:t>GeoNode has various install methods: Linux virtual machine, Docker and Kubernetes. Installing GeoNode would require the following:</a:t>
            </a:r>
            <a:endParaRPr b="0" i="0" sz="2400" u="none" cap="none" strike="noStrike">
              <a:solidFill>
                <a:srgbClr val="000000"/>
              </a:solidFill>
              <a:latin typeface="Calibri"/>
              <a:ea typeface="Calibri"/>
              <a:cs typeface="Calibri"/>
              <a:sym typeface="Calibri"/>
            </a:endParaRPr>
          </a:p>
          <a:p>
            <a:pPr indent="0" lvl="0" marL="438839" marR="0" rtl="0" algn="l">
              <a:lnSpc>
                <a:spcPct val="150000"/>
              </a:lnSpc>
              <a:spcBef>
                <a:spcPts val="499"/>
              </a:spcBef>
              <a:spcAft>
                <a:spcPts val="0"/>
              </a:spcAft>
              <a:buClr>
                <a:srgbClr val="000000"/>
              </a:buClr>
              <a:buSzPct val="100000"/>
              <a:buFont typeface="Arial"/>
              <a:buNone/>
            </a:pPr>
            <a:r>
              <a:rPr b="0" i="0" lang="en-GB" sz="2000" u="none" cap="none" strike="noStrike">
                <a:solidFill>
                  <a:srgbClr val="000000"/>
                </a:solidFill>
                <a:latin typeface="Open Sans"/>
                <a:ea typeface="Open Sans"/>
                <a:cs typeface="Open Sans"/>
                <a:sym typeface="Open Sans"/>
              </a:rPr>
              <a:t>• Installation of dependencies (Software packages)</a:t>
            </a:r>
            <a:endParaRPr b="0" i="0" sz="2000" u="none" cap="none" strike="noStrike">
              <a:solidFill>
                <a:srgbClr val="000000"/>
              </a:solidFill>
              <a:latin typeface="Calibri"/>
              <a:ea typeface="Calibri"/>
              <a:cs typeface="Calibri"/>
              <a:sym typeface="Calibri"/>
            </a:endParaRPr>
          </a:p>
          <a:p>
            <a:pPr indent="0" lvl="0" marL="438839" marR="0" rtl="0" algn="l">
              <a:lnSpc>
                <a:spcPct val="150000"/>
              </a:lnSpc>
              <a:spcBef>
                <a:spcPts val="499"/>
              </a:spcBef>
              <a:spcAft>
                <a:spcPts val="0"/>
              </a:spcAft>
              <a:buClr>
                <a:srgbClr val="000000"/>
              </a:buClr>
              <a:buSzPct val="100000"/>
              <a:buFont typeface="Arial"/>
              <a:buNone/>
            </a:pPr>
            <a:r>
              <a:rPr b="0" i="0" lang="en-GB" sz="2000" u="none" cap="none" strike="noStrike">
                <a:solidFill>
                  <a:srgbClr val="000000"/>
                </a:solidFill>
                <a:latin typeface="Open Sans"/>
                <a:ea typeface="Open Sans"/>
                <a:cs typeface="Open Sans"/>
                <a:sym typeface="Open Sans"/>
              </a:rPr>
              <a:t>• GeoNode Installation</a:t>
            </a:r>
            <a:endParaRPr b="0" i="0" sz="2000" u="none" cap="none" strike="noStrike">
              <a:solidFill>
                <a:srgbClr val="000000"/>
              </a:solidFill>
              <a:latin typeface="Calibri"/>
              <a:ea typeface="Calibri"/>
              <a:cs typeface="Calibri"/>
              <a:sym typeface="Calibri"/>
            </a:endParaRPr>
          </a:p>
          <a:p>
            <a:pPr indent="0" lvl="0" marL="438839" marR="0" rtl="0" algn="l">
              <a:lnSpc>
                <a:spcPct val="150000"/>
              </a:lnSpc>
              <a:spcBef>
                <a:spcPts val="499"/>
              </a:spcBef>
              <a:spcAft>
                <a:spcPts val="0"/>
              </a:spcAft>
              <a:buClr>
                <a:srgbClr val="000000"/>
              </a:buClr>
              <a:buSzPct val="100000"/>
              <a:buFont typeface="Arial"/>
              <a:buNone/>
            </a:pPr>
            <a:r>
              <a:rPr b="0" i="0" lang="en-GB" sz="2000" u="none" cap="none" strike="noStrike">
                <a:solidFill>
                  <a:srgbClr val="000000"/>
                </a:solidFill>
                <a:latin typeface="Open Sans"/>
                <a:ea typeface="Open Sans"/>
                <a:cs typeface="Open Sans"/>
                <a:sym typeface="Open Sans"/>
              </a:rPr>
              <a:t>• PostGIS database setup</a:t>
            </a:r>
            <a:endParaRPr b="0" i="0" sz="2000" u="none" cap="none" strike="noStrike">
              <a:solidFill>
                <a:srgbClr val="000000"/>
              </a:solidFill>
              <a:latin typeface="Calibri"/>
              <a:ea typeface="Calibri"/>
              <a:cs typeface="Calibri"/>
              <a:sym typeface="Calibri"/>
            </a:endParaRPr>
          </a:p>
          <a:p>
            <a:pPr indent="0" lvl="0" marL="438839" marR="0" rtl="0" algn="l">
              <a:lnSpc>
                <a:spcPct val="150000"/>
              </a:lnSpc>
              <a:spcBef>
                <a:spcPts val="499"/>
              </a:spcBef>
              <a:spcAft>
                <a:spcPts val="0"/>
              </a:spcAft>
              <a:buClr>
                <a:srgbClr val="000000"/>
              </a:buClr>
              <a:buSzPct val="100000"/>
              <a:buFont typeface="Arial"/>
              <a:buNone/>
            </a:pPr>
            <a:r>
              <a:rPr b="0" i="0" lang="en-GB" sz="2000" u="none" cap="none" strike="noStrike">
                <a:solidFill>
                  <a:srgbClr val="000000"/>
                </a:solidFill>
                <a:latin typeface="Open Sans"/>
                <a:ea typeface="Open Sans"/>
                <a:cs typeface="Open Sans"/>
                <a:sym typeface="Open Sans"/>
              </a:rPr>
              <a:t>• Installation of GeoServer</a:t>
            </a:r>
            <a:endParaRPr b="0" i="0" sz="2000" u="none" cap="none" strike="noStrike">
              <a:solidFill>
                <a:srgbClr val="000000"/>
              </a:solidFill>
              <a:latin typeface="Calibri"/>
              <a:ea typeface="Calibri"/>
              <a:cs typeface="Calibri"/>
              <a:sym typeface="Calibri"/>
            </a:endParaRPr>
          </a:p>
          <a:p>
            <a:pPr indent="0" lvl="0" marL="438839" marR="0" rtl="0" algn="l">
              <a:lnSpc>
                <a:spcPct val="150000"/>
              </a:lnSpc>
              <a:spcBef>
                <a:spcPts val="499"/>
              </a:spcBef>
              <a:spcAft>
                <a:spcPts val="0"/>
              </a:spcAft>
              <a:buClr>
                <a:srgbClr val="000000"/>
              </a:buClr>
              <a:buSzPct val="100000"/>
              <a:buFont typeface="Arial"/>
              <a:buNone/>
            </a:pPr>
            <a:r>
              <a:rPr b="0" i="0" lang="en-GB" sz="2000" u="none" cap="none" strike="noStrike">
                <a:solidFill>
                  <a:srgbClr val="000000"/>
                </a:solidFill>
                <a:latin typeface="Open Sans"/>
                <a:ea typeface="Open Sans"/>
                <a:cs typeface="Open Sans"/>
                <a:sym typeface="Open Sans"/>
              </a:rPr>
              <a:t>• Web Server</a:t>
            </a:r>
            <a:endParaRPr b="0" i="0" sz="2000" u="none" cap="none" strike="noStrike">
              <a:solidFill>
                <a:srgbClr val="000000"/>
              </a:solidFill>
              <a:latin typeface="Calibri"/>
              <a:ea typeface="Calibri"/>
              <a:cs typeface="Calibri"/>
              <a:sym typeface="Calibri"/>
            </a:endParaRPr>
          </a:p>
          <a:p>
            <a:pPr indent="0" lvl="0" marL="438839" marR="0" rtl="0" algn="l">
              <a:lnSpc>
                <a:spcPct val="150000"/>
              </a:lnSpc>
              <a:spcBef>
                <a:spcPts val="499"/>
              </a:spcBef>
              <a:spcAft>
                <a:spcPts val="0"/>
              </a:spcAft>
              <a:buClr>
                <a:srgbClr val="000000"/>
              </a:buClr>
              <a:buSzPct val="100000"/>
              <a:buFont typeface="Arial"/>
              <a:buNone/>
            </a:pPr>
            <a:r>
              <a:rPr b="0" i="0" lang="en-GB" sz="2000" u="none" cap="none" strike="noStrike">
                <a:solidFill>
                  <a:srgbClr val="000000"/>
                </a:solidFill>
                <a:latin typeface="Open Sans"/>
                <a:ea typeface="Open Sans"/>
                <a:cs typeface="Open Sans"/>
                <a:sym typeface="Open Sans"/>
              </a:rPr>
              <a:t>• Tuning Settings</a:t>
            </a:r>
            <a:endParaRPr b="0" i="0" sz="2000" u="none" cap="none" strike="noStrike">
              <a:solidFill>
                <a:srgbClr val="000000"/>
              </a:solidFill>
              <a:latin typeface="Calibri"/>
              <a:ea typeface="Calibri"/>
              <a:cs typeface="Calibri"/>
              <a:sym typeface="Calibri"/>
            </a:endParaRPr>
          </a:p>
          <a:p>
            <a:pPr indent="0" lvl="0" marL="438839" marR="0" rtl="0" algn="l">
              <a:lnSpc>
                <a:spcPct val="150000"/>
              </a:lnSpc>
              <a:spcBef>
                <a:spcPts val="499"/>
              </a:spcBef>
              <a:spcAft>
                <a:spcPts val="0"/>
              </a:spcAft>
              <a:buClr>
                <a:srgbClr val="000000"/>
              </a:buClr>
              <a:buSzPct val="100000"/>
              <a:buFont typeface="Arial"/>
              <a:buNone/>
            </a:pPr>
            <a:r>
              <a:rPr b="0" i="0" lang="en-GB" sz="2000" u="none" cap="none" strike="noStrike">
                <a:solidFill>
                  <a:srgbClr val="000000"/>
                </a:solidFill>
                <a:latin typeface="Open Sans"/>
                <a:ea typeface="Open Sans"/>
                <a:cs typeface="Open Sans"/>
                <a:sym typeface="Open Sans"/>
              </a:rPr>
              <a:t>• Install and enable HTTPS for secure connection</a:t>
            </a:r>
            <a:endParaRPr b="0" i="0" sz="2000" u="none" cap="none" strike="noStrike">
              <a:solidFill>
                <a:srgbClr val="000000"/>
              </a:solidFill>
              <a:latin typeface="Calibri"/>
              <a:ea typeface="Calibri"/>
              <a:cs typeface="Calibri"/>
              <a:sym typeface="Calibri"/>
            </a:endParaRPr>
          </a:p>
        </p:txBody>
      </p:sp>
      <p:sp>
        <p:nvSpPr>
          <p:cNvPr id="354" name="Google Shape;354;p15"/>
          <p:cNvSpPr/>
          <p:nvPr/>
        </p:nvSpPr>
        <p:spPr>
          <a:xfrm>
            <a:off x="770040" y="1377000"/>
            <a:ext cx="6207840" cy="363960"/>
          </a:xfrm>
          <a:prstGeom prst="rect">
            <a:avLst/>
          </a:prstGeom>
          <a:noFill/>
          <a:ln>
            <a:noFill/>
          </a:ln>
        </p:spPr>
        <p:txBody>
          <a:bodyPr anchorCtr="0" anchor="t" bIns="45000" lIns="90000" spcFirstLastPara="1" rIns="90000" wrap="square" tIns="45000">
            <a:spAutoFit/>
          </a:bodyPr>
          <a:lstStyle/>
          <a:p>
            <a:pPr indent="0" lvl="0" marL="0" marR="0" rtl="0" algn="l">
              <a:lnSpc>
                <a:spcPct val="100000"/>
              </a:lnSpc>
              <a:spcBef>
                <a:spcPts val="0"/>
              </a:spcBef>
              <a:spcAft>
                <a:spcPts val="0"/>
              </a:spcAft>
              <a:buNone/>
            </a:pPr>
            <a:r>
              <a:rPr b="1" lang="en-GB" sz="1800" strike="noStrike">
                <a:solidFill>
                  <a:srgbClr val="9CC2E5"/>
                </a:solidFill>
                <a:latin typeface="Open Sans"/>
                <a:ea typeface="Open Sans"/>
                <a:cs typeface="Open Sans"/>
                <a:sym typeface="Open Sans"/>
              </a:rPr>
              <a:t>GeoNode Install Procedure</a:t>
            </a:r>
            <a:endParaRPr b="0" sz="1800" strike="noStrike">
              <a:solidFill>
                <a:srgbClr val="000000"/>
              </a:solidFill>
              <a:latin typeface="Arial"/>
              <a:ea typeface="Arial"/>
              <a:cs typeface="Arial"/>
              <a:sym typeface="Arial"/>
            </a:endParaRPr>
          </a:p>
        </p:txBody>
      </p:sp>
    </p:spTree>
  </p:cSld>
  <p:clrMapOvr>
    <a:masterClrMapping/>
  </p:clrMapOvr>
  <p:transition spd="slow">
    <p:push dir="r"/>
  </p:transition>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9" name="Shape 359"/>
        <p:cNvGrpSpPr/>
        <p:nvPr/>
      </p:nvGrpSpPr>
      <p:grpSpPr>
        <a:xfrm>
          <a:off x="0" y="0"/>
          <a:ext cx="0" cy="0"/>
          <a:chOff x="0" y="0"/>
          <a:chExt cx="0" cy="0"/>
        </a:xfrm>
      </p:grpSpPr>
      <p:pic>
        <p:nvPicPr>
          <p:cNvPr descr="Graphical user interface, sunburst chart&#10;&#10;Description automatically generated" id="360" name="Google Shape;360;p16"/>
          <p:cNvPicPr preferRelativeResize="0"/>
          <p:nvPr/>
        </p:nvPicPr>
        <p:blipFill rotWithShape="1">
          <a:blip r:embed="rId3">
            <a:alphaModFix/>
          </a:blip>
          <a:srcRect b="0" l="0" r="0" t="0"/>
          <a:stretch/>
        </p:blipFill>
        <p:spPr>
          <a:xfrm>
            <a:off x="-19800" y="1440"/>
            <a:ext cx="12188880" cy="6854760"/>
          </a:xfrm>
          <a:prstGeom prst="rect">
            <a:avLst/>
          </a:prstGeom>
          <a:noFill/>
          <a:ln>
            <a:noFill/>
          </a:ln>
        </p:spPr>
      </p:pic>
      <p:sp>
        <p:nvSpPr>
          <p:cNvPr id="361" name="Google Shape;361;p16"/>
          <p:cNvSpPr/>
          <p:nvPr/>
        </p:nvSpPr>
        <p:spPr>
          <a:xfrm>
            <a:off x="11775960" y="6455160"/>
            <a:ext cx="393120" cy="36468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lang="en-GB" sz="1400" strike="noStrike">
                <a:solidFill>
                  <a:srgbClr val="FFFFFF"/>
                </a:solidFill>
                <a:latin typeface="Open Sans ExtraBold"/>
                <a:ea typeface="Open Sans ExtraBold"/>
                <a:cs typeface="Open Sans ExtraBold"/>
                <a:sym typeface="Open Sans ExtraBold"/>
              </a:rPr>
              <a:t>15</a:t>
            </a:r>
            <a:endParaRPr b="0" sz="1400" strike="noStrike">
              <a:solidFill>
                <a:srgbClr val="000000"/>
              </a:solidFill>
              <a:latin typeface="Arial"/>
              <a:ea typeface="Arial"/>
              <a:cs typeface="Arial"/>
              <a:sym typeface="Arial"/>
            </a:endParaRPr>
          </a:p>
        </p:txBody>
      </p:sp>
      <p:sp>
        <p:nvSpPr>
          <p:cNvPr id="362" name="Google Shape;362;p16"/>
          <p:cNvSpPr/>
          <p:nvPr/>
        </p:nvSpPr>
        <p:spPr>
          <a:xfrm>
            <a:off x="887040" y="4680"/>
            <a:ext cx="10888560" cy="1368720"/>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None/>
            </a:pPr>
            <a:r>
              <a:rPr b="0" lang="en-GB" sz="4400" strike="noStrike">
                <a:solidFill>
                  <a:srgbClr val="000000"/>
                </a:solidFill>
                <a:latin typeface="Open Sans"/>
                <a:ea typeface="Open Sans"/>
                <a:cs typeface="Open Sans"/>
                <a:sym typeface="Open Sans"/>
              </a:rPr>
              <a:t>7.3 Web Map and Feature Server (GeoServer)</a:t>
            </a:r>
            <a:endParaRPr b="0" sz="4400" strike="noStrike">
              <a:solidFill>
                <a:srgbClr val="000000"/>
              </a:solidFill>
              <a:latin typeface="Arial"/>
              <a:ea typeface="Arial"/>
              <a:cs typeface="Arial"/>
              <a:sym typeface="Arial"/>
            </a:endParaRPr>
          </a:p>
        </p:txBody>
      </p:sp>
      <p:sp>
        <p:nvSpPr>
          <p:cNvPr id="363" name="Google Shape;363;p16"/>
          <p:cNvSpPr txBox="1"/>
          <p:nvPr>
            <p:ph idx="4294967295" type="body"/>
          </p:nvPr>
        </p:nvSpPr>
        <p:spPr>
          <a:xfrm>
            <a:off x="389160" y="1948680"/>
            <a:ext cx="11208960" cy="4130640"/>
          </a:xfrm>
          <a:prstGeom prst="rect">
            <a:avLst/>
          </a:prstGeom>
          <a:noFill/>
          <a:ln>
            <a:noFill/>
          </a:ln>
        </p:spPr>
        <p:txBody>
          <a:bodyPr anchorCtr="0" anchor="t" bIns="45700" lIns="91425" spcFirstLastPara="1" rIns="91425" wrap="square" tIns="45700">
            <a:noAutofit/>
          </a:bodyPr>
          <a:lstStyle/>
          <a:p>
            <a:pPr indent="0" lvl="0" marL="228600" marR="0" rtl="0" algn="l">
              <a:lnSpc>
                <a:spcPct val="150000"/>
              </a:lnSpc>
              <a:spcBef>
                <a:spcPts val="0"/>
              </a:spcBef>
              <a:spcAft>
                <a:spcPts val="0"/>
              </a:spcAft>
              <a:buClr>
                <a:srgbClr val="000000"/>
              </a:buClr>
              <a:buSzPts val="1900"/>
              <a:buFont typeface="Arial"/>
              <a:buNone/>
            </a:pPr>
            <a:r>
              <a:rPr b="0" i="0" lang="en-GB" sz="1900" u="none" cap="none" strike="noStrike">
                <a:solidFill>
                  <a:srgbClr val="000000"/>
                </a:solidFill>
                <a:latin typeface="Open Sans"/>
                <a:ea typeface="Open Sans"/>
                <a:cs typeface="Open Sans"/>
                <a:sym typeface="Open Sans"/>
              </a:rPr>
              <a:t>Connect GeoServer to the underlying data source, such as a PostgreSQL/PostGIS database, using appropriate data store configurations within GeoServer.</a:t>
            </a:r>
            <a:endParaRPr b="0" i="0" sz="1900" u="none" cap="none" strike="noStrike">
              <a:solidFill>
                <a:srgbClr val="000000"/>
              </a:solidFill>
              <a:latin typeface="Calibri"/>
              <a:ea typeface="Calibri"/>
              <a:cs typeface="Calibri"/>
              <a:sym typeface="Calibri"/>
            </a:endParaRPr>
          </a:p>
          <a:p>
            <a:pPr indent="0" lvl="0" marL="228600" marR="0" rtl="0" algn="l">
              <a:lnSpc>
                <a:spcPct val="150000"/>
              </a:lnSpc>
              <a:spcBef>
                <a:spcPts val="1001"/>
              </a:spcBef>
              <a:spcAft>
                <a:spcPts val="0"/>
              </a:spcAft>
              <a:buClr>
                <a:srgbClr val="000000"/>
              </a:buClr>
              <a:buSzPts val="1900"/>
              <a:buFont typeface="Arial"/>
              <a:buNone/>
            </a:pPr>
            <a:r>
              <a:rPr b="0" i="0" lang="en-GB" sz="1900" u="none" cap="none" strike="noStrike">
                <a:solidFill>
                  <a:srgbClr val="000000"/>
                </a:solidFill>
                <a:latin typeface="Open Sans"/>
                <a:ea typeface="Open Sans"/>
                <a:cs typeface="Open Sans"/>
                <a:sym typeface="Open Sans"/>
              </a:rPr>
              <a:t>Configure GeoServer to communicate with GeoNode, enabling the publication and visualisation of geospatial data within the GeoNode platform.</a:t>
            </a:r>
            <a:endParaRPr b="0" i="0" sz="1900" u="none" cap="none" strike="noStrike">
              <a:solidFill>
                <a:srgbClr val="000000"/>
              </a:solidFill>
              <a:latin typeface="Calibri"/>
              <a:ea typeface="Calibri"/>
              <a:cs typeface="Calibri"/>
              <a:sym typeface="Calibri"/>
            </a:endParaRPr>
          </a:p>
          <a:p>
            <a:pPr indent="0" lvl="0" marL="228600" marR="0" rtl="0" algn="l">
              <a:lnSpc>
                <a:spcPct val="150000"/>
              </a:lnSpc>
              <a:spcBef>
                <a:spcPts val="1001"/>
              </a:spcBef>
              <a:spcAft>
                <a:spcPts val="0"/>
              </a:spcAft>
              <a:buClr>
                <a:srgbClr val="000000"/>
              </a:buClr>
              <a:buSzPts val="1900"/>
              <a:buFont typeface="Arial"/>
              <a:buNone/>
            </a:pPr>
            <a:r>
              <a:rPr b="0" i="0" lang="en-GB" sz="1900" u="none" cap="none" strike="noStrike">
                <a:solidFill>
                  <a:srgbClr val="000000"/>
                </a:solidFill>
                <a:latin typeface="Open Sans"/>
                <a:ea typeface="Open Sans"/>
                <a:cs typeface="Open Sans"/>
                <a:sym typeface="Open Sans"/>
              </a:rPr>
              <a:t>Establish connections between QGIS and GeoServer to access and edit data stored within the SDI ecosystem directly from QGIS.</a:t>
            </a:r>
            <a:endParaRPr b="0" i="0" sz="1900" u="none" cap="none" strike="noStrike">
              <a:solidFill>
                <a:srgbClr val="000000"/>
              </a:solidFill>
              <a:latin typeface="Calibri"/>
              <a:ea typeface="Calibri"/>
              <a:cs typeface="Calibri"/>
              <a:sym typeface="Calibri"/>
            </a:endParaRPr>
          </a:p>
          <a:p>
            <a:pPr indent="0" lvl="0" marL="228600" marR="0" rtl="0" algn="l">
              <a:lnSpc>
                <a:spcPct val="150000"/>
              </a:lnSpc>
              <a:spcBef>
                <a:spcPts val="1001"/>
              </a:spcBef>
              <a:spcAft>
                <a:spcPts val="0"/>
              </a:spcAft>
              <a:buClr>
                <a:srgbClr val="000000"/>
              </a:buClr>
              <a:buSzPts val="1900"/>
              <a:buFont typeface="Arial"/>
              <a:buNone/>
            </a:pPr>
            <a:r>
              <a:rPr b="0" i="0" lang="en-GB" sz="1900" u="none" cap="none" strike="noStrike">
                <a:solidFill>
                  <a:srgbClr val="000000"/>
                </a:solidFill>
                <a:latin typeface="Open Sans"/>
                <a:ea typeface="Open Sans"/>
                <a:cs typeface="Open Sans"/>
                <a:sym typeface="Open Sans"/>
              </a:rPr>
              <a:t>Use the appropriate data connection protocols (e.g., WMS, WFS) to access and consume the styled data from GeoServer or GeoNode within QGIS.</a:t>
            </a:r>
            <a:endParaRPr b="0" i="0" sz="1900" u="none" cap="none" strike="noStrike">
              <a:solidFill>
                <a:srgbClr val="000000"/>
              </a:solidFill>
              <a:latin typeface="Calibri"/>
              <a:ea typeface="Calibri"/>
              <a:cs typeface="Calibri"/>
              <a:sym typeface="Calibri"/>
            </a:endParaRPr>
          </a:p>
        </p:txBody>
      </p:sp>
      <p:sp>
        <p:nvSpPr>
          <p:cNvPr id="364" name="Google Shape;364;p16"/>
          <p:cNvSpPr/>
          <p:nvPr/>
        </p:nvSpPr>
        <p:spPr>
          <a:xfrm>
            <a:off x="6154200" y="6129000"/>
            <a:ext cx="5706720" cy="454680"/>
          </a:xfrm>
          <a:prstGeom prst="rect">
            <a:avLst/>
          </a:prstGeom>
          <a:noFill/>
          <a:ln>
            <a:noFill/>
          </a:ln>
        </p:spPr>
        <p:txBody>
          <a:bodyPr anchorCtr="0" anchor="t" bIns="45000" lIns="90000" spcFirstLastPara="1" rIns="90000" wrap="square" tIns="45000">
            <a:spAutoFit/>
          </a:bodyPr>
          <a:lstStyle/>
          <a:p>
            <a:pPr indent="0" lvl="0" marL="0" marR="0" rtl="0" algn="r">
              <a:lnSpc>
                <a:spcPct val="100000"/>
              </a:lnSpc>
              <a:spcBef>
                <a:spcPts val="0"/>
              </a:spcBef>
              <a:spcAft>
                <a:spcPts val="0"/>
              </a:spcAft>
              <a:buNone/>
            </a:pPr>
            <a:r>
              <a:rPr b="0" i="1" lang="en-GB" sz="1200" strike="noStrike">
                <a:solidFill>
                  <a:srgbClr val="000000"/>
                </a:solidFill>
                <a:latin typeface="Open Sans"/>
                <a:ea typeface="Open Sans"/>
                <a:cs typeface="Open Sans"/>
                <a:sym typeface="Open Sans"/>
              </a:rPr>
              <a:t>Source: </a:t>
            </a:r>
            <a:r>
              <a:rPr b="0" i="1" lang="en-GB" sz="1200" u="sng" strike="noStrike">
                <a:solidFill>
                  <a:srgbClr val="0563C1"/>
                </a:solidFill>
                <a:latin typeface="Open Sans"/>
                <a:ea typeface="Open Sans"/>
                <a:cs typeface="Open Sans"/>
                <a:sym typeface="Open Sans"/>
                <a:hlinkClick r:id="rId4">
                  <a:extLst>
                    <a:ext uri="{A12FA001-AC4F-418D-AE19-62706E023703}">
                      <ahyp:hlinkClr val="tx"/>
                    </a:ext>
                  </a:extLst>
                </a:hlinkClick>
              </a:rPr>
              <a:t>Integrate GeoNode with GeoServer to leverage the published web services.</a:t>
            </a:r>
            <a:endParaRPr b="0" sz="1200" strike="noStrike">
              <a:solidFill>
                <a:srgbClr val="000000"/>
              </a:solidFill>
              <a:latin typeface="Arial"/>
              <a:ea typeface="Arial"/>
              <a:cs typeface="Arial"/>
              <a:sym typeface="Arial"/>
            </a:endParaRPr>
          </a:p>
        </p:txBody>
      </p:sp>
      <p:sp>
        <p:nvSpPr>
          <p:cNvPr id="365" name="Google Shape;365;p16"/>
          <p:cNvSpPr/>
          <p:nvPr/>
        </p:nvSpPr>
        <p:spPr>
          <a:xfrm>
            <a:off x="389160" y="1461240"/>
            <a:ext cx="6207840" cy="699480"/>
          </a:xfrm>
          <a:prstGeom prst="rect">
            <a:avLst/>
          </a:prstGeom>
          <a:noFill/>
          <a:ln>
            <a:noFill/>
          </a:ln>
        </p:spPr>
        <p:txBody>
          <a:bodyPr anchorCtr="0" anchor="t" bIns="45000" lIns="90000" spcFirstLastPara="1" rIns="90000" wrap="square" tIns="45000">
            <a:spAutoFit/>
          </a:bodyPr>
          <a:lstStyle/>
          <a:p>
            <a:pPr indent="0" lvl="0" marL="0" marR="0" rtl="0" algn="l">
              <a:lnSpc>
                <a:spcPct val="100000"/>
              </a:lnSpc>
              <a:spcBef>
                <a:spcPts val="0"/>
              </a:spcBef>
              <a:spcAft>
                <a:spcPts val="0"/>
              </a:spcAft>
              <a:buNone/>
            </a:pPr>
            <a:r>
              <a:rPr b="1" lang="en-GB" sz="2000" strike="noStrike">
                <a:solidFill>
                  <a:srgbClr val="9CC2E5"/>
                </a:solidFill>
                <a:latin typeface="Open Sans"/>
                <a:ea typeface="Open Sans"/>
                <a:cs typeface="Open Sans"/>
                <a:sym typeface="Open Sans"/>
              </a:rPr>
              <a:t>Creating Connections between Components</a:t>
            </a:r>
            <a:endParaRPr b="0" sz="2000" strike="noStrike">
              <a:solidFill>
                <a:srgbClr val="000000"/>
              </a:solidFill>
              <a:latin typeface="Arial"/>
              <a:ea typeface="Arial"/>
              <a:cs typeface="Arial"/>
              <a:sym typeface="Arial"/>
            </a:endParaRPr>
          </a:p>
        </p:txBody>
      </p:sp>
    </p:spTree>
  </p:cSld>
  <p:clrMapOvr>
    <a:masterClrMapping/>
  </p:clrMapOvr>
  <p:transition spd="slow">
    <p:push dir="r"/>
  </p:transition>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0" name="Shape 370"/>
        <p:cNvGrpSpPr/>
        <p:nvPr/>
      </p:nvGrpSpPr>
      <p:grpSpPr>
        <a:xfrm>
          <a:off x="0" y="0"/>
          <a:ext cx="0" cy="0"/>
          <a:chOff x="0" y="0"/>
          <a:chExt cx="0" cy="0"/>
        </a:xfrm>
      </p:grpSpPr>
      <p:pic>
        <p:nvPicPr>
          <p:cNvPr descr="Graphical user interface, sunburst chart&#10;&#10;Description automatically generated" id="371" name="Google Shape;371;p17"/>
          <p:cNvPicPr preferRelativeResize="0"/>
          <p:nvPr/>
        </p:nvPicPr>
        <p:blipFill rotWithShape="1">
          <a:blip r:embed="rId3">
            <a:alphaModFix/>
          </a:blip>
          <a:srcRect b="0" l="0" r="0" t="0"/>
          <a:stretch/>
        </p:blipFill>
        <p:spPr>
          <a:xfrm>
            <a:off x="-19800" y="1440"/>
            <a:ext cx="12188880" cy="6854760"/>
          </a:xfrm>
          <a:prstGeom prst="rect">
            <a:avLst/>
          </a:prstGeom>
          <a:noFill/>
          <a:ln>
            <a:noFill/>
          </a:ln>
        </p:spPr>
      </p:pic>
      <p:sp>
        <p:nvSpPr>
          <p:cNvPr id="372" name="Google Shape;372;p17"/>
          <p:cNvSpPr/>
          <p:nvPr/>
        </p:nvSpPr>
        <p:spPr>
          <a:xfrm>
            <a:off x="11775960" y="6455160"/>
            <a:ext cx="393120" cy="36468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lang="en-GB" sz="1400" strike="noStrike">
                <a:solidFill>
                  <a:srgbClr val="FFFFFF"/>
                </a:solidFill>
                <a:latin typeface="Open Sans ExtraBold"/>
                <a:ea typeface="Open Sans ExtraBold"/>
                <a:cs typeface="Open Sans ExtraBold"/>
                <a:sym typeface="Open Sans ExtraBold"/>
              </a:rPr>
              <a:t>16</a:t>
            </a:r>
            <a:endParaRPr b="0" sz="1400" strike="noStrike">
              <a:solidFill>
                <a:srgbClr val="000000"/>
              </a:solidFill>
              <a:latin typeface="Arial"/>
              <a:ea typeface="Arial"/>
              <a:cs typeface="Arial"/>
              <a:sym typeface="Arial"/>
            </a:endParaRPr>
          </a:p>
        </p:txBody>
      </p:sp>
      <p:sp>
        <p:nvSpPr>
          <p:cNvPr id="373" name="Google Shape;373;p17"/>
          <p:cNvSpPr/>
          <p:nvPr/>
        </p:nvSpPr>
        <p:spPr>
          <a:xfrm>
            <a:off x="887040" y="4680"/>
            <a:ext cx="10888560" cy="1368720"/>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None/>
            </a:pPr>
            <a:r>
              <a:rPr b="0" lang="en-GB" sz="4400" strike="noStrike">
                <a:solidFill>
                  <a:srgbClr val="000000"/>
                </a:solidFill>
                <a:latin typeface="Open Sans"/>
                <a:ea typeface="Open Sans"/>
                <a:cs typeface="Open Sans"/>
                <a:sym typeface="Open Sans"/>
              </a:rPr>
              <a:t>Summary</a:t>
            </a:r>
            <a:endParaRPr b="0" sz="4400" strike="noStrike">
              <a:solidFill>
                <a:srgbClr val="000000"/>
              </a:solidFill>
              <a:latin typeface="Arial"/>
              <a:ea typeface="Arial"/>
              <a:cs typeface="Arial"/>
              <a:sym typeface="Arial"/>
            </a:endParaRPr>
          </a:p>
        </p:txBody>
      </p:sp>
      <p:sp>
        <p:nvSpPr>
          <p:cNvPr id="374" name="Google Shape;374;p17"/>
          <p:cNvSpPr txBox="1"/>
          <p:nvPr>
            <p:ph idx="4294967295" type="body"/>
          </p:nvPr>
        </p:nvSpPr>
        <p:spPr>
          <a:xfrm>
            <a:off x="887040" y="1948680"/>
            <a:ext cx="10390320" cy="4197600"/>
          </a:xfrm>
          <a:prstGeom prst="rect">
            <a:avLst/>
          </a:prstGeom>
          <a:noFill/>
          <a:ln>
            <a:noFill/>
          </a:ln>
        </p:spPr>
        <p:txBody>
          <a:bodyPr anchorCtr="0" anchor="t" bIns="45700" lIns="91425" spcFirstLastPara="1" rIns="91425" wrap="square" tIns="45700">
            <a:noAutofit/>
          </a:bodyPr>
          <a:lstStyle/>
          <a:p>
            <a:pPr indent="-228600" lvl="0" marL="228600" marR="0" rtl="0" algn="l">
              <a:lnSpc>
                <a:spcPct val="150000"/>
              </a:lnSpc>
              <a:spcBef>
                <a:spcPts val="0"/>
              </a:spcBef>
              <a:spcAft>
                <a:spcPts val="0"/>
              </a:spcAft>
              <a:buClr>
                <a:srgbClr val="000000"/>
              </a:buClr>
              <a:buSzPts val="2400"/>
              <a:buFont typeface="Arial"/>
              <a:buChar char="•"/>
            </a:pPr>
            <a:r>
              <a:rPr b="0" i="0" lang="en-GB" sz="2400" u="none" cap="none" strike="noStrike">
                <a:solidFill>
                  <a:srgbClr val="000000"/>
                </a:solidFill>
                <a:latin typeface="Open Sans"/>
                <a:ea typeface="Open Sans"/>
                <a:cs typeface="Open Sans"/>
                <a:sym typeface="Open Sans"/>
              </a:rPr>
              <a:t>Platforms such as GeoServer play a key role in the sharing and publishing of spatial datasets</a:t>
            </a:r>
            <a:endParaRPr b="0" i="0" sz="2400" u="none" cap="none" strike="noStrike">
              <a:solidFill>
                <a:srgbClr val="000000"/>
              </a:solidFill>
              <a:latin typeface="Calibri"/>
              <a:ea typeface="Calibri"/>
              <a:cs typeface="Calibri"/>
              <a:sym typeface="Calibri"/>
            </a:endParaRPr>
          </a:p>
          <a:p>
            <a:pPr indent="-228600" lvl="0" marL="228600" marR="0" rtl="0" algn="l">
              <a:lnSpc>
                <a:spcPct val="150000"/>
              </a:lnSpc>
              <a:spcBef>
                <a:spcPts val="1001"/>
              </a:spcBef>
              <a:spcAft>
                <a:spcPts val="0"/>
              </a:spcAft>
              <a:buClr>
                <a:srgbClr val="000000"/>
              </a:buClr>
              <a:buSzPts val="2400"/>
              <a:buFont typeface="Arial"/>
              <a:buChar char="•"/>
            </a:pPr>
            <a:r>
              <a:rPr b="0" i="0" lang="en-GB" sz="2400" u="none" cap="none" strike="noStrike">
                <a:solidFill>
                  <a:srgbClr val="000000"/>
                </a:solidFill>
                <a:latin typeface="Open Sans"/>
                <a:ea typeface="Open Sans"/>
                <a:cs typeface="Open Sans"/>
                <a:sym typeface="Open Sans"/>
              </a:rPr>
              <a:t>The ability of GeoServer to connect to a database such as PostgreSQL adds to the automated workflow of how SDI platforms should work. </a:t>
            </a:r>
            <a:endParaRPr b="0" i="0" sz="2400" u="none" cap="none" strike="noStrike">
              <a:solidFill>
                <a:srgbClr val="000000"/>
              </a:solidFill>
              <a:latin typeface="Calibri"/>
              <a:ea typeface="Calibri"/>
              <a:cs typeface="Calibri"/>
              <a:sym typeface="Calibri"/>
            </a:endParaRPr>
          </a:p>
          <a:p>
            <a:pPr indent="-228600" lvl="0" marL="228600" marR="0" rtl="0" algn="l">
              <a:lnSpc>
                <a:spcPct val="150000"/>
              </a:lnSpc>
              <a:spcBef>
                <a:spcPts val="1001"/>
              </a:spcBef>
              <a:spcAft>
                <a:spcPts val="0"/>
              </a:spcAft>
              <a:buClr>
                <a:srgbClr val="000000"/>
              </a:buClr>
              <a:buSzPts val="2400"/>
              <a:buFont typeface="Arial"/>
              <a:buChar char="•"/>
            </a:pPr>
            <a:r>
              <a:rPr b="0" i="0" lang="en-GB" sz="2400" u="none" cap="none" strike="noStrike">
                <a:solidFill>
                  <a:srgbClr val="000000"/>
                </a:solidFill>
                <a:latin typeface="Open Sans"/>
                <a:ea typeface="Open Sans"/>
                <a:cs typeface="Open Sans"/>
                <a:sym typeface="Open Sans"/>
              </a:rPr>
              <a:t>SDI platforms like GeoNode can leverage the power of both GeoServer and PostgreSQL to work together to create a comprehensive and interoperable SDI platform.</a:t>
            </a:r>
            <a:endParaRPr b="0" i="0" sz="2400" u="none" cap="none" strike="noStrike">
              <a:solidFill>
                <a:srgbClr val="000000"/>
              </a:solidFill>
              <a:latin typeface="Calibri"/>
              <a:ea typeface="Calibri"/>
              <a:cs typeface="Calibri"/>
              <a:sym typeface="Calibri"/>
            </a:endParaRPr>
          </a:p>
        </p:txBody>
      </p:sp>
      <p:sp>
        <p:nvSpPr>
          <p:cNvPr id="375" name="Google Shape;375;p17"/>
          <p:cNvSpPr/>
          <p:nvPr/>
        </p:nvSpPr>
        <p:spPr>
          <a:xfrm>
            <a:off x="887040" y="1476720"/>
            <a:ext cx="8980200" cy="363960"/>
          </a:xfrm>
          <a:prstGeom prst="rect">
            <a:avLst/>
          </a:prstGeom>
          <a:noFill/>
          <a:ln>
            <a:noFill/>
          </a:ln>
        </p:spPr>
        <p:txBody>
          <a:bodyPr anchorCtr="0" anchor="t" bIns="45000" lIns="90000" spcFirstLastPara="1" rIns="90000" wrap="square" tIns="45000">
            <a:spAutoFit/>
          </a:bodyPr>
          <a:lstStyle/>
          <a:p>
            <a:pPr indent="0" lvl="0" marL="0" marR="0" rtl="0" algn="l">
              <a:lnSpc>
                <a:spcPct val="100000"/>
              </a:lnSpc>
              <a:spcBef>
                <a:spcPts val="0"/>
              </a:spcBef>
              <a:spcAft>
                <a:spcPts val="0"/>
              </a:spcAft>
              <a:buNone/>
            </a:pPr>
            <a:r>
              <a:rPr b="1" lang="en-GB" sz="1800" strike="noStrike">
                <a:solidFill>
                  <a:srgbClr val="9CC2E5"/>
                </a:solidFill>
                <a:latin typeface="Open Sans"/>
                <a:ea typeface="Open Sans"/>
                <a:cs typeface="Open Sans"/>
                <a:sym typeface="Open Sans"/>
              </a:rPr>
              <a:t>Web Map and Feature Server Key Concepts</a:t>
            </a:r>
            <a:endParaRPr b="0" sz="1800" strike="noStrike">
              <a:solidFill>
                <a:srgbClr val="000000"/>
              </a:solidFill>
              <a:latin typeface="Arial"/>
              <a:ea typeface="Arial"/>
              <a:cs typeface="Arial"/>
              <a:sym typeface="Arial"/>
            </a:endParaRPr>
          </a:p>
        </p:txBody>
      </p:sp>
    </p:spTree>
  </p:cSld>
  <p:clrMapOvr>
    <a:masterClrMapping/>
  </p:clrMapOvr>
  <p:transition spd="slow">
    <p:push dir="r"/>
  </p:transition>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0" name="Shape 380"/>
        <p:cNvGrpSpPr/>
        <p:nvPr/>
      </p:nvGrpSpPr>
      <p:grpSpPr>
        <a:xfrm>
          <a:off x="0" y="0"/>
          <a:ext cx="0" cy="0"/>
          <a:chOff x="0" y="0"/>
          <a:chExt cx="0" cy="0"/>
        </a:xfrm>
      </p:grpSpPr>
      <p:pic>
        <p:nvPicPr>
          <p:cNvPr descr="Graphical user interface, sunburst chart&#10;&#10;Description automatically generated" id="381" name="Google Shape;381;p18"/>
          <p:cNvPicPr preferRelativeResize="0"/>
          <p:nvPr/>
        </p:nvPicPr>
        <p:blipFill rotWithShape="1">
          <a:blip r:embed="rId3">
            <a:alphaModFix/>
          </a:blip>
          <a:srcRect b="0" l="0" r="0" t="0"/>
          <a:stretch/>
        </p:blipFill>
        <p:spPr>
          <a:xfrm>
            <a:off x="-19800" y="1440"/>
            <a:ext cx="12188880" cy="6854760"/>
          </a:xfrm>
          <a:prstGeom prst="rect">
            <a:avLst/>
          </a:prstGeom>
          <a:noFill/>
          <a:ln>
            <a:noFill/>
          </a:ln>
        </p:spPr>
      </p:pic>
      <p:sp>
        <p:nvSpPr>
          <p:cNvPr id="382" name="Google Shape;382;p18"/>
          <p:cNvSpPr/>
          <p:nvPr/>
        </p:nvSpPr>
        <p:spPr>
          <a:xfrm>
            <a:off x="11775960" y="6455160"/>
            <a:ext cx="393120" cy="36468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lang="en-GB" sz="1400" strike="noStrike">
                <a:solidFill>
                  <a:srgbClr val="FFFFFF"/>
                </a:solidFill>
                <a:latin typeface="Open Sans ExtraBold"/>
                <a:ea typeface="Open Sans ExtraBold"/>
                <a:cs typeface="Open Sans ExtraBold"/>
                <a:sym typeface="Open Sans ExtraBold"/>
              </a:rPr>
              <a:t>17</a:t>
            </a:r>
            <a:endParaRPr b="0" sz="1400" strike="noStrike">
              <a:solidFill>
                <a:srgbClr val="000000"/>
              </a:solidFill>
              <a:latin typeface="Arial"/>
              <a:ea typeface="Arial"/>
              <a:cs typeface="Arial"/>
              <a:sym typeface="Arial"/>
            </a:endParaRPr>
          </a:p>
        </p:txBody>
      </p:sp>
      <p:sp>
        <p:nvSpPr>
          <p:cNvPr id="383" name="Google Shape;383;p18"/>
          <p:cNvSpPr/>
          <p:nvPr/>
        </p:nvSpPr>
        <p:spPr>
          <a:xfrm>
            <a:off x="887040" y="4680"/>
            <a:ext cx="10888560" cy="1368720"/>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None/>
            </a:pPr>
            <a:r>
              <a:rPr b="0" lang="en-GB" sz="4400" strike="noStrike">
                <a:solidFill>
                  <a:srgbClr val="000000"/>
                </a:solidFill>
                <a:latin typeface="Open Sans"/>
                <a:ea typeface="Open Sans"/>
                <a:cs typeface="Open Sans"/>
                <a:sym typeface="Open Sans"/>
              </a:rPr>
              <a:t>7.4 GIS</a:t>
            </a:r>
            <a:endParaRPr b="0" sz="4400" strike="noStrike">
              <a:solidFill>
                <a:srgbClr val="000000"/>
              </a:solidFill>
              <a:latin typeface="Arial"/>
              <a:ea typeface="Arial"/>
              <a:cs typeface="Arial"/>
              <a:sym typeface="Arial"/>
            </a:endParaRPr>
          </a:p>
        </p:txBody>
      </p:sp>
      <p:sp>
        <p:nvSpPr>
          <p:cNvPr id="384" name="Google Shape;384;p18"/>
          <p:cNvSpPr txBox="1"/>
          <p:nvPr>
            <p:ph idx="4294967295" type="body"/>
          </p:nvPr>
        </p:nvSpPr>
        <p:spPr>
          <a:xfrm>
            <a:off x="470160" y="1568160"/>
            <a:ext cx="11208960" cy="1018440"/>
          </a:xfrm>
          <a:prstGeom prst="rect">
            <a:avLst/>
          </a:prstGeom>
          <a:noFill/>
          <a:ln>
            <a:noFill/>
          </a:ln>
        </p:spPr>
        <p:txBody>
          <a:bodyPr anchorCtr="0" anchor="t" bIns="45700" lIns="91425" spcFirstLastPara="1" rIns="91425" wrap="square" tIns="45700">
            <a:noAutofit/>
          </a:bodyPr>
          <a:lstStyle/>
          <a:p>
            <a:pPr indent="0" lvl="0" marL="228600" marR="0" rtl="0" algn="l">
              <a:lnSpc>
                <a:spcPct val="150000"/>
              </a:lnSpc>
              <a:spcBef>
                <a:spcPts val="0"/>
              </a:spcBef>
              <a:spcAft>
                <a:spcPts val="0"/>
              </a:spcAft>
              <a:buClr>
                <a:srgbClr val="000000"/>
              </a:buClr>
              <a:buSzPts val="1900"/>
              <a:buFont typeface="Arial"/>
              <a:buNone/>
            </a:pPr>
            <a:r>
              <a:rPr b="0" i="0" lang="en-GB" sz="1900" u="none" cap="none" strike="noStrike">
                <a:solidFill>
                  <a:srgbClr val="000000"/>
                </a:solidFill>
                <a:latin typeface="Open Sans"/>
                <a:ea typeface="Open Sans"/>
                <a:cs typeface="Open Sans"/>
                <a:sym typeface="Open Sans"/>
              </a:rPr>
              <a:t>Selecting a GIS software that suits your requirements and supports interoperability with other SDI components is important.</a:t>
            </a:r>
            <a:endParaRPr b="0" i="0" sz="1900" u="none" cap="none" strike="noStrike">
              <a:solidFill>
                <a:srgbClr val="000000"/>
              </a:solidFill>
              <a:latin typeface="Calibri"/>
              <a:ea typeface="Calibri"/>
              <a:cs typeface="Calibri"/>
              <a:sym typeface="Calibri"/>
            </a:endParaRPr>
          </a:p>
        </p:txBody>
      </p:sp>
      <p:pic>
        <p:nvPicPr>
          <p:cNvPr id="385" name="Google Shape;385;p18"/>
          <p:cNvPicPr preferRelativeResize="0"/>
          <p:nvPr/>
        </p:nvPicPr>
        <p:blipFill rotWithShape="1">
          <a:blip r:embed="rId4">
            <a:alphaModFix/>
          </a:blip>
          <a:srcRect b="0" l="0" r="0" t="0"/>
          <a:stretch/>
        </p:blipFill>
        <p:spPr>
          <a:xfrm>
            <a:off x="1639440" y="2781360"/>
            <a:ext cx="8260920" cy="3312720"/>
          </a:xfrm>
          <a:prstGeom prst="rect">
            <a:avLst/>
          </a:prstGeom>
          <a:noFill/>
          <a:ln>
            <a:noFill/>
          </a:ln>
        </p:spPr>
      </p:pic>
    </p:spTree>
  </p:cSld>
  <p:clrMapOvr>
    <a:masterClrMapping/>
  </p:clrMapOvr>
  <p:transition spd="slow">
    <p:push dir="r"/>
  </p:transition>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0" name="Shape 390"/>
        <p:cNvGrpSpPr/>
        <p:nvPr/>
      </p:nvGrpSpPr>
      <p:grpSpPr>
        <a:xfrm>
          <a:off x="0" y="0"/>
          <a:ext cx="0" cy="0"/>
          <a:chOff x="0" y="0"/>
          <a:chExt cx="0" cy="0"/>
        </a:xfrm>
      </p:grpSpPr>
      <p:pic>
        <p:nvPicPr>
          <p:cNvPr descr="Graphical user interface, sunburst chart&#10;&#10;Description automatically generated" id="391" name="Google Shape;391;p19"/>
          <p:cNvPicPr preferRelativeResize="0"/>
          <p:nvPr/>
        </p:nvPicPr>
        <p:blipFill rotWithShape="1">
          <a:blip r:embed="rId3">
            <a:alphaModFix/>
          </a:blip>
          <a:srcRect b="0" l="0" r="0" t="0"/>
          <a:stretch/>
        </p:blipFill>
        <p:spPr>
          <a:xfrm>
            <a:off x="-19800" y="1440"/>
            <a:ext cx="12188880" cy="6854760"/>
          </a:xfrm>
          <a:prstGeom prst="rect">
            <a:avLst/>
          </a:prstGeom>
          <a:noFill/>
          <a:ln>
            <a:noFill/>
          </a:ln>
        </p:spPr>
      </p:pic>
      <p:sp>
        <p:nvSpPr>
          <p:cNvPr id="392" name="Google Shape;392;p19"/>
          <p:cNvSpPr/>
          <p:nvPr/>
        </p:nvSpPr>
        <p:spPr>
          <a:xfrm>
            <a:off x="11775960" y="6455160"/>
            <a:ext cx="393120" cy="36468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lang="en-GB" sz="1400" strike="noStrike">
                <a:solidFill>
                  <a:srgbClr val="FFFFFF"/>
                </a:solidFill>
                <a:latin typeface="Open Sans ExtraBold"/>
                <a:ea typeface="Open Sans ExtraBold"/>
                <a:cs typeface="Open Sans ExtraBold"/>
                <a:sym typeface="Open Sans ExtraBold"/>
              </a:rPr>
              <a:t>18</a:t>
            </a:r>
            <a:endParaRPr b="0" sz="1400" strike="noStrike">
              <a:solidFill>
                <a:srgbClr val="000000"/>
              </a:solidFill>
              <a:latin typeface="Arial"/>
              <a:ea typeface="Arial"/>
              <a:cs typeface="Arial"/>
              <a:sym typeface="Arial"/>
            </a:endParaRPr>
          </a:p>
        </p:txBody>
      </p:sp>
      <p:sp>
        <p:nvSpPr>
          <p:cNvPr id="393" name="Google Shape;393;p19"/>
          <p:cNvSpPr/>
          <p:nvPr/>
        </p:nvSpPr>
        <p:spPr>
          <a:xfrm>
            <a:off x="887040" y="4680"/>
            <a:ext cx="10888560" cy="1368720"/>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None/>
            </a:pPr>
            <a:r>
              <a:rPr b="0" lang="en-GB" sz="4400" strike="noStrike">
                <a:solidFill>
                  <a:srgbClr val="000000"/>
                </a:solidFill>
                <a:latin typeface="Open Sans"/>
                <a:ea typeface="Open Sans"/>
                <a:cs typeface="Open Sans"/>
                <a:sym typeface="Open Sans"/>
              </a:rPr>
              <a:t>7.4 GIS</a:t>
            </a:r>
            <a:endParaRPr b="0" sz="4400" strike="noStrike">
              <a:solidFill>
                <a:srgbClr val="000000"/>
              </a:solidFill>
              <a:latin typeface="Arial"/>
              <a:ea typeface="Arial"/>
              <a:cs typeface="Arial"/>
              <a:sym typeface="Arial"/>
            </a:endParaRPr>
          </a:p>
        </p:txBody>
      </p:sp>
      <p:sp>
        <p:nvSpPr>
          <p:cNvPr id="394" name="Google Shape;394;p19"/>
          <p:cNvSpPr txBox="1"/>
          <p:nvPr>
            <p:ph idx="4294967295" type="body"/>
          </p:nvPr>
        </p:nvSpPr>
        <p:spPr>
          <a:xfrm>
            <a:off x="416160" y="1892880"/>
            <a:ext cx="11208960" cy="1018440"/>
          </a:xfrm>
          <a:prstGeom prst="rect">
            <a:avLst/>
          </a:prstGeom>
          <a:noFill/>
          <a:ln>
            <a:noFill/>
          </a:ln>
        </p:spPr>
        <p:txBody>
          <a:bodyPr anchorCtr="0" anchor="t" bIns="45700" lIns="91425" spcFirstLastPara="1" rIns="91425" wrap="square" tIns="45700">
            <a:noAutofit/>
          </a:bodyPr>
          <a:lstStyle/>
          <a:p>
            <a:pPr indent="0" lvl="0" marL="228600" marR="0" rtl="0" algn="l">
              <a:lnSpc>
                <a:spcPct val="150000"/>
              </a:lnSpc>
              <a:spcBef>
                <a:spcPts val="0"/>
              </a:spcBef>
              <a:spcAft>
                <a:spcPts val="0"/>
              </a:spcAft>
              <a:buClr>
                <a:srgbClr val="000000"/>
              </a:buClr>
              <a:buSzPts val="1900"/>
              <a:buFont typeface="Arial"/>
              <a:buNone/>
            </a:pPr>
            <a:r>
              <a:rPr b="0" i="0" lang="en-GB" sz="1900" u="none" cap="none" strike="noStrike">
                <a:solidFill>
                  <a:srgbClr val="000000"/>
                </a:solidFill>
                <a:latin typeface="Open Sans"/>
                <a:ea typeface="Open Sans"/>
                <a:cs typeface="Open Sans"/>
                <a:sym typeface="Open Sans"/>
              </a:rPr>
              <a:t>Other SDI platforms allow for </a:t>
            </a:r>
            <a:r>
              <a:rPr b="0" i="0" lang="en-GB" sz="1900" u="sng" cap="none" strike="noStrike">
                <a:solidFill>
                  <a:srgbClr val="0563C1"/>
                </a:solidFill>
                <a:latin typeface="Open Sans"/>
                <a:ea typeface="Open Sans"/>
                <a:cs typeface="Open Sans"/>
                <a:sym typeface="Open Sans"/>
                <a:hlinkClick r:id="rId4">
                  <a:extLst>
                    <a:ext uri="{A12FA001-AC4F-418D-AE19-62706E023703}">
                      <ahyp:hlinkClr val="tx"/>
                    </a:ext>
                  </a:extLst>
                </a:hlinkClick>
              </a:rPr>
              <a:t>interaction with various platforms</a:t>
            </a:r>
            <a:r>
              <a:rPr b="0" i="0" lang="en-GB" sz="1900" u="none" cap="none" strike="noStrike">
                <a:solidFill>
                  <a:srgbClr val="000000"/>
                </a:solidFill>
                <a:latin typeface="Open Sans"/>
                <a:ea typeface="Open Sans"/>
                <a:cs typeface="Open Sans"/>
                <a:sym typeface="Open Sans"/>
              </a:rPr>
              <a:t>. Take for example GeoNode. You can make a connection between GeoNode and QGIS using the </a:t>
            </a:r>
            <a:r>
              <a:rPr b="0" i="0" lang="en-GB" sz="1900" u="sng" cap="none" strike="noStrike">
                <a:solidFill>
                  <a:srgbClr val="0563C1"/>
                </a:solidFill>
                <a:latin typeface="Open Sans"/>
                <a:ea typeface="Open Sans"/>
                <a:cs typeface="Open Sans"/>
                <a:sym typeface="Open Sans"/>
                <a:hlinkClick r:id="rId5">
                  <a:extLst>
                    <a:ext uri="{A12FA001-AC4F-418D-AE19-62706E023703}">
                      <ahyp:hlinkClr val="tx"/>
                    </a:ext>
                  </a:extLst>
                </a:hlinkClick>
              </a:rPr>
              <a:t>GeoNode plugin </a:t>
            </a:r>
            <a:r>
              <a:rPr b="0" i="0" lang="en-GB" sz="1900" u="none" cap="none" strike="noStrike">
                <a:solidFill>
                  <a:srgbClr val="000000"/>
                </a:solidFill>
                <a:latin typeface="Open Sans"/>
                <a:ea typeface="Open Sans"/>
                <a:cs typeface="Open Sans"/>
                <a:sym typeface="Open Sans"/>
              </a:rPr>
              <a:t>in QGIS.</a:t>
            </a:r>
            <a:endParaRPr b="0" i="0" sz="1900" u="none" cap="none" strike="noStrike">
              <a:solidFill>
                <a:srgbClr val="000000"/>
              </a:solidFill>
              <a:latin typeface="Calibri"/>
              <a:ea typeface="Calibri"/>
              <a:cs typeface="Calibri"/>
              <a:sym typeface="Calibri"/>
            </a:endParaRPr>
          </a:p>
        </p:txBody>
      </p:sp>
      <p:sp>
        <p:nvSpPr>
          <p:cNvPr id="395" name="Google Shape;395;p19"/>
          <p:cNvSpPr/>
          <p:nvPr/>
        </p:nvSpPr>
        <p:spPr>
          <a:xfrm>
            <a:off x="416160" y="1515960"/>
            <a:ext cx="6207840" cy="394560"/>
          </a:xfrm>
          <a:prstGeom prst="rect">
            <a:avLst/>
          </a:prstGeom>
          <a:noFill/>
          <a:ln>
            <a:noFill/>
          </a:ln>
        </p:spPr>
        <p:txBody>
          <a:bodyPr anchorCtr="0" anchor="t" bIns="45000" lIns="90000" spcFirstLastPara="1" rIns="90000" wrap="square" tIns="45000">
            <a:spAutoFit/>
          </a:bodyPr>
          <a:lstStyle/>
          <a:p>
            <a:pPr indent="0" lvl="0" marL="0" marR="0" rtl="0" algn="l">
              <a:lnSpc>
                <a:spcPct val="100000"/>
              </a:lnSpc>
              <a:spcBef>
                <a:spcPts val="0"/>
              </a:spcBef>
              <a:spcAft>
                <a:spcPts val="0"/>
              </a:spcAft>
              <a:buNone/>
            </a:pPr>
            <a:r>
              <a:rPr b="1" lang="en-GB" sz="2000" strike="noStrike">
                <a:solidFill>
                  <a:srgbClr val="9CC2E5"/>
                </a:solidFill>
                <a:latin typeface="Open Sans"/>
                <a:ea typeface="Open Sans"/>
                <a:cs typeface="Open Sans"/>
                <a:sym typeface="Open Sans"/>
              </a:rPr>
              <a:t>Connect to GeoNode using QGIS</a:t>
            </a:r>
            <a:endParaRPr b="0" sz="2000" strike="noStrike">
              <a:solidFill>
                <a:srgbClr val="000000"/>
              </a:solidFill>
              <a:latin typeface="Arial"/>
              <a:ea typeface="Arial"/>
              <a:cs typeface="Arial"/>
              <a:sym typeface="Arial"/>
            </a:endParaRPr>
          </a:p>
        </p:txBody>
      </p:sp>
      <p:pic>
        <p:nvPicPr>
          <p:cNvPr id="396" name="Google Shape;396;p19"/>
          <p:cNvPicPr preferRelativeResize="0"/>
          <p:nvPr/>
        </p:nvPicPr>
        <p:blipFill rotWithShape="1">
          <a:blip r:embed="rId6">
            <a:alphaModFix/>
          </a:blip>
          <a:srcRect b="0" l="0" r="0" t="0"/>
          <a:stretch/>
        </p:blipFill>
        <p:spPr>
          <a:xfrm>
            <a:off x="2229840" y="2888280"/>
            <a:ext cx="6689160" cy="3440160"/>
          </a:xfrm>
          <a:prstGeom prst="rect">
            <a:avLst/>
          </a:prstGeom>
          <a:noFill/>
          <a:ln>
            <a:noFill/>
          </a:ln>
        </p:spPr>
      </p:pic>
    </p:spTree>
  </p:cSld>
  <p:clrMapOvr>
    <a:masterClrMapping/>
  </p:clrMapOvr>
  <p:transition spd="slow">
    <p:push dir="r"/>
  </p:transition>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1" name="Shape 401"/>
        <p:cNvGrpSpPr/>
        <p:nvPr/>
      </p:nvGrpSpPr>
      <p:grpSpPr>
        <a:xfrm>
          <a:off x="0" y="0"/>
          <a:ext cx="0" cy="0"/>
          <a:chOff x="0" y="0"/>
          <a:chExt cx="0" cy="0"/>
        </a:xfrm>
      </p:grpSpPr>
      <p:pic>
        <p:nvPicPr>
          <p:cNvPr descr="Graphical user interface, sunburst chart&#10;&#10;Description automatically generated" id="402" name="Google Shape;402;p20"/>
          <p:cNvPicPr preferRelativeResize="0"/>
          <p:nvPr/>
        </p:nvPicPr>
        <p:blipFill rotWithShape="1">
          <a:blip r:embed="rId3">
            <a:alphaModFix/>
          </a:blip>
          <a:srcRect b="0" l="0" r="0" t="0"/>
          <a:stretch/>
        </p:blipFill>
        <p:spPr>
          <a:xfrm>
            <a:off x="-19800" y="1440"/>
            <a:ext cx="12188880" cy="6854760"/>
          </a:xfrm>
          <a:prstGeom prst="rect">
            <a:avLst/>
          </a:prstGeom>
          <a:noFill/>
          <a:ln>
            <a:noFill/>
          </a:ln>
        </p:spPr>
      </p:pic>
      <p:sp>
        <p:nvSpPr>
          <p:cNvPr id="403" name="Google Shape;403;p20"/>
          <p:cNvSpPr/>
          <p:nvPr/>
        </p:nvSpPr>
        <p:spPr>
          <a:xfrm>
            <a:off x="11775960" y="6455160"/>
            <a:ext cx="393120" cy="36468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lang="en-GB" sz="1400" strike="noStrike">
                <a:solidFill>
                  <a:srgbClr val="FFFFFF"/>
                </a:solidFill>
                <a:latin typeface="Open Sans ExtraBold"/>
                <a:ea typeface="Open Sans ExtraBold"/>
                <a:cs typeface="Open Sans ExtraBold"/>
                <a:sym typeface="Open Sans ExtraBold"/>
              </a:rPr>
              <a:t>19</a:t>
            </a:r>
            <a:endParaRPr b="0" sz="1400" strike="noStrike">
              <a:solidFill>
                <a:srgbClr val="000000"/>
              </a:solidFill>
              <a:latin typeface="Arial"/>
              <a:ea typeface="Arial"/>
              <a:cs typeface="Arial"/>
              <a:sym typeface="Arial"/>
            </a:endParaRPr>
          </a:p>
        </p:txBody>
      </p:sp>
      <p:sp>
        <p:nvSpPr>
          <p:cNvPr id="404" name="Google Shape;404;p20"/>
          <p:cNvSpPr/>
          <p:nvPr/>
        </p:nvSpPr>
        <p:spPr>
          <a:xfrm>
            <a:off x="887040" y="4680"/>
            <a:ext cx="10888560" cy="1368720"/>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None/>
            </a:pPr>
            <a:r>
              <a:rPr b="0" lang="en-GB" sz="4400" strike="noStrike">
                <a:solidFill>
                  <a:srgbClr val="000000"/>
                </a:solidFill>
                <a:latin typeface="Open Sans"/>
                <a:ea typeface="Open Sans"/>
                <a:cs typeface="Open Sans"/>
                <a:sym typeface="Open Sans"/>
              </a:rPr>
              <a:t>Summary</a:t>
            </a:r>
            <a:endParaRPr b="0" sz="4400" strike="noStrike">
              <a:solidFill>
                <a:srgbClr val="000000"/>
              </a:solidFill>
              <a:latin typeface="Arial"/>
              <a:ea typeface="Arial"/>
              <a:cs typeface="Arial"/>
              <a:sym typeface="Arial"/>
            </a:endParaRPr>
          </a:p>
        </p:txBody>
      </p:sp>
      <p:sp>
        <p:nvSpPr>
          <p:cNvPr id="405" name="Google Shape;405;p20"/>
          <p:cNvSpPr txBox="1"/>
          <p:nvPr>
            <p:ph idx="4294967295" type="body"/>
          </p:nvPr>
        </p:nvSpPr>
        <p:spPr>
          <a:xfrm>
            <a:off x="887040" y="2058480"/>
            <a:ext cx="10491480" cy="3643560"/>
          </a:xfrm>
          <a:prstGeom prst="rect">
            <a:avLst/>
          </a:prstGeom>
          <a:noFill/>
          <a:ln>
            <a:noFill/>
          </a:ln>
        </p:spPr>
        <p:txBody>
          <a:bodyPr anchorCtr="0" anchor="t" bIns="45700" lIns="91425" spcFirstLastPara="1" rIns="91425" wrap="square" tIns="45700">
            <a:noAutofit/>
          </a:bodyPr>
          <a:lstStyle/>
          <a:p>
            <a:pPr indent="-228600" lvl="0" marL="228600" marR="0" rtl="0" algn="l">
              <a:lnSpc>
                <a:spcPct val="150000"/>
              </a:lnSpc>
              <a:spcBef>
                <a:spcPts val="0"/>
              </a:spcBef>
              <a:spcAft>
                <a:spcPts val="0"/>
              </a:spcAft>
              <a:buClr>
                <a:srgbClr val="000000"/>
              </a:buClr>
              <a:buSzPts val="2000"/>
              <a:buFont typeface="Arial"/>
              <a:buChar char="•"/>
            </a:pPr>
            <a:r>
              <a:rPr b="0" i="0" lang="en-GB" sz="2000" u="none" cap="none" strike="noStrike">
                <a:solidFill>
                  <a:srgbClr val="000000"/>
                </a:solidFill>
                <a:latin typeface="Open Sans"/>
                <a:ea typeface="Open Sans"/>
                <a:cs typeface="Open Sans"/>
                <a:sym typeface="Open Sans"/>
              </a:rPr>
              <a:t>GIS software, such as QGIS, provides tools for data visualisation, analysis, and editing.</a:t>
            </a:r>
            <a:endParaRPr b="0" i="0" sz="2000" u="none" cap="none" strike="noStrike">
              <a:solidFill>
                <a:srgbClr val="000000"/>
              </a:solidFill>
              <a:latin typeface="Calibri"/>
              <a:ea typeface="Calibri"/>
              <a:cs typeface="Calibri"/>
              <a:sym typeface="Calibri"/>
            </a:endParaRPr>
          </a:p>
          <a:p>
            <a:pPr indent="-228600" lvl="0" marL="228600" marR="0" rtl="0" algn="l">
              <a:lnSpc>
                <a:spcPct val="150000"/>
              </a:lnSpc>
              <a:spcBef>
                <a:spcPts val="1001"/>
              </a:spcBef>
              <a:spcAft>
                <a:spcPts val="0"/>
              </a:spcAft>
              <a:buClr>
                <a:srgbClr val="000000"/>
              </a:buClr>
              <a:buSzPts val="2000"/>
              <a:buFont typeface="Arial"/>
              <a:buChar char="•"/>
            </a:pPr>
            <a:r>
              <a:rPr b="0" i="0" lang="en-GB" sz="2000" u="none" cap="none" strike="noStrike">
                <a:solidFill>
                  <a:srgbClr val="000000"/>
                </a:solidFill>
                <a:latin typeface="Open Sans"/>
                <a:ea typeface="Open Sans"/>
                <a:cs typeface="Open Sans"/>
                <a:sym typeface="Open Sans"/>
              </a:rPr>
              <a:t>Users can load and manipulate spatial data, perform geoprocessing tasks and create maps and visualisations.</a:t>
            </a:r>
            <a:endParaRPr b="0" i="0" sz="2000" u="none" cap="none" strike="noStrike">
              <a:solidFill>
                <a:srgbClr val="000000"/>
              </a:solidFill>
              <a:latin typeface="Calibri"/>
              <a:ea typeface="Calibri"/>
              <a:cs typeface="Calibri"/>
              <a:sym typeface="Calibri"/>
            </a:endParaRPr>
          </a:p>
          <a:p>
            <a:pPr indent="-228600" lvl="0" marL="228600" marR="0" rtl="0" algn="l">
              <a:lnSpc>
                <a:spcPct val="150000"/>
              </a:lnSpc>
              <a:spcBef>
                <a:spcPts val="1001"/>
              </a:spcBef>
              <a:spcAft>
                <a:spcPts val="0"/>
              </a:spcAft>
              <a:buClr>
                <a:srgbClr val="000000"/>
              </a:buClr>
              <a:buSzPts val="2000"/>
              <a:buFont typeface="Arial"/>
              <a:buChar char="•"/>
            </a:pPr>
            <a:r>
              <a:rPr b="0" i="0" lang="en-GB" sz="2000" u="none" cap="none" strike="noStrike">
                <a:solidFill>
                  <a:srgbClr val="000000"/>
                </a:solidFill>
                <a:latin typeface="Open Sans"/>
                <a:ea typeface="Open Sans"/>
                <a:cs typeface="Open Sans"/>
                <a:sym typeface="Open Sans"/>
              </a:rPr>
              <a:t>QGIS can be used to interact with SDI platforms such as GeoNode through the use of plugins</a:t>
            </a:r>
            <a:endParaRPr b="0" i="0" sz="2000" u="none" cap="none" strike="noStrike">
              <a:solidFill>
                <a:srgbClr val="000000"/>
              </a:solidFill>
              <a:latin typeface="Calibri"/>
              <a:ea typeface="Calibri"/>
              <a:cs typeface="Calibri"/>
              <a:sym typeface="Calibri"/>
            </a:endParaRPr>
          </a:p>
        </p:txBody>
      </p:sp>
      <p:sp>
        <p:nvSpPr>
          <p:cNvPr id="406" name="Google Shape;406;p20"/>
          <p:cNvSpPr/>
          <p:nvPr/>
        </p:nvSpPr>
        <p:spPr>
          <a:xfrm>
            <a:off x="887040" y="1515960"/>
            <a:ext cx="6207840" cy="394560"/>
          </a:xfrm>
          <a:prstGeom prst="rect">
            <a:avLst/>
          </a:prstGeom>
          <a:noFill/>
          <a:ln>
            <a:noFill/>
          </a:ln>
        </p:spPr>
        <p:txBody>
          <a:bodyPr anchorCtr="0" anchor="t" bIns="45000" lIns="90000" spcFirstLastPara="1" rIns="90000" wrap="square" tIns="45000">
            <a:spAutoFit/>
          </a:bodyPr>
          <a:lstStyle/>
          <a:p>
            <a:pPr indent="0" lvl="0" marL="0" marR="0" rtl="0" algn="l">
              <a:lnSpc>
                <a:spcPct val="100000"/>
              </a:lnSpc>
              <a:spcBef>
                <a:spcPts val="0"/>
              </a:spcBef>
              <a:spcAft>
                <a:spcPts val="0"/>
              </a:spcAft>
              <a:buNone/>
            </a:pPr>
            <a:r>
              <a:rPr b="1" lang="en-GB" sz="2000" strike="noStrike">
                <a:solidFill>
                  <a:srgbClr val="9CC2E5"/>
                </a:solidFill>
                <a:latin typeface="Open Sans"/>
                <a:ea typeface="Open Sans"/>
                <a:cs typeface="Open Sans"/>
                <a:sym typeface="Open Sans"/>
              </a:rPr>
              <a:t>GIS Key Concepts</a:t>
            </a:r>
            <a:endParaRPr b="0" sz="2000" strike="noStrike">
              <a:solidFill>
                <a:srgbClr val="000000"/>
              </a:solidFill>
              <a:latin typeface="Arial"/>
              <a:ea typeface="Arial"/>
              <a:cs typeface="Arial"/>
              <a:sym typeface="Arial"/>
            </a:endParaRPr>
          </a:p>
        </p:txBody>
      </p:sp>
    </p:spTree>
  </p:cSld>
  <p:clrMapOvr>
    <a:masterClrMapping/>
  </p:clrMapOvr>
  <p:transition spd="slow">
    <p:push dir="r"/>
  </p:transition>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1" name="Shape 411"/>
        <p:cNvGrpSpPr/>
        <p:nvPr/>
      </p:nvGrpSpPr>
      <p:grpSpPr>
        <a:xfrm>
          <a:off x="0" y="0"/>
          <a:ext cx="0" cy="0"/>
          <a:chOff x="0" y="0"/>
          <a:chExt cx="0" cy="0"/>
        </a:xfrm>
      </p:grpSpPr>
      <p:pic>
        <p:nvPicPr>
          <p:cNvPr descr="Graphical user interface, sunburst chart&#10;&#10;Description automatically generated" id="412" name="Google Shape;412;p21"/>
          <p:cNvPicPr preferRelativeResize="0"/>
          <p:nvPr/>
        </p:nvPicPr>
        <p:blipFill rotWithShape="1">
          <a:blip r:embed="rId3">
            <a:alphaModFix/>
          </a:blip>
          <a:srcRect b="0" l="0" r="0" t="0"/>
          <a:stretch/>
        </p:blipFill>
        <p:spPr>
          <a:xfrm>
            <a:off x="-19800" y="1440"/>
            <a:ext cx="12188880" cy="6854760"/>
          </a:xfrm>
          <a:prstGeom prst="rect">
            <a:avLst/>
          </a:prstGeom>
          <a:noFill/>
          <a:ln>
            <a:noFill/>
          </a:ln>
        </p:spPr>
      </p:pic>
      <p:sp>
        <p:nvSpPr>
          <p:cNvPr id="413" name="Google Shape;413;p21"/>
          <p:cNvSpPr/>
          <p:nvPr/>
        </p:nvSpPr>
        <p:spPr>
          <a:xfrm>
            <a:off x="11775960" y="6455160"/>
            <a:ext cx="393120" cy="36468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lang="en-GB" sz="1400" strike="noStrike">
                <a:solidFill>
                  <a:srgbClr val="FFFFFF"/>
                </a:solidFill>
                <a:latin typeface="Open Sans ExtraBold"/>
                <a:ea typeface="Open Sans ExtraBold"/>
                <a:cs typeface="Open Sans ExtraBold"/>
                <a:sym typeface="Open Sans ExtraBold"/>
              </a:rPr>
              <a:t>19</a:t>
            </a:r>
            <a:endParaRPr b="0" sz="1400" strike="noStrike">
              <a:solidFill>
                <a:srgbClr val="000000"/>
              </a:solidFill>
              <a:latin typeface="Arial"/>
              <a:ea typeface="Arial"/>
              <a:cs typeface="Arial"/>
              <a:sym typeface="Arial"/>
            </a:endParaRPr>
          </a:p>
        </p:txBody>
      </p:sp>
      <p:sp>
        <p:nvSpPr>
          <p:cNvPr id="414" name="Google Shape;414;p21"/>
          <p:cNvSpPr/>
          <p:nvPr/>
        </p:nvSpPr>
        <p:spPr>
          <a:xfrm>
            <a:off x="887040" y="4680"/>
            <a:ext cx="10888560" cy="1368720"/>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None/>
            </a:pPr>
            <a:r>
              <a:rPr b="0" lang="en-GB" sz="4400" strike="noStrike">
                <a:solidFill>
                  <a:srgbClr val="000000"/>
                </a:solidFill>
                <a:latin typeface="Open Sans"/>
                <a:ea typeface="Open Sans"/>
                <a:cs typeface="Open Sans"/>
                <a:sym typeface="Open Sans"/>
              </a:rPr>
              <a:t>References</a:t>
            </a:r>
            <a:endParaRPr b="0" sz="4400" strike="noStrike">
              <a:solidFill>
                <a:srgbClr val="000000"/>
              </a:solidFill>
              <a:latin typeface="Arial"/>
              <a:ea typeface="Arial"/>
              <a:cs typeface="Arial"/>
              <a:sym typeface="Arial"/>
            </a:endParaRPr>
          </a:p>
        </p:txBody>
      </p:sp>
      <p:sp>
        <p:nvSpPr>
          <p:cNvPr id="415" name="Google Shape;415;p21"/>
          <p:cNvSpPr txBox="1"/>
          <p:nvPr>
            <p:ph idx="4294967295" type="body"/>
          </p:nvPr>
        </p:nvSpPr>
        <p:spPr>
          <a:xfrm>
            <a:off x="828720" y="1607040"/>
            <a:ext cx="10491480" cy="3643560"/>
          </a:xfrm>
          <a:prstGeom prst="rect">
            <a:avLst/>
          </a:prstGeom>
          <a:noFill/>
          <a:ln>
            <a:noFill/>
          </a:ln>
        </p:spPr>
        <p:txBody>
          <a:bodyPr anchorCtr="0" anchor="t" bIns="45700" lIns="91425" spcFirstLastPara="1" rIns="91425" wrap="square" tIns="45700">
            <a:noAutofit/>
          </a:bodyPr>
          <a:lstStyle/>
          <a:p>
            <a:pPr indent="0" lvl="0" marL="228600" marR="0" rtl="0" algn="l">
              <a:lnSpc>
                <a:spcPct val="150000"/>
              </a:lnSpc>
              <a:spcBef>
                <a:spcPts val="0"/>
              </a:spcBef>
              <a:spcAft>
                <a:spcPts val="0"/>
              </a:spcAft>
              <a:buClr>
                <a:srgbClr val="000000"/>
              </a:buClr>
              <a:buSzPts val="2000"/>
              <a:buFont typeface="Arial"/>
              <a:buNone/>
            </a:pPr>
            <a:r>
              <a:rPr b="1" i="0" lang="en-GB" sz="2000" u="none" cap="none" strike="noStrike">
                <a:solidFill>
                  <a:srgbClr val="000000"/>
                </a:solidFill>
                <a:latin typeface="Open Sans"/>
                <a:ea typeface="Open Sans"/>
                <a:cs typeface="Open Sans"/>
                <a:sym typeface="Open Sans"/>
              </a:rPr>
              <a:t>GeoNode Install Procedure</a:t>
            </a:r>
            <a:endParaRPr b="0" i="0" sz="2000" u="none" cap="none" strike="noStrike">
              <a:solidFill>
                <a:srgbClr val="000000"/>
              </a:solidFill>
              <a:latin typeface="Calibri"/>
              <a:ea typeface="Calibri"/>
              <a:cs typeface="Calibri"/>
              <a:sym typeface="Calibri"/>
            </a:endParaRPr>
          </a:p>
          <a:p>
            <a:pPr indent="-228600" lvl="0" marL="228600" marR="0" rtl="0" algn="l">
              <a:lnSpc>
                <a:spcPct val="150000"/>
              </a:lnSpc>
              <a:spcBef>
                <a:spcPts val="1001"/>
              </a:spcBef>
              <a:spcAft>
                <a:spcPts val="0"/>
              </a:spcAft>
              <a:buClr>
                <a:srgbClr val="000000"/>
              </a:buClr>
              <a:buSzPts val="2000"/>
              <a:buFont typeface="Arial"/>
              <a:buChar char="•"/>
            </a:pPr>
            <a:r>
              <a:rPr b="0" i="0" lang="en-GB" sz="2000" u="none" cap="none" strike="noStrike">
                <a:solidFill>
                  <a:srgbClr val="000000"/>
                </a:solidFill>
                <a:latin typeface="Open Sans"/>
                <a:ea typeface="Open Sans"/>
                <a:cs typeface="Open Sans"/>
                <a:sym typeface="Open Sans"/>
              </a:rPr>
              <a:t>GeoNode Basic Installation. URL </a:t>
            </a:r>
            <a:r>
              <a:rPr b="0" i="0" lang="en-GB" sz="2000" u="sng" cap="none" strike="noStrike">
                <a:solidFill>
                  <a:srgbClr val="0563C1"/>
                </a:solidFill>
                <a:latin typeface="Open Sans"/>
                <a:ea typeface="Open Sans"/>
                <a:cs typeface="Open Sans"/>
                <a:sym typeface="Open Sans"/>
                <a:hlinkClick r:id="rId4">
                  <a:extLst>
                    <a:ext uri="{A12FA001-AC4F-418D-AE19-62706E023703}">
                      <ahyp:hlinkClr val="tx"/>
                    </a:ext>
                  </a:extLst>
                </a:hlinkClick>
              </a:rPr>
              <a:t>https://docs.geonode.org/en/master/install/basic/index.html</a:t>
            </a:r>
            <a:r>
              <a:rPr b="0" i="0" lang="en-GB" sz="2000" u="none" cap="none" strike="noStrike">
                <a:solidFill>
                  <a:srgbClr val="000000"/>
                </a:solidFill>
                <a:latin typeface="Open Sans"/>
                <a:ea typeface="Open Sans"/>
                <a:cs typeface="Open Sans"/>
                <a:sym typeface="Open Sans"/>
              </a:rPr>
              <a:t> </a:t>
            </a:r>
            <a:endParaRPr b="0" i="0" sz="2000" u="none" cap="none" strike="noStrike">
              <a:solidFill>
                <a:srgbClr val="000000"/>
              </a:solidFill>
              <a:latin typeface="Calibri"/>
              <a:ea typeface="Calibri"/>
              <a:cs typeface="Calibri"/>
              <a:sym typeface="Calibri"/>
            </a:endParaRPr>
          </a:p>
          <a:p>
            <a:pPr indent="-228600" lvl="0" marL="228600" marR="0" rtl="0" algn="l">
              <a:lnSpc>
                <a:spcPct val="150000"/>
              </a:lnSpc>
              <a:spcBef>
                <a:spcPts val="1001"/>
              </a:spcBef>
              <a:spcAft>
                <a:spcPts val="0"/>
              </a:spcAft>
              <a:buClr>
                <a:srgbClr val="000000"/>
              </a:buClr>
              <a:buSzPts val="2000"/>
              <a:buFont typeface="Arial"/>
              <a:buChar char="•"/>
            </a:pPr>
            <a:r>
              <a:rPr b="0" i="0" lang="en-GB" sz="2000" u="none" cap="none" strike="noStrike">
                <a:solidFill>
                  <a:srgbClr val="000000"/>
                </a:solidFill>
                <a:latin typeface="Open Sans"/>
                <a:ea typeface="Open Sans"/>
                <a:cs typeface="Open Sans"/>
                <a:sym typeface="Open Sans"/>
              </a:rPr>
              <a:t>GeoNode Advanced Installation. URL </a:t>
            </a:r>
            <a:r>
              <a:rPr b="0" i="0" lang="en-GB" sz="2000" u="sng" cap="none" strike="noStrike">
                <a:solidFill>
                  <a:srgbClr val="0563C1"/>
                </a:solidFill>
                <a:latin typeface="Open Sans"/>
                <a:ea typeface="Open Sans"/>
                <a:cs typeface="Open Sans"/>
                <a:sym typeface="Open Sans"/>
                <a:hlinkClick r:id="rId5">
                  <a:extLst>
                    <a:ext uri="{A12FA001-AC4F-418D-AE19-62706E023703}">
                      <ahyp:hlinkClr val="tx"/>
                    </a:ext>
                  </a:extLst>
                </a:hlinkClick>
              </a:rPr>
              <a:t>https://docs.geonode.org/en/master/install/advanced/index.html</a:t>
            </a:r>
            <a:r>
              <a:rPr b="0" i="0" lang="en-GB" sz="2000" u="none" cap="none" strike="noStrike">
                <a:solidFill>
                  <a:srgbClr val="000000"/>
                </a:solidFill>
                <a:latin typeface="Open Sans"/>
                <a:ea typeface="Open Sans"/>
                <a:cs typeface="Open Sans"/>
                <a:sym typeface="Open Sans"/>
              </a:rPr>
              <a:t> </a:t>
            </a:r>
            <a:endParaRPr b="0" i="0" sz="2000" u="none" cap="none" strike="noStrike">
              <a:solidFill>
                <a:srgbClr val="000000"/>
              </a:solidFill>
              <a:latin typeface="Calibri"/>
              <a:ea typeface="Calibri"/>
              <a:cs typeface="Calibri"/>
              <a:sym typeface="Calibri"/>
            </a:endParaRPr>
          </a:p>
          <a:p>
            <a:pPr indent="-228600" lvl="0" marL="228600" marR="0" rtl="0" algn="l">
              <a:lnSpc>
                <a:spcPct val="150000"/>
              </a:lnSpc>
              <a:spcBef>
                <a:spcPts val="1001"/>
              </a:spcBef>
              <a:spcAft>
                <a:spcPts val="0"/>
              </a:spcAft>
              <a:buClr>
                <a:srgbClr val="000000"/>
              </a:buClr>
              <a:buSzPts val="2000"/>
              <a:buFont typeface="Arial"/>
              <a:buChar char="•"/>
            </a:pPr>
            <a:r>
              <a:rPr b="0" i="0" lang="en-GB" sz="2000" u="none" cap="none" strike="noStrike">
                <a:solidFill>
                  <a:srgbClr val="000000"/>
                </a:solidFill>
                <a:latin typeface="Open Sans"/>
                <a:ea typeface="Open Sans"/>
                <a:cs typeface="Open Sans"/>
                <a:sym typeface="Open Sans"/>
              </a:rPr>
              <a:t>How to Install GeoNode-Core for development. URL </a:t>
            </a:r>
            <a:r>
              <a:rPr b="0" i="0" lang="en-GB" sz="2000" u="sng" cap="none" strike="noStrike">
                <a:solidFill>
                  <a:srgbClr val="0563C1"/>
                </a:solidFill>
                <a:latin typeface="Open Sans"/>
                <a:ea typeface="Open Sans"/>
                <a:cs typeface="Open Sans"/>
                <a:sym typeface="Open Sans"/>
                <a:hlinkClick r:id="rId6">
                  <a:extLst>
                    <a:ext uri="{A12FA001-AC4F-418D-AE19-62706E023703}">
                      <ahyp:hlinkClr val="tx"/>
                    </a:ext>
                  </a:extLst>
                </a:hlinkClick>
              </a:rPr>
              <a:t>https://docs.geonode.org/en/master/devel/installation/index.htm</a:t>
            </a:r>
            <a:r>
              <a:rPr b="0" i="0" lang="en-GB" sz="2000" u="none" cap="none" strike="noStrike">
                <a:solidFill>
                  <a:srgbClr val="000000"/>
                </a:solidFill>
                <a:latin typeface="Open Sans"/>
                <a:ea typeface="Open Sans"/>
                <a:cs typeface="Open Sans"/>
                <a:sym typeface="Open Sans"/>
              </a:rPr>
              <a:t> </a:t>
            </a:r>
            <a:endParaRPr b="0" i="0" sz="2000" u="none" cap="none" strike="noStrike">
              <a:solidFill>
                <a:srgbClr val="000000"/>
              </a:solidFill>
              <a:latin typeface="Calibri"/>
              <a:ea typeface="Calibri"/>
              <a:cs typeface="Calibri"/>
              <a:sym typeface="Calibri"/>
            </a:endParaRPr>
          </a:p>
        </p:txBody>
      </p:sp>
    </p:spTree>
  </p:cSld>
  <p:clrMapOvr>
    <a:masterClrMapping/>
  </p:clrMapOvr>
  <p:transition spd="slow">
    <p:push dir="r"/>
  </p:transition>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0" name="Shape 420"/>
        <p:cNvGrpSpPr/>
        <p:nvPr/>
      </p:nvGrpSpPr>
      <p:grpSpPr>
        <a:xfrm>
          <a:off x="0" y="0"/>
          <a:ext cx="0" cy="0"/>
          <a:chOff x="0" y="0"/>
          <a:chExt cx="0" cy="0"/>
        </a:xfrm>
      </p:grpSpPr>
      <p:pic>
        <p:nvPicPr>
          <p:cNvPr descr="Graphical user interface, sunburst chart&#10;&#10;Description automatically generated" id="421" name="Google Shape;421;p22"/>
          <p:cNvPicPr preferRelativeResize="0"/>
          <p:nvPr/>
        </p:nvPicPr>
        <p:blipFill rotWithShape="1">
          <a:blip r:embed="rId3">
            <a:alphaModFix/>
          </a:blip>
          <a:srcRect b="0" l="0" r="0" t="0"/>
          <a:stretch/>
        </p:blipFill>
        <p:spPr>
          <a:xfrm>
            <a:off x="-56160" y="-34920"/>
            <a:ext cx="12188880" cy="6854760"/>
          </a:xfrm>
          <a:prstGeom prst="rect">
            <a:avLst/>
          </a:prstGeom>
          <a:noFill/>
          <a:ln>
            <a:noFill/>
          </a:ln>
        </p:spPr>
      </p:pic>
      <p:sp>
        <p:nvSpPr>
          <p:cNvPr id="422" name="Google Shape;422;p22"/>
          <p:cNvSpPr/>
          <p:nvPr/>
        </p:nvSpPr>
        <p:spPr>
          <a:xfrm>
            <a:off x="11775960" y="6455160"/>
            <a:ext cx="393120" cy="36468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lang="en-GB" sz="1400" strike="noStrike">
                <a:solidFill>
                  <a:srgbClr val="FFFFFF"/>
                </a:solidFill>
                <a:latin typeface="Open Sans ExtraBold"/>
                <a:ea typeface="Open Sans ExtraBold"/>
                <a:cs typeface="Open Sans ExtraBold"/>
                <a:sym typeface="Open Sans ExtraBold"/>
              </a:rPr>
              <a:t>19</a:t>
            </a:r>
            <a:endParaRPr b="0" sz="1400" strike="noStrike">
              <a:solidFill>
                <a:srgbClr val="000000"/>
              </a:solidFill>
              <a:latin typeface="Arial"/>
              <a:ea typeface="Arial"/>
              <a:cs typeface="Arial"/>
              <a:sym typeface="Arial"/>
            </a:endParaRPr>
          </a:p>
        </p:txBody>
      </p:sp>
      <p:sp>
        <p:nvSpPr>
          <p:cNvPr id="423" name="Google Shape;423;p22"/>
          <p:cNvSpPr/>
          <p:nvPr/>
        </p:nvSpPr>
        <p:spPr>
          <a:xfrm>
            <a:off x="887040" y="4680"/>
            <a:ext cx="10888560" cy="1368720"/>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None/>
            </a:pPr>
            <a:r>
              <a:rPr b="0" lang="en-GB" sz="4400" strike="noStrike">
                <a:solidFill>
                  <a:srgbClr val="000000"/>
                </a:solidFill>
                <a:latin typeface="Open Sans"/>
                <a:ea typeface="Open Sans"/>
                <a:cs typeface="Open Sans"/>
                <a:sym typeface="Open Sans"/>
              </a:rPr>
              <a:t>References</a:t>
            </a:r>
            <a:endParaRPr b="0" sz="4400" strike="noStrike">
              <a:solidFill>
                <a:srgbClr val="000000"/>
              </a:solidFill>
              <a:latin typeface="Arial"/>
              <a:ea typeface="Arial"/>
              <a:cs typeface="Arial"/>
              <a:sym typeface="Arial"/>
            </a:endParaRPr>
          </a:p>
        </p:txBody>
      </p:sp>
      <p:sp>
        <p:nvSpPr>
          <p:cNvPr id="424" name="Google Shape;424;p22"/>
          <p:cNvSpPr txBox="1"/>
          <p:nvPr>
            <p:ph idx="4294967295" type="body"/>
          </p:nvPr>
        </p:nvSpPr>
        <p:spPr>
          <a:xfrm>
            <a:off x="828720" y="1607040"/>
            <a:ext cx="10491480" cy="4717080"/>
          </a:xfrm>
          <a:prstGeom prst="rect">
            <a:avLst/>
          </a:prstGeom>
          <a:noFill/>
          <a:ln>
            <a:noFill/>
          </a:ln>
        </p:spPr>
        <p:txBody>
          <a:bodyPr anchorCtr="0" anchor="t" bIns="45700" lIns="91425" spcFirstLastPara="1" rIns="91425" wrap="square" tIns="45700">
            <a:noAutofit/>
          </a:bodyPr>
          <a:lstStyle/>
          <a:p>
            <a:pPr indent="0" lvl="0" marL="228600" marR="0" rtl="0" algn="l">
              <a:lnSpc>
                <a:spcPct val="150000"/>
              </a:lnSpc>
              <a:spcBef>
                <a:spcPts val="0"/>
              </a:spcBef>
              <a:spcAft>
                <a:spcPts val="0"/>
              </a:spcAft>
              <a:buClr>
                <a:srgbClr val="000000"/>
              </a:buClr>
              <a:buSzPts val="2000"/>
              <a:buFont typeface="Arial"/>
              <a:buNone/>
            </a:pPr>
            <a:r>
              <a:rPr b="1" i="0" lang="en-GB" sz="2000" u="none" cap="none" strike="noStrike">
                <a:solidFill>
                  <a:srgbClr val="000000"/>
                </a:solidFill>
                <a:latin typeface="Open Sans"/>
                <a:ea typeface="Open Sans"/>
                <a:cs typeface="Open Sans"/>
                <a:sym typeface="Open Sans"/>
              </a:rPr>
              <a:t>Database Design</a:t>
            </a:r>
            <a:endParaRPr b="0" i="0" sz="2000" u="none" cap="none" strike="noStrike">
              <a:solidFill>
                <a:srgbClr val="000000"/>
              </a:solidFill>
              <a:latin typeface="Calibri"/>
              <a:ea typeface="Calibri"/>
              <a:cs typeface="Calibri"/>
              <a:sym typeface="Calibri"/>
            </a:endParaRPr>
          </a:p>
          <a:p>
            <a:pPr indent="-228600" lvl="0" marL="228600" marR="0" rtl="0" algn="l">
              <a:lnSpc>
                <a:spcPct val="150000"/>
              </a:lnSpc>
              <a:spcBef>
                <a:spcPts val="1001"/>
              </a:spcBef>
              <a:spcAft>
                <a:spcPts val="0"/>
              </a:spcAft>
              <a:buClr>
                <a:srgbClr val="000000"/>
              </a:buClr>
              <a:buSzPts val="2000"/>
              <a:buFont typeface="Arial"/>
              <a:buChar char="•"/>
            </a:pPr>
            <a:r>
              <a:rPr b="0" i="0" lang="en-GB" sz="2000" u="none" cap="none" strike="noStrike">
                <a:solidFill>
                  <a:srgbClr val="000000"/>
                </a:solidFill>
                <a:latin typeface="Open Sans"/>
                <a:ea typeface="Open Sans"/>
                <a:cs typeface="Open Sans"/>
                <a:sym typeface="Open Sans"/>
              </a:rPr>
              <a:t>Database design best practices. URL </a:t>
            </a:r>
            <a:r>
              <a:rPr b="0" i="0" lang="en-GB" sz="2000" u="sng" cap="none" strike="noStrike">
                <a:solidFill>
                  <a:srgbClr val="0563C1"/>
                </a:solidFill>
                <a:latin typeface="Open Sans"/>
                <a:ea typeface="Open Sans"/>
                <a:cs typeface="Open Sans"/>
                <a:sym typeface="Open Sans"/>
                <a:hlinkClick r:id="rId4">
                  <a:extLst>
                    <a:ext uri="{A12FA001-AC4F-418D-AE19-62706E023703}">
                      <ahyp:hlinkClr val="tx"/>
                    </a:ext>
                  </a:extLst>
                </a:hlinkClick>
              </a:rPr>
              <a:t>https://www.lucidchart.com/blog/database-design-best-practices</a:t>
            </a:r>
            <a:r>
              <a:rPr b="0" i="0" lang="en-GB" sz="2000" u="none" cap="none" strike="noStrike">
                <a:solidFill>
                  <a:srgbClr val="000000"/>
                </a:solidFill>
                <a:latin typeface="Open Sans"/>
                <a:ea typeface="Open Sans"/>
                <a:cs typeface="Open Sans"/>
                <a:sym typeface="Open Sans"/>
              </a:rPr>
              <a:t> </a:t>
            </a:r>
            <a:endParaRPr b="0" i="0" sz="2000" u="none" cap="none" strike="noStrike">
              <a:solidFill>
                <a:srgbClr val="000000"/>
              </a:solidFill>
              <a:latin typeface="Calibri"/>
              <a:ea typeface="Calibri"/>
              <a:cs typeface="Calibri"/>
              <a:sym typeface="Calibri"/>
            </a:endParaRPr>
          </a:p>
          <a:p>
            <a:pPr indent="0" lvl="0" marL="457200" marR="0" rtl="0" algn="l">
              <a:lnSpc>
                <a:spcPct val="150000"/>
              </a:lnSpc>
              <a:spcBef>
                <a:spcPts val="499"/>
              </a:spcBef>
              <a:spcAft>
                <a:spcPts val="0"/>
              </a:spcAft>
              <a:buClr>
                <a:srgbClr val="000000"/>
              </a:buClr>
              <a:buSzPts val="2000"/>
              <a:buFont typeface="Arial"/>
              <a:buNone/>
            </a:pPr>
            <a:r>
              <a:rPr b="1" i="0" lang="en-GB" sz="2000" u="none" cap="none" strike="noStrike">
                <a:solidFill>
                  <a:srgbClr val="000000"/>
                </a:solidFill>
                <a:latin typeface="Open Sans"/>
                <a:ea typeface="Open Sans"/>
                <a:cs typeface="Open Sans"/>
                <a:sym typeface="Open Sans"/>
              </a:rPr>
              <a:t>Database Software</a:t>
            </a:r>
            <a:endParaRPr b="0" i="0" sz="2000" u="none" cap="none" strike="noStrike">
              <a:solidFill>
                <a:srgbClr val="000000"/>
              </a:solidFill>
              <a:latin typeface="Calibri"/>
              <a:ea typeface="Calibri"/>
              <a:cs typeface="Calibri"/>
              <a:sym typeface="Calibri"/>
            </a:endParaRPr>
          </a:p>
          <a:p>
            <a:pPr indent="-228600" lvl="1" marL="685800" marR="0" rtl="0" algn="l">
              <a:lnSpc>
                <a:spcPct val="150000"/>
              </a:lnSpc>
              <a:spcBef>
                <a:spcPts val="499"/>
              </a:spcBef>
              <a:spcAft>
                <a:spcPts val="0"/>
              </a:spcAft>
              <a:buClr>
                <a:srgbClr val="000000"/>
              </a:buClr>
              <a:buSzPts val="2000"/>
              <a:buFont typeface="Arial"/>
              <a:buChar char="•"/>
            </a:pPr>
            <a:r>
              <a:rPr b="0" i="0" lang="en-GB" sz="2000" u="none" cap="none" strike="noStrike">
                <a:solidFill>
                  <a:srgbClr val="000000"/>
                </a:solidFill>
                <a:latin typeface="Open Sans"/>
                <a:ea typeface="Open Sans"/>
                <a:cs typeface="Open Sans"/>
                <a:sym typeface="Open Sans"/>
              </a:rPr>
              <a:t>What is a Database?URL  </a:t>
            </a:r>
            <a:r>
              <a:rPr b="0" i="0" lang="en-GB" sz="2000" u="sng" cap="none" strike="noStrike">
                <a:solidFill>
                  <a:srgbClr val="0563C1"/>
                </a:solidFill>
                <a:latin typeface="Open Sans"/>
                <a:ea typeface="Open Sans"/>
                <a:cs typeface="Open Sans"/>
                <a:sym typeface="Open Sans"/>
                <a:hlinkClick r:id="rId5">
                  <a:extLst>
                    <a:ext uri="{A12FA001-AC4F-418D-AE19-62706E023703}">
                      <ahyp:hlinkClr val="tx"/>
                    </a:ext>
                  </a:extLst>
                </a:hlinkClick>
              </a:rPr>
              <a:t>https://www.oracle.com/database/what-is-database/</a:t>
            </a:r>
            <a:r>
              <a:rPr b="0" i="0" lang="en-GB" sz="2000" u="none" cap="none" strike="noStrike">
                <a:solidFill>
                  <a:srgbClr val="000000"/>
                </a:solidFill>
                <a:latin typeface="Open Sans"/>
                <a:ea typeface="Open Sans"/>
                <a:cs typeface="Open Sans"/>
                <a:sym typeface="Open Sans"/>
              </a:rPr>
              <a:t> </a:t>
            </a:r>
            <a:endParaRPr b="0" i="0" sz="2000" u="none" cap="none" strike="noStrike">
              <a:solidFill>
                <a:srgbClr val="000000"/>
              </a:solidFill>
              <a:latin typeface="Calibri"/>
              <a:ea typeface="Calibri"/>
              <a:cs typeface="Calibri"/>
              <a:sym typeface="Calibri"/>
            </a:endParaRPr>
          </a:p>
          <a:p>
            <a:pPr indent="0" lvl="0" marL="457200" marR="0" rtl="0" algn="l">
              <a:lnSpc>
                <a:spcPct val="150000"/>
              </a:lnSpc>
              <a:spcBef>
                <a:spcPts val="499"/>
              </a:spcBef>
              <a:spcAft>
                <a:spcPts val="0"/>
              </a:spcAft>
              <a:buClr>
                <a:srgbClr val="000000"/>
              </a:buClr>
              <a:buSzPts val="2000"/>
              <a:buFont typeface="Arial"/>
              <a:buNone/>
            </a:pPr>
            <a:r>
              <a:rPr b="0" i="0" lang="en-GB" sz="2000" u="none" cap="none" strike="noStrike">
                <a:solidFill>
                  <a:srgbClr val="000000"/>
                </a:solidFill>
                <a:latin typeface="Open Sans"/>
                <a:ea typeface="Open Sans"/>
                <a:cs typeface="Open Sans"/>
                <a:sym typeface="Open Sans"/>
              </a:rPr>
              <a:t>Setting up a PostgreSQL Cluster</a:t>
            </a:r>
            <a:endParaRPr b="0" i="0" sz="2000" u="none" cap="none" strike="noStrike">
              <a:solidFill>
                <a:srgbClr val="000000"/>
              </a:solidFill>
              <a:latin typeface="Calibri"/>
              <a:ea typeface="Calibri"/>
              <a:cs typeface="Calibri"/>
              <a:sym typeface="Calibri"/>
            </a:endParaRPr>
          </a:p>
          <a:p>
            <a:pPr indent="-228600" lvl="1" marL="685800" marR="0" rtl="0" algn="l">
              <a:lnSpc>
                <a:spcPct val="150000"/>
              </a:lnSpc>
              <a:spcBef>
                <a:spcPts val="499"/>
              </a:spcBef>
              <a:spcAft>
                <a:spcPts val="0"/>
              </a:spcAft>
              <a:buClr>
                <a:srgbClr val="000000"/>
              </a:buClr>
              <a:buSzPts val="2000"/>
              <a:buFont typeface="Arial"/>
              <a:buChar char="•"/>
            </a:pPr>
            <a:r>
              <a:rPr b="0" i="0" lang="en-GB" sz="2000" u="none" cap="none" strike="noStrike">
                <a:solidFill>
                  <a:srgbClr val="000000"/>
                </a:solidFill>
                <a:latin typeface="Open Sans"/>
                <a:ea typeface="Open Sans"/>
                <a:cs typeface="Open Sans"/>
                <a:sym typeface="Open Sans"/>
              </a:rPr>
              <a:t>pgAdmin. URL  </a:t>
            </a:r>
            <a:r>
              <a:rPr b="0" i="0" lang="en-GB" sz="2000" u="sng" cap="none" strike="noStrike">
                <a:solidFill>
                  <a:srgbClr val="0563C1"/>
                </a:solidFill>
                <a:latin typeface="Open Sans"/>
                <a:ea typeface="Open Sans"/>
                <a:cs typeface="Open Sans"/>
                <a:sym typeface="Open Sans"/>
                <a:hlinkClick r:id="rId6">
                  <a:extLst>
                    <a:ext uri="{A12FA001-AC4F-418D-AE19-62706E023703}">
                      <ahyp:hlinkClr val="tx"/>
                    </a:ext>
                  </a:extLst>
                </a:hlinkClick>
              </a:rPr>
              <a:t>https://www.enterprisedb.com/postgres-tutorials/connecting-postgresql-using-psql-and-pgadmin</a:t>
            </a:r>
            <a:r>
              <a:rPr b="0" i="0" lang="en-GB" sz="2000" u="none" cap="none" strike="noStrike">
                <a:solidFill>
                  <a:srgbClr val="000000"/>
                </a:solidFill>
                <a:latin typeface="Open Sans"/>
                <a:ea typeface="Open Sans"/>
                <a:cs typeface="Open Sans"/>
                <a:sym typeface="Open Sans"/>
              </a:rPr>
              <a:t> </a:t>
            </a:r>
            <a:endParaRPr b="0" i="0" sz="2000" u="none" cap="none" strike="noStrike">
              <a:solidFill>
                <a:srgbClr val="000000"/>
              </a:solidFill>
              <a:latin typeface="Calibri"/>
              <a:ea typeface="Calibri"/>
              <a:cs typeface="Calibri"/>
              <a:sym typeface="Calibri"/>
            </a:endParaRPr>
          </a:p>
          <a:p>
            <a:pPr indent="-228600" lvl="1" marL="685800" marR="0" rtl="0" algn="l">
              <a:lnSpc>
                <a:spcPct val="150000"/>
              </a:lnSpc>
              <a:spcBef>
                <a:spcPts val="499"/>
              </a:spcBef>
              <a:spcAft>
                <a:spcPts val="0"/>
              </a:spcAft>
              <a:buClr>
                <a:srgbClr val="000000"/>
              </a:buClr>
              <a:buSzPts val="2000"/>
              <a:buFont typeface="Arial"/>
              <a:buChar char="•"/>
            </a:pPr>
            <a:r>
              <a:rPr b="0" i="0" lang="en-GB" sz="2000" u="none" cap="none" strike="noStrike">
                <a:solidFill>
                  <a:srgbClr val="000000"/>
                </a:solidFill>
                <a:latin typeface="Open Sans"/>
                <a:ea typeface="Open Sans"/>
                <a:cs typeface="Open Sans"/>
                <a:sym typeface="Open Sans"/>
              </a:rPr>
              <a:t>DBeaver – https://hevodata.com/learn/dbeaver-postgresql/ </a:t>
            </a:r>
            <a:endParaRPr b="0" i="0" sz="2000" u="none" cap="none" strike="noStrike">
              <a:solidFill>
                <a:srgbClr val="000000"/>
              </a:solidFill>
              <a:latin typeface="Calibri"/>
              <a:ea typeface="Calibri"/>
              <a:cs typeface="Calibri"/>
              <a:sym typeface="Calibri"/>
            </a:endParaRPr>
          </a:p>
        </p:txBody>
      </p:sp>
    </p:spTree>
  </p:cSld>
  <p:clrMapOvr>
    <a:masterClrMapping/>
  </p:clrMapOvr>
  <p:transition spd="slow">
    <p:push dir="r"/>
  </p:transition>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9" name="Shape 429"/>
        <p:cNvGrpSpPr/>
        <p:nvPr/>
      </p:nvGrpSpPr>
      <p:grpSpPr>
        <a:xfrm>
          <a:off x="0" y="0"/>
          <a:ext cx="0" cy="0"/>
          <a:chOff x="0" y="0"/>
          <a:chExt cx="0" cy="0"/>
        </a:xfrm>
      </p:grpSpPr>
      <p:pic>
        <p:nvPicPr>
          <p:cNvPr descr="Graphical user interface, sunburst chart&#10;&#10;Description automatically generated" id="430" name="Google Shape;430;p23"/>
          <p:cNvPicPr preferRelativeResize="0"/>
          <p:nvPr/>
        </p:nvPicPr>
        <p:blipFill rotWithShape="1">
          <a:blip r:embed="rId3">
            <a:alphaModFix/>
          </a:blip>
          <a:srcRect b="0" l="0" r="0" t="0"/>
          <a:stretch/>
        </p:blipFill>
        <p:spPr>
          <a:xfrm>
            <a:off x="-19800" y="1440"/>
            <a:ext cx="12188880" cy="6854760"/>
          </a:xfrm>
          <a:prstGeom prst="rect">
            <a:avLst/>
          </a:prstGeom>
          <a:noFill/>
          <a:ln>
            <a:noFill/>
          </a:ln>
        </p:spPr>
      </p:pic>
      <p:sp>
        <p:nvSpPr>
          <p:cNvPr id="431" name="Google Shape;431;p23"/>
          <p:cNvSpPr/>
          <p:nvPr/>
        </p:nvSpPr>
        <p:spPr>
          <a:xfrm>
            <a:off x="11775960" y="6455160"/>
            <a:ext cx="393120" cy="36468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lang="en-GB" sz="1400" strike="noStrike">
                <a:solidFill>
                  <a:srgbClr val="FFFFFF"/>
                </a:solidFill>
                <a:latin typeface="Open Sans ExtraBold"/>
                <a:ea typeface="Open Sans ExtraBold"/>
                <a:cs typeface="Open Sans ExtraBold"/>
                <a:sym typeface="Open Sans ExtraBold"/>
              </a:rPr>
              <a:t>19</a:t>
            </a:r>
            <a:endParaRPr b="0" sz="1400" strike="noStrike">
              <a:solidFill>
                <a:srgbClr val="000000"/>
              </a:solidFill>
              <a:latin typeface="Arial"/>
              <a:ea typeface="Arial"/>
              <a:cs typeface="Arial"/>
              <a:sym typeface="Arial"/>
            </a:endParaRPr>
          </a:p>
        </p:txBody>
      </p:sp>
      <p:sp>
        <p:nvSpPr>
          <p:cNvPr id="432" name="Google Shape;432;p23"/>
          <p:cNvSpPr/>
          <p:nvPr/>
        </p:nvSpPr>
        <p:spPr>
          <a:xfrm>
            <a:off x="887040" y="4680"/>
            <a:ext cx="10888560" cy="1368720"/>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None/>
            </a:pPr>
            <a:r>
              <a:rPr b="0" lang="en-GB" sz="4400" strike="noStrike">
                <a:solidFill>
                  <a:srgbClr val="000000"/>
                </a:solidFill>
                <a:latin typeface="Open Sans"/>
                <a:ea typeface="Open Sans"/>
                <a:cs typeface="Open Sans"/>
                <a:sym typeface="Open Sans"/>
              </a:rPr>
              <a:t>References</a:t>
            </a:r>
            <a:endParaRPr b="0" sz="4400" strike="noStrike">
              <a:solidFill>
                <a:srgbClr val="000000"/>
              </a:solidFill>
              <a:latin typeface="Arial"/>
              <a:ea typeface="Arial"/>
              <a:cs typeface="Arial"/>
              <a:sym typeface="Arial"/>
            </a:endParaRPr>
          </a:p>
        </p:txBody>
      </p:sp>
      <p:sp>
        <p:nvSpPr>
          <p:cNvPr id="433" name="Google Shape;433;p23"/>
          <p:cNvSpPr txBox="1"/>
          <p:nvPr>
            <p:ph idx="4294967295" type="body"/>
          </p:nvPr>
        </p:nvSpPr>
        <p:spPr>
          <a:xfrm>
            <a:off x="828720" y="1607040"/>
            <a:ext cx="10491480" cy="4742640"/>
          </a:xfrm>
          <a:prstGeom prst="rect">
            <a:avLst/>
          </a:prstGeom>
          <a:noFill/>
          <a:ln>
            <a:noFill/>
          </a:ln>
        </p:spPr>
        <p:txBody>
          <a:bodyPr anchorCtr="0" anchor="t" bIns="45700" lIns="91425" spcFirstLastPara="1" rIns="91425" wrap="square" tIns="45700">
            <a:noAutofit/>
          </a:bodyPr>
          <a:lstStyle/>
          <a:p>
            <a:pPr indent="0" lvl="0" marL="228600" marR="0" rtl="0" algn="l">
              <a:lnSpc>
                <a:spcPct val="150000"/>
              </a:lnSpc>
              <a:spcBef>
                <a:spcPts val="0"/>
              </a:spcBef>
              <a:spcAft>
                <a:spcPts val="0"/>
              </a:spcAft>
              <a:buClr>
                <a:srgbClr val="000000"/>
              </a:buClr>
              <a:buSzPts val="2000"/>
              <a:buFont typeface="Arial"/>
              <a:buNone/>
            </a:pPr>
            <a:r>
              <a:rPr b="1" i="0" lang="en-GB" sz="2000" u="none" cap="none" strike="noStrike">
                <a:solidFill>
                  <a:srgbClr val="000000"/>
                </a:solidFill>
                <a:latin typeface="Open Sans"/>
                <a:ea typeface="Open Sans"/>
                <a:cs typeface="Open Sans"/>
                <a:sym typeface="Open Sans"/>
              </a:rPr>
              <a:t>System Architecture</a:t>
            </a:r>
            <a:endParaRPr b="0" i="0" sz="2000" u="none" cap="none" strike="noStrike">
              <a:solidFill>
                <a:srgbClr val="000000"/>
              </a:solidFill>
              <a:latin typeface="Calibri"/>
              <a:ea typeface="Calibri"/>
              <a:cs typeface="Calibri"/>
              <a:sym typeface="Calibri"/>
            </a:endParaRPr>
          </a:p>
          <a:p>
            <a:pPr indent="-228600" lvl="0" marL="228600" marR="0" rtl="0" algn="l">
              <a:lnSpc>
                <a:spcPct val="150000"/>
              </a:lnSpc>
              <a:spcBef>
                <a:spcPts val="1001"/>
              </a:spcBef>
              <a:spcAft>
                <a:spcPts val="0"/>
              </a:spcAft>
              <a:buClr>
                <a:srgbClr val="000000"/>
              </a:buClr>
              <a:buSzPts val="2000"/>
              <a:buFont typeface="Arial"/>
              <a:buChar char="•"/>
            </a:pPr>
            <a:r>
              <a:rPr b="0" i="0" lang="en-GB" sz="2000" u="none" cap="none" strike="noStrike">
                <a:solidFill>
                  <a:srgbClr val="000000"/>
                </a:solidFill>
                <a:latin typeface="Open Sans"/>
                <a:ea typeface="Open Sans"/>
                <a:cs typeface="Open Sans"/>
                <a:sym typeface="Open Sans"/>
              </a:rPr>
              <a:t>GeoNode Component Architecture. URL </a:t>
            </a:r>
            <a:r>
              <a:rPr b="0" i="0" lang="en-GB" sz="2000" u="sng" cap="none" strike="noStrike">
                <a:solidFill>
                  <a:srgbClr val="0563C1"/>
                </a:solidFill>
                <a:latin typeface="Open Sans"/>
                <a:ea typeface="Open Sans"/>
                <a:cs typeface="Open Sans"/>
                <a:sym typeface="Open Sans"/>
                <a:hlinkClick r:id="rId4">
                  <a:extLst>
                    <a:ext uri="{A12FA001-AC4F-418D-AE19-62706E023703}">
                      <ahyp:hlinkClr val="tx"/>
                    </a:ext>
                  </a:extLst>
                </a:hlinkClick>
              </a:rPr>
              <a:t>https://geonode-docs.readthedocs.io/en/latest/reference/architecture.html</a:t>
            </a:r>
            <a:r>
              <a:rPr b="0" i="0" lang="en-GB" sz="2000" u="none" cap="none" strike="noStrike">
                <a:solidFill>
                  <a:srgbClr val="000000"/>
                </a:solidFill>
                <a:latin typeface="Open Sans"/>
                <a:ea typeface="Open Sans"/>
                <a:cs typeface="Open Sans"/>
                <a:sym typeface="Open Sans"/>
              </a:rPr>
              <a:t> </a:t>
            </a:r>
            <a:endParaRPr b="0" i="0" sz="2000" u="none" cap="none" strike="noStrike">
              <a:solidFill>
                <a:srgbClr val="000000"/>
              </a:solidFill>
              <a:latin typeface="Calibri"/>
              <a:ea typeface="Calibri"/>
              <a:cs typeface="Calibri"/>
              <a:sym typeface="Calibri"/>
            </a:endParaRPr>
          </a:p>
          <a:p>
            <a:pPr indent="0" lvl="0" marL="228600" marR="0" rtl="0" algn="l">
              <a:lnSpc>
                <a:spcPct val="150000"/>
              </a:lnSpc>
              <a:spcBef>
                <a:spcPts val="1001"/>
              </a:spcBef>
              <a:spcAft>
                <a:spcPts val="0"/>
              </a:spcAft>
              <a:buClr>
                <a:srgbClr val="000000"/>
              </a:buClr>
              <a:buSzPts val="2000"/>
              <a:buFont typeface="Arial"/>
              <a:buNone/>
            </a:pPr>
            <a:r>
              <a:rPr b="1" i="0" lang="en-GB" sz="2000" u="none" cap="none" strike="noStrike">
                <a:solidFill>
                  <a:srgbClr val="000000"/>
                </a:solidFill>
                <a:latin typeface="Open Sans"/>
                <a:ea typeface="Open Sans"/>
                <a:cs typeface="Open Sans"/>
                <a:sym typeface="Open Sans"/>
              </a:rPr>
              <a:t>Web Map and Feature Server (GeoServer)</a:t>
            </a:r>
            <a:endParaRPr b="0" i="0" sz="2000" u="none" cap="none" strike="noStrike">
              <a:solidFill>
                <a:srgbClr val="000000"/>
              </a:solidFill>
              <a:latin typeface="Calibri"/>
              <a:ea typeface="Calibri"/>
              <a:cs typeface="Calibri"/>
              <a:sym typeface="Calibri"/>
            </a:endParaRPr>
          </a:p>
          <a:p>
            <a:pPr indent="-228600" lvl="0" marL="228600" marR="0" rtl="0" algn="l">
              <a:lnSpc>
                <a:spcPct val="150000"/>
              </a:lnSpc>
              <a:spcBef>
                <a:spcPts val="1001"/>
              </a:spcBef>
              <a:spcAft>
                <a:spcPts val="0"/>
              </a:spcAft>
              <a:buClr>
                <a:srgbClr val="000000"/>
              </a:buClr>
              <a:buSzPts val="2000"/>
              <a:buFont typeface="Arial"/>
              <a:buChar char="•"/>
            </a:pPr>
            <a:r>
              <a:rPr b="0" i="0" lang="en-GB" sz="2000" u="none" cap="none" strike="noStrike">
                <a:solidFill>
                  <a:srgbClr val="000000"/>
                </a:solidFill>
                <a:latin typeface="Open Sans"/>
                <a:ea typeface="Open Sans"/>
                <a:cs typeface="Open Sans"/>
                <a:sym typeface="Open Sans"/>
              </a:rPr>
              <a:t>What is GeoServer? URL </a:t>
            </a:r>
            <a:r>
              <a:rPr b="0" i="0" lang="en-GB" sz="2000" u="sng" cap="none" strike="noStrike">
                <a:solidFill>
                  <a:srgbClr val="0563C1"/>
                </a:solidFill>
                <a:latin typeface="Open Sans"/>
                <a:ea typeface="Open Sans"/>
                <a:cs typeface="Open Sans"/>
                <a:sym typeface="Open Sans"/>
                <a:hlinkClick r:id="rId5">
                  <a:extLst>
                    <a:ext uri="{A12FA001-AC4F-418D-AE19-62706E023703}">
                      <ahyp:hlinkClr val="tx"/>
                    </a:ext>
                  </a:extLst>
                </a:hlinkClick>
              </a:rPr>
              <a:t>https://eatlas.org.au/node/300</a:t>
            </a:r>
            <a:r>
              <a:rPr b="0" i="0" lang="en-GB" sz="2000" u="none" cap="none" strike="noStrike">
                <a:solidFill>
                  <a:srgbClr val="000000"/>
                </a:solidFill>
                <a:latin typeface="Open Sans"/>
                <a:ea typeface="Open Sans"/>
                <a:cs typeface="Open Sans"/>
                <a:sym typeface="Open Sans"/>
              </a:rPr>
              <a:t> </a:t>
            </a:r>
            <a:endParaRPr b="0" i="0" sz="2000" u="none" cap="none" strike="noStrike">
              <a:solidFill>
                <a:srgbClr val="000000"/>
              </a:solidFill>
              <a:latin typeface="Calibri"/>
              <a:ea typeface="Calibri"/>
              <a:cs typeface="Calibri"/>
              <a:sym typeface="Calibri"/>
            </a:endParaRPr>
          </a:p>
          <a:p>
            <a:pPr indent="0" lvl="0" marL="228600" marR="0" rtl="0" algn="l">
              <a:lnSpc>
                <a:spcPct val="150000"/>
              </a:lnSpc>
              <a:spcBef>
                <a:spcPts val="1001"/>
              </a:spcBef>
              <a:spcAft>
                <a:spcPts val="0"/>
              </a:spcAft>
              <a:buClr>
                <a:srgbClr val="000000"/>
              </a:buClr>
              <a:buSzPts val="2000"/>
              <a:buFont typeface="Arial"/>
              <a:buNone/>
            </a:pPr>
            <a:r>
              <a:rPr b="0" i="0" lang="en-GB" sz="2000" u="none" cap="none" strike="noStrike">
                <a:solidFill>
                  <a:srgbClr val="000000"/>
                </a:solidFill>
                <a:latin typeface="Open Sans"/>
                <a:ea typeface="Open Sans"/>
                <a:cs typeface="Open Sans"/>
                <a:sym typeface="Open Sans"/>
              </a:rPr>
              <a:t>Geoserver (Publishing PostgreSQL Data)</a:t>
            </a:r>
            <a:endParaRPr b="0" i="0" sz="2000" u="none" cap="none" strike="noStrike">
              <a:solidFill>
                <a:srgbClr val="000000"/>
              </a:solidFill>
              <a:latin typeface="Calibri"/>
              <a:ea typeface="Calibri"/>
              <a:cs typeface="Calibri"/>
              <a:sym typeface="Calibri"/>
            </a:endParaRPr>
          </a:p>
          <a:p>
            <a:pPr indent="-228600" lvl="0" marL="228600" marR="0" rtl="0" algn="l">
              <a:lnSpc>
                <a:spcPct val="150000"/>
              </a:lnSpc>
              <a:spcBef>
                <a:spcPts val="1001"/>
              </a:spcBef>
              <a:spcAft>
                <a:spcPts val="0"/>
              </a:spcAft>
              <a:buClr>
                <a:srgbClr val="000000"/>
              </a:buClr>
              <a:buSzPts val="2000"/>
              <a:buFont typeface="Arial"/>
              <a:buChar char="•"/>
            </a:pPr>
            <a:r>
              <a:rPr b="0" i="0" lang="en-GB" sz="2000" u="none" cap="none" strike="noStrike">
                <a:solidFill>
                  <a:srgbClr val="000000"/>
                </a:solidFill>
                <a:latin typeface="Open Sans"/>
                <a:ea typeface="Open Sans"/>
                <a:cs typeface="Open Sans"/>
                <a:sym typeface="Open Sans"/>
              </a:rPr>
              <a:t>Hosting Data from Your PostgreSQL Database on GeoServer – </a:t>
            </a:r>
            <a:r>
              <a:rPr b="0" i="0" lang="en-GB" sz="2000" u="sng" cap="none" strike="noStrike">
                <a:solidFill>
                  <a:srgbClr val="0563C1"/>
                </a:solidFill>
                <a:latin typeface="Open Sans"/>
                <a:ea typeface="Open Sans"/>
                <a:cs typeface="Open Sans"/>
                <a:sym typeface="Open Sans"/>
                <a:hlinkClick r:id="rId6">
                  <a:extLst>
                    <a:ext uri="{A12FA001-AC4F-418D-AE19-62706E023703}">
                      <ahyp:hlinkClr val="tx"/>
                    </a:ext>
                  </a:extLst>
                </a:hlinkClick>
              </a:rPr>
              <a:t>https://www.hansongis.com/blog/hosting-data-from-your-postgresql-database-on-geoserver</a:t>
            </a:r>
            <a:r>
              <a:rPr b="0" i="0" lang="en-GB" sz="2000" u="none" cap="none" strike="noStrike">
                <a:solidFill>
                  <a:srgbClr val="000000"/>
                </a:solidFill>
                <a:latin typeface="Open Sans"/>
                <a:ea typeface="Open Sans"/>
                <a:cs typeface="Open Sans"/>
                <a:sym typeface="Open Sans"/>
              </a:rPr>
              <a:t> </a:t>
            </a:r>
            <a:endParaRPr b="0" i="0" sz="2000" u="none" cap="none" strike="noStrike">
              <a:solidFill>
                <a:srgbClr val="000000"/>
              </a:solidFill>
              <a:latin typeface="Calibri"/>
              <a:ea typeface="Calibri"/>
              <a:cs typeface="Calibri"/>
              <a:sym typeface="Calibri"/>
            </a:endParaRPr>
          </a:p>
        </p:txBody>
      </p:sp>
    </p:spTree>
  </p:cSld>
  <p:clrMapOvr>
    <a:masterClrMapping/>
  </p:clrMapOvr>
  <p:transition spd="slow">
    <p:push dir="r"/>
  </p:transition>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8" name="Shape 438"/>
        <p:cNvGrpSpPr/>
        <p:nvPr/>
      </p:nvGrpSpPr>
      <p:grpSpPr>
        <a:xfrm>
          <a:off x="0" y="0"/>
          <a:ext cx="0" cy="0"/>
          <a:chOff x="0" y="0"/>
          <a:chExt cx="0" cy="0"/>
        </a:xfrm>
      </p:grpSpPr>
      <p:pic>
        <p:nvPicPr>
          <p:cNvPr descr="Graphical user interface, sunburst chart&#10;&#10;Description automatically generated" id="439" name="Google Shape;439;p24"/>
          <p:cNvPicPr preferRelativeResize="0"/>
          <p:nvPr/>
        </p:nvPicPr>
        <p:blipFill rotWithShape="1">
          <a:blip r:embed="rId3">
            <a:alphaModFix/>
          </a:blip>
          <a:srcRect b="0" l="0" r="0" t="0"/>
          <a:stretch/>
        </p:blipFill>
        <p:spPr>
          <a:xfrm>
            <a:off x="-19800" y="1440"/>
            <a:ext cx="12188880" cy="6854760"/>
          </a:xfrm>
          <a:prstGeom prst="rect">
            <a:avLst/>
          </a:prstGeom>
          <a:noFill/>
          <a:ln>
            <a:noFill/>
          </a:ln>
        </p:spPr>
      </p:pic>
      <p:sp>
        <p:nvSpPr>
          <p:cNvPr id="440" name="Google Shape;440;p24"/>
          <p:cNvSpPr/>
          <p:nvPr/>
        </p:nvSpPr>
        <p:spPr>
          <a:xfrm>
            <a:off x="11775960" y="6455160"/>
            <a:ext cx="393120" cy="36468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lang="en-GB" sz="1400" strike="noStrike">
                <a:solidFill>
                  <a:srgbClr val="FFFFFF"/>
                </a:solidFill>
                <a:latin typeface="Open Sans ExtraBold"/>
                <a:ea typeface="Open Sans ExtraBold"/>
                <a:cs typeface="Open Sans ExtraBold"/>
                <a:sym typeface="Open Sans ExtraBold"/>
              </a:rPr>
              <a:t>19</a:t>
            </a:r>
            <a:endParaRPr b="0" sz="1400" strike="noStrike">
              <a:solidFill>
                <a:srgbClr val="000000"/>
              </a:solidFill>
              <a:latin typeface="Arial"/>
              <a:ea typeface="Arial"/>
              <a:cs typeface="Arial"/>
              <a:sym typeface="Arial"/>
            </a:endParaRPr>
          </a:p>
        </p:txBody>
      </p:sp>
      <p:sp>
        <p:nvSpPr>
          <p:cNvPr id="441" name="Google Shape;441;p24"/>
          <p:cNvSpPr/>
          <p:nvPr/>
        </p:nvSpPr>
        <p:spPr>
          <a:xfrm>
            <a:off x="887040" y="4680"/>
            <a:ext cx="10888560" cy="1368720"/>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None/>
            </a:pPr>
            <a:r>
              <a:rPr b="0" lang="en-GB" sz="4400" strike="noStrike">
                <a:solidFill>
                  <a:srgbClr val="000000"/>
                </a:solidFill>
                <a:latin typeface="Open Sans"/>
                <a:ea typeface="Open Sans"/>
                <a:cs typeface="Open Sans"/>
                <a:sym typeface="Open Sans"/>
              </a:rPr>
              <a:t>References</a:t>
            </a:r>
            <a:endParaRPr b="0" sz="4400" strike="noStrike">
              <a:solidFill>
                <a:srgbClr val="000000"/>
              </a:solidFill>
              <a:latin typeface="Arial"/>
              <a:ea typeface="Arial"/>
              <a:cs typeface="Arial"/>
              <a:sym typeface="Arial"/>
            </a:endParaRPr>
          </a:p>
        </p:txBody>
      </p:sp>
      <p:sp>
        <p:nvSpPr>
          <p:cNvPr id="442" name="Google Shape;442;p24"/>
          <p:cNvSpPr txBox="1"/>
          <p:nvPr>
            <p:ph idx="4294967295" type="body"/>
          </p:nvPr>
        </p:nvSpPr>
        <p:spPr>
          <a:xfrm>
            <a:off x="828720" y="1607040"/>
            <a:ext cx="10491480" cy="4056840"/>
          </a:xfrm>
          <a:prstGeom prst="rect">
            <a:avLst/>
          </a:prstGeom>
          <a:noFill/>
          <a:ln>
            <a:noFill/>
          </a:ln>
        </p:spPr>
        <p:txBody>
          <a:bodyPr anchorCtr="0" anchor="t" bIns="45700" lIns="91425" spcFirstLastPara="1" rIns="91425" wrap="square" tIns="45700">
            <a:noAutofit/>
          </a:bodyPr>
          <a:lstStyle/>
          <a:p>
            <a:pPr indent="0" lvl="0" marL="228600" marR="0" rtl="0" algn="l">
              <a:lnSpc>
                <a:spcPct val="150000"/>
              </a:lnSpc>
              <a:spcBef>
                <a:spcPts val="0"/>
              </a:spcBef>
              <a:spcAft>
                <a:spcPts val="0"/>
              </a:spcAft>
              <a:buClr>
                <a:srgbClr val="000000"/>
              </a:buClr>
              <a:buSzPts val="2000"/>
              <a:buFont typeface="Arial"/>
              <a:buNone/>
            </a:pPr>
            <a:r>
              <a:rPr b="1" i="0" lang="en-GB" sz="2000" u="none" cap="none" strike="noStrike">
                <a:solidFill>
                  <a:srgbClr val="000000"/>
                </a:solidFill>
                <a:latin typeface="Open Sans"/>
                <a:ea typeface="Open Sans"/>
                <a:cs typeface="Open Sans"/>
                <a:sym typeface="Open Sans"/>
              </a:rPr>
              <a:t>GeoNode</a:t>
            </a:r>
            <a:endParaRPr b="0" i="0" sz="2000" u="none" cap="none" strike="noStrike">
              <a:solidFill>
                <a:srgbClr val="000000"/>
              </a:solidFill>
              <a:latin typeface="Calibri"/>
              <a:ea typeface="Calibri"/>
              <a:cs typeface="Calibri"/>
              <a:sym typeface="Calibri"/>
            </a:endParaRPr>
          </a:p>
          <a:p>
            <a:pPr indent="-228600" lvl="0" marL="228600" marR="0" rtl="0" algn="l">
              <a:lnSpc>
                <a:spcPct val="150000"/>
              </a:lnSpc>
              <a:spcBef>
                <a:spcPts val="1001"/>
              </a:spcBef>
              <a:spcAft>
                <a:spcPts val="0"/>
              </a:spcAft>
              <a:buClr>
                <a:srgbClr val="000000"/>
              </a:buClr>
              <a:buSzPts val="2000"/>
              <a:buFont typeface="Arial"/>
              <a:buChar char="•"/>
            </a:pPr>
            <a:r>
              <a:rPr b="0" i="0" lang="en-GB" sz="2000" u="none" cap="none" strike="noStrike">
                <a:solidFill>
                  <a:srgbClr val="000000"/>
                </a:solidFill>
                <a:latin typeface="Open Sans"/>
                <a:ea typeface="Open Sans"/>
                <a:cs typeface="Open Sans"/>
                <a:sym typeface="Open Sans"/>
              </a:rPr>
              <a:t>Integrate GeoNode with GeoServer. URL  </a:t>
            </a:r>
            <a:r>
              <a:rPr b="0" i="0" lang="en-GB" sz="2000" u="sng" cap="none" strike="noStrike">
                <a:solidFill>
                  <a:srgbClr val="0563C1"/>
                </a:solidFill>
                <a:latin typeface="Open Sans"/>
                <a:ea typeface="Open Sans"/>
                <a:cs typeface="Open Sans"/>
                <a:sym typeface="Open Sans"/>
                <a:hlinkClick r:id="rId4">
                  <a:extLst>
                    <a:ext uri="{A12FA001-AC4F-418D-AE19-62706E023703}">
                      <ahyp:hlinkClr val="tx"/>
                    </a:ext>
                  </a:extLst>
                </a:hlinkClick>
              </a:rPr>
              <a:t>https://doc-geonode.readthedocs.io/en/latest/002_install_and_admin/002_geonode_install/install_geoserver_application.html</a:t>
            </a:r>
            <a:r>
              <a:rPr b="0" i="0" lang="en-GB" sz="2000" u="none" cap="none" strike="noStrike">
                <a:solidFill>
                  <a:srgbClr val="000000"/>
                </a:solidFill>
                <a:latin typeface="Open Sans"/>
                <a:ea typeface="Open Sans"/>
                <a:cs typeface="Open Sans"/>
                <a:sym typeface="Open Sans"/>
              </a:rPr>
              <a:t> </a:t>
            </a:r>
            <a:endParaRPr b="0" i="0" sz="2000" u="none" cap="none" strike="noStrike">
              <a:solidFill>
                <a:srgbClr val="000000"/>
              </a:solidFill>
              <a:latin typeface="Calibri"/>
              <a:ea typeface="Calibri"/>
              <a:cs typeface="Calibri"/>
              <a:sym typeface="Calibri"/>
            </a:endParaRPr>
          </a:p>
          <a:p>
            <a:pPr indent="0" lvl="0" marL="228600" marR="0" rtl="0" algn="l">
              <a:lnSpc>
                <a:spcPct val="150000"/>
              </a:lnSpc>
              <a:spcBef>
                <a:spcPts val="1001"/>
              </a:spcBef>
              <a:spcAft>
                <a:spcPts val="0"/>
              </a:spcAft>
              <a:buClr>
                <a:srgbClr val="000000"/>
              </a:buClr>
              <a:buSzPts val="2000"/>
              <a:buFont typeface="Arial"/>
              <a:buNone/>
            </a:pPr>
            <a:r>
              <a:rPr b="1" i="0" lang="en-GB" sz="2000" u="none" cap="none" strike="noStrike">
                <a:solidFill>
                  <a:srgbClr val="000000"/>
                </a:solidFill>
                <a:latin typeface="Open Sans"/>
                <a:ea typeface="Open Sans"/>
                <a:cs typeface="Open Sans"/>
                <a:sym typeface="Open Sans"/>
              </a:rPr>
              <a:t>GIS </a:t>
            </a:r>
            <a:endParaRPr b="0" i="0" sz="2000" u="none" cap="none" strike="noStrike">
              <a:solidFill>
                <a:srgbClr val="000000"/>
              </a:solidFill>
              <a:latin typeface="Calibri"/>
              <a:ea typeface="Calibri"/>
              <a:cs typeface="Calibri"/>
              <a:sym typeface="Calibri"/>
            </a:endParaRPr>
          </a:p>
          <a:p>
            <a:pPr indent="-228600" lvl="0" marL="228600" marR="0" rtl="0" algn="l">
              <a:lnSpc>
                <a:spcPct val="150000"/>
              </a:lnSpc>
              <a:spcBef>
                <a:spcPts val="1001"/>
              </a:spcBef>
              <a:spcAft>
                <a:spcPts val="0"/>
              </a:spcAft>
              <a:buClr>
                <a:srgbClr val="000000"/>
              </a:buClr>
              <a:buSzPts val="2000"/>
              <a:buFont typeface="Arial"/>
              <a:buChar char="•"/>
            </a:pPr>
            <a:r>
              <a:rPr b="0" i="0" lang="en-GB" sz="2000" u="none" cap="none" strike="noStrike">
                <a:solidFill>
                  <a:srgbClr val="000000"/>
                </a:solidFill>
                <a:latin typeface="Open Sans"/>
                <a:ea typeface="Open Sans"/>
                <a:cs typeface="Open Sans"/>
                <a:sym typeface="Open Sans"/>
              </a:rPr>
              <a:t>Connect to GeoNode using QGIS. URL </a:t>
            </a:r>
            <a:r>
              <a:rPr b="0" i="0" lang="en-GB" sz="2000" u="sng" cap="none" strike="noStrike">
                <a:solidFill>
                  <a:srgbClr val="0563C1"/>
                </a:solidFill>
                <a:latin typeface="Open Sans"/>
                <a:ea typeface="Open Sans"/>
                <a:cs typeface="Open Sans"/>
                <a:sym typeface="Open Sans"/>
                <a:hlinkClick r:id="rId5">
                  <a:extLst>
                    <a:ext uri="{A12FA001-AC4F-418D-AE19-62706E023703}">
                      <ahyp:hlinkClr val="tx"/>
                    </a:ext>
                  </a:extLst>
                </a:hlinkClick>
              </a:rPr>
              <a:t>https://geonode.org/QGISGeoNodePlugin/user-guide/</a:t>
            </a:r>
            <a:r>
              <a:rPr b="0" i="0" lang="en-GB" sz="2000" u="none" cap="none" strike="noStrike">
                <a:solidFill>
                  <a:srgbClr val="000000"/>
                </a:solidFill>
                <a:latin typeface="Open Sans"/>
                <a:ea typeface="Open Sans"/>
                <a:cs typeface="Open Sans"/>
                <a:sym typeface="Open Sans"/>
              </a:rPr>
              <a:t> </a:t>
            </a:r>
            <a:endParaRPr b="0" i="0" sz="2000" u="none" cap="none" strike="noStrike">
              <a:solidFill>
                <a:srgbClr val="000000"/>
              </a:solidFill>
              <a:latin typeface="Calibri"/>
              <a:ea typeface="Calibri"/>
              <a:cs typeface="Calibri"/>
              <a:sym typeface="Calibri"/>
            </a:endParaRPr>
          </a:p>
        </p:txBody>
      </p:sp>
    </p:spTree>
  </p:cSld>
  <p:clrMapOvr>
    <a:masterClrMapping/>
  </p:clrMapOvr>
  <p:transition spd="slow">
    <p:push dir="r"/>
  </p:transition>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7" name="Shape 447"/>
        <p:cNvGrpSpPr/>
        <p:nvPr/>
      </p:nvGrpSpPr>
      <p:grpSpPr>
        <a:xfrm>
          <a:off x="0" y="0"/>
          <a:ext cx="0" cy="0"/>
          <a:chOff x="0" y="0"/>
          <a:chExt cx="0" cy="0"/>
        </a:xfrm>
      </p:grpSpPr>
      <p:sp>
        <p:nvSpPr>
          <p:cNvPr id="448" name="Google Shape;448;p25"/>
          <p:cNvSpPr/>
          <p:nvPr/>
        </p:nvSpPr>
        <p:spPr>
          <a:xfrm>
            <a:off x="9919440" y="5892480"/>
            <a:ext cx="1866600" cy="577800"/>
          </a:xfrm>
          <a:prstGeom prst="rect">
            <a:avLst/>
          </a:prstGeom>
          <a:noFill/>
          <a:ln>
            <a:noFill/>
          </a:ln>
        </p:spPr>
        <p:txBody>
          <a:bodyPr anchorCtr="0" anchor="b" bIns="45700" lIns="91425" spcFirstLastPara="1" rIns="91425" wrap="square" tIns="45700">
            <a:spAutoFit/>
          </a:bodyPr>
          <a:lstStyle/>
          <a:p>
            <a:pPr indent="0" lvl="0" marL="0" marR="0" rtl="0" algn="l">
              <a:lnSpc>
                <a:spcPct val="100000"/>
              </a:lnSpc>
              <a:spcBef>
                <a:spcPts val="0"/>
              </a:spcBef>
              <a:spcAft>
                <a:spcPts val="0"/>
              </a:spcAft>
              <a:buNone/>
            </a:pPr>
            <a:r>
              <a:rPr b="0" lang="en-GB" sz="800" strike="noStrike">
                <a:solidFill>
                  <a:srgbClr val="FFFFFF"/>
                </a:solidFill>
                <a:latin typeface="Open Sans"/>
                <a:ea typeface="Open Sans"/>
                <a:cs typeface="Open Sans"/>
                <a:sym typeface="Open Sans"/>
              </a:rPr>
              <a:t>CCG courses (this will take </a:t>
            </a:r>
            <a:br>
              <a:rPr lang="en-GB" sz="800">
                <a:solidFill>
                  <a:schemeClr val="dk1"/>
                </a:solidFill>
                <a:latin typeface="Arial"/>
                <a:ea typeface="Arial"/>
                <a:cs typeface="Arial"/>
                <a:sym typeface="Arial"/>
              </a:rPr>
            </a:br>
            <a:r>
              <a:rPr b="0" lang="en-GB" sz="800" strike="noStrike">
                <a:solidFill>
                  <a:srgbClr val="FFFFFF"/>
                </a:solidFill>
                <a:latin typeface="Open Sans"/>
                <a:ea typeface="Open Sans"/>
                <a:cs typeface="Open Sans"/>
                <a:sym typeface="Open Sans"/>
              </a:rPr>
              <a:t>you to the website link http://www.ClimateCompatibleGrowth.com/teachingmaterials)</a:t>
            </a:r>
            <a:endParaRPr b="0" sz="800" strike="noStrike">
              <a:solidFill>
                <a:srgbClr val="000000"/>
              </a:solidFill>
              <a:latin typeface="Arial"/>
              <a:ea typeface="Arial"/>
              <a:cs typeface="Arial"/>
              <a:sym typeface="Arial"/>
            </a:endParaRPr>
          </a:p>
        </p:txBody>
      </p:sp>
      <p:sp>
        <p:nvSpPr>
          <p:cNvPr id="449" name="Google Shape;449;p25"/>
          <p:cNvSpPr/>
          <p:nvPr/>
        </p:nvSpPr>
        <p:spPr>
          <a:xfrm>
            <a:off x="9108360" y="4845960"/>
            <a:ext cx="2371680" cy="82116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lang="en-GB" sz="800" strike="noStrike">
                <a:solidFill>
                  <a:srgbClr val="FFFFFF"/>
                </a:solidFill>
                <a:latin typeface="Open Sans"/>
                <a:ea typeface="Open Sans"/>
                <a:cs typeface="Open Sans"/>
                <a:sym typeface="Open Sans"/>
              </a:rPr>
              <a:t>Moksnes N., Sahlberg A., Khavari B. 2021.</a:t>
            </a:r>
            <a:br>
              <a:rPr lang="en-GB" sz="800">
                <a:solidFill>
                  <a:schemeClr val="dk1"/>
                </a:solidFill>
                <a:latin typeface="Arial"/>
                <a:ea typeface="Arial"/>
                <a:cs typeface="Arial"/>
                <a:sym typeface="Arial"/>
              </a:rPr>
            </a:br>
            <a:r>
              <a:rPr b="0" lang="en-GB" sz="800" strike="noStrike">
                <a:solidFill>
                  <a:srgbClr val="FFFFFF"/>
                </a:solidFill>
                <a:latin typeface="Open Sans"/>
                <a:ea typeface="Open Sans"/>
                <a:cs typeface="Open Sans"/>
                <a:sym typeface="Open Sans"/>
              </a:rPr>
              <a:t>Lecture 1: OnSSET/Global Electrification</a:t>
            </a:r>
            <a:br>
              <a:rPr lang="en-GB" sz="800">
                <a:solidFill>
                  <a:schemeClr val="dk1"/>
                </a:solidFill>
                <a:latin typeface="Arial"/>
                <a:ea typeface="Arial"/>
                <a:cs typeface="Arial"/>
                <a:sym typeface="Arial"/>
              </a:rPr>
            </a:br>
            <a:r>
              <a:rPr b="0" lang="en-GB" sz="800" strike="noStrike">
                <a:solidFill>
                  <a:srgbClr val="FFFFFF"/>
                </a:solidFill>
                <a:latin typeface="Open Sans"/>
                <a:ea typeface="Open Sans"/>
                <a:cs typeface="Open Sans"/>
                <a:sym typeface="Open Sans"/>
              </a:rPr>
              <a:t>Platform. Release Version 1.0. [online</a:t>
            </a:r>
            <a:br>
              <a:rPr lang="en-GB" sz="800">
                <a:solidFill>
                  <a:schemeClr val="dk1"/>
                </a:solidFill>
                <a:latin typeface="Arial"/>
                <a:ea typeface="Arial"/>
                <a:cs typeface="Arial"/>
                <a:sym typeface="Arial"/>
              </a:rPr>
            </a:br>
            <a:r>
              <a:rPr b="0" lang="en-GB" sz="800" strike="noStrike">
                <a:solidFill>
                  <a:srgbClr val="FFFFFF"/>
                </a:solidFill>
                <a:latin typeface="Open Sans"/>
                <a:ea typeface="Open Sans"/>
                <a:cs typeface="Open Sans"/>
                <a:sym typeface="Open Sans"/>
              </a:rPr>
              <a:t>presentation]. Climate Compatible Growth</a:t>
            </a:r>
            <a:br>
              <a:rPr lang="en-GB" sz="800">
                <a:solidFill>
                  <a:schemeClr val="dk1"/>
                </a:solidFill>
                <a:latin typeface="Arial"/>
                <a:ea typeface="Arial"/>
                <a:cs typeface="Arial"/>
                <a:sym typeface="Arial"/>
              </a:rPr>
            </a:br>
            <a:r>
              <a:rPr b="0" lang="en-GB" sz="800" strike="noStrike">
                <a:solidFill>
                  <a:srgbClr val="FFFFFF"/>
                </a:solidFill>
                <a:latin typeface="Open Sans"/>
                <a:ea typeface="Open Sans"/>
                <a:cs typeface="Open Sans"/>
                <a:sym typeface="Open Sans"/>
              </a:rPr>
              <a:t>Programme, Energy Sector Management Assistance Program and World Bank Group</a:t>
            </a:r>
            <a:endParaRPr b="0" sz="800" strike="noStrike">
              <a:solidFill>
                <a:srgbClr val="000000"/>
              </a:solidFill>
              <a:latin typeface="Arial"/>
              <a:ea typeface="Arial"/>
              <a:cs typeface="Arial"/>
              <a:sym typeface="Arial"/>
            </a:endParaRPr>
          </a:p>
        </p:txBody>
      </p:sp>
      <p:grpSp>
        <p:nvGrpSpPr>
          <p:cNvPr id="450" name="Google Shape;450;p25"/>
          <p:cNvGrpSpPr/>
          <p:nvPr/>
        </p:nvGrpSpPr>
        <p:grpSpPr>
          <a:xfrm>
            <a:off x="0" y="0"/>
            <a:ext cx="12192000" cy="6858000"/>
            <a:chOff x="0" y="0"/>
            <a:chExt cx="12192000" cy="6858000"/>
          </a:xfrm>
        </p:grpSpPr>
        <p:pic>
          <p:nvPicPr>
            <p:cNvPr id="451" name="Google Shape;451;p25"/>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452" name="Google Shape;452;p25"/>
            <p:cNvSpPr txBox="1"/>
            <p:nvPr/>
          </p:nvSpPr>
          <p:spPr>
            <a:xfrm>
              <a:off x="9013602" y="2439464"/>
              <a:ext cx="2831431" cy="92333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1" lang="en-GB" sz="900" u="none" strike="noStrike">
                  <a:solidFill>
                    <a:srgbClr val="FFFFFF"/>
                  </a:solidFill>
                  <a:latin typeface="Open Sans"/>
                  <a:ea typeface="Open Sans"/>
                  <a:cs typeface="Open Sans"/>
                  <a:sym typeface="Open Sans"/>
                </a:rPr>
                <a:t>Supported by and in collaboration with </a:t>
              </a:r>
              <a:endParaRPr b="0" sz="1800">
                <a:solidFill>
                  <a:schemeClr val="dk1"/>
                </a:solidFill>
                <a:latin typeface="Arial"/>
                <a:ea typeface="Arial"/>
                <a:cs typeface="Arial"/>
                <a:sym typeface="Arial"/>
              </a:endParaRPr>
            </a:p>
            <a:p>
              <a:pPr indent="0" lvl="0" marL="0" marR="0" rtl="0" algn="ctr">
                <a:spcBef>
                  <a:spcPts val="0"/>
                </a:spcBef>
                <a:spcAft>
                  <a:spcPts val="0"/>
                </a:spcAft>
                <a:buNone/>
              </a:pPr>
              <a:r>
                <a:rPr b="1" i="1" lang="en-GB" sz="900" u="none" strike="noStrike">
                  <a:solidFill>
                    <a:srgbClr val="FFFFFF"/>
                  </a:solidFill>
                  <a:latin typeface="Open Sans"/>
                  <a:ea typeface="Open Sans"/>
                  <a:cs typeface="Open Sans"/>
                  <a:sym typeface="Open Sans"/>
                </a:rPr>
                <a:t>Sustainable Energy for All</a:t>
              </a:r>
              <a:endParaRPr b="0" sz="1800">
                <a:solidFill>
                  <a:schemeClr val="dk1"/>
                </a:solidFill>
                <a:latin typeface="Arial"/>
                <a:ea typeface="Arial"/>
                <a:cs typeface="Arial"/>
                <a:sym typeface="Arial"/>
              </a:endParaRPr>
            </a:p>
            <a:p>
              <a:pPr indent="0" lvl="0" marL="0" marR="0" rtl="0" algn="l">
                <a:spcBef>
                  <a:spcPts val="0"/>
                </a:spcBef>
                <a:spcAft>
                  <a:spcPts val="0"/>
                </a:spcAft>
                <a:buNone/>
              </a:pPr>
              <a:br>
                <a:rPr lang="en-GB" sz="1800">
                  <a:solidFill>
                    <a:schemeClr val="dk1"/>
                  </a:solidFill>
                  <a:latin typeface="Arial"/>
                  <a:ea typeface="Arial"/>
                  <a:cs typeface="Arial"/>
                  <a:sym typeface="Arial"/>
                </a:rPr>
              </a:br>
              <a:endParaRPr sz="1800">
                <a:solidFill>
                  <a:schemeClr val="dk1"/>
                </a:solidFill>
                <a:latin typeface="Arial"/>
                <a:ea typeface="Arial"/>
                <a:cs typeface="Arial"/>
                <a:sym typeface="Arial"/>
              </a:endParaRPr>
            </a:p>
          </p:txBody>
        </p:sp>
        <p:pic>
          <p:nvPicPr>
            <p:cNvPr descr="A white circle with white text&#10;&#10;Description automatically generated" id="453" name="Google Shape;453;p25"/>
            <p:cNvPicPr preferRelativeResize="0"/>
            <p:nvPr/>
          </p:nvPicPr>
          <p:blipFill rotWithShape="1">
            <a:blip r:embed="rId4">
              <a:alphaModFix/>
            </a:blip>
            <a:srcRect b="0" l="0" r="0" t="0"/>
            <a:stretch/>
          </p:blipFill>
          <p:spPr>
            <a:xfrm>
              <a:off x="9984649" y="2912648"/>
              <a:ext cx="945982" cy="951932"/>
            </a:xfrm>
            <a:prstGeom prst="rect">
              <a:avLst/>
            </a:prstGeom>
            <a:noFill/>
            <a:ln>
              <a:noFill/>
            </a:ln>
          </p:spPr>
        </p:pic>
        <p:sp>
          <p:nvSpPr>
            <p:cNvPr id="454" name="Google Shape;454;p25"/>
            <p:cNvSpPr txBox="1"/>
            <p:nvPr/>
          </p:nvSpPr>
          <p:spPr>
            <a:xfrm>
              <a:off x="9189625" y="4020847"/>
              <a:ext cx="2518611" cy="1015663"/>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GB" sz="800" u="none" strike="noStrike">
                  <a:solidFill>
                    <a:srgbClr val="FFFFFF"/>
                  </a:solidFill>
                  <a:latin typeface="Open Sans"/>
                  <a:ea typeface="Open Sans"/>
                  <a:cs typeface="Open Sans"/>
                  <a:sym typeface="Open Sans"/>
                </a:rPr>
                <a:t>Consolidated by Admire Nyakudya, Seabilwe Tilodi and Thiasha Vythilingam</a:t>
              </a:r>
              <a:endParaRPr b="0" sz="1800">
                <a:solidFill>
                  <a:schemeClr val="dk1"/>
                </a:solidFill>
                <a:latin typeface="Arial"/>
                <a:ea typeface="Arial"/>
                <a:cs typeface="Arial"/>
                <a:sym typeface="Arial"/>
              </a:endParaRPr>
            </a:p>
            <a:p>
              <a:pPr indent="0" lvl="0" marL="0" marR="0" rtl="0" algn="ctr">
                <a:spcBef>
                  <a:spcPts val="0"/>
                </a:spcBef>
                <a:spcAft>
                  <a:spcPts val="0"/>
                </a:spcAft>
                <a:buNone/>
              </a:pPr>
              <a:r>
                <a:rPr b="0" i="0" lang="en-GB" sz="800" u="none" strike="noStrike">
                  <a:solidFill>
                    <a:srgbClr val="FFFFFF"/>
                  </a:solidFill>
                  <a:latin typeface="Open Sans"/>
                  <a:ea typeface="Open Sans"/>
                  <a:cs typeface="Open Sans"/>
                  <a:sym typeface="Open Sans"/>
                </a:rPr>
                <a:t> from Kartoza</a:t>
              </a:r>
              <a:endParaRPr b="0" sz="1800">
                <a:solidFill>
                  <a:schemeClr val="dk1"/>
                </a:solidFill>
                <a:latin typeface="Arial"/>
                <a:ea typeface="Arial"/>
                <a:cs typeface="Arial"/>
                <a:sym typeface="Arial"/>
              </a:endParaRPr>
            </a:p>
            <a:p>
              <a:pPr indent="0" lvl="0" marL="0" marR="0" rtl="0" algn="l">
                <a:spcBef>
                  <a:spcPts val="0"/>
                </a:spcBef>
                <a:spcAft>
                  <a:spcPts val="0"/>
                </a:spcAft>
                <a:buNone/>
              </a:pPr>
              <a:br>
                <a:rPr lang="en-GB" sz="1800">
                  <a:solidFill>
                    <a:schemeClr val="dk1"/>
                  </a:solidFill>
                  <a:latin typeface="Arial"/>
                  <a:ea typeface="Arial"/>
                  <a:cs typeface="Arial"/>
                  <a:sym typeface="Arial"/>
                </a:rPr>
              </a:br>
              <a:endParaRPr sz="1800">
                <a:solidFill>
                  <a:schemeClr val="dk1"/>
                </a:solidFill>
                <a:latin typeface="Arial"/>
                <a:ea typeface="Arial"/>
                <a:cs typeface="Arial"/>
                <a:sym typeface="Arial"/>
              </a:endParaRPr>
            </a:p>
          </p:txBody>
        </p:sp>
        <p:pic>
          <p:nvPicPr>
            <p:cNvPr id="455" name="Google Shape;455;p25"/>
            <p:cNvPicPr preferRelativeResize="0"/>
            <p:nvPr/>
          </p:nvPicPr>
          <p:blipFill rotWithShape="1">
            <a:blip r:embed="rId5">
              <a:alphaModFix/>
            </a:blip>
            <a:srcRect b="0" l="0" r="0" t="0"/>
            <a:stretch/>
          </p:blipFill>
          <p:spPr>
            <a:xfrm>
              <a:off x="9672330" y="4522633"/>
              <a:ext cx="1513974" cy="492922"/>
            </a:xfrm>
            <a:prstGeom prst="rect">
              <a:avLst/>
            </a:prstGeom>
            <a:noFill/>
            <a:ln>
              <a:noFill/>
            </a:ln>
          </p:spPr>
        </p:pic>
        <p:sp>
          <p:nvSpPr>
            <p:cNvPr id="456" name="Google Shape;456;p25"/>
            <p:cNvSpPr txBox="1"/>
            <p:nvPr/>
          </p:nvSpPr>
          <p:spPr>
            <a:xfrm>
              <a:off x="8845408" y="5160411"/>
              <a:ext cx="3224463" cy="126188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GB" sz="800" u="none" strike="noStrike">
                  <a:solidFill>
                    <a:srgbClr val="FFFFFF"/>
                  </a:solidFill>
                  <a:latin typeface="Open Sans"/>
                  <a:ea typeface="Open Sans"/>
                  <a:cs typeface="Open Sans"/>
                  <a:sym typeface="Open Sans"/>
                </a:rPr>
                <a:t>Nyakudya A., Tilodi S., Vythilingam T., 2023.</a:t>
              </a:r>
              <a:br>
                <a:rPr b="0" i="0" lang="en-GB" sz="800" u="none" strike="noStrike">
                  <a:solidFill>
                    <a:srgbClr val="FFFFFF"/>
                  </a:solidFill>
                  <a:latin typeface="Open Sans"/>
                  <a:ea typeface="Open Sans"/>
                  <a:cs typeface="Open Sans"/>
                  <a:sym typeface="Open Sans"/>
                </a:rPr>
              </a:br>
              <a:r>
                <a:rPr b="0" i="0" lang="en-GB" sz="800" u="none" strike="noStrike">
                  <a:solidFill>
                    <a:srgbClr val="FFFFFF"/>
                  </a:solidFill>
                  <a:latin typeface="Open Sans"/>
                  <a:ea typeface="Open Sans"/>
                  <a:cs typeface="Open Sans"/>
                  <a:sym typeface="Open Sans"/>
                </a:rPr>
                <a:t>Lecture </a:t>
              </a:r>
              <a:r>
                <a:rPr lang="en-GB" sz="800">
                  <a:solidFill>
                    <a:srgbClr val="FFFFFF"/>
                  </a:solidFill>
                  <a:latin typeface="Open Sans"/>
                  <a:ea typeface="Open Sans"/>
                  <a:cs typeface="Open Sans"/>
                  <a:sym typeface="Open Sans"/>
                </a:rPr>
                <a:t>7</a:t>
              </a:r>
              <a:r>
                <a:rPr b="0" i="0" lang="en-GB" sz="800" u="none" strike="noStrike">
                  <a:solidFill>
                    <a:srgbClr val="FFFFFF"/>
                  </a:solidFill>
                  <a:latin typeface="Open Sans"/>
                  <a:ea typeface="Open Sans"/>
                  <a:cs typeface="Open Sans"/>
                  <a:sym typeface="Open Sans"/>
                </a:rPr>
                <a:t>: Geospatial Data Management for Energy Access. Release Version 1.0</a:t>
              </a:r>
              <a:br>
                <a:rPr b="0" i="0" lang="en-GB" sz="800" u="none" strike="noStrike">
                  <a:solidFill>
                    <a:srgbClr val="FFFFFF"/>
                  </a:solidFill>
                  <a:latin typeface="Open Sans"/>
                  <a:ea typeface="Open Sans"/>
                  <a:cs typeface="Open Sans"/>
                  <a:sym typeface="Open Sans"/>
                </a:rPr>
              </a:br>
              <a:r>
                <a:rPr b="0" i="0" lang="en-GB" sz="800" u="none" strike="noStrike">
                  <a:solidFill>
                    <a:srgbClr val="FFFFFF"/>
                  </a:solidFill>
                  <a:latin typeface="Open Sans"/>
                  <a:ea typeface="Open Sans"/>
                  <a:cs typeface="Open Sans"/>
                  <a:sym typeface="Open Sans"/>
                </a:rPr>
                <a:t>[online presentation]. Climate Compatible Growth Programme, Sustainable Energy for All, Kartoza</a:t>
              </a:r>
              <a:endParaRPr b="0" sz="1800">
                <a:solidFill>
                  <a:schemeClr val="dk1"/>
                </a:solidFill>
                <a:latin typeface="Arial"/>
                <a:ea typeface="Arial"/>
                <a:cs typeface="Arial"/>
                <a:sym typeface="Arial"/>
              </a:endParaRPr>
            </a:p>
            <a:p>
              <a:pPr indent="0" lvl="0" marL="0" marR="0" rtl="0" algn="l">
                <a:spcBef>
                  <a:spcPts val="0"/>
                </a:spcBef>
                <a:spcAft>
                  <a:spcPts val="0"/>
                </a:spcAft>
                <a:buNone/>
              </a:pPr>
              <a:br>
                <a:rPr lang="en-GB" sz="1800">
                  <a:solidFill>
                    <a:schemeClr val="dk1"/>
                  </a:solidFill>
                  <a:latin typeface="Arial"/>
                  <a:ea typeface="Arial"/>
                  <a:cs typeface="Arial"/>
                  <a:sym typeface="Arial"/>
                </a:rPr>
              </a:br>
              <a:endParaRPr sz="1800">
                <a:solidFill>
                  <a:schemeClr val="dk1"/>
                </a:solidFill>
                <a:latin typeface="Arial"/>
                <a:ea typeface="Arial"/>
                <a:cs typeface="Arial"/>
                <a:sym typeface="Arial"/>
              </a:endParaRPr>
            </a:p>
          </p:txBody>
        </p:sp>
      </p:grpSp>
    </p:spTree>
  </p:cSld>
  <p:clrMapOvr>
    <a:masterClrMapping/>
  </p:clrMapOvr>
  <p:transition spd="slow">
    <p:push dir="r"/>
  </p:transition>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0" name="Shape 460"/>
        <p:cNvGrpSpPr/>
        <p:nvPr/>
      </p:nvGrpSpPr>
      <p:grpSpPr>
        <a:xfrm>
          <a:off x="0" y="0"/>
          <a:ext cx="0" cy="0"/>
          <a:chOff x="0" y="0"/>
          <a:chExt cx="0" cy="0"/>
        </a:xfrm>
      </p:grpSpPr>
      <p:pic>
        <p:nvPicPr>
          <p:cNvPr descr="Graphical user interface, text" id="461" name="Google Shape;461;p26"/>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462" name="Google Shape;462;p26"/>
          <p:cNvSpPr txBox="1"/>
          <p:nvPr/>
        </p:nvSpPr>
        <p:spPr>
          <a:xfrm>
            <a:off x="2480931" y="2817629"/>
            <a:ext cx="6528390"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2400">
                <a:solidFill>
                  <a:schemeClr val="accent1"/>
                </a:solidFill>
                <a:latin typeface="Arial"/>
                <a:ea typeface="Arial"/>
                <a:cs typeface="Arial"/>
                <a:sym typeface="Arial"/>
              </a:rPr>
              <a:t>This document was updated on </a:t>
            </a:r>
            <a:r>
              <a:rPr b="1" lang="en-GB" sz="2400">
                <a:solidFill>
                  <a:schemeClr val="accent1"/>
                </a:solidFill>
              </a:rPr>
              <a:t>1</a:t>
            </a:r>
            <a:r>
              <a:rPr b="1" lang="en-GB" sz="2400">
                <a:solidFill>
                  <a:schemeClr val="accent1"/>
                </a:solidFill>
                <a:latin typeface="Arial"/>
                <a:ea typeface="Arial"/>
                <a:cs typeface="Arial"/>
                <a:sym typeface="Arial"/>
              </a:rPr>
              <a:t>1.1</a:t>
            </a:r>
            <a:r>
              <a:rPr b="1" lang="en-GB" sz="2400">
                <a:solidFill>
                  <a:schemeClr val="accent1"/>
                </a:solidFill>
              </a:rPr>
              <a:t>0</a:t>
            </a:r>
            <a:r>
              <a:rPr b="1" lang="en-GB" sz="2400">
                <a:solidFill>
                  <a:schemeClr val="accent1"/>
                </a:solidFill>
                <a:latin typeface="Arial"/>
                <a:ea typeface="Arial"/>
                <a:cs typeface="Arial"/>
                <a:sym typeface="Arial"/>
              </a:rPr>
              <a:t>.202</a:t>
            </a:r>
            <a:r>
              <a:rPr b="1" lang="en-GB" sz="2400">
                <a:solidFill>
                  <a:schemeClr val="accent1"/>
                </a:solidFill>
              </a:rPr>
              <a:t>5</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2021-02-10T16:48:02Z</dcterms:created>
  <dc:creator>Sarel Greyling</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0x010100633F727AA7180443A862CD9A25741398</vt:lpwstr>
  </property>
  <property fmtid="{D5CDD505-2E9C-101B-9397-08002B2CF9AE}" pid="3" name="Notes">
    <vt:i4>25</vt:i4>
  </property>
  <property fmtid="{D5CDD505-2E9C-101B-9397-08002B2CF9AE}" pid="4" name="PresentationFormat">
    <vt:lpwstr>Widescreen</vt:lpwstr>
  </property>
  <property fmtid="{D5CDD505-2E9C-101B-9397-08002B2CF9AE}" pid="5" name="Slides">
    <vt:i4>25</vt:i4>
  </property>
</Properties>
</file>