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95A4057-EFC8-1B1C-3D70-1105CAF19177}" name="Amaninder.Singh" initials="Am" userId="S::as39382@open.ac.uk::46aeaa25-6ff1-446c-b650-792666807bf5" providerId="AD"/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  <p188:author id="{7BBDB97D-3695-6F59-E27C-1AA6933DA774}" name="Angel.Casado-Hidalgo" initials="" userId="S::aach3@open.ac.uk::c99aa312-85d0-46ba-964b-f4db0fc8575d" providerId="AD"/>
  <p188:author id="{F9C7A087-BD62-5D0B-D14B-4E3DE7FB128C}" name="Brent.Cunningham" initials="Br" userId="S::bc5835@open.ac.uk::74055d5a-e06d-41f7-9835-efab18c92af7" providerId="AD"/>
  <p188:author id="{9DAF47B9-233B-59E9-81AD-F2F07D3AD55F}" name="Elizabeth.Simpson" initials="El" userId="S::es23676@open.ac.uk::b984c68f-e7f2-4a14-821c-76f06e079c5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.Simpson" userId="S::es23676@open.ac.uk::b984c68f-e7f2-4a14-821c-76f06e079c57" providerId="AD" clId="Web-{119E46A7-4454-D39B-4EE2-84045C50B211}"/>
    <pc:docChg chg="modSld">
      <pc:chgData name="Elizabeth.Simpson" userId="S::es23676@open.ac.uk::b984c68f-e7f2-4a14-821c-76f06e079c57" providerId="AD" clId="Web-{119E46A7-4454-D39B-4EE2-84045C50B211}" dt="2025-09-14T13:47:28.447" v="197" actId="20577"/>
      <pc:docMkLst>
        <pc:docMk/>
      </pc:docMkLst>
      <pc:sldChg chg="modSp modCm">
        <pc:chgData name="Elizabeth.Simpson" userId="S::es23676@open.ac.uk::b984c68f-e7f2-4a14-821c-76f06e079c57" providerId="AD" clId="Web-{119E46A7-4454-D39B-4EE2-84045C50B211}" dt="2025-09-14T13:47:28.447" v="197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119E46A7-4454-D39B-4EE2-84045C50B211}" dt="2025-09-14T13:47:28.447" v="197" actId="20577"/>
          <ac:spMkLst>
            <pc:docMk/>
            <pc:sldMk cId="540167010" sldId="268"/>
            <ac:spMk id="3" creationId="{30EEF228-DB29-174D-47C9-2331D4419DB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Elizabeth.Simpson" userId="S::es23676@open.ac.uk::b984c68f-e7f2-4a14-821c-76f06e079c57" providerId="AD" clId="Web-{119E46A7-4454-D39B-4EE2-84045C50B211}" dt="2025-09-14T13:47:24.713" v="196" actId="20577"/>
              <pc2:cmMkLst xmlns:pc2="http://schemas.microsoft.com/office/powerpoint/2019/9/main/command">
                <pc:docMk/>
                <pc:sldMk cId="540167010" sldId="268"/>
                <pc2:cmMk id="{2C78142C-1676-4A91-87C8-05DE536E8EDC}"/>
              </pc2:cmMkLst>
            </pc226:cmChg>
            <pc226:cmChg xmlns:pc226="http://schemas.microsoft.com/office/powerpoint/2022/06/main/command" chg="mod">
              <pc226:chgData name="Elizabeth.Simpson" userId="S::es23676@open.ac.uk::b984c68f-e7f2-4a14-821c-76f06e079c57" providerId="AD" clId="Web-{119E46A7-4454-D39B-4EE2-84045C50B211}" dt="2025-09-14T13:47:24.713" v="196" actId="20577"/>
              <pc2:cmMkLst xmlns:pc2="http://schemas.microsoft.com/office/powerpoint/2019/9/main/command">
                <pc:docMk/>
                <pc:sldMk cId="540167010" sldId="268"/>
                <pc2:cmMk id="{D48E95F1-5AA6-4223-89D2-567175A645EE}"/>
              </pc2:cmMkLst>
            </pc226:cmChg>
          </p:ext>
        </pc:extLst>
      </pc:sldChg>
    </pc:docChg>
  </pc:docChgLst>
  <pc:docChgLst>
    <pc:chgData name="Elizabeth.Simpson" userId="S::es23676@open.ac.uk::b984c68f-e7f2-4a14-821c-76f06e079c57" providerId="AD" clId="Web-{30A51050-44FF-3130-425C-0AB67138939B}"/>
    <pc:docChg chg="modSld">
      <pc:chgData name="Elizabeth.Simpson" userId="S::es23676@open.ac.uk::b984c68f-e7f2-4a14-821c-76f06e079c57" providerId="AD" clId="Web-{30A51050-44FF-3130-425C-0AB67138939B}" dt="2025-09-19T12:24:23.407" v="8" actId="14100"/>
      <pc:docMkLst>
        <pc:docMk/>
      </pc:docMkLst>
      <pc:sldChg chg="modSp">
        <pc:chgData name="Elizabeth.Simpson" userId="S::es23676@open.ac.uk::b984c68f-e7f2-4a14-821c-76f06e079c57" providerId="AD" clId="Web-{30A51050-44FF-3130-425C-0AB67138939B}" dt="2025-09-19T12:24:23.407" v="8" actId="14100"/>
        <pc:sldMkLst>
          <pc:docMk/>
          <pc:sldMk cId="30831175" sldId="266"/>
        </pc:sldMkLst>
        <pc:spChg chg="mod">
          <ac:chgData name="Elizabeth.Simpson" userId="S::es23676@open.ac.uk::b984c68f-e7f2-4a14-821c-76f06e079c57" providerId="AD" clId="Web-{30A51050-44FF-3130-425C-0AB67138939B}" dt="2025-09-19T12:24:23.407" v="8" actId="14100"/>
          <ac:spMkLst>
            <pc:docMk/>
            <pc:sldMk cId="30831175" sldId="266"/>
            <ac:spMk id="10" creationId="{A64E47F7-6AE9-B002-09E8-A8A7540AAA5B}"/>
          </ac:spMkLst>
        </pc:spChg>
      </pc:sldChg>
    </pc:docChg>
  </pc:docChgLst>
  <pc:docChgLst>
    <pc:chgData name="Amaninder.Singh" userId="S::as39382@open.ac.uk::46aeaa25-6ff1-446c-b650-792666807bf5" providerId="AD" clId="Web-{FF97EA56-80F0-40C3-A2B5-F544DDFEF54E}"/>
    <pc:docChg chg="mod modSld">
      <pc:chgData name="Amaninder.Singh" userId="S::as39382@open.ac.uk::46aeaa25-6ff1-446c-b650-792666807bf5" providerId="AD" clId="Web-{FF97EA56-80F0-40C3-A2B5-F544DDFEF54E}" dt="2025-09-16T17:13:00.894" v="4"/>
      <pc:docMkLst>
        <pc:docMk/>
      </pc:docMkLst>
      <pc:sldChg chg="modSp">
        <pc:chgData name="Amaninder.Singh" userId="S::as39382@open.ac.uk::46aeaa25-6ff1-446c-b650-792666807bf5" providerId="AD" clId="Web-{FF97EA56-80F0-40C3-A2B5-F544DDFEF54E}" dt="2025-09-16T17:10:49.596" v="3" actId="20577"/>
        <pc:sldMkLst>
          <pc:docMk/>
          <pc:sldMk cId="30831175" sldId="266"/>
        </pc:sldMkLst>
        <pc:spChg chg="mod">
          <ac:chgData name="Amaninder.Singh" userId="S::as39382@open.ac.uk::46aeaa25-6ff1-446c-b650-792666807bf5" providerId="AD" clId="Web-{FF97EA56-80F0-40C3-A2B5-F544DDFEF54E}" dt="2025-09-16T17:10:49.596" v="3" actId="20577"/>
          <ac:spMkLst>
            <pc:docMk/>
            <pc:sldMk cId="30831175" sldId="266"/>
            <ac:spMk id="10" creationId="{A64E47F7-6AE9-B002-09E8-A8A7540AAA5B}"/>
          </ac:spMkLst>
        </pc:spChg>
      </pc:sldChg>
    </pc:docChg>
  </pc:docChgLst>
  <pc:docChgLst>
    <pc:chgData name="Amaninder.Singh" userId="S::as39382@open.ac.uk::46aeaa25-6ff1-446c-b650-792666807bf5" providerId="AD" clId="Web-{C821D6E4-139A-4E9C-99AC-9E735510AE27}"/>
    <pc:docChg chg="modSld">
      <pc:chgData name="Amaninder.Singh" userId="S::as39382@open.ac.uk::46aeaa25-6ff1-446c-b650-792666807bf5" providerId="AD" clId="Web-{C821D6E4-139A-4E9C-99AC-9E735510AE27}" dt="2025-09-16T17:27:03.499" v="5" actId="20577"/>
      <pc:docMkLst>
        <pc:docMk/>
      </pc:docMkLst>
      <pc:sldChg chg="modSp">
        <pc:chgData name="Amaninder.Singh" userId="S::as39382@open.ac.uk::46aeaa25-6ff1-446c-b650-792666807bf5" providerId="AD" clId="Web-{C821D6E4-139A-4E9C-99AC-9E735510AE27}" dt="2025-09-16T17:26:53.468" v="3" actId="20577"/>
        <pc:sldMkLst>
          <pc:docMk/>
          <pc:sldMk cId="540167010" sldId="268"/>
        </pc:sldMkLst>
        <pc:spChg chg="mod">
          <ac:chgData name="Amaninder.Singh" userId="S::as39382@open.ac.uk::46aeaa25-6ff1-446c-b650-792666807bf5" providerId="AD" clId="Web-{C821D6E4-139A-4E9C-99AC-9E735510AE27}" dt="2025-09-16T17:26:53.468" v="3" actId="20577"/>
          <ac:spMkLst>
            <pc:docMk/>
            <pc:sldMk cId="540167010" sldId="268"/>
            <ac:spMk id="6" creationId="{DC1866F1-A433-E64B-BAEB-DA00E608B5CC}"/>
          </ac:spMkLst>
        </pc:spChg>
      </pc:sldChg>
      <pc:sldChg chg="modSp">
        <pc:chgData name="Amaninder.Singh" userId="S::as39382@open.ac.uk::46aeaa25-6ff1-446c-b650-792666807bf5" providerId="AD" clId="Web-{C821D6E4-139A-4E9C-99AC-9E735510AE27}" dt="2025-09-16T17:27:03.499" v="5" actId="20577"/>
        <pc:sldMkLst>
          <pc:docMk/>
          <pc:sldMk cId="3701872733" sldId="269"/>
        </pc:sldMkLst>
        <pc:spChg chg="mod">
          <ac:chgData name="Amaninder.Singh" userId="S::as39382@open.ac.uk::46aeaa25-6ff1-446c-b650-792666807bf5" providerId="AD" clId="Web-{C821D6E4-139A-4E9C-99AC-9E735510AE27}" dt="2025-09-16T17:27:03.499" v="5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  <pc:docChgLst>
    <pc:chgData name="Elizabeth.Simpson" userId="S::es23676@open.ac.uk::b984c68f-e7f2-4a14-821c-76f06e079c57" providerId="AD" clId="Web-{B8C30BE1-94EA-FC75-4156-1229D7811E20}"/>
    <pc:docChg chg="mod modSld">
      <pc:chgData name="Elizabeth.Simpson" userId="S::es23676@open.ac.uk::b984c68f-e7f2-4a14-821c-76f06e079c57" providerId="AD" clId="Web-{B8C30BE1-94EA-FC75-4156-1229D7811E20}" dt="2025-09-14T13:37:02.329" v="489" actId="20577"/>
      <pc:docMkLst>
        <pc:docMk/>
      </pc:docMkLst>
      <pc:sldChg chg="modSp">
        <pc:chgData name="Elizabeth.Simpson" userId="S::es23676@open.ac.uk::b984c68f-e7f2-4a14-821c-76f06e079c57" providerId="AD" clId="Web-{B8C30BE1-94EA-FC75-4156-1229D7811E20}" dt="2025-09-14T13:27:06.716" v="486" actId="20577"/>
        <pc:sldMkLst>
          <pc:docMk/>
          <pc:sldMk cId="30831175" sldId="266"/>
        </pc:sldMkLst>
        <pc:spChg chg="mod">
          <ac:chgData name="Elizabeth.Simpson" userId="S::es23676@open.ac.uk::b984c68f-e7f2-4a14-821c-76f06e079c57" providerId="AD" clId="Web-{B8C30BE1-94EA-FC75-4156-1229D7811E20}" dt="2025-09-14T13:27:06.716" v="486" actId="20577"/>
          <ac:spMkLst>
            <pc:docMk/>
            <pc:sldMk cId="30831175" sldId="266"/>
            <ac:spMk id="7" creationId="{AAA12D25-254C-C1D7-89BB-8034D8776413}"/>
          </ac:spMkLst>
        </pc:spChg>
        <pc:spChg chg="mod">
          <ac:chgData name="Elizabeth.Simpson" userId="S::es23676@open.ac.uk::b984c68f-e7f2-4a14-821c-76f06e079c57" providerId="AD" clId="Web-{B8C30BE1-94EA-FC75-4156-1229D7811E20}" dt="2025-09-14T13:16:18.565" v="476" actId="20577"/>
          <ac:spMkLst>
            <pc:docMk/>
            <pc:sldMk cId="30831175" sldId="266"/>
            <ac:spMk id="10" creationId="{A64E47F7-6AE9-B002-09E8-A8A7540AAA5B}"/>
          </ac:spMkLst>
        </pc:spChg>
        <pc:spChg chg="mod">
          <ac:chgData name="Elizabeth.Simpson" userId="S::es23676@open.ac.uk::b984c68f-e7f2-4a14-821c-76f06e079c57" providerId="AD" clId="Web-{B8C30BE1-94EA-FC75-4156-1229D7811E20}" dt="2025-09-14T13:10:44.165" v="400" actId="20577"/>
          <ac:spMkLst>
            <pc:docMk/>
            <pc:sldMk cId="30831175" sldId="266"/>
            <ac:spMk id="18" creationId="{83EF1A71-A243-4295-A91F-BB2F158ECB35}"/>
          </ac:spMkLst>
        </pc:spChg>
        <pc:picChg chg="mod">
          <ac:chgData name="Elizabeth.Simpson" userId="S::es23676@open.ac.uk::b984c68f-e7f2-4a14-821c-76f06e079c57" providerId="AD" clId="Web-{B8C30BE1-94EA-FC75-4156-1229D7811E20}" dt="2025-09-14T13:26:19.807" v="485"/>
          <ac:picMkLst>
            <pc:docMk/>
            <pc:sldMk cId="30831175" sldId="266"/>
            <ac:picMk id="6" creationId="{D1760D39-F65C-1A89-DB30-FE405C629498}"/>
          </ac:picMkLst>
        </pc:picChg>
      </pc:sldChg>
      <pc:sldChg chg="modSp">
        <pc:chgData name="Elizabeth.Simpson" userId="S::es23676@open.ac.uk::b984c68f-e7f2-4a14-821c-76f06e079c57" providerId="AD" clId="Web-{B8C30BE1-94EA-FC75-4156-1229D7811E20}" dt="2025-09-14T13:37:02.329" v="489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B8C30BE1-94EA-FC75-4156-1229D7811E20}" dt="2025-09-14T13:37:02.329" v="489" actId="20577"/>
          <ac:spMkLst>
            <pc:docMk/>
            <pc:sldMk cId="540167010" sldId="268"/>
            <ac:spMk id="3" creationId="{30EEF228-DB29-174D-47C9-2331D4419DB9}"/>
          </ac:spMkLst>
        </pc:spChg>
        <pc:spChg chg="mod">
          <ac:chgData name="Elizabeth.Simpson" userId="S::es23676@open.ac.uk::b984c68f-e7f2-4a14-821c-76f06e079c57" providerId="AD" clId="Web-{B8C30BE1-94EA-FC75-4156-1229D7811E20}" dt="2025-09-14T13:17:54.628" v="483" actId="20577"/>
          <ac:spMkLst>
            <pc:docMk/>
            <pc:sldMk cId="540167010" sldId="268"/>
            <ac:spMk id="6" creationId="{DC1866F1-A433-E64B-BAEB-DA00E608B5CC}"/>
          </ac:spMkLst>
        </pc:spChg>
      </pc:sldChg>
      <pc:sldChg chg="modSp">
        <pc:chgData name="Elizabeth.Simpson" userId="S::es23676@open.ac.uk::b984c68f-e7f2-4a14-821c-76f06e079c57" providerId="AD" clId="Web-{B8C30BE1-94EA-FC75-4156-1229D7811E20}" dt="2025-09-14T13:15:24.986" v="475" actId="20577"/>
        <pc:sldMkLst>
          <pc:docMk/>
          <pc:sldMk cId="3701872733" sldId="269"/>
        </pc:sldMkLst>
        <pc:spChg chg="mod">
          <ac:chgData name="Elizabeth.Simpson" userId="S::es23676@open.ac.uk::b984c68f-e7f2-4a14-821c-76f06e079c57" providerId="AD" clId="Web-{B8C30BE1-94EA-FC75-4156-1229D7811E20}" dt="2025-09-14T13:08:11.670" v="388" actId="14100"/>
          <ac:spMkLst>
            <pc:docMk/>
            <pc:sldMk cId="3701872733" sldId="269"/>
            <ac:spMk id="3" creationId="{64D0C595-40A5-263F-0087-76ED671C1C4A}"/>
          </ac:spMkLst>
        </pc:spChg>
        <pc:spChg chg="mod">
          <ac:chgData name="Elizabeth.Simpson" userId="S::es23676@open.ac.uk::b984c68f-e7f2-4a14-821c-76f06e079c57" providerId="AD" clId="Web-{B8C30BE1-94EA-FC75-4156-1229D7811E20}" dt="2025-09-14T13:15:24.986" v="475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9E59F-2A87-FBB9-FEE6-C9E9E16FD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854C7-7617-28D9-27F2-88C7D0489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4457B-CFDB-8702-C7E5-4C5F76B3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4A58F-7D6E-636B-1D02-1046B2DB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0DC39-854D-65E3-AAEA-88F53402E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2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E2F9-FD68-0541-5CCD-F181EA9D0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39C1A-0716-A291-2BB6-0A3F52A88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8E83C-07EA-7D57-AD85-3AC0B839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1D2AD-CDA8-D712-4C05-540836A0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57D40-BB85-22DD-D6EA-589FB330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1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6E7A0-8583-E117-0885-D7AED9D48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8FE3C6-11CC-067E-5EBC-3D52AAD84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A7FAC-F042-C0AE-327C-CBD2A80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D5DAF-7747-5AAD-43C0-8AB19C1A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FD723-98F3-1F9D-2083-FE68AD517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30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EB9F-EAD3-CD6E-BFF6-6B65B6C6C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7E5B5-577D-59A7-E7A4-0A5402968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A3E82-9367-5546-13F6-9B97F426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604C4-5005-B768-3EBD-A2311228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73AB-793D-5528-D125-EA9649E6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05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90B9-361C-30ED-EA56-4C82A734C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5A1DB-EFEF-2404-177B-989D33FD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BB0CD-5B39-5FEE-4DA9-3CA0B04A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26C74-320E-1ECC-B5E6-FAD4A9ED7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1B5EE-413C-3F45-A6B8-4B11FB4D0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04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3DAD9-48C7-1C63-D9C6-57F266EA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BA656-B6BE-F96F-0767-632127AEB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6F9E6-0F8B-E84B-DB5B-73F02BB22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6942C-BA76-BBE8-5C1B-D9DE10BE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06580-D8E7-4E40-E45F-73B99B27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A4ACF-5C16-2544-157F-F03EC4DB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27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DCF9-532A-1C3D-DAA3-83327E27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D0822-2A05-5B09-E560-61316298A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06CC9-70AB-9EE1-06F1-8856CADCB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A1791-0422-2911-2E04-C1A7A6A71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B653A1-2EF7-C038-9432-07CBD9D72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8E5E4D-84D9-CE11-A7F8-6C9F2D7B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BEFBB-D265-626E-6FAA-8CAA65A4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11FCEA-3325-3C9B-2487-C2D8FA978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6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F0F8E-9F7C-CED1-E76E-9C8C3AB5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7CAA00-40E6-BA6B-08A8-161B3D822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564AA-2871-CA0F-9709-0A231573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04396-E9F9-E75A-CAE7-B886AB10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4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E49B54-63AA-33DA-2CD7-601EA0E96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95BD02-005E-2172-0901-7E33FCBC3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12386-6580-534A-D894-039767DC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94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EB89D-5FF0-A3AA-D9BE-E443D33FF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018E-BEF7-1006-2FC8-E5BEE1EF8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5C3C2-A119-D294-1A07-BAE386F8A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DB05B-FB10-42D2-A5B6-B5784EB7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07167-A89C-16E7-C722-B3CC60FA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5BB59-376C-D9CC-4472-E5073B15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9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8C7A-7825-B91E-8F2F-B75204618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A5A523-0461-2371-6F98-818D114C2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F8DD2-363D-1B0A-E9C9-1CBE63993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AF3BA-48E7-62CB-27E0-38D25411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0B021-D6EC-6DD7-EBA1-1CE59A7F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F431C-07D8-8916-4295-8C655927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93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5485C-FFF7-A23E-1B18-0FD8BD905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73411-2D77-9258-E13D-D2E10D8DC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4F723-1273-83F1-2FFE-01C9D9497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7118E-0B53-5CA9-083F-E3597E9C2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96DEB-E949-3AA7-D4D4-AE5916A71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92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acomputing.com/persons/yushenko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medium.com/a-computer-of-ones-own/kateryna-l-yushchenko-inventor-of-pointers-6f2796fa1798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ieeexplore.ieee.org/document/1038038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open.edu/openlearncreate/diverse-computing-pioneers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200" dirty="0"/>
              <a:t>Kateryna </a:t>
            </a:r>
            <a:r>
              <a:rPr lang="en-US" sz="2200" dirty="0" err="1"/>
              <a:t>Yushhenko</a:t>
            </a:r>
            <a:r>
              <a:rPr lang="en-US" sz="2200" dirty="0"/>
              <a:t> (</a:t>
            </a:r>
            <a:r>
              <a:rPr lang="en-US" sz="2200" dirty="0" err="1"/>
              <a:t>Катерина</a:t>
            </a:r>
            <a:r>
              <a:rPr lang="en-US" sz="2200" dirty="0"/>
              <a:t> </a:t>
            </a:r>
            <a:r>
              <a:rPr lang="en-US" sz="2200" dirty="0" err="1"/>
              <a:t>Ющенко</a:t>
            </a:r>
            <a:r>
              <a:rPr lang="en-US" sz="2200" dirty="0"/>
              <a:t>) was a Ukrainian computer scientist.</a:t>
            </a:r>
            <a:endParaRPr lang="en-US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She is </a:t>
            </a:r>
            <a:r>
              <a:rPr lang="en-GB" sz="2200" dirty="0"/>
              <a:t>recognised</a:t>
            </a:r>
            <a:r>
              <a:rPr lang="en-US" sz="2200" dirty="0"/>
              <a:t> for having developed Address Programming Language, one of the world's first high-level programming languages.</a:t>
            </a:r>
          </a:p>
        </p:txBody>
      </p:sp>
      <p:pic>
        <p:nvPicPr>
          <p:cNvPr id="6" name="Content Placeholder 6" descr="A close-up of a person&#10;&#10;AI-generated content may be incorrect.">
            <a:extLst>
              <a:ext uri="{FF2B5EF4-FFF2-40B4-BE49-F238E27FC236}">
                <a16:creationId xmlns:a16="http://schemas.microsoft.com/office/drawing/2014/main" id="{D1760D39-F65C-1A89-DB30-FE405C6294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86" r="786"/>
          <a:stretch/>
        </p:blipFill>
        <p:spPr>
          <a:xfrm>
            <a:off x="0" y="0"/>
            <a:ext cx="4657344" cy="6569233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A12D25-254C-C1D7-89BB-8034D8776413}"/>
              </a:ext>
            </a:extLst>
          </p:cNvPr>
          <p:cNvSpPr txBox="1"/>
          <p:nvPr/>
        </p:nvSpPr>
        <p:spPr>
          <a:xfrm>
            <a:off x="-175" y="6571304"/>
            <a:ext cx="435707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ea typeface="+mn-lt"/>
                <a:cs typeface="+mn-lt"/>
              </a:rPr>
              <a:t>Image source: </a:t>
            </a:r>
            <a:r>
              <a:rPr lang="en-US" sz="1300" b="1" dirty="0">
                <a:solidFill>
                  <a:srgbClr val="002060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Інформаційні технології в Україні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64E47F7-6AE9-B002-09E8-A8A7540AAA5B}"/>
              </a:ext>
            </a:extLst>
          </p:cNvPr>
          <p:cNvSpPr txBox="1">
            <a:spLocks/>
          </p:cNvSpPr>
          <p:nvPr/>
        </p:nvSpPr>
        <p:spPr>
          <a:xfrm>
            <a:off x="5275350" y="329184"/>
            <a:ext cx="6744168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/>
              <a:t>Pioneer of Programming Theory: </a:t>
            </a:r>
            <a:endParaRPr lang="en-US" sz="3400" b="1" dirty="0">
              <a:latin typeface="Aptos"/>
            </a:endParaRPr>
          </a:p>
          <a:p>
            <a:r>
              <a:rPr lang="en-US" sz="3400" b="1" dirty="0"/>
              <a:t>Kateryna Yushchenko </a:t>
            </a:r>
            <a:r>
              <a:rPr lang="en-US" sz="3400" b="1" dirty="0">
                <a:latin typeface="Aptos"/>
              </a:rPr>
              <a:t>[1919</a:t>
            </a:r>
            <a:r>
              <a:rPr lang="en-US" sz="3400" b="1" dirty="0">
                <a:latin typeface="Aptos"/>
                <a:ea typeface="+mj-lt"/>
                <a:cs typeface="+mj-lt"/>
              </a:rPr>
              <a:t>-2001]</a:t>
            </a:r>
            <a:endParaRPr lang="en-US" sz="3400" b="1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083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050" y="1929384"/>
            <a:ext cx="10673750" cy="47407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Background</a:t>
            </a:r>
          </a:p>
          <a:p>
            <a:pPr marL="0" indent="0">
              <a:buNone/>
            </a:pPr>
            <a:r>
              <a:rPr lang="en-GB" sz="1800" dirty="0"/>
              <a:t>Kateryna Yushchenko was born in 1919 in </a:t>
            </a:r>
            <a:r>
              <a:rPr lang="en-GB" sz="1800" dirty="0" err="1"/>
              <a:t>Chyhyryn</a:t>
            </a:r>
            <a:r>
              <a:rPr lang="en-GB" sz="1800" dirty="0"/>
              <a:t>, Ukraine. She enrolled at the faculty of Physics and Mathematics at Kyiv State University in 1937, however she was expelled her first year after the political imprisonment of both her parents.</a:t>
            </a:r>
          </a:p>
          <a:p>
            <a:pPr marL="0" indent="0">
              <a:buNone/>
            </a:pPr>
            <a:r>
              <a:rPr lang="en-GB" sz="1800" dirty="0"/>
              <a:t>Unable to study at other national universities, and in need of a scholarship with lodging, she travelled to Uzbekistan State University to complete her education.</a:t>
            </a:r>
          </a:p>
          <a:p>
            <a:pPr marL="0" indent="0">
              <a:buNone/>
            </a:pPr>
            <a:r>
              <a:rPr lang="en-GB" sz="1800" b="1" dirty="0"/>
              <a:t>Contributions</a:t>
            </a:r>
            <a:endParaRPr lang="en-GB" sz="1800" b="1"/>
          </a:p>
          <a:p>
            <a:pPr marL="0" indent="0">
              <a:buNone/>
            </a:pPr>
            <a:r>
              <a:rPr lang="en-GB" sz="1800" dirty="0"/>
              <a:t>Kateryna Yushchenko was heavily involved in the conception and development of Address Programming Language, in 1955. This was a major advancement for programming theory and was adopted in many fields, today presenting itself as pointers.</a:t>
            </a:r>
          </a:p>
          <a:p>
            <a:pPr marL="0" indent="0">
              <a:buNone/>
            </a:pPr>
            <a:r>
              <a:rPr lang="en-GB" sz="1800" dirty="0"/>
              <a:t>Yushchenko co-authored the first soviet programming textbook "The Elements of Programming" in 1961, as well as other foundational textbooks for the concepts of addressable programming.</a:t>
            </a:r>
          </a:p>
          <a:p>
            <a:pPr marL="0" indent="0">
              <a:buNone/>
            </a:pPr>
            <a:r>
              <a:rPr lang="en-GB" sz="1800" dirty="0"/>
              <a:t>Additionally, she founded the Kyiv School of Theoretical Programming and supported over 45 PhD students, having been the first woman in the Union of Soviet Socialist Republics to achieve a Doctor of Sciences in programming.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1866F1-A433-E64B-BAEB-DA00E608B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Redefining Computer Addressing</a:t>
            </a:r>
            <a:br>
              <a:rPr lang="en-US" sz="3400" b="1" dirty="0"/>
            </a:br>
            <a:endParaRPr lang="en-US" sz="3400" b="1" dirty="0"/>
          </a:p>
        </p:txBody>
      </p:sp>
    </p:spTree>
    <p:extLst>
      <p:ext uri="{BB962C8B-B14F-4D97-AF65-F5344CB8AC3E}">
        <p14:creationId xmlns:p14="http://schemas.microsoft.com/office/powerpoint/2010/main" val="54016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936" y="1900630"/>
            <a:ext cx="10673750" cy="426633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Further Reading</a:t>
            </a:r>
            <a:endParaRPr lang="en-US" sz="1800" dirty="0"/>
          </a:p>
          <a:p>
            <a:pPr marL="0" indent="0">
              <a:buNone/>
            </a:pPr>
            <a:r>
              <a:rPr lang="en-GB" sz="1800" dirty="0" err="1"/>
              <a:t>Gutnyk</a:t>
            </a:r>
            <a:r>
              <a:rPr lang="en-GB" sz="1800" dirty="0"/>
              <a:t>, M. and </a:t>
            </a:r>
            <a:r>
              <a:rPr lang="en-GB" sz="1800" dirty="0" err="1"/>
              <a:t>Ruhalenko</a:t>
            </a:r>
            <a:r>
              <a:rPr lang="en-GB" sz="1800" dirty="0"/>
              <a:t>, S. (2023) ‘History of theoretical programming in Ukraine (contribution of Kateryna Yushchenko)’, </a:t>
            </a:r>
            <a:r>
              <a:rPr lang="en-GB" sz="1800" i="1" dirty="0"/>
              <a:t>IEEE</a:t>
            </a:r>
            <a:r>
              <a:rPr lang="en-GB" sz="1800" dirty="0"/>
              <a:t>. Available at: </a:t>
            </a:r>
            <a:r>
              <a:rPr lang="en-GB" sz="1800" dirty="0">
                <a:hlinkClick r:id="rId2"/>
              </a:rPr>
              <a:t>https://ieeexplore.ieee.org/document/10380381</a:t>
            </a:r>
            <a:r>
              <a:rPr lang="en-GB" sz="1800" dirty="0"/>
              <a:t> (Accessed: 02 August 2025).</a:t>
            </a:r>
          </a:p>
          <a:p>
            <a:pPr marL="0" indent="0">
              <a:buNone/>
            </a:pPr>
            <a:r>
              <a:rPr lang="en-GB" sz="1800" dirty="0"/>
              <a:t>Videla, A. (2018) </a:t>
            </a:r>
            <a:r>
              <a:rPr lang="en-GB" sz="1800" i="1" dirty="0"/>
              <a:t>Kateryna L. Yushchenko — Inventor of Pointers.</a:t>
            </a:r>
            <a:r>
              <a:rPr lang="en-GB" sz="1800" dirty="0"/>
              <a:t> Available at: </a:t>
            </a:r>
            <a:r>
              <a:rPr lang="en-GB" sz="1800" dirty="0">
                <a:hlinkClick r:id="rId3"/>
              </a:rPr>
              <a:t>https://medium.com/a-computer-of-ones-own/kateryna-l-yushchenko-inventor-of-pointers-6f2796fa1798</a:t>
            </a:r>
            <a:r>
              <a:rPr lang="en-GB" sz="1800" dirty="0"/>
              <a:t> (Accessed: 14 September 2025).</a:t>
            </a:r>
          </a:p>
          <a:p>
            <a:pPr marL="0" indent="0">
              <a:buNone/>
            </a:pPr>
            <a:r>
              <a:rPr lang="en-GB" sz="1800" b="1" dirty="0"/>
              <a:t>The Project</a:t>
            </a:r>
          </a:p>
          <a:p>
            <a:pPr marL="0" indent="0">
              <a:buNone/>
            </a:pPr>
            <a:r>
              <a:rPr lang="en-GB" sz="1800" dirty="0"/>
              <a:t>This resource is part of the </a:t>
            </a:r>
            <a:r>
              <a:rPr lang="en-GB" sz="1800" b="1" dirty="0"/>
              <a:t>Diverse Computing Pioneers Project</a:t>
            </a:r>
            <a:r>
              <a:rPr lang="en-GB" sz="1800" dirty="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 dirty="0"/>
              <a:t>More information </a:t>
            </a:r>
            <a:r>
              <a:rPr lang="en-GB" sz="1800" dirty="0">
                <a:ea typeface="+mn-lt"/>
                <a:cs typeface="+mn-lt"/>
              </a:rPr>
              <a:t>is available at: </a:t>
            </a:r>
            <a:r>
              <a:rPr lang="en-GB" sz="1800" dirty="0">
                <a:ea typeface="+mn-lt"/>
                <a:cs typeface="+mn-lt"/>
                <a:hlinkClick r:id="rId4"/>
              </a:rPr>
              <a:t>www.open.edu/openlearncreate/diverse-computing-pioneers</a:t>
            </a:r>
            <a:endParaRPr lang="en-GB" sz="1800" dirty="0"/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26" y="5544182"/>
            <a:ext cx="1199747" cy="1199747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&#10;&#10;AI-generated content may be incorrect.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066525" y="5544954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760" y="5573573"/>
            <a:ext cx="4636298" cy="114096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B7D6D1D6-9A59-09F3-18AF-18D428F57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Advancing Soviet Computing </a:t>
            </a:r>
            <a:br>
              <a:rPr lang="en-US" sz="3400" b="1" dirty="0"/>
            </a:br>
            <a:endParaRPr lang="en-US" sz="3400" b="1" dirty="0"/>
          </a:p>
        </p:txBody>
      </p:sp>
    </p:spTree>
    <p:extLst>
      <p:ext uri="{BB962C8B-B14F-4D97-AF65-F5344CB8AC3E}">
        <p14:creationId xmlns:p14="http://schemas.microsoft.com/office/powerpoint/2010/main" val="370187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D87D7B2-127F-4ACA-8927-0D4A086702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5460E2-538D-4428-B3C2-35C972B578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75246-e7a5-4cd3-9260-ba7fb55e9fdc"/>
    <ds:schemaRef ds:uri="29232704-331d-4124-9428-a3a78b19a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271A8C-435F-4317-97D9-D3FB77FE945D}">
  <ds:schemaRefs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0b375246-e7a5-4cd3-9260-ba7fb55e9fdc"/>
    <ds:schemaRef ds:uri="http://schemas.microsoft.com/office/2006/metadata/properties"/>
    <ds:schemaRef ds:uri="http://purl.org/dc/dcmitype/"/>
    <ds:schemaRef ds:uri="http://purl.org/dc/elements/1.1/"/>
    <ds:schemaRef ds:uri="29232704-331d-4124-9428-a3a78b19a65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Redefining Computer Addressing </vt:lpstr>
      <vt:lpstr>Advancing Soviet Computing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Matiss Ipolito</dc:creator>
  <cp:lastModifiedBy>Elizabeth Simpson (Student)</cp:lastModifiedBy>
  <cp:revision>200</cp:revision>
  <dcterms:created xsi:type="dcterms:W3CDTF">2025-06-11T21:29:33Z</dcterms:created>
  <dcterms:modified xsi:type="dcterms:W3CDTF">2025-09-24T09:02:57Z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