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5A4057-EFC8-1B1C-3D70-1105CAF19177}" name="Amaninder.Singh" initials="Am" userId="S::as39382@open.ac.uk::46aeaa25-6ff1-446c-b650-792666807bf5" providerId="AD"/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7BBDB97D-3695-6F59-E27C-1AA6933DA774}" name="Angel.Casado-Hidalgo" initials="" userId="S::aach3@open.ac.uk::c99aa312-85d0-46ba-964b-f4db0fc8575d" providerId="AD"/>
  <p188:author id="{F9C7A087-BD62-5D0B-D14B-4E3DE7FB128C}" name="Brent.Cunningham" initials="Br" userId="S::bc5835@open.ac.uk::74055d5a-e06d-41f7-9835-efab18c92af7" providerId="AD"/>
  <p188:author id="{9DAF47B9-233B-59E9-81AD-F2F07D3AD55F}" name="Elizabeth.Simpson" initials="El" userId="S::es23676@open.ac.uk::b984c68f-e7f2-4a14-821c-76f06e079c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.Simpson" userId="S::es23676@open.ac.uk::b984c68f-e7f2-4a14-821c-76f06e079c57" providerId="AD" clId="Web-{119E46A7-4454-D39B-4EE2-84045C50B211}"/>
    <pc:docChg chg="modSld">
      <pc:chgData name="Elizabeth.Simpson" userId="S::es23676@open.ac.uk::b984c68f-e7f2-4a14-821c-76f06e079c57" providerId="AD" clId="Web-{119E46A7-4454-D39B-4EE2-84045C50B211}" dt="2025-09-14T13:47:28.447" v="197" actId="20577"/>
      <pc:docMkLst>
        <pc:docMk/>
      </pc:docMkLst>
      <pc:sldChg chg="modSp modCm">
        <pc:chgData name="Elizabeth.Simpson" userId="S::es23676@open.ac.uk::b984c68f-e7f2-4a14-821c-76f06e079c57" providerId="AD" clId="Web-{119E46A7-4454-D39B-4EE2-84045C50B211}" dt="2025-09-14T13:47:28.447" v="197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119E46A7-4454-D39B-4EE2-84045C50B211}" dt="2025-09-14T13:47:28.447" v="197" actId="20577"/>
          <ac:spMkLst>
            <pc:docMk/>
            <pc:sldMk cId="540167010" sldId="268"/>
            <ac:spMk id="3" creationId="{30EEF228-DB29-174D-47C9-2331D4419DB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.Simpson" userId="S::es23676@open.ac.uk::b984c68f-e7f2-4a14-821c-76f06e079c57" providerId="AD" clId="Web-{119E46A7-4454-D39B-4EE2-84045C50B211}" dt="2025-09-14T13:47:24.713" v="196" actId="20577"/>
              <pc2:cmMkLst xmlns:pc2="http://schemas.microsoft.com/office/powerpoint/2019/9/main/command">
                <pc:docMk/>
                <pc:sldMk cId="540167010" sldId="268"/>
                <pc2:cmMk id="{2C78142C-1676-4A91-87C8-05DE536E8EDC}"/>
              </pc2:cmMkLst>
            </pc226:cmChg>
            <pc226:cmChg xmlns:pc226="http://schemas.microsoft.com/office/powerpoint/2022/06/main/command" chg="mod">
              <pc226:chgData name="Elizabeth.Simpson" userId="S::es23676@open.ac.uk::b984c68f-e7f2-4a14-821c-76f06e079c57" providerId="AD" clId="Web-{119E46A7-4454-D39B-4EE2-84045C50B211}" dt="2025-09-14T13:47:24.713" v="196" actId="20577"/>
              <pc2:cmMkLst xmlns:pc2="http://schemas.microsoft.com/office/powerpoint/2019/9/main/command">
                <pc:docMk/>
                <pc:sldMk cId="540167010" sldId="268"/>
                <pc2:cmMk id="{D48E95F1-5AA6-4223-89D2-567175A645EE}"/>
              </pc2:cmMkLst>
            </pc226:cmChg>
          </p:ext>
        </pc:extLst>
      </pc:sldChg>
    </pc:docChg>
  </pc:docChgLst>
  <pc:docChgLst>
    <pc:chgData name="Elizabeth.Simpson" userId="S::es23676@open.ac.uk::b984c68f-e7f2-4a14-821c-76f06e079c57" providerId="AD" clId="Web-{30A51050-44FF-3130-425C-0AB67138939B}"/>
    <pc:docChg chg="modSld">
      <pc:chgData name="Elizabeth.Simpson" userId="S::es23676@open.ac.uk::b984c68f-e7f2-4a14-821c-76f06e079c57" providerId="AD" clId="Web-{30A51050-44FF-3130-425C-0AB67138939B}" dt="2025-09-19T12:24:23.407" v="8" actId="14100"/>
      <pc:docMkLst>
        <pc:docMk/>
      </pc:docMkLst>
      <pc:sldChg chg="modSp">
        <pc:chgData name="Elizabeth.Simpson" userId="S::es23676@open.ac.uk::b984c68f-e7f2-4a14-821c-76f06e079c57" providerId="AD" clId="Web-{30A51050-44FF-3130-425C-0AB67138939B}" dt="2025-09-19T12:24:23.407" v="8" actId="14100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30A51050-44FF-3130-425C-0AB67138939B}" dt="2025-09-19T12:24:23.407" v="8" actId="14100"/>
          <ac:spMkLst>
            <pc:docMk/>
            <pc:sldMk cId="30831175" sldId="266"/>
            <ac:spMk id="10" creationId="{A64E47F7-6AE9-B002-09E8-A8A7540AAA5B}"/>
          </ac:spMkLst>
        </pc:spChg>
      </pc:sldChg>
    </pc:docChg>
  </pc:docChgLst>
  <pc:docChgLst>
    <pc:chgData name="Amaninder.Singh" userId="S::as39382@open.ac.uk::46aeaa25-6ff1-446c-b650-792666807bf5" providerId="AD" clId="Web-{FF97EA56-80F0-40C3-A2B5-F544DDFEF54E}"/>
    <pc:docChg chg="mod modSld">
      <pc:chgData name="Amaninder.Singh" userId="S::as39382@open.ac.uk::46aeaa25-6ff1-446c-b650-792666807bf5" providerId="AD" clId="Web-{FF97EA56-80F0-40C3-A2B5-F544DDFEF54E}" dt="2025-09-16T17:13:00.894" v="4"/>
      <pc:docMkLst>
        <pc:docMk/>
      </pc:docMkLst>
      <pc:sldChg chg="modSp">
        <pc:chgData name="Amaninder.Singh" userId="S::as39382@open.ac.uk::46aeaa25-6ff1-446c-b650-792666807bf5" providerId="AD" clId="Web-{FF97EA56-80F0-40C3-A2B5-F544DDFEF54E}" dt="2025-09-16T17:10:49.596" v="3" actId="20577"/>
        <pc:sldMkLst>
          <pc:docMk/>
          <pc:sldMk cId="30831175" sldId="266"/>
        </pc:sldMkLst>
        <pc:spChg chg="mod">
          <ac:chgData name="Amaninder.Singh" userId="S::as39382@open.ac.uk::46aeaa25-6ff1-446c-b650-792666807bf5" providerId="AD" clId="Web-{FF97EA56-80F0-40C3-A2B5-F544DDFEF54E}" dt="2025-09-16T17:10:49.596" v="3" actId="20577"/>
          <ac:spMkLst>
            <pc:docMk/>
            <pc:sldMk cId="30831175" sldId="266"/>
            <ac:spMk id="10" creationId="{A64E47F7-6AE9-B002-09E8-A8A7540AAA5B}"/>
          </ac:spMkLst>
        </pc:spChg>
      </pc:sldChg>
    </pc:docChg>
  </pc:docChgLst>
  <pc:docChgLst>
    <pc:chgData name="Amaninder.Singh" userId="S::as39382@open.ac.uk::46aeaa25-6ff1-446c-b650-792666807bf5" providerId="AD" clId="Web-{C821D6E4-139A-4E9C-99AC-9E735510AE27}"/>
    <pc:docChg chg="modSld">
      <pc:chgData name="Amaninder.Singh" userId="S::as39382@open.ac.uk::46aeaa25-6ff1-446c-b650-792666807bf5" providerId="AD" clId="Web-{C821D6E4-139A-4E9C-99AC-9E735510AE27}" dt="2025-09-16T17:27:03.499" v="5" actId="20577"/>
      <pc:docMkLst>
        <pc:docMk/>
      </pc:docMkLst>
      <pc:sldChg chg="modSp">
        <pc:chgData name="Amaninder.Singh" userId="S::as39382@open.ac.uk::46aeaa25-6ff1-446c-b650-792666807bf5" providerId="AD" clId="Web-{C821D6E4-139A-4E9C-99AC-9E735510AE27}" dt="2025-09-16T17:26:53.468" v="3" actId="20577"/>
        <pc:sldMkLst>
          <pc:docMk/>
          <pc:sldMk cId="540167010" sldId="268"/>
        </pc:sldMkLst>
        <pc:spChg chg="mod">
          <ac:chgData name="Amaninder.Singh" userId="S::as39382@open.ac.uk::46aeaa25-6ff1-446c-b650-792666807bf5" providerId="AD" clId="Web-{C821D6E4-139A-4E9C-99AC-9E735510AE27}" dt="2025-09-16T17:26:53.468" v="3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Amaninder.Singh" userId="S::as39382@open.ac.uk::46aeaa25-6ff1-446c-b650-792666807bf5" providerId="AD" clId="Web-{C821D6E4-139A-4E9C-99AC-9E735510AE27}" dt="2025-09-16T17:27:03.499" v="5" actId="20577"/>
        <pc:sldMkLst>
          <pc:docMk/>
          <pc:sldMk cId="3701872733" sldId="269"/>
        </pc:sldMkLst>
        <pc:spChg chg="mod">
          <ac:chgData name="Amaninder.Singh" userId="S::as39382@open.ac.uk::46aeaa25-6ff1-446c-b650-792666807bf5" providerId="AD" clId="Web-{C821D6E4-139A-4E9C-99AC-9E735510AE27}" dt="2025-09-16T17:27:03.499" v="5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Elizabeth.Simpson" userId="S::es23676@open.ac.uk::b984c68f-e7f2-4a14-821c-76f06e079c57" providerId="AD" clId="Web-{B8C30BE1-94EA-FC75-4156-1229D7811E20}"/>
    <pc:docChg chg="mod modSld">
      <pc:chgData name="Elizabeth.Simpson" userId="S::es23676@open.ac.uk::b984c68f-e7f2-4a14-821c-76f06e079c57" providerId="AD" clId="Web-{B8C30BE1-94EA-FC75-4156-1229D7811E20}" dt="2025-09-14T13:37:02.329" v="489" actId="20577"/>
      <pc:docMkLst>
        <pc:docMk/>
      </pc:docMkLst>
      <pc:sldChg chg="modSp">
        <pc:chgData name="Elizabeth.Simpson" userId="S::es23676@open.ac.uk::b984c68f-e7f2-4a14-821c-76f06e079c57" providerId="AD" clId="Web-{B8C30BE1-94EA-FC75-4156-1229D7811E20}" dt="2025-09-14T13:27:06.716" v="486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B8C30BE1-94EA-FC75-4156-1229D7811E20}" dt="2025-09-14T13:27:06.716" v="486" actId="20577"/>
          <ac:spMkLst>
            <pc:docMk/>
            <pc:sldMk cId="30831175" sldId="266"/>
            <ac:spMk id="7" creationId="{AAA12D25-254C-C1D7-89BB-8034D8776413}"/>
          </ac:spMkLst>
        </pc:spChg>
        <pc:spChg chg="mod">
          <ac:chgData name="Elizabeth.Simpson" userId="S::es23676@open.ac.uk::b984c68f-e7f2-4a14-821c-76f06e079c57" providerId="AD" clId="Web-{B8C30BE1-94EA-FC75-4156-1229D7811E20}" dt="2025-09-14T13:16:18.565" v="476" actId="20577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Elizabeth.Simpson" userId="S::es23676@open.ac.uk::b984c68f-e7f2-4a14-821c-76f06e079c57" providerId="AD" clId="Web-{B8C30BE1-94EA-FC75-4156-1229D7811E20}" dt="2025-09-14T13:10:44.165" v="400" actId="20577"/>
          <ac:spMkLst>
            <pc:docMk/>
            <pc:sldMk cId="30831175" sldId="266"/>
            <ac:spMk id="18" creationId="{83EF1A71-A243-4295-A91F-BB2F158ECB35}"/>
          </ac:spMkLst>
        </pc:spChg>
        <pc:picChg chg="mod">
          <ac:chgData name="Elizabeth.Simpson" userId="S::es23676@open.ac.uk::b984c68f-e7f2-4a14-821c-76f06e079c57" providerId="AD" clId="Web-{B8C30BE1-94EA-FC75-4156-1229D7811E20}" dt="2025-09-14T13:26:19.807" v="485"/>
          <ac:picMkLst>
            <pc:docMk/>
            <pc:sldMk cId="30831175" sldId="266"/>
            <ac:picMk id="6" creationId="{D1760D39-F65C-1A89-DB30-FE405C629498}"/>
          </ac:picMkLst>
        </pc:picChg>
      </pc:sldChg>
      <pc:sldChg chg="modSp">
        <pc:chgData name="Elizabeth.Simpson" userId="S::es23676@open.ac.uk::b984c68f-e7f2-4a14-821c-76f06e079c57" providerId="AD" clId="Web-{B8C30BE1-94EA-FC75-4156-1229D7811E20}" dt="2025-09-14T13:37:02.329" v="489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B8C30BE1-94EA-FC75-4156-1229D7811E20}" dt="2025-09-14T13:37:02.329" v="489" actId="20577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B8C30BE1-94EA-FC75-4156-1229D7811E20}" dt="2025-09-14T13:17:54.628" v="483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Elizabeth.Simpson" userId="S::es23676@open.ac.uk::b984c68f-e7f2-4a14-821c-76f06e079c57" providerId="AD" clId="Web-{B8C30BE1-94EA-FC75-4156-1229D7811E20}" dt="2025-09-14T13:15:24.986" v="475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B8C30BE1-94EA-FC75-4156-1229D7811E20}" dt="2025-09-14T13:08:11.670" v="388" actId="14100"/>
          <ac:spMkLst>
            <pc:docMk/>
            <pc:sldMk cId="3701872733" sldId="269"/>
            <ac:spMk id="3" creationId="{64D0C595-40A5-263F-0087-76ED671C1C4A}"/>
          </ac:spMkLst>
        </pc:spChg>
        <pc:spChg chg="mod">
          <ac:chgData name="Elizabeth.Simpson" userId="S::es23676@open.ac.uk::b984c68f-e7f2-4a14-821c-76f06e079c57" providerId="AD" clId="Web-{B8C30BE1-94EA-FC75-4156-1229D7811E20}" dt="2025-09-14T13:15:24.986" v="475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acomputing.com/persons/yushenk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medium.com/a-computer-of-ones-own/kateryna-l-yushchenko-inventor-of-pointers-6f2796fa1798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ieeexplore.ieee.org/document/1038038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Kateryna </a:t>
            </a:r>
            <a:r>
              <a:rPr lang="en-US" sz="2200" dirty="0" err="1"/>
              <a:t>Yushhenko</a:t>
            </a:r>
            <a:r>
              <a:rPr lang="en-US" sz="2200" dirty="0"/>
              <a:t> (</a:t>
            </a:r>
            <a:r>
              <a:rPr lang="en-US" sz="2200" dirty="0" err="1"/>
              <a:t>Катерина</a:t>
            </a:r>
            <a:r>
              <a:rPr lang="en-US" sz="2200" dirty="0"/>
              <a:t> </a:t>
            </a:r>
            <a:r>
              <a:rPr lang="en-US" sz="2200" dirty="0" err="1"/>
              <a:t>Ющенко</a:t>
            </a:r>
            <a:r>
              <a:rPr lang="en-US" sz="2200" dirty="0"/>
              <a:t>) was a Ukrainian computer scientist.</a:t>
            </a:r>
            <a:endParaRPr lang="en-US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She is </a:t>
            </a:r>
            <a:r>
              <a:rPr lang="en-GB" sz="2200" dirty="0"/>
              <a:t>recognised</a:t>
            </a:r>
            <a:r>
              <a:rPr lang="en-US" sz="2200" dirty="0"/>
              <a:t> for having developed Address Programming Language, one of the world's first high-level programming languages.</a:t>
            </a:r>
          </a:p>
        </p:txBody>
      </p:sp>
      <p:pic>
        <p:nvPicPr>
          <p:cNvPr id="6" name="Content Placeholder 6" descr="A close-up of a person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6" r="786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Інформаційні технології в Україні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75350" y="329184"/>
            <a:ext cx="6744168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/>
              <a:t>Pioneer of Programming Theory: </a:t>
            </a:r>
            <a:endParaRPr lang="en-US" sz="3400" b="1" dirty="0">
              <a:latin typeface="Aptos"/>
            </a:endParaRPr>
          </a:p>
          <a:p>
            <a:r>
              <a:rPr lang="en-US" sz="3400" b="1" dirty="0"/>
              <a:t>Kateryna Yushchenko </a:t>
            </a:r>
            <a:r>
              <a:rPr lang="en-US" sz="3400" b="1" dirty="0">
                <a:latin typeface="Aptos"/>
              </a:rPr>
              <a:t>[1919</a:t>
            </a:r>
            <a:r>
              <a:rPr lang="en-US" sz="3400" b="1" dirty="0">
                <a:latin typeface="Aptos"/>
                <a:ea typeface="+mj-lt"/>
                <a:cs typeface="+mj-lt"/>
              </a:rPr>
              <a:t>-2001]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050" y="1929384"/>
            <a:ext cx="10673750" cy="47407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Kateryna Yushchenko was born in 1919 in </a:t>
            </a:r>
            <a:r>
              <a:rPr lang="en-GB" sz="1800" dirty="0" err="1"/>
              <a:t>Chyhyryn</a:t>
            </a:r>
            <a:r>
              <a:rPr lang="en-GB" sz="1800" dirty="0"/>
              <a:t>, Ukraine. She enrolled at the faculty of Physics and Mathematics at Kyiv State University in 1937, however she was expelled her first year after the political imprisonment of both her parents.</a:t>
            </a:r>
          </a:p>
          <a:p>
            <a:pPr marL="0" indent="0">
              <a:buNone/>
            </a:pPr>
            <a:r>
              <a:rPr lang="en-GB" sz="1800" dirty="0"/>
              <a:t>Unable to study at other national universities, and in need of a scholarship with lodging, she travelled to Uzbekistan State University to complete her education.</a:t>
            </a:r>
          </a:p>
          <a:p>
            <a:pPr marL="0" indent="0">
              <a:buNone/>
            </a:pPr>
            <a:r>
              <a:rPr lang="en-GB" sz="1800" b="1" dirty="0"/>
              <a:t>Contributions</a:t>
            </a:r>
            <a:endParaRPr lang="en-GB" sz="1800" b="1"/>
          </a:p>
          <a:p>
            <a:pPr marL="0" indent="0">
              <a:buNone/>
            </a:pPr>
            <a:r>
              <a:rPr lang="en-GB" sz="1800" dirty="0"/>
              <a:t>Kateryna Yushchenko was heavily involved in the conception and development of Address Programming Language, in 1955. This was a major advancement for programming theory and was adopted in many fields, today presenting itself as pointers.</a:t>
            </a:r>
          </a:p>
          <a:p>
            <a:pPr marL="0" indent="0">
              <a:buNone/>
            </a:pPr>
            <a:r>
              <a:rPr lang="en-GB" sz="1800" dirty="0"/>
              <a:t>Yushchenko co-authored the first soviet programming textbook "The Elements of Programming" in 1961, as well as other foundational textbooks for the concepts of addressable programming.</a:t>
            </a:r>
          </a:p>
          <a:p>
            <a:pPr marL="0" indent="0">
              <a:buNone/>
            </a:pPr>
            <a:r>
              <a:rPr lang="en-GB" sz="1800" dirty="0"/>
              <a:t>Additionally, she founded the Kyiv School of Theoretical Programming and supported over 45 PhD students, having been the first woman in the Union of Soviet Socialist Republics to achieve a Doctor of Sciences in programming.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Redefining Computer Addressing</a:t>
            </a:r>
            <a:br>
              <a:rPr lang="en-US" sz="3400" b="1" dirty="0"/>
            </a:br>
            <a:endParaRPr lang="en-US" sz="3400" b="1" dirty="0"/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936" y="1900630"/>
            <a:ext cx="10673750" cy="42663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 err="1"/>
              <a:t>Gutnyk</a:t>
            </a:r>
            <a:r>
              <a:rPr lang="en-GB" sz="1800" dirty="0"/>
              <a:t>, M. and </a:t>
            </a:r>
            <a:r>
              <a:rPr lang="en-GB" sz="1800" dirty="0" err="1"/>
              <a:t>Ruhalenko</a:t>
            </a:r>
            <a:r>
              <a:rPr lang="en-GB" sz="1800" dirty="0"/>
              <a:t>, S. (2023) ‘History of theoretical programming in Ukraine (contribution of Kateryna Yushchenko)’, </a:t>
            </a:r>
            <a:r>
              <a:rPr lang="en-GB" sz="1800" i="1" dirty="0"/>
              <a:t>IEEE</a:t>
            </a:r>
            <a:r>
              <a:rPr lang="en-GB" sz="1800" dirty="0"/>
              <a:t>. Available at: </a:t>
            </a:r>
            <a:r>
              <a:rPr lang="en-GB" sz="1800" dirty="0">
                <a:hlinkClick r:id="rId2"/>
              </a:rPr>
              <a:t>https://ieeexplore.ieee.org/document/10380381</a:t>
            </a:r>
            <a:r>
              <a:rPr lang="en-GB" sz="1800" dirty="0"/>
              <a:t> (Accessed: 02 August 2025).</a:t>
            </a:r>
          </a:p>
          <a:p>
            <a:pPr marL="0" indent="0">
              <a:buNone/>
            </a:pPr>
            <a:r>
              <a:rPr lang="en-GB" sz="1800" dirty="0"/>
              <a:t>Videla, A. (2018) </a:t>
            </a:r>
            <a:r>
              <a:rPr lang="en-GB" sz="1800" i="1" dirty="0"/>
              <a:t>Kateryna L. Yushchenko — Inventor of Pointers.</a:t>
            </a:r>
            <a:r>
              <a:rPr lang="en-GB" sz="1800" dirty="0"/>
              <a:t> Available at: </a:t>
            </a:r>
            <a:r>
              <a:rPr lang="en-GB" sz="1800" dirty="0">
                <a:hlinkClick r:id="rId3"/>
              </a:rPr>
              <a:t>https://medium.com/a-computer-of-ones-own/kateryna-l-yushchenko-inventor-of-pointers-6f2796fa1798</a:t>
            </a:r>
            <a:r>
              <a:rPr lang="en-GB" sz="1800" dirty="0"/>
              <a:t> (Accessed: 14 September 2025).</a:t>
            </a:r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Advancing Soviet Computing </a:t>
            </a:r>
            <a:br>
              <a:rPr lang="en-US" sz="3400" b="1" dirty="0"/>
            </a:br>
            <a:endParaRPr lang="en-US" sz="3400" b="1" dirty="0"/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5460E2-538D-4428-B3C2-35C972B578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0b375246-e7a5-4cd3-9260-ba7fb55e9fdc"/>
    <ds:schemaRef ds:uri="http://schemas.microsoft.com/office/2006/metadata/properties"/>
    <ds:schemaRef ds:uri="http://purl.org/dc/dcmitype/"/>
    <ds:schemaRef ds:uri="http://purl.org/dc/elements/1.1/"/>
    <ds:schemaRef ds:uri="29232704-331d-4124-9428-a3a78b19a6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Redefining Computer Addressing </vt:lpstr>
      <vt:lpstr>Advancing Soviet Computing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lastModifiedBy>Elizabeth Simpson (Student)</cp:lastModifiedBy>
  <cp:revision>200</cp:revision>
  <dcterms:created xsi:type="dcterms:W3CDTF">2025-06-11T21:29:33Z</dcterms:created>
  <dcterms:modified xsi:type="dcterms:W3CDTF">2025-09-24T09:02:57Z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