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87" r:id="rId5"/>
  </p:sldMasterIdLst>
  <p:notesMasterIdLst>
    <p:notesMasterId r:id="rId12"/>
  </p:notesMasterIdLst>
  <p:sldIdLst>
    <p:sldId id="281" r:id="rId6"/>
    <p:sldId id="310" r:id="rId7"/>
    <p:sldId id="309" r:id="rId8"/>
    <p:sldId id="304" r:id="rId9"/>
    <p:sldId id="303" r:id="rId10"/>
    <p:sldId id="308" r:id="rId11"/>
  </p:sldIdLst>
  <p:sldSz cx="9144000" cy="6858000" type="screen4x3"/>
  <p:notesSz cx="6858000" cy="9144000"/>
  <p:custDataLst>
    <p:tags r:id="rId1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 Brewis" initials="JB" lastIdx="15" clrIdx="0">
    <p:extLst>
      <p:ext uri="{19B8F6BF-5375-455C-9EA6-DF929625EA0E}">
        <p15:presenceInfo xmlns:p15="http://schemas.microsoft.com/office/powerpoint/2012/main" userId="Jo Brew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62"/>
      </p:cViewPr>
      <p:guideLst>
        <p:guide orient="horz" pos="2160"/>
        <p:guide pos="2880"/>
      </p:guideLst>
    </p:cSldViewPr>
  </p:slideViewPr>
  <p:notesTextViewPr>
    <p:cViewPr>
      <p:scale>
        <a:sx n="100" d="100"/>
        <a:sy n="100" d="100"/>
      </p:scale>
      <p:origin x="0" y="0"/>
    </p:cViewPr>
  </p:notesTextViewPr>
  <p:notesViewPr>
    <p:cSldViewPr>
      <p:cViewPr>
        <p:scale>
          <a:sx n="100" d="100"/>
          <a:sy n="100" d="100"/>
        </p:scale>
        <p:origin x="1890" y="-10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gs" Target="tags/tag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653BD6-9970-44A8-8294-7DB13D08F1A2}" type="datetimeFigureOut">
              <a:rPr lang="en-GB" smtClean="0"/>
              <a:t>02/12/2020</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B58569-61BF-4B2B-9277-671CA050CBD6}" type="slidenum">
              <a:rPr lang="en-GB" smtClean="0"/>
              <a:t>‹#›</a:t>
            </a:fld>
            <a:endParaRPr lang="en-GB" dirty="0"/>
          </a:p>
        </p:txBody>
      </p:sp>
    </p:spTree>
    <p:extLst>
      <p:ext uri="{BB962C8B-B14F-4D97-AF65-F5344CB8AC3E}">
        <p14:creationId xmlns:p14="http://schemas.microsoft.com/office/powerpoint/2010/main" val="2226918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208408-CD35-4C8B-81DB-5A8B979636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9912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3D1106A-A3FD-43AD-A753-130AFA75BE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6194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3D1106A-A3FD-43AD-A753-130AFA75BE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970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Maria (</a:t>
            </a:r>
            <a:r>
              <a:rPr lang="en-GB" sz="1200" dirty="0"/>
              <a:t>Caltepec, State of Puebla, Mexico) </a:t>
            </a:r>
            <a:r>
              <a:rPr lang="en-GB" sz="1200" kern="1200" dirty="0">
                <a:solidFill>
                  <a:schemeClr val="tx1"/>
                </a:solidFill>
                <a:latin typeface="+mn-lt"/>
                <a:ea typeface="+mn-ea"/>
                <a:cs typeface="+mn-cs"/>
              </a:rPr>
              <a:t>can’t read or write very well due to not attending school regularly, so her training can’t rely on these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Aspirations and goals. Marcela </a:t>
            </a:r>
            <a:r>
              <a:rPr lang="en-GB" sz="1200" dirty="0"/>
              <a:t>(Santiago, Chile) </a:t>
            </a:r>
            <a:r>
              <a:rPr lang="en-GB" sz="1200" kern="1200" dirty="0">
                <a:solidFill>
                  <a:schemeClr val="tx1"/>
                </a:solidFill>
                <a:latin typeface="+mn-lt"/>
                <a:ea typeface="+mn-ea"/>
                <a:cs typeface="+mn-cs"/>
              </a:rPr>
              <a:t>wants a job in retail so will need DL (automated sales tills) and people/ service skills also cash management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Skills levels: Anupriya </a:t>
            </a:r>
            <a:r>
              <a:rPr lang="en-GB" sz="1200" dirty="0"/>
              <a:t>(Dhenkanal, India) </a:t>
            </a:r>
            <a:r>
              <a:rPr lang="en-GB" sz="1200" kern="1200" dirty="0">
                <a:solidFill>
                  <a:schemeClr val="tx1"/>
                </a:solidFill>
                <a:latin typeface="+mn-lt"/>
                <a:ea typeface="+mn-ea"/>
                <a:cs typeface="+mn-cs"/>
              </a:rPr>
              <a:t>is skilled in Dhokra but has heard that others</a:t>
            </a:r>
            <a:r>
              <a:rPr lang="en-GB" sz="1200" kern="1200" dirty="0">
                <a:solidFill>
                  <a:schemeClr val="tx1"/>
                </a:solidFill>
                <a:effectLst/>
                <a:latin typeface="+mn-lt"/>
                <a:ea typeface="+mn-ea"/>
                <a:cs typeface="+mn-cs"/>
              </a:rPr>
              <a:t> had received some training in the last five years on improved Dhokra designs which had a positive effect on their income as they were able to charge higher prices for their work. </a:t>
            </a:r>
            <a:endParaRPr lang="en-GB"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Languages: Fatima (NM, Oz) from Syria, first lang Arabic) has been learning English on an Adult Migrant Prog (govt) but only for the last 18 months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LPs: Khaldah (Karak, Jordan) enjoys f2f learning, prefers to read text (not video or audio) and doesn’t like theoretical material</a:t>
            </a:r>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3D1106A-A3FD-43AD-A753-130AFA75BE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8296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Family: Adamma (Bertoua, Cameroon) has 2 young kids and wants to run a business from home as cc from her M and MIL not always available</a:t>
            </a:r>
          </a:p>
          <a:p>
            <a:endParaRPr lang="en-GB" dirty="0"/>
          </a:p>
          <a:p>
            <a:r>
              <a:rPr lang="en-GB" dirty="0"/>
              <a:t>Dig lit: channels/ engagement – Marcela hasn’t studied online before but she loves social media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Age: Maria is 45 and has grown up kids cf the other women in our profiles who are younger</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Mig status/ disenfranchised groups: Anupriya is a member of the Ho Scheduled tribe who are political, socially and economically excluded, discrimination, school drop out, GBV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CFs: cultural and religious factors mean Adamma is limited as she can only travel with a male relative </a:t>
            </a:r>
          </a:p>
          <a:p>
            <a:endParaRPr lang="en-GB" dirty="0"/>
          </a:p>
          <a:p>
            <a:endParaRPr lang="en-GB" sz="1200" kern="1200" dirty="0">
              <a:solidFill>
                <a:schemeClr val="tx1"/>
              </a:solidFill>
              <a:latin typeface="+mn-lt"/>
              <a:ea typeface="+mn-ea"/>
              <a:cs typeface="+mn-cs"/>
            </a:endParaRPr>
          </a:p>
          <a:p>
            <a:r>
              <a:rPr lang="en-GB" sz="1200" kern="1200" dirty="0">
                <a:solidFill>
                  <a:schemeClr val="tx1"/>
                </a:solidFill>
                <a:latin typeface="+mn-lt"/>
                <a:ea typeface="+mn-ea"/>
                <a:cs typeface="+mn-cs"/>
              </a:rPr>
              <a:t>Travel: Maria’s local transport isn’t good so she wants to start a business from home</a:t>
            </a:r>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3D1106A-A3FD-43AD-A753-130AFA75BE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199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latin typeface="+mn-lt"/>
                <a:ea typeface="+mn-ea"/>
                <a:cs typeface="+mn-cs"/>
              </a:rPr>
              <a:t>Awareness: Khaldah knows that she wants to connect to the national cosmetology market to access ‘MiJ’ products to better establish herself as an owner-manager</a:t>
            </a:r>
          </a:p>
          <a:p>
            <a:endParaRPr lang="en-GB" sz="1200" kern="1200" dirty="0">
              <a:solidFill>
                <a:schemeClr val="tx1"/>
              </a:solidFill>
              <a:latin typeface="+mn-lt"/>
              <a:ea typeface="+mn-ea"/>
              <a:cs typeface="+mn-cs"/>
            </a:endParaRPr>
          </a:p>
          <a:p>
            <a:r>
              <a:rPr lang="en-GB" sz="1200" kern="1200" dirty="0">
                <a:solidFill>
                  <a:schemeClr val="tx1"/>
                </a:solidFill>
                <a:latin typeface="+mn-lt"/>
                <a:ea typeface="+mn-ea"/>
                <a:cs typeface="+mn-cs"/>
              </a:rPr>
              <a:t>Memo to self: Local government (KIIs) – this focused on developing more in-depth understanding regarding labour regulations, incentives, planned economic initiatives, barriers to employment, and government-supported programmes. </a:t>
            </a:r>
          </a:p>
          <a:p>
            <a:r>
              <a:rPr lang="en-GB" sz="1200" kern="1200" dirty="0">
                <a:solidFill>
                  <a:schemeClr val="tx1"/>
                </a:solidFill>
                <a:latin typeface="+mn-lt"/>
                <a:ea typeface="+mn-ea"/>
                <a:cs typeface="+mn-cs"/>
              </a:rPr>
              <a:t>	Local businesses and employers (KIIs) – this focused on gaining greater insight on local labour conditions and opportunities, employers perceptions of challenges to employing women, and the incentives that would encourage them to employ more women. </a:t>
            </a:r>
          </a:p>
          <a:p>
            <a:r>
              <a:rPr lang="en-GB" sz="1200" kern="1200" dirty="0">
                <a:solidFill>
                  <a:schemeClr val="tx1"/>
                </a:solidFill>
                <a:latin typeface="+mn-lt"/>
                <a:ea typeface="+mn-ea"/>
                <a:cs typeface="+mn-cs"/>
              </a:rPr>
              <a:t>	Local organisations providing second chance education services (KIIs) – this focused on learning about their experiences in supporting women, and how to overcome the barriers that prevent women from obtaining gainful employment. At this same time, this was an opportunity to understand their</a:t>
            </a:r>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3D1106A-A3FD-43AD-A753-130AFA75BEA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10279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68418F8-B52F-4661-8ABA-69BB3ADD6675}"/>
              </a:ext>
            </a:extLst>
          </p:cNvPr>
          <p:cNvSpPr>
            <a:spLocks noGrp="1"/>
          </p:cNvSpPr>
          <p:nvPr>
            <p:ph type="ctrTitle" hasCustomPrompt="1"/>
          </p:nvPr>
        </p:nvSpPr>
        <p:spPr>
          <a:xfrm>
            <a:off x="515861" y="2160001"/>
            <a:ext cx="7920773" cy="997196"/>
          </a:xfrm>
          <a:prstGeom prst="rect">
            <a:avLst/>
          </a:prstGeom>
        </p:spPr>
        <p:txBody>
          <a:bodyPr wrap="square" lIns="0" tIns="0" rIns="0" bIns="0" anchor="t" anchorCtr="0">
            <a:spAutoFit/>
          </a:bodyPr>
          <a:lstStyle>
            <a:lvl1pPr algn="l">
              <a:defRPr sz="3600" b="1">
                <a:solidFill>
                  <a:schemeClr val="bg1"/>
                </a:solidFill>
              </a:defRPr>
            </a:lvl1pPr>
          </a:lstStyle>
          <a:p>
            <a:r>
              <a:rPr lang="en-US" dirty="0"/>
              <a:t>PRESENTATION</a:t>
            </a:r>
            <a:br>
              <a:rPr lang="en-US" dirty="0"/>
            </a:br>
            <a:r>
              <a:rPr lang="en-US" dirty="0"/>
              <a:t>TITLE</a:t>
            </a:r>
          </a:p>
        </p:txBody>
      </p:sp>
      <p:sp>
        <p:nvSpPr>
          <p:cNvPr id="8" name="Subtitle 2">
            <a:extLst>
              <a:ext uri="{FF2B5EF4-FFF2-40B4-BE49-F238E27FC236}">
                <a16:creationId xmlns:a16="http://schemas.microsoft.com/office/drawing/2014/main" id="{52444CB2-243C-41A0-8F6C-F772E768A38C}"/>
              </a:ext>
            </a:extLst>
          </p:cNvPr>
          <p:cNvSpPr>
            <a:spLocks noGrp="1"/>
          </p:cNvSpPr>
          <p:nvPr>
            <p:ph type="subTitle" idx="1" hasCustomPrompt="1"/>
          </p:nvPr>
        </p:nvSpPr>
        <p:spPr>
          <a:xfrm>
            <a:off x="515861" y="3166992"/>
            <a:ext cx="7920774" cy="249299"/>
          </a:xfrm>
          <a:prstGeom prst="rect">
            <a:avLst/>
          </a:prstGeom>
        </p:spPr>
        <p:txBody>
          <a:bodyPr wrap="square" lIns="0" tIns="0" rIns="0" bIns="0">
            <a:spAutoFit/>
          </a:bodyPr>
          <a:lstStyle>
            <a:lvl1pPr marL="0" indent="0" algn="l">
              <a:buNone/>
              <a:defRPr sz="18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dirty="0"/>
              <a:t>SUB TITLE IN HERE</a:t>
            </a:r>
          </a:p>
        </p:txBody>
      </p:sp>
      <p:sp>
        <p:nvSpPr>
          <p:cNvPr id="9" name="Date Placeholder 3">
            <a:extLst>
              <a:ext uri="{FF2B5EF4-FFF2-40B4-BE49-F238E27FC236}">
                <a16:creationId xmlns:a16="http://schemas.microsoft.com/office/drawing/2014/main" id="{924475ED-B6F3-4114-A316-943C1E2B2DB2}"/>
              </a:ext>
            </a:extLst>
          </p:cNvPr>
          <p:cNvSpPr>
            <a:spLocks noGrp="1"/>
          </p:cNvSpPr>
          <p:nvPr>
            <p:ph type="dt" sz="half" idx="10"/>
          </p:nvPr>
        </p:nvSpPr>
        <p:spPr>
          <a:xfrm>
            <a:off x="515861" y="6431961"/>
            <a:ext cx="2057400" cy="138499"/>
          </a:xfrm>
          <a:prstGeom prst="rect">
            <a:avLst/>
          </a:prstGeom>
        </p:spPr>
        <p:txBody>
          <a:bodyPr lIns="0" tIns="0" rIns="0" bIns="0" anchor="t" anchorCtr="0">
            <a:noAutofit/>
          </a:bodyPr>
          <a:lstStyle>
            <a:lvl1pPr>
              <a:defRPr sz="1000">
                <a:solidFill>
                  <a:schemeClr val="bg1"/>
                </a:solidFill>
              </a:defRPr>
            </a:lvl1pPr>
          </a:lstStyle>
          <a:p>
            <a:endParaRPr lang="en-US" dirty="0"/>
          </a:p>
        </p:txBody>
      </p:sp>
      <p:pic>
        <p:nvPicPr>
          <p:cNvPr id="6" name="Picture 5">
            <a:extLst>
              <a:ext uri="{FF2B5EF4-FFF2-40B4-BE49-F238E27FC236}">
                <a16:creationId xmlns:a16="http://schemas.microsoft.com/office/drawing/2014/main" id="{07B141BD-28B5-48EC-935E-93F684254CA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41325" y="5136425"/>
            <a:ext cx="1590332" cy="1467097"/>
          </a:xfrm>
          <a:prstGeom prst="rect">
            <a:avLst/>
          </a:prstGeom>
        </p:spPr>
      </p:pic>
      <p:grpSp>
        <p:nvGrpSpPr>
          <p:cNvPr id="10" name="Group 9">
            <a:extLst>
              <a:ext uri="{FF2B5EF4-FFF2-40B4-BE49-F238E27FC236}">
                <a16:creationId xmlns:a16="http://schemas.microsoft.com/office/drawing/2014/main" id="{04D4F168-E78F-4E3F-959C-987449341B35}"/>
              </a:ext>
            </a:extLst>
          </p:cNvPr>
          <p:cNvGrpSpPr/>
          <p:nvPr userDrawn="1"/>
        </p:nvGrpSpPr>
        <p:grpSpPr>
          <a:xfrm>
            <a:off x="515861" y="5727940"/>
            <a:ext cx="2765232" cy="513635"/>
            <a:chOff x="4226505" y="4313542"/>
            <a:chExt cx="3119245" cy="579392"/>
          </a:xfrm>
        </p:grpSpPr>
        <p:pic>
          <p:nvPicPr>
            <p:cNvPr id="11" name="Picture 10">
              <a:extLst>
                <a:ext uri="{FF2B5EF4-FFF2-40B4-BE49-F238E27FC236}">
                  <a16:creationId xmlns:a16="http://schemas.microsoft.com/office/drawing/2014/main" id="{C4193EFD-25D1-4B81-9F42-6F288D7E6E4A}"/>
                </a:ext>
              </a:extLst>
            </p:cNvPr>
            <p:cNvPicPr>
              <a:picLocks noChangeAspect="1"/>
            </p:cNvPicPr>
            <p:nvPr userDrawn="1"/>
          </p:nvPicPr>
          <p:blipFill>
            <a:blip r:embed="rId3"/>
            <a:stretch>
              <a:fillRect/>
            </a:stretch>
          </p:blipFill>
          <p:spPr>
            <a:xfrm>
              <a:off x="6057687" y="4514025"/>
              <a:ext cx="1288063" cy="378909"/>
            </a:xfrm>
            <a:prstGeom prst="rect">
              <a:avLst/>
            </a:prstGeom>
          </p:spPr>
        </p:pic>
        <p:pic>
          <p:nvPicPr>
            <p:cNvPr id="12" name="Picture 11">
              <a:extLst>
                <a:ext uri="{FF2B5EF4-FFF2-40B4-BE49-F238E27FC236}">
                  <a16:creationId xmlns:a16="http://schemas.microsoft.com/office/drawing/2014/main" id="{11BC5913-26FD-4955-9190-EA1E9C484AF5}"/>
                </a:ext>
              </a:extLst>
            </p:cNvPr>
            <p:cNvPicPr>
              <a:picLocks noChangeAspect="1"/>
            </p:cNvPicPr>
            <p:nvPr userDrawn="1"/>
          </p:nvPicPr>
          <p:blipFill>
            <a:blip r:embed="rId4"/>
            <a:stretch>
              <a:fillRect/>
            </a:stretch>
          </p:blipFill>
          <p:spPr>
            <a:xfrm>
              <a:off x="4993074" y="4331903"/>
              <a:ext cx="780101" cy="561031"/>
            </a:xfrm>
            <a:prstGeom prst="rect">
              <a:avLst/>
            </a:prstGeom>
          </p:spPr>
        </p:pic>
        <p:pic>
          <p:nvPicPr>
            <p:cNvPr id="13" name="Picture 12" descr="A close up of a logo&#10;&#10;Description generated with very high confidence">
              <a:extLst>
                <a:ext uri="{FF2B5EF4-FFF2-40B4-BE49-F238E27FC236}">
                  <a16:creationId xmlns:a16="http://schemas.microsoft.com/office/drawing/2014/main" id="{C735A45D-C47D-4871-A188-62707C70ED86}"/>
                </a:ext>
              </a:extLst>
            </p:cNvPr>
            <p:cNvPicPr>
              <a:picLocks noChangeAspect="1"/>
            </p:cNvPicPr>
            <p:nvPr userDrawn="1"/>
          </p:nvPicPr>
          <p:blipFill>
            <a:blip r:embed="rId5"/>
            <a:stretch>
              <a:fillRect/>
            </a:stretch>
          </p:blipFill>
          <p:spPr>
            <a:xfrm>
              <a:off x="4226505" y="4313542"/>
              <a:ext cx="413195" cy="579392"/>
            </a:xfrm>
            <a:prstGeom prst="rect">
              <a:avLst/>
            </a:prstGeom>
          </p:spPr>
        </p:pic>
      </p:grpSp>
    </p:spTree>
    <p:extLst>
      <p:ext uri="{BB962C8B-B14F-4D97-AF65-F5344CB8AC3E}">
        <p14:creationId xmlns:p14="http://schemas.microsoft.com/office/powerpoint/2010/main" val="1967137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yout - contents 1">
    <p:bg>
      <p:bgRef idx="1001">
        <a:schemeClr val="bg1"/>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E2698E74-DBB1-4C41-81D5-108634391B7E}"/>
              </a:ext>
            </a:extLst>
          </p:cNvPr>
          <p:cNvSpPr>
            <a:spLocks noGrp="1"/>
          </p:cNvSpPr>
          <p:nvPr>
            <p:ph type="body" sz="quarter" idx="11" hasCustomPrompt="1"/>
          </p:nvPr>
        </p:nvSpPr>
        <p:spPr>
          <a:xfrm>
            <a:off x="4232378" y="1176736"/>
            <a:ext cx="540000" cy="503999"/>
          </a:xfrm>
          <a:prstGeom prst="rect">
            <a:avLst/>
          </a:prstGeom>
        </p:spPr>
        <p:txBody>
          <a:bodyPr lIns="0" tIns="0" rIns="0" bIns="0"/>
          <a:lstStyle>
            <a:lvl1pPr marL="0" indent="0">
              <a:buNone/>
              <a:defRPr sz="3600" b="1">
                <a:solidFill>
                  <a:schemeClr val="accent1"/>
                </a:solidFill>
              </a:defRPr>
            </a:lvl1pPr>
          </a:lstStyle>
          <a:p>
            <a:r>
              <a:rPr lang="en-US" sz="3600" dirty="0">
                <a:solidFill>
                  <a:schemeClr val="accent1"/>
                </a:solidFill>
              </a:rPr>
              <a:t>01</a:t>
            </a:r>
          </a:p>
        </p:txBody>
      </p:sp>
      <p:sp>
        <p:nvSpPr>
          <p:cNvPr id="7" name="Text Placeholder 31">
            <a:extLst>
              <a:ext uri="{FF2B5EF4-FFF2-40B4-BE49-F238E27FC236}">
                <a16:creationId xmlns:a16="http://schemas.microsoft.com/office/drawing/2014/main" id="{27D262DD-86D2-472F-9233-2CA4C4F3C48D}"/>
              </a:ext>
            </a:extLst>
          </p:cNvPr>
          <p:cNvSpPr>
            <a:spLocks noGrp="1"/>
          </p:cNvSpPr>
          <p:nvPr>
            <p:ph type="body" sz="quarter" idx="12" hasCustomPrompt="1"/>
          </p:nvPr>
        </p:nvSpPr>
        <p:spPr>
          <a:xfrm>
            <a:off x="4772378" y="1176734"/>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dirty="0"/>
              <a:t>Section Title</a:t>
            </a:r>
          </a:p>
        </p:txBody>
      </p:sp>
      <p:sp>
        <p:nvSpPr>
          <p:cNvPr id="8" name="Text Placeholder 31">
            <a:extLst>
              <a:ext uri="{FF2B5EF4-FFF2-40B4-BE49-F238E27FC236}">
                <a16:creationId xmlns:a16="http://schemas.microsoft.com/office/drawing/2014/main" id="{C0A8910E-3E33-41A3-816B-CD71BE1D50DC}"/>
              </a:ext>
            </a:extLst>
          </p:cNvPr>
          <p:cNvSpPr>
            <a:spLocks noGrp="1"/>
          </p:cNvSpPr>
          <p:nvPr>
            <p:ph type="body" sz="quarter" idx="13" hasCustomPrompt="1"/>
          </p:nvPr>
        </p:nvSpPr>
        <p:spPr>
          <a:xfrm>
            <a:off x="4772378" y="1445872"/>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dirty="0"/>
              <a:t>A brief line about content</a:t>
            </a:r>
          </a:p>
        </p:txBody>
      </p:sp>
      <p:sp>
        <p:nvSpPr>
          <p:cNvPr id="9" name="Text Placeholder 4">
            <a:extLst>
              <a:ext uri="{FF2B5EF4-FFF2-40B4-BE49-F238E27FC236}">
                <a16:creationId xmlns:a16="http://schemas.microsoft.com/office/drawing/2014/main" id="{DC7DBC2F-B4BA-4FA1-AC8F-C1FB5D329C35}"/>
              </a:ext>
            </a:extLst>
          </p:cNvPr>
          <p:cNvSpPr>
            <a:spLocks noGrp="1"/>
          </p:cNvSpPr>
          <p:nvPr>
            <p:ph type="body" sz="quarter" idx="14" hasCustomPrompt="1"/>
          </p:nvPr>
        </p:nvSpPr>
        <p:spPr>
          <a:xfrm>
            <a:off x="4232378" y="1877243"/>
            <a:ext cx="540000" cy="503999"/>
          </a:xfrm>
          <a:prstGeom prst="rect">
            <a:avLst/>
          </a:prstGeom>
        </p:spPr>
        <p:txBody>
          <a:bodyPr lIns="0" tIns="0" rIns="0" bIns="0"/>
          <a:lstStyle>
            <a:lvl1pPr marL="0" indent="0">
              <a:buNone/>
              <a:defRPr sz="3600" b="1">
                <a:solidFill>
                  <a:schemeClr val="accent1"/>
                </a:solidFill>
              </a:defRPr>
            </a:lvl1pPr>
          </a:lstStyle>
          <a:p>
            <a:r>
              <a:rPr lang="en-US" sz="3600" dirty="0">
                <a:solidFill>
                  <a:schemeClr val="accent1"/>
                </a:solidFill>
              </a:rPr>
              <a:t>02</a:t>
            </a:r>
          </a:p>
        </p:txBody>
      </p:sp>
      <p:sp>
        <p:nvSpPr>
          <p:cNvPr id="10" name="Text Placeholder 31">
            <a:extLst>
              <a:ext uri="{FF2B5EF4-FFF2-40B4-BE49-F238E27FC236}">
                <a16:creationId xmlns:a16="http://schemas.microsoft.com/office/drawing/2014/main" id="{E96BEFDD-99B7-4B7A-A883-501F05DEBEB2}"/>
              </a:ext>
            </a:extLst>
          </p:cNvPr>
          <p:cNvSpPr>
            <a:spLocks noGrp="1"/>
          </p:cNvSpPr>
          <p:nvPr>
            <p:ph type="body" sz="quarter" idx="15" hasCustomPrompt="1"/>
          </p:nvPr>
        </p:nvSpPr>
        <p:spPr>
          <a:xfrm>
            <a:off x="4772378" y="1877241"/>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dirty="0"/>
              <a:t>Section Title</a:t>
            </a:r>
          </a:p>
        </p:txBody>
      </p:sp>
      <p:sp>
        <p:nvSpPr>
          <p:cNvPr id="11" name="Text Placeholder 31">
            <a:extLst>
              <a:ext uri="{FF2B5EF4-FFF2-40B4-BE49-F238E27FC236}">
                <a16:creationId xmlns:a16="http://schemas.microsoft.com/office/drawing/2014/main" id="{8F24DFEC-E082-454B-B5C3-50F1E1DD3224}"/>
              </a:ext>
            </a:extLst>
          </p:cNvPr>
          <p:cNvSpPr>
            <a:spLocks noGrp="1"/>
          </p:cNvSpPr>
          <p:nvPr>
            <p:ph type="body" sz="quarter" idx="16" hasCustomPrompt="1"/>
          </p:nvPr>
        </p:nvSpPr>
        <p:spPr>
          <a:xfrm>
            <a:off x="4772378" y="2146379"/>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dirty="0"/>
              <a:t>A brief line about content</a:t>
            </a:r>
          </a:p>
        </p:txBody>
      </p:sp>
      <p:sp>
        <p:nvSpPr>
          <p:cNvPr id="12" name="Text Placeholder 4">
            <a:extLst>
              <a:ext uri="{FF2B5EF4-FFF2-40B4-BE49-F238E27FC236}">
                <a16:creationId xmlns:a16="http://schemas.microsoft.com/office/drawing/2014/main" id="{C3A914CD-C11D-48A8-88E1-538FBD109669}"/>
              </a:ext>
            </a:extLst>
          </p:cNvPr>
          <p:cNvSpPr>
            <a:spLocks noGrp="1"/>
          </p:cNvSpPr>
          <p:nvPr>
            <p:ph type="body" sz="quarter" idx="17" hasCustomPrompt="1"/>
          </p:nvPr>
        </p:nvSpPr>
        <p:spPr>
          <a:xfrm>
            <a:off x="4232378" y="2577750"/>
            <a:ext cx="540000" cy="503999"/>
          </a:xfrm>
          <a:prstGeom prst="rect">
            <a:avLst/>
          </a:prstGeom>
        </p:spPr>
        <p:txBody>
          <a:bodyPr lIns="0" tIns="0" rIns="0" bIns="0"/>
          <a:lstStyle>
            <a:lvl1pPr marL="0" indent="0">
              <a:buNone/>
              <a:defRPr sz="3600" b="1">
                <a:solidFill>
                  <a:schemeClr val="accent1"/>
                </a:solidFill>
              </a:defRPr>
            </a:lvl1pPr>
          </a:lstStyle>
          <a:p>
            <a:r>
              <a:rPr lang="en-US" sz="3600" dirty="0">
                <a:solidFill>
                  <a:schemeClr val="accent1"/>
                </a:solidFill>
              </a:rPr>
              <a:t>03</a:t>
            </a:r>
          </a:p>
        </p:txBody>
      </p:sp>
      <p:sp>
        <p:nvSpPr>
          <p:cNvPr id="15" name="Text Placeholder 31">
            <a:extLst>
              <a:ext uri="{FF2B5EF4-FFF2-40B4-BE49-F238E27FC236}">
                <a16:creationId xmlns:a16="http://schemas.microsoft.com/office/drawing/2014/main" id="{5E5D34B7-01F5-4524-B815-3E8FD22045B4}"/>
              </a:ext>
            </a:extLst>
          </p:cNvPr>
          <p:cNvSpPr>
            <a:spLocks noGrp="1"/>
          </p:cNvSpPr>
          <p:nvPr>
            <p:ph type="body" sz="quarter" idx="18" hasCustomPrompt="1"/>
          </p:nvPr>
        </p:nvSpPr>
        <p:spPr>
          <a:xfrm>
            <a:off x="4772378" y="2577748"/>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dirty="0"/>
              <a:t>Section Title</a:t>
            </a:r>
          </a:p>
        </p:txBody>
      </p:sp>
      <p:sp>
        <p:nvSpPr>
          <p:cNvPr id="16" name="Text Placeholder 31">
            <a:extLst>
              <a:ext uri="{FF2B5EF4-FFF2-40B4-BE49-F238E27FC236}">
                <a16:creationId xmlns:a16="http://schemas.microsoft.com/office/drawing/2014/main" id="{745E9020-E3D4-4B2E-AF64-3BC2BA80998B}"/>
              </a:ext>
            </a:extLst>
          </p:cNvPr>
          <p:cNvSpPr>
            <a:spLocks noGrp="1"/>
          </p:cNvSpPr>
          <p:nvPr>
            <p:ph type="body" sz="quarter" idx="19" hasCustomPrompt="1"/>
          </p:nvPr>
        </p:nvSpPr>
        <p:spPr>
          <a:xfrm>
            <a:off x="4772378" y="2846886"/>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dirty="0"/>
              <a:t>A brief line about content</a:t>
            </a:r>
          </a:p>
        </p:txBody>
      </p:sp>
      <p:sp>
        <p:nvSpPr>
          <p:cNvPr id="17" name="Text Placeholder 4">
            <a:extLst>
              <a:ext uri="{FF2B5EF4-FFF2-40B4-BE49-F238E27FC236}">
                <a16:creationId xmlns:a16="http://schemas.microsoft.com/office/drawing/2014/main" id="{6E31EB1E-53F8-4104-A8D0-0BEFB18961C6}"/>
              </a:ext>
            </a:extLst>
          </p:cNvPr>
          <p:cNvSpPr>
            <a:spLocks noGrp="1"/>
          </p:cNvSpPr>
          <p:nvPr>
            <p:ph type="body" sz="quarter" idx="20" hasCustomPrompt="1"/>
          </p:nvPr>
        </p:nvSpPr>
        <p:spPr>
          <a:xfrm>
            <a:off x="4232378" y="3278255"/>
            <a:ext cx="540000" cy="503999"/>
          </a:xfrm>
          <a:prstGeom prst="rect">
            <a:avLst/>
          </a:prstGeom>
        </p:spPr>
        <p:txBody>
          <a:bodyPr lIns="0" tIns="0" rIns="0" bIns="0"/>
          <a:lstStyle>
            <a:lvl1pPr marL="0" indent="0">
              <a:buNone/>
              <a:defRPr sz="3600" b="1">
                <a:solidFill>
                  <a:schemeClr val="accent1"/>
                </a:solidFill>
              </a:defRPr>
            </a:lvl1pPr>
          </a:lstStyle>
          <a:p>
            <a:r>
              <a:rPr lang="en-US" sz="3600" dirty="0">
                <a:solidFill>
                  <a:schemeClr val="accent1"/>
                </a:solidFill>
              </a:rPr>
              <a:t>04</a:t>
            </a:r>
          </a:p>
        </p:txBody>
      </p:sp>
      <p:sp>
        <p:nvSpPr>
          <p:cNvPr id="18" name="Text Placeholder 31">
            <a:extLst>
              <a:ext uri="{FF2B5EF4-FFF2-40B4-BE49-F238E27FC236}">
                <a16:creationId xmlns:a16="http://schemas.microsoft.com/office/drawing/2014/main" id="{3DEAAE69-8D81-471C-A294-06DD17336F63}"/>
              </a:ext>
            </a:extLst>
          </p:cNvPr>
          <p:cNvSpPr>
            <a:spLocks noGrp="1"/>
          </p:cNvSpPr>
          <p:nvPr>
            <p:ph type="body" sz="quarter" idx="21" hasCustomPrompt="1"/>
          </p:nvPr>
        </p:nvSpPr>
        <p:spPr>
          <a:xfrm>
            <a:off x="4772378" y="3278255"/>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dirty="0"/>
              <a:t>Section Title</a:t>
            </a:r>
          </a:p>
        </p:txBody>
      </p:sp>
      <p:sp>
        <p:nvSpPr>
          <p:cNvPr id="19" name="Text Placeholder 31">
            <a:extLst>
              <a:ext uri="{FF2B5EF4-FFF2-40B4-BE49-F238E27FC236}">
                <a16:creationId xmlns:a16="http://schemas.microsoft.com/office/drawing/2014/main" id="{01E75DFE-469F-4162-BFD7-0AD3CC0605D3}"/>
              </a:ext>
            </a:extLst>
          </p:cNvPr>
          <p:cNvSpPr>
            <a:spLocks noGrp="1"/>
          </p:cNvSpPr>
          <p:nvPr>
            <p:ph type="body" sz="quarter" idx="22" hasCustomPrompt="1"/>
          </p:nvPr>
        </p:nvSpPr>
        <p:spPr>
          <a:xfrm>
            <a:off x="4772378" y="3547393"/>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dirty="0"/>
              <a:t>A brief line about content</a:t>
            </a:r>
          </a:p>
        </p:txBody>
      </p:sp>
      <p:sp>
        <p:nvSpPr>
          <p:cNvPr id="20" name="Text Placeholder 4">
            <a:extLst>
              <a:ext uri="{FF2B5EF4-FFF2-40B4-BE49-F238E27FC236}">
                <a16:creationId xmlns:a16="http://schemas.microsoft.com/office/drawing/2014/main" id="{16FACADA-AE0B-4A02-B7FE-F03E903A2008}"/>
              </a:ext>
            </a:extLst>
          </p:cNvPr>
          <p:cNvSpPr>
            <a:spLocks noGrp="1"/>
          </p:cNvSpPr>
          <p:nvPr>
            <p:ph type="body" sz="quarter" idx="23" hasCustomPrompt="1"/>
          </p:nvPr>
        </p:nvSpPr>
        <p:spPr>
          <a:xfrm>
            <a:off x="4232378" y="3978763"/>
            <a:ext cx="540000" cy="503999"/>
          </a:xfrm>
          <a:prstGeom prst="rect">
            <a:avLst/>
          </a:prstGeom>
        </p:spPr>
        <p:txBody>
          <a:bodyPr lIns="0" tIns="0" rIns="0" bIns="0"/>
          <a:lstStyle>
            <a:lvl1pPr marL="0" indent="0">
              <a:buNone/>
              <a:defRPr sz="3600" b="1">
                <a:solidFill>
                  <a:schemeClr val="accent1"/>
                </a:solidFill>
              </a:defRPr>
            </a:lvl1pPr>
          </a:lstStyle>
          <a:p>
            <a:r>
              <a:rPr lang="en-US" sz="3600" dirty="0">
                <a:solidFill>
                  <a:schemeClr val="accent1"/>
                </a:solidFill>
              </a:rPr>
              <a:t>05</a:t>
            </a:r>
          </a:p>
        </p:txBody>
      </p:sp>
      <p:sp>
        <p:nvSpPr>
          <p:cNvPr id="21" name="Text Placeholder 31">
            <a:extLst>
              <a:ext uri="{FF2B5EF4-FFF2-40B4-BE49-F238E27FC236}">
                <a16:creationId xmlns:a16="http://schemas.microsoft.com/office/drawing/2014/main" id="{1BE90D09-E40F-4E07-8A6C-C34ECB3A0C75}"/>
              </a:ext>
            </a:extLst>
          </p:cNvPr>
          <p:cNvSpPr>
            <a:spLocks noGrp="1"/>
          </p:cNvSpPr>
          <p:nvPr>
            <p:ph type="body" sz="quarter" idx="24" hasCustomPrompt="1"/>
          </p:nvPr>
        </p:nvSpPr>
        <p:spPr>
          <a:xfrm>
            <a:off x="4772378" y="3978762"/>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dirty="0"/>
              <a:t>Section Title</a:t>
            </a:r>
          </a:p>
        </p:txBody>
      </p:sp>
      <p:sp>
        <p:nvSpPr>
          <p:cNvPr id="22" name="Text Placeholder 31">
            <a:extLst>
              <a:ext uri="{FF2B5EF4-FFF2-40B4-BE49-F238E27FC236}">
                <a16:creationId xmlns:a16="http://schemas.microsoft.com/office/drawing/2014/main" id="{E8BCD20F-DF5A-4D1F-AB59-8992CCEB4E71}"/>
              </a:ext>
            </a:extLst>
          </p:cNvPr>
          <p:cNvSpPr>
            <a:spLocks noGrp="1"/>
          </p:cNvSpPr>
          <p:nvPr>
            <p:ph type="body" sz="quarter" idx="25" hasCustomPrompt="1"/>
          </p:nvPr>
        </p:nvSpPr>
        <p:spPr>
          <a:xfrm>
            <a:off x="4772378" y="4247900"/>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dirty="0"/>
              <a:t>A brief line about content</a:t>
            </a:r>
          </a:p>
        </p:txBody>
      </p:sp>
      <p:sp>
        <p:nvSpPr>
          <p:cNvPr id="23" name="Text Placeholder 4">
            <a:extLst>
              <a:ext uri="{FF2B5EF4-FFF2-40B4-BE49-F238E27FC236}">
                <a16:creationId xmlns:a16="http://schemas.microsoft.com/office/drawing/2014/main" id="{2CA99EFB-8D03-4007-813F-E6174F0308EE}"/>
              </a:ext>
            </a:extLst>
          </p:cNvPr>
          <p:cNvSpPr>
            <a:spLocks noGrp="1"/>
          </p:cNvSpPr>
          <p:nvPr>
            <p:ph type="body" sz="quarter" idx="26" hasCustomPrompt="1"/>
          </p:nvPr>
        </p:nvSpPr>
        <p:spPr>
          <a:xfrm>
            <a:off x="4232378" y="4679271"/>
            <a:ext cx="540000" cy="503999"/>
          </a:xfrm>
          <a:prstGeom prst="rect">
            <a:avLst/>
          </a:prstGeom>
        </p:spPr>
        <p:txBody>
          <a:bodyPr lIns="0" tIns="0" rIns="0" bIns="0"/>
          <a:lstStyle>
            <a:lvl1pPr marL="0" indent="0">
              <a:buNone/>
              <a:defRPr sz="3600" b="1">
                <a:solidFill>
                  <a:schemeClr val="accent1"/>
                </a:solidFill>
              </a:defRPr>
            </a:lvl1pPr>
          </a:lstStyle>
          <a:p>
            <a:r>
              <a:rPr lang="en-US" sz="3600" dirty="0">
                <a:solidFill>
                  <a:schemeClr val="accent1"/>
                </a:solidFill>
              </a:rPr>
              <a:t>06</a:t>
            </a:r>
          </a:p>
        </p:txBody>
      </p:sp>
      <p:sp>
        <p:nvSpPr>
          <p:cNvPr id="24" name="Text Placeholder 31">
            <a:extLst>
              <a:ext uri="{FF2B5EF4-FFF2-40B4-BE49-F238E27FC236}">
                <a16:creationId xmlns:a16="http://schemas.microsoft.com/office/drawing/2014/main" id="{75297938-8904-4A58-BECE-919189BAA548}"/>
              </a:ext>
            </a:extLst>
          </p:cNvPr>
          <p:cNvSpPr>
            <a:spLocks noGrp="1"/>
          </p:cNvSpPr>
          <p:nvPr>
            <p:ph type="body" sz="quarter" idx="27" hasCustomPrompt="1"/>
          </p:nvPr>
        </p:nvSpPr>
        <p:spPr>
          <a:xfrm>
            <a:off x="4772378" y="4679269"/>
            <a:ext cx="3207056" cy="261938"/>
          </a:xfrm>
          <a:prstGeom prst="rect">
            <a:avLst/>
          </a:prstGeom>
        </p:spPr>
        <p:txBody>
          <a:bodyPr/>
          <a:lstStyle>
            <a:lvl1pPr marL="0" indent="0">
              <a:buNone/>
              <a:defRPr sz="1200" b="1"/>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dirty="0"/>
              <a:t>Section Title</a:t>
            </a:r>
          </a:p>
        </p:txBody>
      </p:sp>
      <p:sp>
        <p:nvSpPr>
          <p:cNvPr id="25" name="Text Placeholder 31">
            <a:extLst>
              <a:ext uri="{FF2B5EF4-FFF2-40B4-BE49-F238E27FC236}">
                <a16:creationId xmlns:a16="http://schemas.microsoft.com/office/drawing/2014/main" id="{EF1B2FF4-CFE5-4357-917A-02669822510A}"/>
              </a:ext>
            </a:extLst>
          </p:cNvPr>
          <p:cNvSpPr>
            <a:spLocks noGrp="1"/>
          </p:cNvSpPr>
          <p:nvPr>
            <p:ph type="body" sz="quarter" idx="28" hasCustomPrompt="1"/>
          </p:nvPr>
        </p:nvSpPr>
        <p:spPr>
          <a:xfrm>
            <a:off x="4772378" y="4948407"/>
            <a:ext cx="3207056" cy="360000"/>
          </a:xfrm>
          <a:prstGeom prst="rect">
            <a:avLst/>
          </a:prstGeom>
        </p:spPr>
        <p:txBody>
          <a:bodyPr tIns="0" bIns="0"/>
          <a:lstStyle>
            <a:lvl1pPr marL="0" indent="0">
              <a:buNone/>
              <a:defRPr sz="1000" b="0"/>
            </a:lvl1pPr>
            <a:lvl2pPr marL="457189" indent="0">
              <a:buNone/>
              <a:defRPr sz="1200" b="1"/>
            </a:lvl2pPr>
            <a:lvl3pPr marL="914377" indent="0">
              <a:buNone/>
              <a:defRPr sz="1200" b="1"/>
            </a:lvl3pPr>
            <a:lvl4pPr marL="1371566" indent="0">
              <a:buNone/>
              <a:defRPr sz="1200" b="1"/>
            </a:lvl4pPr>
            <a:lvl5pPr marL="1828754" indent="0">
              <a:buNone/>
              <a:defRPr sz="1200" b="1"/>
            </a:lvl5pPr>
          </a:lstStyle>
          <a:p>
            <a:pPr lvl="0"/>
            <a:r>
              <a:rPr lang="en-US" dirty="0"/>
              <a:t>A brief line about content</a:t>
            </a:r>
          </a:p>
        </p:txBody>
      </p:sp>
      <p:sp>
        <p:nvSpPr>
          <p:cNvPr id="3" name="Picture Placeholder 2">
            <a:extLst>
              <a:ext uri="{FF2B5EF4-FFF2-40B4-BE49-F238E27FC236}">
                <a16:creationId xmlns:a16="http://schemas.microsoft.com/office/drawing/2014/main" id="{09ABF0E3-1A7E-434D-B96E-F3343B8E07D9}"/>
              </a:ext>
            </a:extLst>
          </p:cNvPr>
          <p:cNvSpPr>
            <a:spLocks noGrp="1"/>
          </p:cNvSpPr>
          <p:nvPr>
            <p:ph type="pic" sz="quarter" idx="29" hasCustomPrompt="1"/>
          </p:nvPr>
        </p:nvSpPr>
        <p:spPr>
          <a:xfrm>
            <a:off x="0" y="0"/>
            <a:ext cx="3825920" cy="6858000"/>
          </a:xfrm>
          <a:prstGeom prst="rect">
            <a:avLst/>
          </a:prstGeom>
          <a:solidFill>
            <a:schemeClr val="bg1">
              <a:lumMod val="95000"/>
            </a:schemeClr>
          </a:solidFill>
        </p:spPr>
        <p:txBody>
          <a:bodyPr anchor="ctr" anchorCtr="0"/>
          <a:lstStyle>
            <a:lvl1pPr marL="0" indent="0" algn="ctr">
              <a:buNone/>
              <a:defRPr sz="1200" b="1"/>
            </a:lvl1pPr>
          </a:lstStyle>
          <a:p>
            <a:r>
              <a:rPr lang="en-GB" dirty="0"/>
              <a:t>INSERT IMAGE</a:t>
            </a:r>
          </a:p>
        </p:txBody>
      </p:sp>
      <p:sp>
        <p:nvSpPr>
          <p:cNvPr id="31" name="Title 1">
            <a:extLst>
              <a:ext uri="{FF2B5EF4-FFF2-40B4-BE49-F238E27FC236}">
                <a16:creationId xmlns:a16="http://schemas.microsoft.com/office/drawing/2014/main" id="{25039EFD-26D4-4EFF-80C8-2DEC577006FA}"/>
              </a:ext>
            </a:extLst>
          </p:cNvPr>
          <p:cNvSpPr>
            <a:spLocks noGrp="1"/>
          </p:cNvSpPr>
          <p:nvPr>
            <p:ph type="ctrTitle" hasCustomPrompt="1"/>
          </p:nvPr>
        </p:nvSpPr>
        <p:spPr>
          <a:xfrm>
            <a:off x="4232378" y="770472"/>
            <a:ext cx="1044375"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dirty="0"/>
              <a:t>CONTENTS</a:t>
            </a:r>
          </a:p>
        </p:txBody>
      </p:sp>
      <p:sp>
        <p:nvSpPr>
          <p:cNvPr id="32" name="Slide Number Placeholder 8">
            <a:extLst>
              <a:ext uri="{FF2B5EF4-FFF2-40B4-BE49-F238E27FC236}">
                <a16:creationId xmlns:a16="http://schemas.microsoft.com/office/drawing/2014/main" id="{6FBBA16B-4607-4475-9AA9-35D51BE89C52}"/>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dirty="0"/>
          </a:p>
        </p:txBody>
      </p:sp>
    </p:spTree>
    <p:extLst>
      <p:ext uri="{BB962C8B-B14F-4D97-AF65-F5344CB8AC3E}">
        <p14:creationId xmlns:p14="http://schemas.microsoft.com/office/powerpoint/2010/main" val="3898730441"/>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yout - contents 2">
    <p:bg>
      <p:bgRef idx="1001">
        <a:schemeClr val="bg1"/>
      </p:bgRef>
    </p:bg>
    <p:spTree>
      <p:nvGrpSpPr>
        <p:cNvPr id="1" name=""/>
        <p:cNvGrpSpPr/>
        <p:nvPr/>
      </p:nvGrpSpPr>
      <p:grpSpPr>
        <a:xfrm>
          <a:off x="0" y="0"/>
          <a:ext cx="0" cy="0"/>
          <a:chOff x="0" y="0"/>
          <a:chExt cx="0" cy="0"/>
        </a:xfrm>
      </p:grpSpPr>
      <p:sp>
        <p:nvSpPr>
          <p:cNvPr id="29" name="Text Placeholder 9">
            <a:extLst>
              <a:ext uri="{FF2B5EF4-FFF2-40B4-BE49-F238E27FC236}">
                <a16:creationId xmlns:a16="http://schemas.microsoft.com/office/drawing/2014/main" id="{FF9A53DE-293F-4D46-94A3-8EB81742DFCF}"/>
              </a:ext>
            </a:extLst>
          </p:cNvPr>
          <p:cNvSpPr>
            <a:spLocks noGrp="1"/>
          </p:cNvSpPr>
          <p:nvPr>
            <p:ph type="body" sz="quarter" idx="11" hasCustomPrompt="1"/>
          </p:nvPr>
        </p:nvSpPr>
        <p:spPr>
          <a:xfrm>
            <a:off x="432000" y="1079999"/>
            <a:ext cx="8220294" cy="5284967"/>
          </a:xfrm>
          <a:prstGeom prst="rect">
            <a:avLst/>
          </a:prstGeom>
        </p:spPr>
        <p:txBody>
          <a:bodyPr lIns="36000" tIns="36000" rIns="36000" bIns="36000" numCol="2" spcCol="360000"/>
          <a:lstStyle>
            <a:lvl1pPr marL="0" indent="0" algn="l" defTabSz="287993">
              <a:lnSpc>
                <a:spcPts val="1600"/>
              </a:lnSpc>
              <a:buNone/>
              <a:defRPr sz="1200" b="1" baseline="0"/>
            </a:lvl1pPr>
            <a:lvl2pPr algn="l">
              <a:defRPr/>
            </a:lvl2pPr>
            <a:lvl3pPr algn="l">
              <a:defRPr/>
            </a:lvl3pPr>
            <a:lvl4pPr algn="l">
              <a:defRPr/>
            </a:lvl4pPr>
            <a:lvl5pPr algn="l">
              <a:defRPr/>
            </a:lvl5pPr>
          </a:lstStyle>
          <a:p>
            <a:pPr lvl="0"/>
            <a:r>
              <a:rPr lang="en-US" dirty="0"/>
              <a:t>00	Insert contents listing (2 columns)</a:t>
            </a:r>
          </a:p>
        </p:txBody>
      </p:sp>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dirty="0"/>
          </a:p>
        </p:txBody>
      </p:sp>
      <p:sp>
        <p:nvSpPr>
          <p:cNvPr id="34" name="Title 1">
            <a:extLst>
              <a:ext uri="{FF2B5EF4-FFF2-40B4-BE49-F238E27FC236}">
                <a16:creationId xmlns:a16="http://schemas.microsoft.com/office/drawing/2014/main" id="{091B7A03-C365-4ED6-962E-93EA096F7A2D}"/>
              </a:ext>
            </a:extLst>
          </p:cNvPr>
          <p:cNvSpPr>
            <a:spLocks noGrp="1"/>
          </p:cNvSpPr>
          <p:nvPr>
            <p:ph type="ctrTitle" hasCustomPrompt="1"/>
          </p:nvPr>
        </p:nvSpPr>
        <p:spPr>
          <a:xfrm>
            <a:off x="432000" y="544317"/>
            <a:ext cx="1044375"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dirty="0"/>
              <a:t>CONTENTS</a:t>
            </a:r>
          </a:p>
        </p:txBody>
      </p:sp>
    </p:spTree>
    <p:extLst>
      <p:ext uri="{BB962C8B-B14F-4D97-AF65-F5344CB8AC3E}">
        <p14:creationId xmlns:p14="http://schemas.microsoft.com/office/powerpoint/2010/main" val="183724300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yout - just text">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dirty="0"/>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dirty="0"/>
              <a:t>TEXT IN HERE</a:t>
            </a:r>
          </a:p>
        </p:txBody>
      </p:sp>
      <p:sp>
        <p:nvSpPr>
          <p:cNvPr id="13" name="Title 1">
            <a:extLst>
              <a:ext uri="{FF2B5EF4-FFF2-40B4-BE49-F238E27FC236}">
                <a16:creationId xmlns:a16="http://schemas.microsoft.com/office/drawing/2014/main" id="{56ABEA7B-7448-4E43-A7A4-3421CD2E272B}"/>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dirty="0"/>
              <a:t>INSERT TITLE</a:t>
            </a:r>
          </a:p>
        </p:txBody>
      </p:sp>
      <p:sp>
        <p:nvSpPr>
          <p:cNvPr id="7" name="Content Placeholder 2">
            <a:extLst>
              <a:ext uri="{FF2B5EF4-FFF2-40B4-BE49-F238E27FC236}">
                <a16:creationId xmlns:a16="http://schemas.microsoft.com/office/drawing/2014/main" id="{FDA22121-4331-41E2-B269-75755B804956}"/>
              </a:ext>
            </a:extLst>
          </p:cNvPr>
          <p:cNvSpPr>
            <a:spLocks noGrp="1"/>
          </p:cNvSpPr>
          <p:nvPr>
            <p:ph idx="1" hasCustomPrompt="1"/>
          </p:nvPr>
        </p:nvSpPr>
        <p:spPr>
          <a:xfrm>
            <a:off x="388801" y="1150618"/>
            <a:ext cx="8263493" cy="5214348"/>
          </a:xfrm>
          <a:prstGeom prst="rect">
            <a:avLst/>
          </a:prstGeom>
        </p:spPr>
        <p:txBody>
          <a:bodyPr lIns="36000" tIns="36000" rIns="36000" bIns="36000"/>
          <a:lstStyle>
            <a:lvl1pPr marL="0" indent="0">
              <a:buNone/>
              <a:defRPr sz="1200"/>
            </a:lvl1pPr>
            <a:lvl2pPr marL="457189" indent="0">
              <a:buNone/>
              <a:defRPr sz="1200"/>
            </a:lvl2pPr>
            <a:lvl3pPr marL="914377" indent="0">
              <a:buNone/>
              <a:defRPr sz="1200"/>
            </a:lvl3pPr>
            <a:lvl4pPr marL="1371566" indent="0">
              <a:buNone/>
              <a:defRPr sz="1200"/>
            </a:lvl4pPr>
            <a:lvl5pPr marL="1828754" indent="0">
              <a:buNone/>
              <a:defRPr sz="1200"/>
            </a:lvl5pPr>
          </a:lstStyle>
          <a:p>
            <a:pPr lvl="0"/>
            <a:r>
              <a:rPr lang="en-US" dirty="0"/>
              <a:t>Body text</a:t>
            </a:r>
          </a:p>
        </p:txBody>
      </p:sp>
    </p:spTree>
    <p:extLst>
      <p:ext uri="{BB962C8B-B14F-4D97-AF65-F5344CB8AC3E}">
        <p14:creationId xmlns:p14="http://schemas.microsoft.com/office/powerpoint/2010/main" val="335393350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yout - just an image">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dirty="0"/>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dirty="0"/>
              <a:t>TEXT IN HERE</a:t>
            </a:r>
          </a:p>
        </p:txBody>
      </p:sp>
      <p:sp>
        <p:nvSpPr>
          <p:cNvPr id="11" name="Picture Placeholder 2">
            <a:extLst>
              <a:ext uri="{FF2B5EF4-FFF2-40B4-BE49-F238E27FC236}">
                <a16:creationId xmlns:a16="http://schemas.microsoft.com/office/drawing/2014/main" id="{D7627B42-6398-42C1-94CA-C124AC35B2F5}"/>
              </a:ext>
            </a:extLst>
          </p:cNvPr>
          <p:cNvSpPr>
            <a:spLocks noGrp="1"/>
          </p:cNvSpPr>
          <p:nvPr>
            <p:ph type="pic" sz="quarter" idx="14" hasCustomPrompt="1"/>
          </p:nvPr>
        </p:nvSpPr>
        <p:spPr>
          <a:xfrm>
            <a:off x="388601" y="1150618"/>
            <a:ext cx="8263493" cy="5214347"/>
          </a:xfrm>
          <a:prstGeom prst="rect">
            <a:avLst/>
          </a:prstGeom>
          <a:solidFill>
            <a:schemeClr val="bg1">
              <a:lumMod val="95000"/>
            </a:schemeClr>
          </a:solidFill>
        </p:spPr>
        <p:txBody>
          <a:bodyPr anchor="ctr" anchorCtr="0"/>
          <a:lstStyle>
            <a:lvl1pPr marL="0" indent="0" algn="ctr">
              <a:buNone/>
              <a:defRPr sz="1200" b="1"/>
            </a:lvl1pPr>
          </a:lstStyle>
          <a:p>
            <a:r>
              <a:rPr lang="en-GB" dirty="0"/>
              <a:t>INSERT IMAGE</a:t>
            </a:r>
          </a:p>
        </p:txBody>
      </p:sp>
      <p:sp>
        <p:nvSpPr>
          <p:cNvPr id="7" name="Title 1">
            <a:extLst>
              <a:ext uri="{FF2B5EF4-FFF2-40B4-BE49-F238E27FC236}">
                <a16:creationId xmlns:a16="http://schemas.microsoft.com/office/drawing/2014/main" id="{4A7B25A5-6B91-4CE2-93B8-754812DA0292}"/>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dirty="0"/>
              <a:t>INSERT TITLE</a:t>
            </a:r>
          </a:p>
        </p:txBody>
      </p:sp>
    </p:spTree>
    <p:extLst>
      <p:ext uri="{BB962C8B-B14F-4D97-AF65-F5344CB8AC3E}">
        <p14:creationId xmlns:p14="http://schemas.microsoft.com/office/powerpoint/2010/main" val="13718895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yout - 2 col text / med image">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dirty="0"/>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dirty="0"/>
              <a:t>TEXT IN HERE</a:t>
            </a:r>
          </a:p>
        </p:txBody>
      </p:sp>
      <p:sp>
        <p:nvSpPr>
          <p:cNvPr id="11" name="Picture Placeholder 2">
            <a:extLst>
              <a:ext uri="{FF2B5EF4-FFF2-40B4-BE49-F238E27FC236}">
                <a16:creationId xmlns:a16="http://schemas.microsoft.com/office/drawing/2014/main" id="{D7627B42-6398-42C1-94CA-C124AC35B2F5}"/>
              </a:ext>
            </a:extLst>
          </p:cNvPr>
          <p:cNvSpPr>
            <a:spLocks noGrp="1"/>
          </p:cNvSpPr>
          <p:nvPr>
            <p:ph type="pic" sz="quarter" idx="14" hasCustomPrompt="1"/>
          </p:nvPr>
        </p:nvSpPr>
        <p:spPr>
          <a:xfrm>
            <a:off x="2644140" y="1150618"/>
            <a:ext cx="6007954" cy="5214347"/>
          </a:xfrm>
          <a:prstGeom prst="rect">
            <a:avLst/>
          </a:prstGeom>
          <a:solidFill>
            <a:schemeClr val="bg1">
              <a:lumMod val="95000"/>
            </a:schemeClr>
          </a:solidFill>
        </p:spPr>
        <p:txBody>
          <a:bodyPr anchor="ctr" anchorCtr="0"/>
          <a:lstStyle>
            <a:lvl1pPr marL="0" indent="0" algn="ctr">
              <a:buNone/>
              <a:defRPr sz="1200" b="1"/>
            </a:lvl1pPr>
          </a:lstStyle>
          <a:p>
            <a:r>
              <a:rPr lang="en-GB" dirty="0"/>
              <a:t>INSERT IMAGE</a:t>
            </a:r>
          </a:p>
        </p:txBody>
      </p:sp>
      <p:sp>
        <p:nvSpPr>
          <p:cNvPr id="12" name="Text Placeholder 2">
            <a:extLst>
              <a:ext uri="{FF2B5EF4-FFF2-40B4-BE49-F238E27FC236}">
                <a16:creationId xmlns:a16="http://schemas.microsoft.com/office/drawing/2014/main" id="{698B7640-2FBE-4B1B-93BB-80CDDCC61492}"/>
              </a:ext>
            </a:extLst>
          </p:cNvPr>
          <p:cNvSpPr>
            <a:spLocks noGrp="1"/>
          </p:cNvSpPr>
          <p:nvPr>
            <p:ph type="body" sz="quarter" idx="15" hasCustomPrompt="1"/>
          </p:nvPr>
        </p:nvSpPr>
        <p:spPr>
          <a:xfrm>
            <a:off x="388801" y="1150619"/>
            <a:ext cx="2072459" cy="5214347"/>
          </a:xfrm>
          <a:prstGeom prst="rect">
            <a:avLst/>
          </a:prstGeom>
        </p:spPr>
        <p:txBody>
          <a:bodyPr lIns="36000" tIns="36000" rIns="36000" bIns="36000"/>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dirty="0"/>
              <a:t>Body text</a:t>
            </a:r>
            <a:br>
              <a:rPr lang="en-US" dirty="0"/>
            </a:br>
            <a:br>
              <a:rPr lang="en-US" dirty="0"/>
            </a:br>
            <a:r>
              <a:rPr lang="en-US" dirty="0"/>
              <a:t>Graphs and graphics can be positioned over the grey box</a:t>
            </a:r>
          </a:p>
        </p:txBody>
      </p:sp>
      <p:sp>
        <p:nvSpPr>
          <p:cNvPr id="14" name="Title 1">
            <a:extLst>
              <a:ext uri="{FF2B5EF4-FFF2-40B4-BE49-F238E27FC236}">
                <a16:creationId xmlns:a16="http://schemas.microsoft.com/office/drawing/2014/main" id="{07EECFAC-7182-49C4-A276-219F1E7C7BC8}"/>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dirty="0"/>
              <a:t>INSERT TITLE</a:t>
            </a:r>
          </a:p>
        </p:txBody>
      </p:sp>
    </p:spTree>
    <p:extLst>
      <p:ext uri="{BB962C8B-B14F-4D97-AF65-F5344CB8AC3E}">
        <p14:creationId xmlns:p14="http://schemas.microsoft.com/office/powerpoint/2010/main" val="391522762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yout - 2 col text / image">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dirty="0"/>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dirty="0"/>
              <a:t>TEXT IN HERE</a:t>
            </a:r>
          </a:p>
        </p:txBody>
      </p:sp>
      <p:sp>
        <p:nvSpPr>
          <p:cNvPr id="11" name="Picture Placeholder 2">
            <a:extLst>
              <a:ext uri="{FF2B5EF4-FFF2-40B4-BE49-F238E27FC236}">
                <a16:creationId xmlns:a16="http://schemas.microsoft.com/office/drawing/2014/main" id="{D7627B42-6398-42C1-94CA-C124AC35B2F5}"/>
              </a:ext>
            </a:extLst>
          </p:cNvPr>
          <p:cNvSpPr>
            <a:spLocks noGrp="1"/>
          </p:cNvSpPr>
          <p:nvPr>
            <p:ph type="pic" sz="quarter" idx="14" hasCustomPrompt="1"/>
          </p:nvPr>
        </p:nvSpPr>
        <p:spPr>
          <a:xfrm>
            <a:off x="4434840" y="1150618"/>
            <a:ext cx="4217254" cy="5214347"/>
          </a:xfrm>
          <a:prstGeom prst="rect">
            <a:avLst/>
          </a:prstGeom>
          <a:solidFill>
            <a:schemeClr val="bg1">
              <a:lumMod val="95000"/>
            </a:schemeClr>
          </a:solidFill>
        </p:spPr>
        <p:txBody>
          <a:bodyPr anchor="ctr" anchorCtr="0"/>
          <a:lstStyle>
            <a:lvl1pPr marL="0" indent="0" algn="ctr">
              <a:buNone/>
              <a:defRPr sz="1200" b="1"/>
            </a:lvl1pPr>
          </a:lstStyle>
          <a:p>
            <a:r>
              <a:rPr lang="en-GB" dirty="0"/>
              <a:t>INSERT IMAGE</a:t>
            </a:r>
          </a:p>
        </p:txBody>
      </p:sp>
      <p:sp>
        <p:nvSpPr>
          <p:cNvPr id="12" name="Text Placeholder 2">
            <a:extLst>
              <a:ext uri="{FF2B5EF4-FFF2-40B4-BE49-F238E27FC236}">
                <a16:creationId xmlns:a16="http://schemas.microsoft.com/office/drawing/2014/main" id="{698B7640-2FBE-4B1B-93BB-80CDDCC61492}"/>
              </a:ext>
            </a:extLst>
          </p:cNvPr>
          <p:cNvSpPr>
            <a:spLocks noGrp="1"/>
          </p:cNvSpPr>
          <p:nvPr>
            <p:ph type="body" sz="quarter" idx="15" hasCustomPrompt="1"/>
          </p:nvPr>
        </p:nvSpPr>
        <p:spPr>
          <a:xfrm>
            <a:off x="388801" y="1150619"/>
            <a:ext cx="3855539" cy="5214347"/>
          </a:xfrm>
          <a:prstGeom prst="rect">
            <a:avLst/>
          </a:prstGeom>
        </p:spPr>
        <p:txBody>
          <a:bodyPr lIns="36000" tIns="36000" rIns="36000" bIns="36000"/>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dirty="0"/>
              <a:t>Body text</a:t>
            </a:r>
          </a:p>
        </p:txBody>
      </p:sp>
      <p:sp>
        <p:nvSpPr>
          <p:cNvPr id="8" name="Title 1">
            <a:extLst>
              <a:ext uri="{FF2B5EF4-FFF2-40B4-BE49-F238E27FC236}">
                <a16:creationId xmlns:a16="http://schemas.microsoft.com/office/drawing/2014/main" id="{5E866B34-8A6C-492A-96F1-5F307C6EA659}"/>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dirty="0"/>
              <a:t>INSERT TITLE</a:t>
            </a:r>
          </a:p>
        </p:txBody>
      </p:sp>
    </p:spTree>
    <p:extLst>
      <p:ext uri="{BB962C8B-B14F-4D97-AF65-F5344CB8AC3E}">
        <p14:creationId xmlns:p14="http://schemas.microsoft.com/office/powerpoint/2010/main" val="188064453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yout - 2 col text / chart">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dirty="0"/>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dirty="0"/>
              <a:t>TEXT IN HERE</a:t>
            </a:r>
          </a:p>
        </p:txBody>
      </p:sp>
      <p:sp>
        <p:nvSpPr>
          <p:cNvPr id="11" name="Picture Placeholder 2">
            <a:extLst>
              <a:ext uri="{FF2B5EF4-FFF2-40B4-BE49-F238E27FC236}">
                <a16:creationId xmlns:a16="http://schemas.microsoft.com/office/drawing/2014/main" id="{D7627B42-6398-42C1-94CA-C124AC35B2F5}"/>
              </a:ext>
            </a:extLst>
          </p:cNvPr>
          <p:cNvSpPr>
            <a:spLocks noGrp="1"/>
          </p:cNvSpPr>
          <p:nvPr>
            <p:ph type="pic" sz="quarter" idx="14" hasCustomPrompt="1"/>
          </p:nvPr>
        </p:nvSpPr>
        <p:spPr>
          <a:xfrm>
            <a:off x="4434840" y="1150618"/>
            <a:ext cx="4217254" cy="5214347"/>
          </a:xfrm>
          <a:prstGeom prst="rect">
            <a:avLst/>
          </a:prstGeom>
          <a:solidFill>
            <a:schemeClr val="bg1">
              <a:lumMod val="95000"/>
            </a:schemeClr>
          </a:solidFill>
        </p:spPr>
        <p:txBody>
          <a:bodyPr anchor="ctr" anchorCtr="0"/>
          <a:lstStyle>
            <a:lvl1pPr marL="0" indent="0" algn="ctr">
              <a:buNone/>
              <a:defRPr sz="1200" b="1"/>
            </a:lvl1pPr>
          </a:lstStyle>
          <a:p>
            <a:r>
              <a:rPr lang="en-GB" dirty="0"/>
              <a:t>INSERT IMAGE</a:t>
            </a:r>
          </a:p>
        </p:txBody>
      </p:sp>
      <p:sp>
        <p:nvSpPr>
          <p:cNvPr id="12" name="Text Placeholder 2">
            <a:extLst>
              <a:ext uri="{FF2B5EF4-FFF2-40B4-BE49-F238E27FC236}">
                <a16:creationId xmlns:a16="http://schemas.microsoft.com/office/drawing/2014/main" id="{698B7640-2FBE-4B1B-93BB-80CDDCC61492}"/>
              </a:ext>
            </a:extLst>
          </p:cNvPr>
          <p:cNvSpPr>
            <a:spLocks noGrp="1"/>
          </p:cNvSpPr>
          <p:nvPr>
            <p:ph type="body" sz="quarter" idx="15" hasCustomPrompt="1"/>
          </p:nvPr>
        </p:nvSpPr>
        <p:spPr>
          <a:xfrm>
            <a:off x="388801" y="1150619"/>
            <a:ext cx="3855539" cy="2486367"/>
          </a:xfrm>
          <a:prstGeom prst="rect">
            <a:avLst/>
          </a:prstGeom>
        </p:spPr>
        <p:txBody>
          <a:bodyPr lIns="36000" tIns="36000" rIns="36000" bIns="36000" numCol="2"/>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dirty="0"/>
              <a:t>Body text</a:t>
            </a:r>
            <a:br>
              <a:rPr lang="en-US" dirty="0"/>
            </a:br>
            <a:br>
              <a:rPr lang="en-US" dirty="0"/>
            </a:br>
            <a:r>
              <a:rPr lang="en-US" dirty="0"/>
              <a:t>Charts, graphs and graphics can be positioned over the grey box.</a:t>
            </a:r>
            <a:br>
              <a:rPr lang="en-US" dirty="0"/>
            </a:br>
            <a:endParaRPr lang="en-US" dirty="0"/>
          </a:p>
          <a:p>
            <a:pPr lvl="0"/>
            <a:endParaRPr lang="en-US" dirty="0"/>
          </a:p>
          <a:p>
            <a:pPr lvl="0"/>
            <a:endParaRPr lang="en-US" dirty="0"/>
          </a:p>
          <a:p>
            <a:pPr lvl="0"/>
            <a:endParaRPr lang="en-US" dirty="0"/>
          </a:p>
          <a:p>
            <a:pPr lvl="0"/>
            <a:br>
              <a:rPr lang="en-US" dirty="0"/>
            </a:br>
            <a:endParaRPr lang="en-US" dirty="0"/>
          </a:p>
          <a:p>
            <a:pPr lvl="0"/>
            <a:r>
              <a:rPr lang="en-US" dirty="0"/>
              <a:t>Body text</a:t>
            </a:r>
          </a:p>
        </p:txBody>
      </p:sp>
      <p:sp>
        <p:nvSpPr>
          <p:cNvPr id="8" name="Text Placeholder 2">
            <a:extLst>
              <a:ext uri="{FF2B5EF4-FFF2-40B4-BE49-F238E27FC236}">
                <a16:creationId xmlns:a16="http://schemas.microsoft.com/office/drawing/2014/main" id="{1870E1B6-0ECF-4B89-8FAB-09D00538EB52}"/>
              </a:ext>
            </a:extLst>
          </p:cNvPr>
          <p:cNvSpPr>
            <a:spLocks noGrp="1"/>
          </p:cNvSpPr>
          <p:nvPr>
            <p:ph type="body" sz="quarter" idx="16" hasCustomPrompt="1"/>
          </p:nvPr>
        </p:nvSpPr>
        <p:spPr>
          <a:xfrm>
            <a:off x="388800" y="3873242"/>
            <a:ext cx="3855539" cy="2486367"/>
          </a:xfrm>
          <a:prstGeom prst="rect">
            <a:avLst/>
          </a:prstGeom>
        </p:spPr>
        <p:txBody>
          <a:bodyPr lIns="36000" tIns="36000" rIns="36000" bIns="36000"/>
          <a:lstStyle>
            <a:lvl1pPr marL="171450" indent="-171450">
              <a:buClr>
                <a:schemeClr val="accent4"/>
              </a:buClr>
              <a:buFont typeface="Arial" panose="020B0604020202020204" pitchFamily="34" charset="0"/>
              <a:buChar char="•"/>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dirty="0"/>
              <a:t>Body text</a:t>
            </a:r>
          </a:p>
        </p:txBody>
      </p:sp>
      <p:sp>
        <p:nvSpPr>
          <p:cNvPr id="10" name="Title 1">
            <a:extLst>
              <a:ext uri="{FF2B5EF4-FFF2-40B4-BE49-F238E27FC236}">
                <a16:creationId xmlns:a16="http://schemas.microsoft.com/office/drawing/2014/main" id="{25259958-3FB9-4566-8AB7-D98E4FCD49D5}"/>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dirty="0"/>
              <a:t>INSERT TITLE</a:t>
            </a:r>
          </a:p>
        </p:txBody>
      </p:sp>
    </p:spTree>
    <p:extLst>
      <p:ext uri="{BB962C8B-B14F-4D97-AF65-F5344CB8AC3E}">
        <p14:creationId xmlns:p14="http://schemas.microsoft.com/office/powerpoint/2010/main" val="244851515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yout - 3 column">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dirty="0"/>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dirty="0"/>
              <a:t>TEXT IN HERE</a:t>
            </a:r>
          </a:p>
        </p:txBody>
      </p:sp>
      <p:sp>
        <p:nvSpPr>
          <p:cNvPr id="12" name="Text Placeholder 2">
            <a:extLst>
              <a:ext uri="{FF2B5EF4-FFF2-40B4-BE49-F238E27FC236}">
                <a16:creationId xmlns:a16="http://schemas.microsoft.com/office/drawing/2014/main" id="{698B7640-2FBE-4B1B-93BB-80CDDCC61492}"/>
              </a:ext>
            </a:extLst>
          </p:cNvPr>
          <p:cNvSpPr>
            <a:spLocks noGrp="1"/>
          </p:cNvSpPr>
          <p:nvPr>
            <p:ph type="body" sz="quarter" idx="15" hasCustomPrompt="1"/>
          </p:nvPr>
        </p:nvSpPr>
        <p:spPr>
          <a:xfrm>
            <a:off x="388801" y="1150619"/>
            <a:ext cx="2552519" cy="5214348"/>
          </a:xfrm>
          <a:prstGeom prst="rect">
            <a:avLst/>
          </a:prstGeom>
        </p:spPr>
        <p:txBody>
          <a:bodyPr lIns="36000" tIns="36000" rIns="36000" bIns="36000"/>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dirty="0"/>
              <a:t>Body text</a:t>
            </a:r>
          </a:p>
        </p:txBody>
      </p:sp>
      <p:sp>
        <p:nvSpPr>
          <p:cNvPr id="9" name="Text Placeholder 2">
            <a:extLst>
              <a:ext uri="{FF2B5EF4-FFF2-40B4-BE49-F238E27FC236}">
                <a16:creationId xmlns:a16="http://schemas.microsoft.com/office/drawing/2014/main" id="{4E768777-3248-42B2-85F9-58D5B20C6E63}"/>
              </a:ext>
            </a:extLst>
          </p:cNvPr>
          <p:cNvSpPr>
            <a:spLocks noGrp="1"/>
          </p:cNvSpPr>
          <p:nvPr>
            <p:ph type="body" sz="quarter" idx="17" hasCustomPrompt="1"/>
          </p:nvPr>
        </p:nvSpPr>
        <p:spPr>
          <a:xfrm>
            <a:off x="3086030" y="1150618"/>
            <a:ext cx="2552519" cy="5214348"/>
          </a:xfrm>
          <a:prstGeom prst="rect">
            <a:avLst/>
          </a:prstGeom>
        </p:spPr>
        <p:txBody>
          <a:bodyPr lIns="36000" tIns="36000" rIns="36000" bIns="36000"/>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dirty="0"/>
              <a:t>Body text</a:t>
            </a:r>
          </a:p>
        </p:txBody>
      </p:sp>
      <p:sp>
        <p:nvSpPr>
          <p:cNvPr id="13" name="Text Placeholder 2">
            <a:extLst>
              <a:ext uri="{FF2B5EF4-FFF2-40B4-BE49-F238E27FC236}">
                <a16:creationId xmlns:a16="http://schemas.microsoft.com/office/drawing/2014/main" id="{F7E46CCE-0535-4E3E-9668-C3EC281E6A5C}"/>
              </a:ext>
            </a:extLst>
          </p:cNvPr>
          <p:cNvSpPr>
            <a:spLocks noGrp="1"/>
          </p:cNvSpPr>
          <p:nvPr>
            <p:ph type="body" sz="quarter" idx="16" hasCustomPrompt="1"/>
          </p:nvPr>
        </p:nvSpPr>
        <p:spPr>
          <a:xfrm>
            <a:off x="5783259" y="1150615"/>
            <a:ext cx="2869035" cy="5214348"/>
          </a:xfrm>
          <a:prstGeom prst="rect">
            <a:avLst/>
          </a:prstGeom>
        </p:spPr>
        <p:txBody>
          <a:bodyPr lIns="36000" tIns="36000" rIns="36000" bIns="36000"/>
          <a:lstStyle>
            <a:lvl1pPr marL="171450" indent="-171450">
              <a:buClr>
                <a:schemeClr val="accent4"/>
              </a:buClr>
              <a:buFont typeface="Arial" panose="020B0604020202020204" pitchFamily="34" charset="0"/>
              <a:buChar char="•"/>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dirty="0"/>
              <a:t>Body text</a:t>
            </a:r>
          </a:p>
        </p:txBody>
      </p:sp>
      <p:sp>
        <p:nvSpPr>
          <p:cNvPr id="16" name="Title 1">
            <a:extLst>
              <a:ext uri="{FF2B5EF4-FFF2-40B4-BE49-F238E27FC236}">
                <a16:creationId xmlns:a16="http://schemas.microsoft.com/office/drawing/2014/main" id="{99316F6E-405A-4A01-9184-79CC1058A919}"/>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dirty="0"/>
              <a:t>INSERT TITLE</a:t>
            </a:r>
          </a:p>
        </p:txBody>
      </p:sp>
    </p:spTree>
    <p:extLst>
      <p:ext uri="{BB962C8B-B14F-4D97-AF65-F5344CB8AC3E}">
        <p14:creationId xmlns:p14="http://schemas.microsoft.com/office/powerpoint/2010/main" val="33577755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yout - 2 rows">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8652294" y="6364967"/>
            <a:ext cx="491706"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mtClean="0"/>
              <a:pPr/>
              <a:t>‹#›</a:t>
            </a:fld>
            <a:endParaRPr lang="en-US" dirty="0"/>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388801" y="761442"/>
            <a:ext cx="7418105" cy="251999"/>
          </a:xfrm>
          <a:prstGeom prst="rect">
            <a:avLst/>
          </a:prstGeom>
          <a:noFill/>
        </p:spPr>
        <p:txBody>
          <a:bodyPr lIns="36000" tIns="18000" rIns="0" bIns="0" anchor="ctr" anchorCtr="0"/>
          <a:lstStyle>
            <a:lvl1pPr marL="0" indent="0">
              <a:buNone/>
              <a:defRPr sz="1400" b="1"/>
            </a:lvl1pPr>
          </a:lstStyle>
          <a:p>
            <a:pPr lvl="0"/>
            <a:r>
              <a:rPr lang="en-US" dirty="0"/>
              <a:t>TEXT IN HERE</a:t>
            </a:r>
          </a:p>
        </p:txBody>
      </p:sp>
      <p:sp>
        <p:nvSpPr>
          <p:cNvPr id="12" name="Text Placeholder 2">
            <a:extLst>
              <a:ext uri="{FF2B5EF4-FFF2-40B4-BE49-F238E27FC236}">
                <a16:creationId xmlns:a16="http://schemas.microsoft.com/office/drawing/2014/main" id="{698B7640-2FBE-4B1B-93BB-80CDDCC61492}"/>
              </a:ext>
            </a:extLst>
          </p:cNvPr>
          <p:cNvSpPr>
            <a:spLocks noGrp="1"/>
          </p:cNvSpPr>
          <p:nvPr>
            <p:ph type="body" sz="quarter" idx="15" hasCustomPrompt="1"/>
          </p:nvPr>
        </p:nvSpPr>
        <p:spPr>
          <a:xfrm>
            <a:off x="388801" y="1150619"/>
            <a:ext cx="8263493" cy="2278381"/>
          </a:xfrm>
          <a:prstGeom prst="rect">
            <a:avLst/>
          </a:prstGeom>
        </p:spPr>
        <p:txBody>
          <a:bodyPr lIns="36000" tIns="36000" rIns="36000" bIns="36000"/>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dirty="0"/>
              <a:t>Body text</a:t>
            </a:r>
            <a:br>
              <a:rPr lang="en-US" dirty="0"/>
            </a:br>
            <a:br>
              <a:rPr lang="en-US" dirty="0"/>
            </a:br>
            <a:r>
              <a:rPr lang="en-US" dirty="0"/>
              <a:t>Charts, graphs and graphics can be positioned over the grey box.</a:t>
            </a:r>
            <a:br>
              <a:rPr lang="en-US" dirty="0"/>
            </a:br>
            <a:br>
              <a:rPr lang="en-US" dirty="0"/>
            </a:br>
            <a:br>
              <a:rPr lang="en-US" dirty="0"/>
            </a:br>
            <a:r>
              <a:rPr lang="en-US"/>
              <a:t>Body text</a:t>
            </a:r>
            <a:endParaRPr lang="en-US" dirty="0"/>
          </a:p>
        </p:txBody>
      </p:sp>
      <p:sp>
        <p:nvSpPr>
          <p:cNvPr id="13" name="Text Placeholder 2">
            <a:extLst>
              <a:ext uri="{FF2B5EF4-FFF2-40B4-BE49-F238E27FC236}">
                <a16:creationId xmlns:a16="http://schemas.microsoft.com/office/drawing/2014/main" id="{F7E46CCE-0535-4E3E-9668-C3EC281E6A5C}"/>
              </a:ext>
            </a:extLst>
          </p:cNvPr>
          <p:cNvSpPr>
            <a:spLocks noGrp="1"/>
          </p:cNvSpPr>
          <p:nvPr>
            <p:ph type="body" sz="quarter" idx="16" hasCustomPrompt="1"/>
          </p:nvPr>
        </p:nvSpPr>
        <p:spPr>
          <a:xfrm>
            <a:off x="388801" y="3566179"/>
            <a:ext cx="8263493" cy="2798784"/>
          </a:xfrm>
          <a:prstGeom prst="rect">
            <a:avLst/>
          </a:prstGeom>
        </p:spPr>
        <p:txBody>
          <a:bodyPr lIns="36000" tIns="36000" rIns="36000" bIns="36000"/>
          <a:lstStyle>
            <a:lvl1pPr marL="171450" indent="-171450">
              <a:buClr>
                <a:schemeClr val="accent4"/>
              </a:buClr>
              <a:buFont typeface="Arial" panose="020B0604020202020204" pitchFamily="34" charset="0"/>
              <a:buChar char="•"/>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dirty="0"/>
              <a:t>Body text</a:t>
            </a:r>
          </a:p>
        </p:txBody>
      </p:sp>
      <p:sp>
        <p:nvSpPr>
          <p:cNvPr id="8" name="Title 1">
            <a:extLst>
              <a:ext uri="{FF2B5EF4-FFF2-40B4-BE49-F238E27FC236}">
                <a16:creationId xmlns:a16="http://schemas.microsoft.com/office/drawing/2014/main" id="{D65438FC-7DE5-43FA-96AA-BA01B74D04BF}"/>
              </a:ext>
            </a:extLst>
          </p:cNvPr>
          <p:cNvSpPr>
            <a:spLocks noGrp="1"/>
          </p:cNvSpPr>
          <p:nvPr>
            <p:ph type="ctrTitle" hasCustomPrompt="1"/>
          </p:nvPr>
        </p:nvSpPr>
        <p:spPr>
          <a:xfrm>
            <a:off x="432000" y="544317"/>
            <a:ext cx="126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dirty="0"/>
              <a:t>INSERT TITLE</a:t>
            </a:r>
          </a:p>
        </p:txBody>
      </p:sp>
    </p:spTree>
    <p:extLst>
      <p:ext uri="{BB962C8B-B14F-4D97-AF65-F5344CB8AC3E}">
        <p14:creationId xmlns:p14="http://schemas.microsoft.com/office/powerpoint/2010/main" val="1510191556"/>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7620000" cy="48006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6200000">
            <a:off x="7551351" y="1645920"/>
            <a:ext cx="2438399" cy="365760"/>
          </a:xfrm>
          <a:prstGeom prst="rect">
            <a:avLst/>
          </a:prstGeom>
        </p:spPr>
        <p:txBody>
          <a:bodyPr/>
          <a:lstStyle/>
          <a:p>
            <a:fld id="{7C80A92C-9FD4-45D3-8E86-D280BD6B606C}" type="datetimeFigureOut">
              <a:rPr lang="en-GB" smtClean="0"/>
              <a:t>02/12/2020</a:t>
            </a:fld>
            <a:endParaRPr lang="en-GB" dirty="0"/>
          </a:p>
        </p:txBody>
      </p:sp>
      <p:sp>
        <p:nvSpPr>
          <p:cNvPr id="5" name="Footer Placeholder 4"/>
          <p:cNvSpPr>
            <a:spLocks noGrp="1"/>
          </p:cNvSpPr>
          <p:nvPr>
            <p:ph type="ftr" sz="quarter" idx="11"/>
          </p:nvPr>
        </p:nvSpPr>
        <p:spPr>
          <a:xfrm rot="16200000">
            <a:off x="7586910" y="4048760"/>
            <a:ext cx="2367281" cy="365760"/>
          </a:xfrm>
          <a:prstGeom prst="rect">
            <a:avLst/>
          </a:prstGeom>
        </p:spPr>
        <p:txBody>
          <a:bodyPr/>
          <a:lstStyle/>
          <a:p>
            <a:endParaRPr lang="en-GB" dirty="0"/>
          </a:p>
        </p:txBody>
      </p:sp>
      <p:sp>
        <p:nvSpPr>
          <p:cNvPr id="6" name="Slide Number Placeholder 5"/>
          <p:cNvSpPr>
            <a:spLocks noGrp="1"/>
          </p:cNvSpPr>
          <p:nvPr>
            <p:ph type="sldNum" sz="quarter" idx="12"/>
          </p:nvPr>
        </p:nvSpPr>
        <p:spPr>
          <a:xfrm>
            <a:off x="8531788" y="5648960"/>
            <a:ext cx="548640" cy="396240"/>
          </a:xfrm>
          <a:prstGeom prst="bracketPair">
            <a:avLst>
              <a:gd name="adj" fmla="val 17949"/>
            </a:avLst>
          </a:prstGeom>
        </p:spPr>
        <p:txBody>
          <a:bodyPr/>
          <a:lstStyle/>
          <a:p>
            <a:fld id="{A95BC52E-1C6A-4978-BE83-80ED88EEC571}" type="slidenum">
              <a:rPr lang="en-GB" smtClean="0"/>
              <a:t>‹#›</a:t>
            </a:fld>
            <a:endParaRPr lang="en-GB" dirty="0"/>
          </a:p>
        </p:txBody>
      </p:sp>
    </p:spTree>
    <p:extLst>
      <p:ext uri="{BB962C8B-B14F-4D97-AF65-F5344CB8AC3E}">
        <p14:creationId xmlns:p14="http://schemas.microsoft.com/office/powerpoint/2010/main" val="311352950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7035162"/>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EA5FE2-F561-4BE9-9E47-E59DD1346EDB}"/>
              </a:ext>
            </a:extLst>
          </p:cNvPr>
          <p:cNvPicPr/>
          <p:nvPr userDrawn="1"/>
        </p:nvPicPr>
        <p:blipFill>
          <a:blip r:embed="rId12" cstate="print">
            <a:extLst>
              <a:ext uri="{28A0092B-C50C-407E-A947-70E740481C1C}">
                <a14:useLocalDpi xmlns:a14="http://schemas.microsoft.com/office/drawing/2010/main" val="0"/>
              </a:ext>
            </a:extLst>
          </a:blip>
          <a:stretch>
            <a:fillRect/>
          </a:stretch>
        </p:blipFill>
        <p:spPr>
          <a:xfrm>
            <a:off x="8101658" y="213858"/>
            <a:ext cx="846963" cy="781331"/>
          </a:xfrm>
          <a:prstGeom prst="rect">
            <a:avLst/>
          </a:prstGeom>
        </p:spPr>
      </p:pic>
    </p:spTree>
    <p:extLst>
      <p:ext uri="{BB962C8B-B14F-4D97-AF65-F5344CB8AC3E}">
        <p14:creationId xmlns:p14="http://schemas.microsoft.com/office/powerpoint/2010/main" val="41956141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9.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11.png"/><Relationship Id="rId4"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D35A2-212B-4253-8D50-FD1945F2BFB6}"/>
              </a:ext>
            </a:extLst>
          </p:cNvPr>
          <p:cNvSpPr>
            <a:spLocks noGrp="1"/>
          </p:cNvSpPr>
          <p:nvPr>
            <p:ph type="ctrTitle"/>
          </p:nvPr>
        </p:nvSpPr>
        <p:spPr>
          <a:xfrm>
            <a:off x="467544" y="2132856"/>
            <a:ext cx="8119838" cy="1218795"/>
          </a:xfrm>
        </p:spPr>
        <p:txBody>
          <a:bodyPr/>
          <a:lstStyle/>
          <a:p>
            <a:r>
              <a:rPr lang="en-GB" sz="4400" dirty="0"/>
              <a:t>Women’s learning needs within their local contexts</a:t>
            </a:r>
          </a:p>
        </p:txBody>
      </p:sp>
      <p:sp>
        <p:nvSpPr>
          <p:cNvPr id="3" name="Subtitle 2">
            <a:extLst>
              <a:ext uri="{FF2B5EF4-FFF2-40B4-BE49-F238E27FC236}">
                <a16:creationId xmlns:a16="http://schemas.microsoft.com/office/drawing/2014/main" id="{0BD11A33-AC46-4B11-BB79-1093594918F3}"/>
              </a:ext>
            </a:extLst>
          </p:cNvPr>
          <p:cNvSpPr>
            <a:spLocks noGrp="1"/>
          </p:cNvSpPr>
          <p:nvPr>
            <p:ph type="subTitle" idx="1"/>
          </p:nvPr>
        </p:nvSpPr>
        <p:spPr>
          <a:xfrm>
            <a:off x="556618" y="2827153"/>
            <a:ext cx="7920774" cy="1383969"/>
          </a:xfrm>
        </p:spPr>
        <p:txBody>
          <a:bodyPr/>
          <a:lstStyle/>
          <a:p>
            <a:pPr>
              <a:lnSpc>
                <a:spcPct val="100000"/>
              </a:lnSpc>
              <a:spcBef>
                <a:spcPts val="0"/>
              </a:spcBef>
            </a:pPr>
            <a:r>
              <a:rPr lang="en-GB" sz="3200" b="1" dirty="0"/>
              <a:t> </a:t>
            </a:r>
          </a:p>
          <a:p>
            <a:pPr>
              <a:lnSpc>
                <a:spcPct val="100000"/>
              </a:lnSpc>
              <a:spcBef>
                <a:spcPts val="0"/>
              </a:spcBef>
            </a:pPr>
            <a:endParaRPr lang="en-GB" sz="2800" dirty="0"/>
          </a:p>
          <a:p>
            <a:endParaRPr lang="en-GB" sz="2400" dirty="0"/>
          </a:p>
        </p:txBody>
      </p:sp>
      <p:pic>
        <p:nvPicPr>
          <p:cNvPr id="5" name="Video 4">
            <a:hlinkClick r:id="" action="ppaction://media"/>
            <a:extLst>
              <a:ext uri="{FF2B5EF4-FFF2-40B4-BE49-F238E27FC236}">
                <a16:creationId xmlns:a16="http://schemas.microsoft.com/office/drawing/2014/main" id="{B16BB094-FCFC-453A-B0EC-2C3BE7293FA7}"/>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6858000" y="5143500"/>
            <a:ext cx="2285999" cy="1714500"/>
          </a:xfrm>
          <a:prstGeom prst="rect">
            <a:avLst/>
          </a:prstGeom>
        </p:spPr>
      </p:pic>
    </p:spTree>
    <p:extLst>
      <p:ext uri="{BB962C8B-B14F-4D97-AF65-F5344CB8AC3E}">
        <p14:creationId xmlns:p14="http://schemas.microsoft.com/office/powerpoint/2010/main" val="448630427"/>
      </p:ext>
    </p:extLst>
  </p:cSld>
  <p:clrMapOvr>
    <a:masterClrMapping/>
  </p:clrMapOvr>
  <mc:AlternateContent xmlns:mc="http://schemas.openxmlformats.org/markup-compatibility/2006" xmlns:p14="http://schemas.microsoft.com/office/powerpoint/2010/main">
    <mc:Choice Requires="p14">
      <p:transition spd="slow" p14:dur="2000" advTm="13447"/>
    </mc:Choice>
    <mc:Fallback xmlns="">
      <p:transition spd="slow" advTm="134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65707"/>
            <a:ext cx="7620000" cy="1143000"/>
          </a:xfrm>
        </p:spPr>
        <p:txBody>
          <a:bodyPr/>
          <a:lstStyle/>
          <a:p>
            <a:r>
              <a:rPr lang="en-GB" sz="3600" b="1" dirty="0"/>
              <a:t>Women’s learning needs within their local contexts</a:t>
            </a:r>
            <a:endParaRPr lang="en-GB" sz="3600" b="1" dirty="0">
              <a:solidFill>
                <a:schemeClr val="tx1"/>
              </a:solidFill>
            </a:endParaRPr>
          </a:p>
        </p:txBody>
      </p:sp>
      <p:sp>
        <p:nvSpPr>
          <p:cNvPr id="3" name="Content Placeholder 2"/>
          <p:cNvSpPr>
            <a:spLocks noGrp="1"/>
          </p:cNvSpPr>
          <p:nvPr>
            <p:ph idx="1"/>
          </p:nvPr>
        </p:nvSpPr>
        <p:spPr>
          <a:xfrm>
            <a:off x="179512" y="1340768"/>
            <a:ext cx="8640960" cy="5400600"/>
          </a:xfrm>
        </p:spPr>
        <p:txBody>
          <a:bodyPr>
            <a:noAutofit/>
          </a:bodyPr>
          <a:lstStyle/>
          <a:p>
            <a:pPr marL="0" indent="0">
              <a:lnSpc>
                <a:spcPct val="110000"/>
              </a:lnSpc>
              <a:spcBef>
                <a:spcPts val="0"/>
              </a:spcBef>
              <a:buNone/>
            </a:pPr>
            <a:endParaRPr lang="en-GB" sz="2400" dirty="0"/>
          </a:p>
          <a:p>
            <a:pPr marL="0" indent="0">
              <a:lnSpc>
                <a:spcPct val="100000"/>
              </a:lnSpc>
              <a:spcBef>
                <a:spcPts val="0"/>
              </a:spcBef>
              <a:buNone/>
            </a:pPr>
            <a:r>
              <a:rPr lang="en-GB" sz="2400" i="1" dirty="0"/>
              <a:t>The importance of learning needs and learner engagement</a:t>
            </a:r>
          </a:p>
          <a:p>
            <a:pPr marL="0" indent="0">
              <a:lnSpc>
                <a:spcPct val="100000"/>
              </a:lnSpc>
              <a:spcBef>
                <a:spcPts val="0"/>
              </a:spcBef>
              <a:buNone/>
            </a:pPr>
            <a:endParaRPr lang="en-GB" sz="2400" i="1" dirty="0"/>
          </a:p>
          <a:p>
            <a:pPr marL="0" indent="0">
              <a:lnSpc>
                <a:spcPct val="100000"/>
              </a:lnSpc>
              <a:spcBef>
                <a:spcPts val="0"/>
              </a:spcBef>
              <a:buNone/>
            </a:pPr>
            <a:r>
              <a:rPr lang="en-GB" sz="2400" dirty="0"/>
              <a:t>Learning needs are group-specific, indeed individual-specific</a:t>
            </a:r>
          </a:p>
          <a:p>
            <a:pPr marL="0" indent="0">
              <a:lnSpc>
                <a:spcPct val="100000"/>
              </a:lnSpc>
              <a:spcBef>
                <a:spcPts val="0"/>
              </a:spcBef>
              <a:buNone/>
            </a:pPr>
            <a:endParaRPr lang="en-GB" sz="2400" dirty="0"/>
          </a:p>
          <a:p>
            <a:pPr marL="0" indent="0">
              <a:lnSpc>
                <a:spcPct val="100000"/>
              </a:lnSpc>
              <a:spcBef>
                <a:spcPts val="0"/>
              </a:spcBef>
              <a:buNone/>
            </a:pPr>
            <a:r>
              <a:rPr lang="en-GB" sz="2400" dirty="0"/>
              <a:t>If specific learning needs are not met, there will be no transfer of learning</a:t>
            </a:r>
          </a:p>
          <a:p>
            <a:pPr marL="0" indent="0">
              <a:lnSpc>
                <a:spcPct val="100000"/>
              </a:lnSpc>
              <a:spcBef>
                <a:spcPts val="0"/>
              </a:spcBef>
              <a:buNone/>
            </a:pPr>
            <a:endParaRPr lang="en-GB" sz="2400" i="1" dirty="0"/>
          </a:p>
          <a:p>
            <a:pPr marL="0" indent="0">
              <a:lnSpc>
                <a:spcPct val="100000"/>
              </a:lnSpc>
              <a:spcBef>
                <a:spcPts val="0"/>
              </a:spcBef>
              <a:buNone/>
            </a:pPr>
            <a:r>
              <a:rPr lang="en-GB" sz="2400" dirty="0"/>
              <a:t>Failing to meet learning needs is also demotivating for learners</a:t>
            </a:r>
          </a:p>
          <a:p>
            <a:pPr marL="0" indent="0">
              <a:lnSpc>
                <a:spcPct val="110000"/>
              </a:lnSpc>
              <a:spcBef>
                <a:spcPts val="0"/>
              </a:spcBef>
              <a:buNone/>
            </a:pPr>
            <a:endParaRPr lang="en-GB" sz="2400" dirty="0"/>
          </a:p>
          <a:p>
            <a:pPr marL="0" indent="0">
              <a:lnSpc>
                <a:spcPct val="110000"/>
              </a:lnSpc>
              <a:spcBef>
                <a:spcPts val="0"/>
              </a:spcBef>
              <a:buNone/>
            </a:pPr>
            <a:endParaRPr lang="en-GB" sz="2400" dirty="0"/>
          </a:p>
          <a:p>
            <a:pPr marL="0" indent="0">
              <a:lnSpc>
                <a:spcPct val="100000"/>
              </a:lnSpc>
              <a:spcBef>
                <a:spcPts val="0"/>
              </a:spcBef>
              <a:buNone/>
            </a:pPr>
            <a:endParaRPr lang="en-GB" sz="2400" dirty="0"/>
          </a:p>
          <a:p>
            <a:pPr marL="0" indent="0">
              <a:lnSpc>
                <a:spcPct val="100000"/>
              </a:lnSpc>
              <a:spcBef>
                <a:spcPts val="0"/>
              </a:spcBef>
              <a:buNone/>
            </a:pPr>
            <a:r>
              <a:rPr lang="en-GB" sz="2400" dirty="0"/>
              <a:t> </a:t>
            </a:r>
          </a:p>
        </p:txBody>
      </p:sp>
      <p:pic>
        <p:nvPicPr>
          <p:cNvPr id="5" name="Video 4">
            <a:hlinkClick r:id="" action="ppaction://media"/>
            <a:extLst>
              <a:ext uri="{FF2B5EF4-FFF2-40B4-BE49-F238E27FC236}">
                <a16:creationId xmlns:a16="http://schemas.microsoft.com/office/drawing/2014/main" id="{1088AA3E-A3F2-466C-8322-87204AB019E2}"/>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6858000" y="5143500"/>
            <a:ext cx="2285999" cy="1714500"/>
          </a:xfrm>
          <a:prstGeom prst="rect">
            <a:avLst/>
          </a:prstGeom>
        </p:spPr>
      </p:pic>
    </p:spTree>
    <p:extLst>
      <p:ext uri="{BB962C8B-B14F-4D97-AF65-F5344CB8AC3E}">
        <p14:creationId xmlns:p14="http://schemas.microsoft.com/office/powerpoint/2010/main" val="4207788577"/>
      </p:ext>
    </p:extLst>
  </p:cSld>
  <p:clrMapOvr>
    <a:masterClrMapping/>
  </p:clrMapOvr>
  <mc:AlternateContent xmlns:mc="http://schemas.openxmlformats.org/markup-compatibility/2006" xmlns:p14="http://schemas.microsoft.com/office/powerpoint/2010/main">
    <mc:Choice Requires="p14">
      <p:transition spd="slow" p14:dur="2000" advTm="47525"/>
    </mc:Choice>
    <mc:Fallback xmlns="">
      <p:transition spd="slow" advTm="475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65707"/>
            <a:ext cx="7620000" cy="1143000"/>
          </a:xfrm>
        </p:spPr>
        <p:txBody>
          <a:bodyPr/>
          <a:lstStyle/>
          <a:p>
            <a:r>
              <a:rPr lang="en-GB" sz="3600" b="1" dirty="0"/>
              <a:t>Women’s learning needs within their local contexts</a:t>
            </a:r>
            <a:endParaRPr lang="en-GB" sz="3600" b="1" dirty="0">
              <a:solidFill>
                <a:schemeClr val="tx1"/>
              </a:solidFill>
            </a:endParaRPr>
          </a:p>
        </p:txBody>
      </p:sp>
      <p:sp>
        <p:nvSpPr>
          <p:cNvPr id="3" name="Content Placeholder 2"/>
          <p:cNvSpPr>
            <a:spLocks noGrp="1"/>
          </p:cNvSpPr>
          <p:nvPr>
            <p:ph idx="1"/>
          </p:nvPr>
        </p:nvSpPr>
        <p:spPr>
          <a:xfrm>
            <a:off x="179512" y="1340768"/>
            <a:ext cx="8784976" cy="5400600"/>
          </a:xfrm>
        </p:spPr>
        <p:txBody>
          <a:bodyPr>
            <a:normAutofit/>
          </a:bodyPr>
          <a:lstStyle/>
          <a:p>
            <a:pPr marL="0" indent="0">
              <a:lnSpc>
                <a:spcPct val="100000"/>
              </a:lnSpc>
              <a:spcBef>
                <a:spcPts val="0"/>
              </a:spcBef>
              <a:buNone/>
            </a:pPr>
            <a:endParaRPr lang="en-GB" sz="2400" dirty="0"/>
          </a:p>
          <a:p>
            <a:pPr marL="0" indent="0">
              <a:lnSpc>
                <a:spcPct val="100000"/>
              </a:lnSpc>
              <a:spcBef>
                <a:spcPts val="0"/>
              </a:spcBef>
              <a:buNone/>
            </a:pPr>
            <a:r>
              <a:rPr lang="en-GB" sz="2400" dirty="0"/>
              <a:t>As part of assessing learning needs, we need to understand what learners already know</a:t>
            </a:r>
          </a:p>
          <a:p>
            <a:pPr marL="0" indent="0">
              <a:lnSpc>
                <a:spcPct val="100000"/>
              </a:lnSpc>
              <a:spcBef>
                <a:spcPts val="0"/>
              </a:spcBef>
              <a:buNone/>
            </a:pPr>
            <a:endParaRPr lang="en-GB" sz="2400" dirty="0"/>
          </a:p>
          <a:p>
            <a:pPr marL="0" indent="0">
              <a:lnSpc>
                <a:spcPct val="100000"/>
              </a:lnSpc>
              <a:spcBef>
                <a:spcPts val="0"/>
              </a:spcBef>
              <a:buNone/>
            </a:pPr>
            <a:r>
              <a:rPr lang="en-GB" sz="2400" dirty="0"/>
              <a:t>And how best to engage them in learning</a:t>
            </a:r>
          </a:p>
          <a:p>
            <a:pPr marL="0" indent="0">
              <a:lnSpc>
                <a:spcPct val="100000"/>
              </a:lnSpc>
              <a:spcBef>
                <a:spcPts val="0"/>
              </a:spcBef>
              <a:buNone/>
            </a:pPr>
            <a:endParaRPr lang="en-GB" sz="2400" dirty="0"/>
          </a:p>
          <a:p>
            <a:pPr marL="0" indent="0">
              <a:lnSpc>
                <a:spcPct val="100000"/>
              </a:lnSpc>
              <a:spcBef>
                <a:spcPts val="0"/>
              </a:spcBef>
              <a:buNone/>
            </a:pPr>
            <a:r>
              <a:rPr lang="en-GB" sz="2400" i="1" dirty="0"/>
              <a:t>Variations in learning needs and how best to engage learners</a:t>
            </a:r>
          </a:p>
          <a:p>
            <a:pPr marL="0" indent="0">
              <a:lnSpc>
                <a:spcPct val="100000"/>
              </a:lnSpc>
              <a:spcBef>
                <a:spcPts val="0"/>
              </a:spcBef>
              <a:buNone/>
            </a:pPr>
            <a:endParaRPr lang="en-GB" sz="2400" i="1" dirty="0"/>
          </a:p>
          <a:p>
            <a:pPr marL="0" indent="0">
              <a:lnSpc>
                <a:spcPct val="100000"/>
              </a:lnSpc>
              <a:spcBef>
                <a:spcPts val="0"/>
              </a:spcBef>
              <a:buNone/>
            </a:pPr>
            <a:r>
              <a:rPr lang="en-GB" sz="2400" dirty="0"/>
              <a:t>Although all of the intended beneficiaries share some characteristics …</a:t>
            </a:r>
          </a:p>
          <a:p>
            <a:pPr marL="0" indent="0">
              <a:lnSpc>
                <a:spcPct val="100000"/>
              </a:lnSpc>
              <a:spcBef>
                <a:spcPts val="0"/>
              </a:spcBef>
              <a:buNone/>
            </a:pPr>
            <a:endParaRPr lang="en-GB" sz="2400" dirty="0"/>
          </a:p>
          <a:p>
            <a:pPr marL="0" indent="0">
              <a:lnSpc>
                <a:spcPct val="100000"/>
              </a:lnSpc>
              <a:spcBef>
                <a:spcPts val="0"/>
              </a:spcBef>
              <a:buNone/>
            </a:pPr>
            <a:r>
              <a:rPr lang="en-GB" sz="2400" dirty="0"/>
              <a:t>… at country and regional level there are a lot of variations</a:t>
            </a:r>
          </a:p>
          <a:p>
            <a:pPr marL="0" indent="0">
              <a:lnSpc>
                <a:spcPct val="100000"/>
              </a:lnSpc>
              <a:spcBef>
                <a:spcPts val="0"/>
              </a:spcBef>
              <a:buNone/>
            </a:pPr>
            <a:endParaRPr lang="en-GB" sz="2400" dirty="0"/>
          </a:p>
          <a:p>
            <a:pPr marL="0" indent="0">
              <a:lnSpc>
                <a:spcPct val="100000"/>
              </a:lnSpc>
              <a:spcBef>
                <a:spcPts val="0"/>
              </a:spcBef>
              <a:buNone/>
            </a:pPr>
            <a:endParaRPr lang="en-GB" sz="2400" dirty="0"/>
          </a:p>
          <a:p>
            <a:pPr marL="0" indent="0">
              <a:lnSpc>
                <a:spcPct val="110000"/>
              </a:lnSpc>
              <a:spcBef>
                <a:spcPts val="0"/>
              </a:spcBef>
              <a:buNone/>
            </a:pPr>
            <a:endParaRPr lang="en-GB" sz="2600" dirty="0"/>
          </a:p>
          <a:p>
            <a:pPr marL="0" indent="0">
              <a:lnSpc>
                <a:spcPct val="110000"/>
              </a:lnSpc>
              <a:spcBef>
                <a:spcPts val="0"/>
              </a:spcBef>
              <a:buNone/>
            </a:pPr>
            <a:endParaRPr lang="en-GB" sz="2400" dirty="0"/>
          </a:p>
          <a:p>
            <a:pPr marL="0" indent="0">
              <a:lnSpc>
                <a:spcPct val="100000"/>
              </a:lnSpc>
              <a:spcBef>
                <a:spcPts val="0"/>
              </a:spcBef>
              <a:buNone/>
            </a:pPr>
            <a:endParaRPr lang="en-GB" sz="2400" dirty="0"/>
          </a:p>
          <a:p>
            <a:pPr marL="0" indent="0">
              <a:lnSpc>
                <a:spcPct val="100000"/>
              </a:lnSpc>
              <a:spcBef>
                <a:spcPts val="0"/>
              </a:spcBef>
              <a:buNone/>
            </a:pPr>
            <a:endParaRPr lang="en-GB" sz="2400" dirty="0"/>
          </a:p>
        </p:txBody>
      </p:sp>
      <p:pic>
        <p:nvPicPr>
          <p:cNvPr id="5" name="Video 4">
            <a:hlinkClick r:id="" action="ppaction://media"/>
            <a:extLst>
              <a:ext uri="{FF2B5EF4-FFF2-40B4-BE49-F238E27FC236}">
                <a16:creationId xmlns:a16="http://schemas.microsoft.com/office/drawing/2014/main" id="{89F2EDB7-F3FC-4620-9470-EB6A00C37818}"/>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6858000" y="5143500"/>
            <a:ext cx="2285999" cy="1714500"/>
          </a:xfrm>
          <a:prstGeom prst="rect">
            <a:avLst/>
          </a:prstGeom>
        </p:spPr>
      </p:pic>
    </p:spTree>
    <p:extLst>
      <p:ext uri="{BB962C8B-B14F-4D97-AF65-F5344CB8AC3E}">
        <p14:creationId xmlns:p14="http://schemas.microsoft.com/office/powerpoint/2010/main" val="442704775"/>
      </p:ext>
    </p:extLst>
  </p:cSld>
  <p:clrMapOvr>
    <a:masterClrMapping/>
  </p:clrMapOvr>
  <mc:AlternateContent xmlns:mc="http://schemas.openxmlformats.org/markup-compatibility/2006" xmlns:p14="http://schemas.microsoft.com/office/powerpoint/2010/main">
    <mc:Choice Requires="p14">
      <p:transition spd="slow" p14:dur="2000" advTm="49613"/>
    </mc:Choice>
    <mc:Fallback xmlns="">
      <p:transition spd="slow" advTm="496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65707"/>
            <a:ext cx="7620000" cy="1143000"/>
          </a:xfrm>
        </p:spPr>
        <p:txBody>
          <a:bodyPr/>
          <a:lstStyle/>
          <a:p>
            <a:r>
              <a:rPr lang="en-GB" sz="3600" b="1" dirty="0"/>
              <a:t>Women’s learning needs within their local contexts</a:t>
            </a:r>
            <a:endParaRPr lang="en-GB" sz="3600" b="1" dirty="0">
              <a:solidFill>
                <a:schemeClr val="tx1"/>
              </a:solidFill>
            </a:endParaRPr>
          </a:p>
        </p:txBody>
      </p:sp>
      <p:sp>
        <p:nvSpPr>
          <p:cNvPr id="3" name="Content Placeholder 2"/>
          <p:cNvSpPr>
            <a:spLocks noGrp="1"/>
          </p:cNvSpPr>
          <p:nvPr>
            <p:ph idx="1"/>
          </p:nvPr>
        </p:nvSpPr>
        <p:spPr>
          <a:xfrm>
            <a:off x="179512" y="1340768"/>
            <a:ext cx="8640960" cy="5400600"/>
          </a:xfrm>
        </p:spPr>
        <p:txBody>
          <a:bodyPr>
            <a:normAutofit/>
          </a:bodyPr>
          <a:lstStyle/>
          <a:p>
            <a:pPr marL="0" indent="0">
              <a:lnSpc>
                <a:spcPct val="100000"/>
              </a:lnSpc>
              <a:spcBef>
                <a:spcPts val="0"/>
              </a:spcBef>
              <a:buNone/>
            </a:pPr>
            <a:endParaRPr lang="en-GB" sz="2400" dirty="0"/>
          </a:p>
          <a:p>
            <a:pPr marL="0" indent="0">
              <a:lnSpc>
                <a:spcPct val="100000"/>
              </a:lnSpc>
              <a:spcBef>
                <a:spcPts val="0"/>
              </a:spcBef>
              <a:buNone/>
            </a:pPr>
            <a:r>
              <a:rPr lang="en-GB" sz="2400" dirty="0"/>
              <a:t>An example is literacy levels and previous education – eg, Maria</a:t>
            </a:r>
          </a:p>
          <a:p>
            <a:pPr marL="0" indent="0">
              <a:lnSpc>
                <a:spcPct val="100000"/>
              </a:lnSpc>
              <a:spcBef>
                <a:spcPts val="0"/>
              </a:spcBef>
              <a:buNone/>
            </a:pPr>
            <a:endParaRPr lang="en-GB" sz="2400" dirty="0"/>
          </a:p>
          <a:p>
            <a:pPr marL="0" indent="0">
              <a:lnSpc>
                <a:spcPct val="100000"/>
              </a:lnSpc>
              <a:spcBef>
                <a:spcPts val="0"/>
              </a:spcBef>
              <a:buNone/>
            </a:pPr>
            <a:r>
              <a:rPr lang="en-GB" sz="2400" dirty="0"/>
              <a:t>We should also consider: </a:t>
            </a:r>
          </a:p>
          <a:p>
            <a:pPr marL="0" indent="0">
              <a:lnSpc>
                <a:spcPct val="100000"/>
              </a:lnSpc>
              <a:spcBef>
                <a:spcPts val="0"/>
              </a:spcBef>
              <a:buNone/>
            </a:pPr>
            <a:endParaRPr lang="en-GB" sz="2400" dirty="0"/>
          </a:p>
          <a:p>
            <a:pPr marL="0" indent="0">
              <a:lnSpc>
                <a:spcPct val="100000"/>
              </a:lnSpc>
              <a:spcBef>
                <a:spcPts val="0"/>
              </a:spcBef>
              <a:buNone/>
            </a:pPr>
            <a:r>
              <a:rPr lang="en-GB" sz="2400" dirty="0"/>
              <a:t>Aspirations and goals – eg, Marcela</a:t>
            </a:r>
          </a:p>
          <a:p>
            <a:pPr marL="0" indent="0">
              <a:lnSpc>
                <a:spcPct val="100000"/>
              </a:lnSpc>
              <a:spcBef>
                <a:spcPts val="0"/>
              </a:spcBef>
              <a:buNone/>
            </a:pPr>
            <a:endParaRPr lang="en-GB" sz="2400" dirty="0"/>
          </a:p>
          <a:p>
            <a:pPr marL="0" indent="0">
              <a:lnSpc>
                <a:spcPct val="100000"/>
              </a:lnSpc>
              <a:spcBef>
                <a:spcPts val="0"/>
              </a:spcBef>
              <a:buNone/>
            </a:pPr>
            <a:r>
              <a:rPr lang="en-GB" sz="2400" dirty="0"/>
              <a:t>Existing skills levels – eg, Anupriya</a:t>
            </a:r>
          </a:p>
          <a:p>
            <a:pPr marL="0" indent="0">
              <a:lnSpc>
                <a:spcPct val="100000"/>
              </a:lnSpc>
              <a:spcBef>
                <a:spcPts val="0"/>
              </a:spcBef>
              <a:buNone/>
            </a:pPr>
            <a:endParaRPr lang="en-GB" sz="2400" dirty="0"/>
          </a:p>
          <a:p>
            <a:pPr marL="0" indent="0">
              <a:lnSpc>
                <a:spcPct val="100000"/>
              </a:lnSpc>
              <a:spcBef>
                <a:spcPts val="0"/>
              </a:spcBef>
              <a:buNone/>
            </a:pPr>
            <a:r>
              <a:rPr lang="en-GB" sz="2400" dirty="0"/>
              <a:t>Language/s – eg, Fatima</a:t>
            </a:r>
          </a:p>
          <a:p>
            <a:pPr marL="0" indent="0">
              <a:lnSpc>
                <a:spcPct val="100000"/>
              </a:lnSpc>
              <a:spcBef>
                <a:spcPts val="0"/>
              </a:spcBef>
              <a:buNone/>
            </a:pPr>
            <a:endParaRPr lang="en-GB" sz="2400" dirty="0"/>
          </a:p>
          <a:p>
            <a:pPr marL="0" indent="0">
              <a:lnSpc>
                <a:spcPct val="100000"/>
              </a:lnSpc>
              <a:spcBef>
                <a:spcPts val="0"/>
              </a:spcBef>
              <a:buNone/>
            </a:pPr>
            <a:r>
              <a:rPr lang="en-GB" sz="2400" dirty="0"/>
              <a:t>Learning preferences – eg, Khaldah</a:t>
            </a:r>
          </a:p>
          <a:p>
            <a:pPr marL="0" indent="0">
              <a:lnSpc>
                <a:spcPct val="100000"/>
              </a:lnSpc>
              <a:spcBef>
                <a:spcPts val="0"/>
              </a:spcBef>
              <a:buNone/>
            </a:pPr>
            <a:endParaRPr lang="en-GB" sz="2400" dirty="0"/>
          </a:p>
          <a:p>
            <a:pPr marL="0" indent="0">
              <a:lnSpc>
                <a:spcPct val="100000"/>
              </a:lnSpc>
              <a:spcBef>
                <a:spcPts val="0"/>
              </a:spcBef>
              <a:buNone/>
            </a:pPr>
            <a:endParaRPr lang="en-GB" sz="2400" dirty="0"/>
          </a:p>
          <a:p>
            <a:pPr marL="0" indent="0">
              <a:lnSpc>
                <a:spcPct val="100000"/>
              </a:lnSpc>
              <a:spcBef>
                <a:spcPts val="0"/>
              </a:spcBef>
              <a:buNone/>
            </a:pPr>
            <a:endParaRPr lang="en-GB" sz="2400" dirty="0"/>
          </a:p>
        </p:txBody>
      </p:sp>
      <p:pic>
        <p:nvPicPr>
          <p:cNvPr id="5" name="Video 4">
            <a:hlinkClick r:id="" action="ppaction://media"/>
            <a:extLst>
              <a:ext uri="{FF2B5EF4-FFF2-40B4-BE49-F238E27FC236}">
                <a16:creationId xmlns:a16="http://schemas.microsoft.com/office/drawing/2014/main" id="{D06D40FB-0861-4BAB-85A0-6073EF3740E2}"/>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6858000" y="5143500"/>
            <a:ext cx="2285999" cy="1714500"/>
          </a:xfrm>
          <a:prstGeom prst="rect">
            <a:avLst/>
          </a:prstGeom>
        </p:spPr>
      </p:pic>
    </p:spTree>
    <p:extLst>
      <p:ext uri="{BB962C8B-B14F-4D97-AF65-F5344CB8AC3E}">
        <p14:creationId xmlns:p14="http://schemas.microsoft.com/office/powerpoint/2010/main" val="1752321055"/>
      </p:ext>
    </p:extLst>
  </p:cSld>
  <p:clrMapOvr>
    <a:masterClrMapping/>
  </p:clrMapOvr>
  <mc:AlternateContent xmlns:mc="http://schemas.openxmlformats.org/markup-compatibility/2006" xmlns:p14="http://schemas.microsoft.com/office/powerpoint/2010/main">
    <mc:Choice Requires="p14">
      <p:transition spd="slow" p14:dur="2000" advTm="159149"/>
    </mc:Choice>
    <mc:Fallback xmlns="">
      <p:transition spd="slow" advTm="1591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65707"/>
            <a:ext cx="7620000" cy="1143000"/>
          </a:xfrm>
        </p:spPr>
        <p:txBody>
          <a:bodyPr/>
          <a:lstStyle/>
          <a:p>
            <a:r>
              <a:rPr lang="en-GB" sz="3600" b="1" dirty="0"/>
              <a:t>Women’s learning needs within their local contexts</a:t>
            </a:r>
            <a:endParaRPr lang="en-GB" sz="3600" b="1" dirty="0">
              <a:solidFill>
                <a:schemeClr val="tx1"/>
              </a:solidFill>
            </a:endParaRPr>
          </a:p>
        </p:txBody>
      </p:sp>
      <p:sp>
        <p:nvSpPr>
          <p:cNvPr id="3" name="Content Placeholder 2"/>
          <p:cNvSpPr>
            <a:spLocks noGrp="1"/>
          </p:cNvSpPr>
          <p:nvPr>
            <p:ph idx="1"/>
          </p:nvPr>
        </p:nvSpPr>
        <p:spPr>
          <a:xfrm>
            <a:off x="179512" y="1340768"/>
            <a:ext cx="8424936" cy="5184576"/>
          </a:xfrm>
        </p:spPr>
        <p:txBody>
          <a:bodyPr>
            <a:normAutofit/>
          </a:bodyPr>
          <a:lstStyle/>
          <a:p>
            <a:pPr marL="0" indent="0">
              <a:lnSpc>
                <a:spcPct val="100000"/>
              </a:lnSpc>
              <a:spcBef>
                <a:spcPts val="0"/>
              </a:spcBef>
              <a:buNone/>
            </a:pPr>
            <a:endParaRPr lang="en-GB" sz="2400" dirty="0"/>
          </a:p>
          <a:p>
            <a:pPr marL="0" indent="0">
              <a:lnSpc>
                <a:spcPct val="100000"/>
              </a:lnSpc>
              <a:spcBef>
                <a:spcPts val="0"/>
              </a:spcBef>
              <a:buNone/>
            </a:pPr>
            <a:r>
              <a:rPr lang="en-GB" sz="2400" dirty="0"/>
              <a:t>Family expectations and needs – eg, Adamma</a:t>
            </a:r>
          </a:p>
          <a:p>
            <a:pPr marL="0" indent="0">
              <a:lnSpc>
                <a:spcPct val="100000"/>
              </a:lnSpc>
              <a:spcBef>
                <a:spcPts val="0"/>
              </a:spcBef>
              <a:buNone/>
            </a:pPr>
            <a:endParaRPr lang="en-GB" sz="2400" dirty="0"/>
          </a:p>
          <a:p>
            <a:pPr marL="0" indent="0">
              <a:lnSpc>
                <a:spcPct val="100000"/>
              </a:lnSpc>
              <a:spcBef>
                <a:spcPts val="0"/>
              </a:spcBef>
              <a:buNone/>
            </a:pPr>
            <a:r>
              <a:rPr lang="en-GB" sz="2400" dirty="0"/>
              <a:t>Digital literacy and access – eg, Marcela</a:t>
            </a:r>
          </a:p>
          <a:p>
            <a:pPr marL="0" indent="0">
              <a:lnSpc>
                <a:spcPct val="100000"/>
              </a:lnSpc>
              <a:spcBef>
                <a:spcPts val="0"/>
              </a:spcBef>
              <a:buNone/>
            </a:pPr>
            <a:endParaRPr lang="en-GB" sz="2400" dirty="0"/>
          </a:p>
          <a:p>
            <a:pPr marL="0" indent="0">
              <a:lnSpc>
                <a:spcPct val="100000"/>
              </a:lnSpc>
              <a:spcBef>
                <a:spcPts val="0"/>
              </a:spcBef>
              <a:buNone/>
            </a:pPr>
            <a:r>
              <a:rPr lang="en-GB" sz="2400" dirty="0"/>
              <a:t>Age – eg, Maria </a:t>
            </a:r>
          </a:p>
          <a:p>
            <a:pPr marL="0" indent="0">
              <a:lnSpc>
                <a:spcPct val="100000"/>
              </a:lnSpc>
              <a:spcBef>
                <a:spcPts val="0"/>
              </a:spcBef>
              <a:buNone/>
            </a:pPr>
            <a:endParaRPr lang="en-GB" sz="2400" dirty="0"/>
          </a:p>
          <a:p>
            <a:pPr marL="0" indent="0">
              <a:lnSpc>
                <a:spcPct val="100000"/>
              </a:lnSpc>
              <a:spcBef>
                <a:spcPts val="0"/>
              </a:spcBef>
              <a:buNone/>
            </a:pPr>
            <a:r>
              <a:rPr lang="en-GB" sz="2400" dirty="0"/>
              <a:t>Migration status/ membership of disenfranchised groups – eg, Anupriya</a:t>
            </a:r>
          </a:p>
          <a:p>
            <a:pPr marL="0" indent="0">
              <a:lnSpc>
                <a:spcPct val="100000"/>
              </a:lnSpc>
              <a:spcBef>
                <a:spcPts val="0"/>
              </a:spcBef>
              <a:buNone/>
            </a:pPr>
            <a:endParaRPr lang="en-GB" sz="2400" dirty="0"/>
          </a:p>
          <a:p>
            <a:pPr marL="0" indent="0">
              <a:lnSpc>
                <a:spcPct val="100000"/>
              </a:lnSpc>
              <a:spcBef>
                <a:spcPts val="0"/>
              </a:spcBef>
              <a:buNone/>
            </a:pPr>
            <a:r>
              <a:rPr lang="en-GB" sz="2400" dirty="0"/>
              <a:t>Cultural factors – eg, Adamma</a:t>
            </a:r>
          </a:p>
          <a:p>
            <a:pPr marL="0" indent="0">
              <a:lnSpc>
                <a:spcPct val="100000"/>
              </a:lnSpc>
              <a:spcBef>
                <a:spcPts val="0"/>
              </a:spcBef>
              <a:buNone/>
            </a:pPr>
            <a:endParaRPr lang="en-GB" sz="2400" dirty="0"/>
          </a:p>
          <a:p>
            <a:pPr marL="0" indent="0">
              <a:lnSpc>
                <a:spcPct val="100000"/>
              </a:lnSpc>
              <a:spcBef>
                <a:spcPts val="0"/>
              </a:spcBef>
              <a:buNone/>
            </a:pPr>
            <a:r>
              <a:rPr lang="en-GB" sz="2400" dirty="0"/>
              <a:t>Ability to travel – eg, Maria</a:t>
            </a:r>
          </a:p>
          <a:p>
            <a:pPr marL="0" indent="0">
              <a:lnSpc>
                <a:spcPct val="100000"/>
              </a:lnSpc>
              <a:spcBef>
                <a:spcPts val="0"/>
              </a:spcBef>
              <a:buNone/>
            </a:pPr>
            <a:endParaRPr lang="en-GB" sz="2600" dirty="0"/>
          </a:p>
          <a:p>
            <a:pPr marL="0" indent="0">
              <a:lnSpc>
                <a:spcPct val="120000"/>
              </a:lnSpc>
              <a:spcBef>
                <a:spcPts val="0"/>
              </a:spcBef>
              <a:buNone/>
            </a:pPr>
            <a:endParaRPr lang="en-GB" sz="2400" dirty="0"/>
          </a:p>
          <a:p>
            <a:pPr marL="0" indent="0">
              <a:lnSpc>
                <a:spcPct val="120000"/>
              </a:lnSpc>
              <a:spcBef>
                <a:spcPts val="0"/>
              </a:spcBef>
              <a:buNone/>
            </a:pPr>
            <a:endParaRPr lang="en-GB" sz="2400" dirty="0"/>
          </a:p>
          <a:p>
            <a:pPr marL="0" indent="0">
              <a:lnSpc>
                <a:spcPct val="120000"/>
              </a:lnSpc>
              <a:spcBef>
                <a:spcPts val="0"/>
              </a:spcBef>
              <a:buNone/>
            </a:pPr>
            <a:endParaRPr lang="en-GB" sz="2400" dirty="0"/>
          </a:p>
        </p:txBody>
      </p:sp>
      <p:pic>
        <p:nvPicPr>
          <p:cNvPr id="6" name="Video 5">
            <a:hlinkClick r:id="" action="ppaction://media"/>
            <a:extLst>
              <a:ext uri="{FF2B5EF4-FFF2-40B4-BE49-F238E27FC236}">
                <a16:creationId xmlns:a16="http://schemas.microsoft.com/office/drawing/2014/main" id="{0D38E274-65E2-4F05-95EF-7644A398A316}"/>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6858000" y="5143500"/>
            <a:ext cx="2285999" cy="1714500"/>
          </a:xfrm>
          <a:prstGeom prst="rect">
            <a:avLst/>
          </a:prstGeom>
        </p:spPr>
      </p:pic>
    </p:spTree>
    <p:extLst>
      <p:ext uri="{BB962C8B-B14F-4D97-AF65-F5344CB8AC3E}">
        <p14:creationId xmlns:p14="http://schemas.microsoft.com/office/powerpoint/2010/main" val="901652224"/>
      </p:ext>
    </p:extLst>
  </p:cSld>
  <p:clrMapOvr>
    <a:masterClrMapping/>
  </p:clrMapOvr>
  <mc:AlternateContent xmlns:mc="http://schemas.openxmlformats.org/markup-compatibility/2006" xmlns:p14="http://schemas.microsoft.com/office/powerpoint/2010/main">
    <mc:Choice Requires="p14">
      <p:transition spd="slow" p14:dur="2000" advTm="179806"/>
    </mc:Choice>
    <mc:Fallback xmlns="">
      <p:transition spd="slow" advTm="1798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65707"/>
            <a:ext cx="7620000" cy="1143000"/>
          </a:xfrm>
        </p:spPr>
        <p:txBody>
          <a:bodyPr/>
          <a:lstStyle/>
          <a:p>
            <a:r>
              <a:rPr lang="en-GB" sz="3600" b="1" dirty="0"/>
              <a:t>Women’s learning needs within their local contexts</a:t>
            </a:r>
            <a:endParaRPr lang="en-GB" sz="3600" b="1" dirty="0">
              <a:solidFill>
                <a:schemeClr val="tx1"/>
              </a:solidFill>
            </a:endParaRPr>
          </a:p>
        </p:txBody>
      </p:sp>
      <p:sp>
        <p:nvSpPr>
          <p:cNvPr id="3" name="Content Placeholder 2"/>
          <p:cNvSpPr>
            <a:spLocks noGrp="1"/>
          </p:cNvSpPr>
          <p:nvPr>
            <p:ph idx="1"/>
          </p:nvPr>
        </p:nvSpPr>
        <p:spPr>
          <a:xfrm>
            <a:off x="179512" y="1340768"/>
            <a:ext cx="8208912" cy="5400600"/>
          </a:xfrm>
        </p:spPr>
        <p:txBody>
          <a:bodyPr>
            <a:normAutofit/>
          </a:bodyPr>
          <a:lstStyle/>
          <a:p>
            <a:pPr marL="0" indent="0">
              <a:lnSpc>
                <a:spcPct val="100000"/>
              </a:lnSpc>
              <a:spcBef>
                <a:spcPts val="0"/>
              </a:spcBef>
              <a:buNone/>
            </a:pPr>
            <a:endParaRPr lang="en-GB" sz="2400" dirty="0"/>
          </a:p>
          <a:p>
            <a:pPr marL="0" indent="0">
              <a:lnSpc>
                <a:spcPct val="100000"/>
              </a:lnSpc>
              <a:spcBef>
                <a:spcPts val="0"/>
              </a:spcBef>
              <a:buNone/>
            </a:pPr>
            <a:r>
              <a:rPr lang="en-GB" sz="2400" dirty="0"/>
              <a:t>Awareness of local and/ or regional opportunities – eg, Khaldah</a:t>
            </a:r>
          </a:p>
          <a:p>
            <a:pPr marL="0" indent="0">
              <a:lnSpc>
                <a:spcPct val="100000"/>
              </a:lnSpc>
              <a:spcBef>
                <a:spcPts val="0"/>
              </a:spcBef>
              <a:buNone/>
            </a:pPr>
            <a:endParaRPr lang="en-GB" sz="2400" i="1" dirty="0"/>
          </a:p>
          <a:p>
            <a:pPr marL="0" indent="0">
              <a:lnSpc>
                <a:spcPct val="100000"/>
              </a:lnSpc>
              <a:spcBef>
                <a:spcPts val="0"/>
              </a:spcBef>
              <a:buNone/>
            </a:pPr>
            <a:r>
              <a:rPr lang="en-GB" sz="2400" i="1" dirty="0"/>
              <a:t>Where our information came from</a:t>
            </a:r>
          </a:p>
          <a:p>
            <a:pPr marL="0" indent="0">
              <a:lnSpc>
                <a:spcPct val="100000"/>
              </a:lnSpc>
              <a:spcBef>
                <a:spcPts val="0"/>
              </a:spcBef>
              <a:buNone/>
            </a:pPr>
            <a:endParaRPr lang="en-GB" sz="2400" i="1" dirty="0"/>
          </a:p>
          <a:p>
            <a:pPr marL="0" indent="0">
              <a:lnSpc>
                <a:spcPct val="100000"/>
              </a:lnSpc>
              <a:spcBef>
                <a:spcPts val="0"/>
              </a:spcBef>
              <a:buNone/>
            </a:pPr>
            <a:r>
              <a:rPr lang="en-GB" sz="2400" dirty="0"/>
              <a:t>Focus group discussions</a:t>
            </a:r>
          </a:p>
          <a:p>
            <a:pPr marL="0" indent="0">
              <a:lnSpc>
                <a:spcPct val="100000"/>
              </a:lnSpc>
              <a:spcBef>
                <a:spcPts val="0"/>
              </a:spcBef>
              <a:buNone/>
            </a:pPr>
            <a:endParaRPr lang="en-GB" sz="2400" dirty="0"/>
          </a:p>
          <a:p>
            <a:pPr marL="0" indent="0">
              <a:lnSpc>
                <a:spcPct val="100000"/>
              </a:lnSpc>
              <a:spcBef>
                <a:spcPts val="0"/>
              </a:spcBef>
              <a:buNone/>
            </a:pPr>
            <a:r>
              <a:rPr lang="en-GB" sz="2400" dirty="0"/>
              <a:t>Key informant interviews </a:t>
            </a:r>
          </a:p>
          <a:p>
            <a:pPr marL="0" indent="0">
              <a:lnSpc>
                <a:spcPct val="100000"/>
              </a:lnSpc>
              <a:spcBef>
                <a:spcPts val="0"/>
              </a:spcBef>
              <a:buNone/>
            </a:pPr>
            <a:endParaRPr lang="en-GB" sz="2400" dirty="0"/>
          </a:p>
          <a:p>
            <a:pPr marL="0" indent="0">
              <a:lnSpc>
                <a:spcPct val="100000"/>
              </a:lnSpc>
              <a:spcBef>
                <a:spcPts val="0"/>
              </a:spcBef>
              <a:buNone/>
            </a:pPr>
            <a:r>
              <a:rPr lang="en-GB" sz="2400" dirty="0"/>
              <a:t>Reliable Internet sources (eg, government reports)</a:t>
            </a:r>
          </a:p>
          <a:p>
            <a:pPr marL="0" indent="0">
              <a:lnSpc>
                <a:spcPct val="100000"/>
              </a:lnSpc>
              <a:spcBef>
                <a:spcPts val="0"/>
              </a:spcBef>
              <a:buNone/>
            </a:pPr>
            <a:endParaRPr lang="en-GB" sz="2400" dirty="0"/>
          </a:p>
          <a:p>
            <a:pPr marL="0" indent="0">
              <a:lnSpc>
                <a:spcPct val="100000"/>
              </a:lnSpc>
              <a:spcBef>
                <a:spcPts val="0"/>
              </a:spcBef>
              <a:buNone/>
            </a:pPr>
            <a:endParaRPr lang="en-GB" sz="2400" dirty="0"/>
          </a:p>
          <a:p>
            <a:pPr marL="0" indent="0">
              <a:lnSpc>
                <a:spcPct val="110000"/>
              </a:lnSpc>
              <a:spcBef>
                <a:spcPts val="0"/>
              </a:spcBef>
              <a:buNone/>
            </a:pPr>
            <a:endParaRPr lang="en-GB" sz="2400" dirty="0"/>
          </a:p>
          <a:p>
            <a:pPr marL="0" indent="0">
              <a:lnSpc>
                <a:spcPct val="110000"/>
              </a:lnSpc>
              <a:spcBef>
                <a:spcPts val="0"/>
              </a:spcBef>
              <a:buNone/>
            </a:pPr>
            <a:endParaRPr lang="en-GB" sz="2400" dirty="0"/>
          </a:p>
          <a:p>
            <a:pPr marL="0" indent="0">
              <a:lnSpc>
                <a:spcPct val="100000"/>
              </a:lnSpc>
              <a:spcBef>
                <a:spcPts val="0"/>
              </a:spcBef>
              <a:buNone/>
            </a:pPr>
            <a:endParaRPr lang="en-GB" sz="2400" dirty="0"/>
          </a:p>
          <a:p>
            <a:pPr marL="0" indent="0">
              <a:lnSpc>
                <a:spcPct val="100000"/>
              </a:lnSpc>
              <a:spcBef>
                <a:spcPts val="0"/>
              </a:spcBef>
              <a:buNone/>
            </a:pPr>
            <a:endParaRPr lang="en-GB" sz="2400" dirty="0"/>
          </a:p>
        </p:txBody>
      </p:sp>
      <p:pic>
        <p:nvPicPr>
          <p:cNvPr id="4" name="Video 3">
            <a:hlinkClick r:id="" action="ppaction://media"/>
            <a:extLst>
              <a:ext uri="{FF2B5EF4-FFF2-40B4-BE49-F238E27FC236}">
                <a16:creationId xmlns:a16="http://schemas.microsoft.com/office/drawing/2014/main" id="{C9C110C9-8443-4A9C-92CA-514FC9717AAD}"/>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6858000" y="5143500"/>
            <a:ext cx="2285999" cy="1714500"/>
          </a:xfrm>
          <a:prstGeom prst="rect">
            <a:avLst/>
          </a:prstGeom>
        </p:spPr>
      </p:pic>
    </p:spTree>
    <p:extLst>
      <p:ext uri="{BB962C8B-B14F-4D97-AF65-F5344CB8AC3E}">
        <p14:creationId xmlns:p14="http://schemas.microsoft.com/office/powerpoint/2010/main" val="995913335"/>
      </p:ext>
    </p:extLst>
  </p:cSld>
  <p:clrMapOvr>
    <a:masterClrMapping/>
  </p:clrMapOvr>
  <mc:AlternateContent xmlns:mc="http://schemas.openxmlformats.org/markup-compatibility/2006" xmlns:p14="http://schemas.microsoft.com/office/powerpoint/2010/main">
    <mc:Choice Requires="p14">
      <p:transition spd="slow" p14:dur="2000" advTm="84112"/>
    </mc:Choice>
    <mc:Fallback xmlns="">
      <p:transition spd="slow" advTm="84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amp;#x0D;&amp;#x0A;Moving into a research community&amp;#x0D;&amp;#x0A; Generic Skills Training Programme &amp;#x0D;&amp;#x0A;College of Social Science, May 2010&amp;#x0D;&amp;#x0A;&amp;quot;&quot;/&gt;&lt;property id=&quot;20307&quot; value=&quot;256&quot;/&gt;&lt;/object&gt;&lt;object type=&quot;3&quot; unique_id=&quot;10005&quot;&gt;&lt;property id=&quot;20148&quot; value=&quot;5&quot;/&gt;&lt;property id=&quot;20300&quot; value=&quot;Slide 2 - &amp;quot;&amp;#x0D;&amp;#x0A;Moving into a research community&amp;#x0D;&amp;#x0A;&amp;#x0D;&amp;#x0A;&amp;quot;&quot;/&gt;&lt;property id=&quot;20307&quot; value=&quot;265&quot;/&gt;&lt;/object&gt;&lt;object type=&quot;3&quot; unique_id=&quot;10006&quot;&gt;&lt;property id=&quot;20148&quot; value=&quot;5&quot;/&gt;&lt;property id=&quot;20300&quot; value=&quot;Slide 3 - &amp;quot;&amp;#x0D;&amp;#x0A;Moving into a research community&amp;#x0D;&amp;#x0A;&amp;#x0D;&amp;#x0A;&amp;quot;&quot;/&gt;&lt;property id=&quot;20307&quot; value=&quot;267&quot;/&gt;&lt;/object&gt;&lt;object type=&quot;3&quot; unique_id=&quot;10007&quot;&gt;&lt;property id=&quot;20148&quot; value=&quot;5&quot;/&gt;&lt;property id=&quot;20300&quot; value=&quot;Slide 4 - &amp;quot;&amp;#x0D;&amp;#x0A;Moving into a research community&amp;#x0D;&amp;#x0A;&amp;#x0D;&amp;#x0A;&amp;quot;&quot;/&gt;&lt;property id=&quot;20307&quot; value=&quot;268&quot;/&gt;&lt;/object&gt;&lt;object type=&quot;3&quot; unique_id=&quot;10008&quot;&gt;&lt;property id=&quot;20148&quot; value=&quot;5&quot;/&gt;&lt;property id=&quot;20300&quot; value=&quot;Slide 5 - &amp;quot;&amp;#x0D;&amp;#x0A;Moving into a research community&amp;#x0D;&amp;#x0A;&amp;#x0D;&amp;#x0A;&amp;quot;&quot;/&gt;&lt;property id=&quot;20307&quot; value=&quot;269&quot;/&gt;&lt;/object&gt;&lt;object type=&quot;3&quot; unique_id=&quot;10009&quot;&gt;&lt;property id=&quot;20148&quot; value=&quot;5&quot;/&gt;&lt;property id=&quot;20300&quot; value=&quot;Slide 6 - &amp;quot;&amp;#x0D;&amp;#x0A;Moving into a research community&amp;#x0D;&amp;#x0A;&amp;#x0D;&amp;#x0A;&amp;quot;&quot;/&gt;&lt;property id=&quot;20307&quot; value=&quot;270&quot;/&gt;&lt;/object&gt;&lt;object type=&quot;3&quot; unique_id=&quot;10010&quot;&gt;&lt;property id=&quot;20148&quot; value=&quot;5&quot;/&gt;&lt;property id=&quot;20300&quot; value=&quot;Slide 7 - &amp;quot;&amp;#x0D;&amp;#x0A;Moving into a research community&amp;#x0D;&amp;#x0A;&amp;#x0D;&amp;#x0A;&amp;quot;&quot;/&gt;&lt;property id=&quot;20307&quot; value=&quot;271&quot;/&gt;&lt;/object&gt;&lt;object type=&quot;3&quot; unique_id=&quot;10011&quot;&gt;&lt;property id=&quot;20148&quot; value=&quot;5&quot;/&gt;&lt;property id=&quot;20300&quot; value=&quot;Slide 8 - &amp;quot;&amp;#x0D;&amp;#x0A;Moving into a research community&amp;#x0D;&amp;#x0A;&amp;#x0D;&amp;#x0A;&amp;quot;&quot;/&gt;&lt;property id=&quot;20307&quot; value=&quot;272&quot;/&gt;&lt;/object&gt;&lt;object type=&quot;3&quot; unique_id=&quot;10012&quot;&gt;&lt;property id=&quot;20148&quot; value=&quot;5&quot;/&gt;&lt;property id=&quot;20300&quot; value=&quot;Slide 9 - &amp;quot;&amp;#x0D;&amp;#x0A;Moving into a research community&amp;#x0D;&amp;#x0A;&amp;#x0D;&amp;#x0A;&amp;quot;&quot;/&gt;&lt;property id=&quot;20307&quot; value=&quot;273&quot;/&gt;&lt;/object&gt;&lt;object type=&quot;3&quot; unique_id=&quot;10013&quot;&gt;&lt;property id=&quot;20148&quot; value=&quot;5&quot;/&gt;&lt;property id=&quot;20300&quot; value=&quot;Slide 10 - &amp;quot;&amp;#x0D;&amp;#x0A;Moving into a research community&amp;#x0D;&amp;#x0A;&amp;#x0D;&amp;#x0A;&amp;quot;&quot;/&gt;&lt;property id=&quot;20307&quot; value=&quot;274&quot;/&gt;&lt;/object&gt;&lt;object type=&quot;3&quot; unique_id=&quot;10014&quot;&gt;&lt;property id=&quot;20148&quot; value=&quot;5&quot;/&gt;&lt;property id=&quot;20300&quot; value=&quot;Slide 11 - &amp;quot;&amp;#x0D;&amp;#x0A;Moving into a research community&amp;#x0D;&amp;#x0A;&amp;#x0D;&amp;#x0A;&amp;quot;&quot;/&gt;&lt;property id=&quot;20307&quot; value=&quot;275&quot;/&gt;&lt;/object&gt;&lt;object type=&quot;3&quot; unique_id=&quot;10015&quot;&gt;&lt;property id=&quot;20148&quot; value=&quot;5&quot;/&gt;&lt;property id=&quot;20300&quot; value=&quot;Slide 12 - &amp;quot;&amp;#x0D;&amp;#x0A;Moving into a research community&amp;#x0D;&amp;#x0A;&amp;#x0D;&amp;#x0A;&amp;quot;&quot;/&gt;&lt;property id=&quot;20307&quot; value=&quot;276&quot;/&gt;&lt;/object&gt;&lt;object type=&quot;3&quot; unique_id=&quot;10016&quot;&gt;&lt;property id=&quot;20148&quot; value=&quot;5&quot;/&gt;&lt;property id=&quot;20300&quot; value=&quot;Slide 13 - &amp;quot;&amp;#x0D;&amp;#x0A;Moving into a research community&amp;#x0D;&amp;#x0A;&amp;#x0D;&amp;#x0A;&amp;quot;&quot;/&gt;&lt;property id=&quot;20307&quot; value=&quot;277&quot;/&gt;&lt;/object&gt;&lt;object type=&quot;3&quot; unique_id=&quot;10017&quot;&gt;&lt;property id=&quot;20148&quot; value=&quot;5&quot;/&gt;&lt;property id=&quot;20300&quot; value=&quot;Slide 14 - &amp;quot;&amp;#x0D;&amp;#x0A;Moving into a research community&amp;#x0D;&amp;#x0A;&amp;#x0D;&amp;#x0A;&amp;quot;&quot;/&gt;&lt;property id=&quot;20307&quot; value=&quot;278&quot;/&gt;&lt;/object&gt;&lt;object type=&quot;3&quot; unique_id=&quot;10019&quot;&gt;&lt;property id=&quot;20148&quot; value=&quot;5&quot;/&gt;&lt;property id=&quot;20300&quot; value=&quot;Slide 15 - &amp;quot;&amp;#x0D;&amp;#x0A;Moving into a research community&amp;#x0D;&amp;#x0A;&amp;#x0D;&amp;#x0A;&amp;quot;&quot;/&gt;&lt;property id=&quot;20307&quot; value=&quot;280&quot;/&gt;&lt;/object&gt;&lt;/object&gt;&lt;/object&gt;&lt;/database&gt;"/>
</p:tagLst>
</file>

<file path=ppt/theme/theme1.xml><?xml version="1.0" encoding="utf-8"?>
<a:theme xmlns:a="http://schemas.openxmlformats.org/drawingml/2006/main" name="OU Title">
  <a:themeElements>
    <a:clrScheme name="Custom 1">
      <a:dk1>
        <a:sysClr val="windowText" lastClr="000000"/>
      </a:dk1>
      <a:lt1>
        <a:sysClr val="window" lastClr="FFFFFF"/>
      </a:lt1>
      <a:dk2>
        <a:srgbClr val="44546A"/>
      </a:dk2>
      <a:lt2>
        <a:srgbClr val="E7E6E6"/>
      </a:lt2>
      <a:accent1>
        <a:srgbClr val="1E4B9B"/>
      </a:accent1>
      <a:accent2>
        <a:srgbClr val="ED2891"/>
      </a:accent2>
      <a:accent3>
        <a:srgbClr val="00B7B2"/>
      </a:accent3>
      <a:accent4>
        <a:srgbClr val="F26522"/>
      </a:accent4>
      <a:accent5>
        <a:srgbClr val="FFD400"/>
      </a:accent5>
      <a:accent6>
        <a:srgbClr val="716FB3"/>
      </a:accent6>
      <a:hlink>
        <a:srgbClr val="FFFFFF"/>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3262_OU_Presentation_Template_CLASSIC_OUBS.pptx" id="{92E88804-AE8A-406C-8447-84965E2FAB85}" vid="{C9DF049F-5577-4BD3-A608-F982C4D7A805}"/>
    </a:ext>
  </a:extLst>
</a:theme>
</file>

<file path=ppt/theme/theme2.xml><?xml version="1.0" encoding="utf-8"?>
<a:theme xmlns:a="http://schemas.openxmlformats.org/drawingml/2006/main" name="OU Layouts">
  <a:themeElements>
    <a:clrScheme name="OU Colours">
      <a:dk1>
        <a:sysClr val="windowText" lastClr="000000"/>
      </a:dk1>
      <a:lt1>
        <a:sysClr val="window" lastClr="FFFFFF"/>
      </a:lt1>
      <a:dk2>
        <a:srgbClr val="44546A"/>
      </a:dk2>
      <a:lt2>
        <a:srgbClr val="E7E6E6"/>
      </a:lt2>
      <a:accent1>
        <a:srgbClr val="1E4B9B"/>
      </a:accent1>
      <a:accent2>
        <a:srgbClr val="ED2891"/>
      </a:accent2>
      <a:accent3>
        <a:srgbClr val="00B7B2"/>
      </a:accent3>
      <a:accent4>
        <a:srgbClr val="F26522"/>
      </a:accent4>
      <a:accent5>
        <a:srgbClr val="FFD400"/>
      </a:accent5>
      <a:accent6>
        <a:srgbClr val="716FB3"/>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3262_OU_Presentation_Template_CLASSIC_OUBS.pptx" id="{92E88804-AE8A-406C-8447-84965E2FAB85}" vid="{C29FD8A4-9E54-4236-B0B5-5F865BCC14C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7226EA64481C040A1FE7E8F6959F50F" ma:contentTypeVersion="13" ma:contentTypeDescription="Create a new document." ma:contentTypeScope="" ma:versionID="2891b130ea53c6fbd85f7af3377c9963">
  <xsd:schema xmlns:xsd="http://www.w3.org/2001/XMLSchema" xmlns:xs="http://www.w3.org/2001/XMLSchema" xmlns:p="http://schemas.microsoft.com/office/2006/metadata/properties" xmlns:ns3="ed9d2163-4fb3-4947-8bfd-454e8e6d4998" xmlns:ns4="66faaa41-a150-45c6-8224-a9a307be60d1" targetNamespace="http://schemas.microsoft.com/office/2006/metadata/properties" ma:root="true" ma:fieldsID="3bb2b76b4c33562c9a54d4ed1eb7617c" ns3:_="" ns4:_="">
    <xsd:import namespace="ed9d2163-4fb3-4947-8bfd-454e8e6d4998"/>
    <xsd:import namespace="66faaa41-a150-45c6-8224-a9a307be60d1"/>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Location" minOccurs="0"/>
                <xsd:element ref="ns3:MediaServiceAutoTags"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9d2163-4fb3-4947-8bfd-454e8e6d499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MediaServiceLocation" ma:internalName="MediaServiceLocation" ma:readOnly="true">
      <xsd:simpleType>
        <xsd:restriction base="dms:Text"/>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6faaa41-a150-45c6-8224-a9a307be60d1"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F6248D-9228-4C37-A9EC-33C65D96180D}">
  <ds:schemaRefs>
    <ds:schemaRef ds:uri="http://schemas.microsoft.com/sharepoint/v3/contenttype/forms"/>
  </ds:schemaRefs>
</ds:datastoreItem>
</file>

<file path=customXml/itemProps2.xml><?xml version="1.0" encoding="utf-8"?>
<ds:datastoreItem xmlns:ds="http://schemas.openxmlformats.org/officeDocument/2006/customXml" ds:itemID="{B8158DB9-B2C5-4F09-AFBE-E4DDFED731CE}">
  <ds:schemaRefs>
    <ds:schemaRef ds:uri="ed9d2163-4fb3-4947-8bfd-454e8e6d4998"/>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66faaa41-a150-45c6-8224-a9a307be60d1"/>
    <ds:schemaRef ds:uri="http://www.w3.org/XML/1998/namespace"/>
  </ds:schemaRefs>
</ds:datastoreItem>
</file>

<file path=customXml/itemProps3.xml><?xml version="1.0" encoding="utf-8"?>
<ds:datastoreItem xmlns:ds="http://schemas.openxmlformats.org/officeDocument/2006/customXml" ds:itemID="{DFEFADF0-AADE-4CCE-8B47-36E2EBCCC0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d9d2163-4fb3-4947-8bfd-454e8e6d4998"/>
    <ds:schemaRef ds:uri="66faaa41-a150-45c6-8224-a9a307be60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Flow</Template>
  <TotalTime>636</TotalTime>
  <Words>727</Words>
  <Application>Microsoft Office PowerPoint</Application>
  <PresentationFormat>On-screen Show (4:3)</PresentationFormat>
  <Paragraphs>107</Paragraphs>
  <Slides>6</Slides>
  <Notes>6</Notes>
  <HiddenSlides>0</HiddenSlides>
  <MMClips>6</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6</vt:i4>
      </vt:variant>
    </vt:vector>
  </HeadingPairs>
  <TitlesOfParts>
    <vt:vector size="10" baseType="lpstr">
      <vt:lpstr>Arial</vt:lpstr>
      <vt:lpstr>Calibri</vt:lpstr>
      <vt:lpstr>OU Title</vt:lpstr>
      <vt:lpstr>OU Layouts</vt:lpstr>
      <vt:lpstr>Women’s learning needs within their local contexts</vt:lpstr>
      <vt:lpstr>Women’s learning needs within their local contexts</vt:lpstr>
      <vt:lpstr>Women’s learning needs within their local contexts</vt:lpstr>
      <vt:lpstr>Women’s learning needs within their local contexts</vt:lpstr>
      <vt:lpstr>Women’s learning needs within their local contexts</vt:lpstr>
      <vt:lpstr>Women’s learning needs within their local contexts</vt:lpstr>
    </vt:vector>
  </TitlesOfParts>
  <Company>University of Leicester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Moving into a research community  Faculty of the Social Sciences  Jo Brewis, School of Management  j.brewis@le.ac.uk      Moving into a research community  Skills Training for Research Students, January 2009  Faculty of the Social Sciences</dc:title>
  <dc:creator>jpb18</dc:creator>
  <cp:lastModifiedBy>Michael.Ngoasong</cp:lastModifiedBy>
  <cp:revision>163</cp:revision>
  <cp:lastPrinted>2020-12-01T11:58:53Z</cp:lastPrinted>
  <dcterms:created xsi:type="dcterms:W3CDTF">2009-01-09T17:18:52Z</dcterms:created>
  <dcterms:modified xsi:type="dcterms:W3CDTF">2020-12-02T06:04:21Z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0x010100A7226EA64481C040A1FE7E8F6959F50F</vt:lpwstr>
  </property>
</Properties>
</file>