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tags/tag1.xml" ContentType="application/vnd.openxmlformats-officedocument.presentationml.tags+xml"/>
  <Override PartName="/ppt/tags/tag2.xml" ContentType="application/vnd.openxmlformats-officedocument.presentationml.tags+xml"/>
  <Override PartName="/ppt/notesSlides/notesSlide5.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notesMasterIdLst>
    <p:notesMasterId r:id="rId25"/>
  </p:notesMasterIdLst>
  <p:sldIdLst>
    <p:sldId id="304" r:id="rId3"/>
    <p:sldId id="256" r:id="rId4"/>
    <p:sldId id="257" r:id="rId5"/>
    <p:sldId id="271" r:id="rId6"/>
    <p:sldId id="266" r:id="rId7"/>
    <p:sldId id="262" r:id="rId8"/>
    <p:sldId id="263" r:id="rId9"/>
    <p:sldId id="258" r:id="rId10"/>
    <p:sldId id="267" r:id="rId11"/>
    <p:sldId id="268" r:id="rId12"/>
    <p:sldId id="259" r:id="rId13"/>
    <p:sldId id="272" r:id="rId14"/>
    <p:sldId id="273" r:id="rId15"/>
    <p:sldId id="264" r:id="rId16"/>
    <p:sldId id="265" r:id="rId17"/>
    <p:sldId id="274" r:id="rId18"/>
    <p:sldId id="275" r:id="rId19"/>
    <p:sldId id="260" r:id="rId20"/>
    <p:sldId id="269" r:id="rId21"/>
    <p:sldId id="276" r:id="rId22"/>
    <p:sldId id="277" r:id="rId23"/>
    <p:sldId id="261" r:id="rId2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9933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E751F445-D5A1-4C03-ACEE-CC58E15E20E4}" v="4" dt="2021-05-11T22:07:32.928"/>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86" d="100"/>
          <a:sy n="86" d="100"/>
        </p:scale>
        <p:origin x="105" y="42"/>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presProps" Target="presProps.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notesMaster" Target="notesMasters/notesMaster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theme" Target="theme/theme1.xml"/><Relationship Id="rId10" Type="http://schemas.openxmlformats.org/officeDocument/2006/relationships/slide" Target="slides/slide8.xml"/><Relationship Id="rId19" Type="http://schemas.openxmlformats.org/officeDocument/2006/relationships/slide" Target="slides/slide17.xml"/><Relationship Id="rId31" Type="http://schemas.microsoft.com/office/2015/10/relationships/revisionInfo" Target="revisionInfo.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viewProps" Target="viewProps.xml"/><Relationship Id="rId30"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Nicholas Harvey" userId="6c8f5bcc-6372-430f-9774-4498d9d8aa03" providerId="ADAL" clId="{89B221FE-27C3-462F-87D1-FB5EDD6EAE7A}"/>
    <pc:docChg chg="undo custSel modSld">
      <pc:chgData name="Nicholas Harvey" userId="6c8f5bcc-6372-430f-9774-4498d9d8aa03" providerId="ADAL" clId="{89B221FE-27C3-462F-87D1-FB5EDD6EAE7A}" dt="2021-04-19T15:40:55.228" v="284" actId="27636"/>
      <pc:docMkLst>
        <pc:docMk/>
      </pc:docMkLst>
      <pc:sldChg chg="modSp mod modNotesTx">
        <pc:chgData name="Nicholas Harvey" userId="6c8f5bcc-6372-430f-9774-4498d9d8aa03" providerId="ADAL" clId="{89B221FE-27C3-462F-87D1-FB5EDD6EAE7A}" dt="2021-04-19T15:40:55.228" v="284" actId="27636"/>
        <pc:sldMkLst>
          <pc:docMk/>
          <pc:sldMk cId="1217811665" sldId="266"/>
        </pc:sldMkLst>
        <pc:spChg chg="mod">
          <ac:chgData name="Nicholas Harvey" userId="6c8f5bcc-6372-430f-9774-4498d9d8aa03" providerId="ADAL" clId="{89B221FE-27C3-462F-87D1-FB5EDD6EAE7A}" dt="2021-04-19T15:39:07.101" v="216" actId="20577"/>
          <ac:spMkLst>
            <pc:docMk/>
            <pc:sldMk cId="1217811665" sldId="266"/>
            <ac:spMk id="2" creationId="{00000000-0000-0000-0000-000000000000}"/>
          </ac:spMkLst>
        </pc:spChg>
        <pc:spChg chg="mod">
          <ac:chgData name="Nicholas Harvey" userId="6c8f5bcc-6372-430f-9774-4498d9d8aa03" providerId="ADAL" clId="{89B221FE-27C3-462F-87D1-FB5EDD6EAE7A}" dt="2021-04-19T15:40:55.228" v="284" actId="27636"/>
          <ac:spMkLst>
            <pc:docMk/>
            <pc:sldMk cId="1217811665" sldId="266"/>
            <ac:spMk id="3" creationId="{00000000-0000-0000-0000-000000000000}"/>
          </ac:spMkLst>
        </pc:spChg>
        <pc:spChg chg="mod">
          <ac:chgData name="Nicholas Harvey" userId="6c8f5bcc-6372-430f-9774-4498d9d8aa03" providerId="ADAL" clId="{89B221FE-27C3-462F-87D1-FB5EDD6EAE7A}" dt="2021-04-19T15:35:17.862" v="19" actId="14100"/>
          <ac:spMkLst>
            <pc:docMk/>
            <pc:sldMk cId="1217811665" sldId="266"/>
            <ac:spMk id="5" creationId="{00000000-0000-0000-0000-000000000000}"/>
          </ac:spMkLst>
        </pc:spChg>
      </pc:sldChg>
    </pc:docChg>
  </pc:docChgLst>
  <pc:docChgLst>
    <pc:chgData name="Nicholas Harvey" userId="6c8f5bcc-6372-430f-9774-4498d9d8aa03" providerId="ADAL" clId="{E751F445-D5A1-4C03-ACEE-CC58E15E20E4}"/>
    <pc:docChg chg="custSel modSld modMainMaster modNotesMaster">
      <pc:chgData name="Nicholas Harvey" userId="6c8f5bcc-6372-430f-9774-4498d9d8aa03" providerId="ADAL" clId="{E751F445-D5A1-4C03-ACEE-CC58E15E20E4}" dt="2021-05-11T22:11:58.558" v="24" actId="20577"/>
      <pc:docMkLst>
        <pc:docMk/>
      </pc:docMkLst>
      <pc:sldChg chg="delSp modSp mod">
        <pc:chgData name="Nicholas Harvey" userId="6c8f5bcc-6372-430f-9774-4498d9d8aa03" providerId="ADAL" clId="{E751F445-D5A1-4C03-ACEE-CC58E15E20E4}" dt="2021-05-11T22:11:58.558" v="24" actId="20577"/>
        <pc:sldMkLst>
          <pc:docMk/>
          <pc:sldMk cId="2301519044" sldId="256"/>
        </pc:sldMkLst>
        <pc:spChg chg="mod">
          <ac:chgData name="Nicholas Harvey" userId="6c8f5bcc-6372-430f-9774-4498d9d8aa03" providerId="ADAL" clId="{E751F445-D5A1-4C03-ACEE-CC58E15E20E4}" dt="2021-05-11T22:07:32.927" v="1"/>
          <ac:spMkLst>
            <pc:docMk/>
            <pc:sldMk cId="2301519044" sldId="256"/>
            <ac:spMk id="2" creationId="{00000000-0000-0000-0000-000000000000}"/>
          </ac:spMkLst>
        </pc:spChg>
        <pc:spChg chg="mod">
          <ac:chgData name="Nicholas Harvey" userId="6c8f5bcc-6372-430f-9774-4498d9d8aa03" providerId="ADAL" clId="{E751F445-D5A1-4C03-ACEE-CC58E15E20E4}" dt="2021-05-11T22:11:58.558" v="24" actId="20577"/>
          <ac:spMkLst>
            <pc:docMk/>
            <pc:sldMk cId="2301519044" sldId="256"/>
            <ac:spMk id="3" creationId="{00000000-0000-0000-0000-000000000000}"/>
          </ac:spMkLst>
        </pc:spChg>
        <pc:picChg chg="del">
          <ac:chgData name="Nicholas Harvey" userId="6c8f5bcc-6372-430f-9774-4498d9d8aa03" providerId="ADAL" clId="{E751F445-D5A1-4C03-ACEE-CC58E15E20E4}" dt="2021-05-11T22:07:22.668" v="0"/>
          <ac:picMkLst>
            <pc:docMk/>
            <pc:sldMk cId="2301519044" sldId="256"/>
            <ac:picMk id="4" creationId="{6B8E987C-88EA-431A-84C5-FE4CFAFEBE8C}"/>
          </ac:picMkLst>
        </pc:picChg>
        <pc:picChg chg="mod">
          <ac:chgData name="Nicholas Harvey" userId="6c8f5bcc-6372-430f-9774-4498d9d8aa03" providerId="ADAL" clId="{E751F445-D5A1-4C03-ACEE-CC58E15E20E4}" dt="2021-05-11T22:07:32.927" v="1"/>
          <ac:picMkLst>
            <pc:docMk/>
            <pc:sldMk cId="2301519044" sldId="256"/>
            <ac:picMk id="5122" creationId="{00000000-0000-0000-0000-000000000000}"/>
          </ac:picMkLst>
        </pc:picChg>
      </pc:sldChg>
      <pc:sldChg chg="modSp mod">
        <pc:chgData name="Nicholas Harvey" userId="6c8f5bcc-6372-430f-9774-4498d9d8aa03" providerId="ADAL" clId="{E751F445-D5A1-4C03-ACEE-CC58E15E20E4}" dt="2021-05-11T22:07:33.857" v="2" actId="27636"/>
        <pc:sldMkLst>
          <pc:docMk/>
          <pc:sldMk cId="3728296643" sldId="257"/>
        </pc:sldMkLst>
        <pc:spChg chg="mod">
          <ac:chgData name="Nicholas Harvey" userId="6c8f5bcc-6372-430f-9774-4498d9d8aa03" providerId="ADAL" clId="{E751F445-D5A1-4C03-ACEE-CC58E15E20E4}" dt="2021-05-11T22:07:33.857" v="2" actId="27636"/>
          <ac:spMkLst>
            <pc:docMk/>
            <pc:sldMk cId="3728296643" sldId="257"/>
            <ac:spMk id="3" creationId="{00000000-0000-0000-0000-000000000000}"/>
          </ac:spMkLst>
        </pc:spChg>
      </pc:sldChg>
      <pc:sldChg chg="modSp modNotes">
        <pc:chgData name="Nicholas Harvey" userId="6c8f5bcc-6372-430f-9774-4498d9d8aa03" providerId="ADAL" clId="{E751F445-D5A1-4C03-ACEE-CC58E15E20E4}" dt="2021-05-11T22:07:32.927" v="1"/>
        <pc:sldMkLst>
          <pc:docMk/>
          <pc:sldMk cId="2068050493" sldId="258"/>
        </pc:sldMkLst>
        <pc:spChg chg="mod">
          <ac:chgData name="Nicholas Harvey" userId="6c8f5bcc-6372-430f-9774-4498d9d8aa03" providerId="ADAL" clId="{E751F445-D5A1-4C03-ACEE-CC58E15E20E4}" dt="2021-05-11T22:07:32.927" v="1"/>
          <ac:spMkLst>
            <pc:docMk/>
            <pc:sldMk cId="2068050493" sldId="258"/>
            <ac:spMk id="2" creationId="{00000000-0000-0000-0000-000000000000}"/>
          </ac:spMkLst>
        </pc:spChg>
        <pc:spChg chg="mod">
          <ac:chgData name="Nicholas Harvey" userId="6c8f5bcc-6372-430f-9774-4498d9d8aa03" providerId="ADAL" clId="{E751F445-D5A1-4C03-ACEE-CC58E15E20E4}" dt="2021-05-11T22:07:32.927" v="1"/>
          <ac:spMkLst>
            <pc:docMk/>
            <pc:sldMk cId="2068050493" sldId="258"/>
            <ac:spMk id="3" creationId="{00000000-0000-0000-0000-000000000000}"/>
          </ac:spMkLst>
        </pc:spChg>
        <pc:spChg chg="mod">
          <ac:chgData name="Nicholas Harvey" userId="6c8f5bcc-6372-430f-9774-4498d9d8aa03" providerId="ADAL" clId="{E751F445-D5A1-4C03-ACEE-CC58E15E20E4}" dt="2021-05-11T22:07:32.927" v="1"/>
          <ac:spMkLst>
            <pc:docMk/>
            <pc:sldMk cId="2068050493" sldId="258"/>
            <ac:spMk id="14341" creationId="{00000000-0000-0000-0000-000000000000}"/>
          </ac:spMkLst>
        </pc:spChg>
        <pc:picChg chg="mod">
          <ac:chgData name="Nicholas Harvey" userId="6c8f5bcc-6372-430f-9774-4498d9d8aa03" providerId="ADAL" clId="{E751F445-D5A1-4C03-ACEE-CC58E15E20E4}" dt="2021-05-11T22:07:32.927" v="1"/>
          <ac:picMkLst>
            <pc:docMk/>
            <pc:sldMk cId="2068050493" sldId="258"/>
            <ac:picMk id="14340" creationId="{00000000-0000-0000-0000-000000000000}"/>
          </ac:picMkLst>
        </pc:picChg>
      </pc:sldChg>
      <pc:sldChg chg="modSp">
        <pc:chgData name="Nicholas Harvey" userId="6c8f5bcc-6372-430f-9774-4498d9d8aa03" providerId="ADAL" clId="{E751F445-D5A1-4C03-ACEE-CC58E15E20E4}" dt="2021-05-11T22:07:32.927" v="1"/>
        <pc:sldMkLst>
          <pc:docMk/>
          <pc:sldMk cId="4251962409" sldId="259"/>
        </pc:sldMkLst>
        <pc:spChg chg="mod">
          <ac:chgData name="Nicholas Harvey" userId="6c8f5bcc-6372-430f-9774-4498d9d8aa03" providerId="ADAL" clId="{E751F445-D5A1-4C03-ACEE-CC58E15E20E4}" dt="2021-05-11T22:07:32.927" v="1"/>
          <ac:spMkLst>
            <pc:docMk/>
            <pc:sldMk cId="4251962409" sldId="259"/>
            <ac:spMk id="2" creationId="{00000000-0000-0000-0000-000000000000}"/>
          </ac:spMkLst>
        </pc:spChg>
        <pc:spChg chg="mod">
          <ac:chgData name="Nicholas Harvey" userId="6c8f5bcc-6372-430f-9774-4498d9d8aa03" providerId="ADAL" clId="{E751F445-D5A1-4C03-ACEE-CC58E15E20E4}" dt="2021-05-11T22:07:32.927" v="1"/>
          <ac:spMkLst>
            <pc:docMk/>
            <pc:sldMk cId="4251962409" sldId="259"/>
            <ac:spMk id="3" creationId="{00000000-0000-0000-0000-000000000000}"/>
          </ac:spMkLst>
        </pc:spChg>
      </pc:sldChg>
      <pc:sldChg chg="modSp">
        <pc:chgData name="Nicholas Harvey" userId="6c8f5bcc-6372-430f-9774-4498d9d8aa03" providerId="ADAL" clId="{E751F445-D5A1-4C03-ACEE-CC58E15E20E4}" dt="2021-05-11T22:07:32.927" v="1"/>
        <pc:sldMkLst>
          <pc:docMk/>
          <pc:sldMk cId="372278347" sldId="260"/>
        </pc:sldMkLst>
        <pc:spChg chg="mod">
          <ac:chgData name="Nicholas Harvey" userId="6c8f5bcc-6372-430f-9774-4498d9d8aa03" providerId="ADAL" clId="{E751F445-D5A1-4C03-ACEE-CC58E15E20E4}" dt="2021-05-11T22:07:32.927" v="1"/>
          <ac:spMkLst>
            <pc:docMk/>
            <pc:sldMk cId="372278347" sldId="260"/>
            <ac:spMk id="5" creationId="{00000000-0000-0000-0000-000000000000}"/>
          </ac:spMkLst>
        </pc:spChg>
        <pc:picChg chg="mod">
          <ac:chgData name="Nicholas Harvey" userId="6c8f5bcc-6372-430f-9774-4498d9d8aa03" providerId="ADAL" clId="{E751F445-D5A1-4C03-ACEE-CC58E15E20E4}" dt="2021-05-11T22:07:32.927" v="1"/>
          <ac:picMkLst>
            <pc:docMk/>
            <pc:sldMk cId="372278347" sldId="260"/>
            <ac:picMk id="9218" creationId="{00000000-0000-0000-0000-000000000000}"/>
          </ac:picMkLst>
        </pc:picChg>
      </pc:sldChg>
      <pc:sldChg chg="modSp">
        <pc:chgData name="Nicholas Harvey" userId="6c8f5bcc-6372-430f-9774-4498d9d8aa03" providerId="ADAL" clId="{E751F445-D5A1-4C03-ACEE-CC58E15E20E4}" dt="2021-05-11T22:07:32.927" v="1"/>
        <pc:sldMkLst>
          <pc:docMk/>
          <pc:sldMk cId="1544427118" sldId="261"/>
        </pc:sldMkLst>
        <pc:spChg chg="mod">
          <ac:chgData name="Nicholas Harvey" userId="6c8f5bcc-6372-430f-9774-4498d9d8aa03" providerId="ADAL" clId="{E751F445-D5A1-4C03-ACEE-CC58E15E20E4}" dt="2021-05-11T22:07:32.927" v="1"/>
          <ac:spMkLst>
            <pc:docMk/>
            <pc:sldMk cId="1544427118" sldId="261"/>
            <ac:spMk id="2" creationId="{00000000-0000-0000-0000-000000000000}"/>
          </ac:spMkLst>
        </pc:spChg>
        <pc:spChg chg="mod">
          <ac:chgData name="Nicholas Harvey" userId="6c8f5bcc-6372-430f-9774-4498d9d8aa03" providerId="ADAL" clId="{E751F445-D5A1-4C03-ACEE-CC58E15E20E4}" dt="2021-05-11T22:07:32.927" v="1"/>
          <ac:spMkLst>
            <pc:docMk/>
            <pc:sldMk cId="1544427118" sldId="261"/>
            <ac:spMk id="3" creationId="{00000000-0000-0000-0000-000000000000}"/>
          </ac:spMkLst>
        </pc:spChg>
      </pc:sldChg>
      <pc:sldChg chg="modSp">
        <pc:chgData name="Nicholas Harvey" userId="6c8f5bcc-6372-430f-9774-4498d9d8aa03" providerId="ADAL" clId="{E751F445-D5A1-4C03-ACEE-CC58E15E20E4}" dt="2021-05-11T22:07:32.927" v="1"/>
        <pc:sldMkLst>
          <pc:docMk/>
          <pc:sldMk cId="2987509430" sldId="262"/>
        </pc:sldMkLst>
        <pc:spChg chg="mod">
          <ac:chgData name="Nicholas Harvey" userId="6c8f5bcc-6372-430f-9774-4498d9d8aa03" providerId="ADAL" clId="{E751F445-D5A1-4C03-ACEE-CC58E15E20E4}" dt="2021-05-11T22:07:32.927" v="1"/>
          <ac:spMkLst>
            <pc:docMk/>
            <pc:sldMk cId="2987509430" sldId="262"/>
            <ac:spMk id="3" creationId="{00000000-0000-0000-0000-000000000000}"/>
          </ac:spMkLst>
        </pc:spChg>
        <pc:spChg chg="mod">
          <ac:chgData name="Nicholas Harvey" userId="6c8f5bcc-6372-430f-9774-4498d9d8aa03" providerId="ADAL" clId="{E751F445-D5A1-4C03-ACEE-CC58E15E20E4}" dt="2021-05-11T22:07:32.927" v="1"/>
          <ac:spMkLst>
            <pc:docMk/>
            <pc:sldMk cId="2987509430" sldId="262"/>
            <ac:spMk id="4" creationId="{00000000-0000-0000-0000-000000000000}"/>
          </ac:spMkLst>
        </pc:spChg>
        <pc:picChg chg="mod">
          <ac:chgData name="Nicholas Harvey" userId="6c8f5bcc-6372-430f-9774-4498d9d8aa03" providerId="ADAL" clId="{E751F445-D5A1-4C03-ACEE-CC58E15E20E4}" dt="2021-05-11T22:07:32.927" v="1"/>
          <ac:picMkLst>
            <pc:docMk/>
            <pc:sldMk cId="2987509430" sldId="262"/>
            <ac:picMk id="2050" creationId="{00000000-0000-0000-0000-000000000000}"/>
          </ac:picMkLst>
        </pc:picChg>
      </pc:sldChg>
      <pc:sldChg chg="modSp modNotes">
        <pc:chgData name="Nicholas Harvey" userId="6c8f5bcc-6372-430f-9774-4498d9d8aa03" providerId="ADAL" clId="{E751F445-D5A1-4C03-ACEE-CC58E15E20E4}" dt="2021-05-11T22:07:32.927" v="1"/>
        <pc:sldMkLst>
          <pc:docMk/>
          <pc:sldMk cId="1617172083" sldId="263"/>
        </pc:sldMkLst>
        <pc:spChg chg="mod">
          <ac:chgData name="Nicholas Harvey" userId="6c8f5bcc-6372-430f-9774-4498d9d8aa03" providerId="ADAL" clId="{E751F445-D5A1-4C03-ACEE-CC58E15E20E4}" dt="2021-05-11T22:07:32.927" v="1"/>
          <ac:spMkLst>
            <pc:docMk/>
            <pc:sldMk cId="1617172083" sldId="263"/>
            <ac:spMk id="2" creationId="{00000000-0000-0000-0000-000000000000}"/>
          </ac:spMkLst>
        </pc:spChg>
        <pc:spChg chg="mod">
          <ac:chgData name="Nicholas Harvey" userId="6c8f5bcc-6372-430f-9774-4498d9d8aa03" providerId="ADAL" clId="{E751F445-D5A1-4C03-ACEE-CC58E15E20E4}" dt="2021-05-11T22:07:32.927" v="1"/>
          <ac:spMkLst>
            <pc:docMk/>
            <pc:sldMk cId="1617172083" sldId="263"/>
            <ac:spMk id="4" creationId="{00000000-0000-0000-0000-000000000000}"/>
          </ac:spMkLst>
        </pc:spChg>
        <pc:picChg chg="mod">
          <ac:chgData name="Nicholas Harvey" userId="6c8f5bcc-6372-430f-9774-4498d9d8aa03" providerId="ADAL" clId="{E751F445-D5A1-4C03-ACEE-CC58E15E20E4}" dt="2021-05-11T22:07:32.927" v="1"/>
          <ac:picMkLst>
            <pc:docMk/>
            <pc:sldMk cId="1617172083" sldId="263"/>
            <ac:picMk id="1026" creationId="{00000000-0000-0000-0000-000000000000}"/>
          </ac:picMkLst>
        </pc:picChg>
        <pc:picChg chg="mod">
          <ac:chgData name="Nicholas Harvey" userId="6c8f5bcc-6372-430f-9774-4498d9d8aa03" providerId="ADAL" clId="{E751F445-D5A1-4C03-ACEE-CC58E15E20E4}" dt="2021-05-11T22:07:32.927" v="1"/>
          <ac:picMkLst>
            <pc:docMk/>
            <pc:sldMk cId="1617172083" sldId="263"/>
            <ac:picMk id="1027" creationId="{00000000-0000-0000-0000-000000000000}"/>
          </ac:picMkLst>
        </pc:picChg>
      </pc:sldChg>
      <pc:sldChg chg="modSp modNotes">
        <pc:chgData name="Nicholas Harvey" userId="6c8f5bcc-6372-430f-9774-4498d9d8aa03" providerId="ADAL" clId="{E751F445-D5A1-4C03-ACEE-CC58E15E20E4}" dt="2021-05-11T22:07:32.927" v="1"/>
        <pc:sldMkLst>
          <pc:docMk/>
          <pc:sldMk cId="2998996371" sldId="264"/>
        </pc:sldMkLst>
        <pc:picChg chg="mod">
          <ac:chgData name="Nicholas Harvey" userId="6c8f5bcc-6372-430f-9774-4498d9d8aa03" providerId="ADAL" clId="{E751F445-D5A1-4C03-ACEE-CC58E15E20E4}" dt="2021-05-11T22:07:32.927" v="1"/>
          <ac:picMkLst>
            <pc:docMk/>
            <pc:sldMk cId="2998996371" sldId="264"/>
            <ac:picMk id="3074" creationId="{00000000-0000-0000-0000-000000000000}"/>
          </ac:picMkLst>
        </pc:picChg>
      </pc:sldChg>
      <pc:sldChg chg="modSp">
        <pc:chgData name="Nicholas Harvey" userId="6c8f5bcc-6372-430f-9774-4498d9d8aa03" providerId="ADAL" clId="{E751F445-D5A1-4C03-ACEE-CC58E15E20E4}" dt="2021-05-11T22:07:32.927" v="1"/>
        <pc:sldMkLst>
          <pc:docMk/>
          <pc:sldMk cId="2111383824" sldId="265"/>
        </pc:sldMkLst>
        <pc:spChg chg="mod">
          <ac:chgData name="Nicholas Harvey" userId="6c8f5bcc-6372-430f-9774-4498d9d8aa03" providerId="ADAL" clId="{E751F445-D5A1-4C03-ACEE-CC58E15E20E4}" dt="2021-05-11T22:07:32.927" v="1"/>
          <ac:spMkLst>
            <pc:docMk/>
            <pc:sldMk cId="2111383824" sldId="265"/>
            <ac:spMk id="2" creationId="{00000000-0000-0000-0000-000000000000}"/>
          </ac:spMkLst>
        </pc:spChg>
        <pc:spChg chg="mod">
          <ac:chgData name="Nicholas Harvey" userId="6c8f5bcc-6372-430f-9774-4498d9d8aa03" providerId="ADAL" clId="{E751F445-D5A1-4C03-ACEE-CC58E15E20E4}" dt="2021-05-11T22:07:32.927" v="1"/>
          <ac:spMkLst>
            <pc:docMk/>
            <pc:sldMk cId="2111383824" sldId="265"/>
            <ac:spMk id="3" creationId="{00000000-0000-0000-0000-000000000000}"/>
          </ac:spMkLst>
        </pc:spChg>
        <pc:spChg chg="mod">
          <ac:chgData name="Nicholas Harvey" userId="6c8f5bcc-6372-430f-9774-4498d9d8aa03" providerId="ADAL" clId="{E751F445-D5A1-4C03-ACEE-CC58E15E20E4}" dt="2021-05-11T22:07:32.927" v="1"/>
          <ac:spMkLst>
            <pc:docMk/>
            <pc:sldMk cId="2111383824" sldId="265"/>
            <ac:spMk id="4" creationId="{00000000-0000-0000-0000-000000000000}"/>
          </ac:spMkLst>
        </pc:spChg>
        <pc:spChg chg="mod">
          <ac:chgData name="Nicholas Harvey" userId="6c8f5bcc-6372-430f-9774-4498d9d8aa03" providerId="ADAL" clId="{E751F445-D5A1-4C03-ACEE-CC58E15E20E4}" dt="2021-05-11T22:07:32.927" v="1"/>
          <ac:spMkLst>
            <pc:docMk/>
            <pc:sldMk cId="2111383824" sldId="265"/>
            <ac:spMk id="5" creationId="{00000000-0000-0000-0000-000000000000}"/>
          </ac:spMkLst>
        </pc:spChg>
        <pc:picChg chg="mod">
          <ac:chgData name="Nicholas Harvey" userId="6c8f5bcc-6372-430f-9774-4498d9d8aa03" providerId="ADAL" clId="{E751F445-D5A1-4C03-ACEE-CC58E15E20E4}" dt="2021-05-11T22:07:32.927" v="1"/>
          <ac:picMkLst>
            <pc:docMk/>
            <pc:sldMk cId="2111383824" sldId="265"/>
            <ac:picMk id="6146" creationId="{00000000-0000-0000-0000-000000000000}"/>
          </ac:picMkLst>
        </pc:picChg>
      </pc:sldChg>
      <pc:sldChg chg="modSp modNotes">
        <pc:chgData name="Nicholas Harvey" userId="6c8f5bcc-6372-430f-9774-4498d9d8aa03" providerId="ADAL" clId="{E751F445-D5A1-4C03-ACEE-CC58E15E20E4}" dt="2021-05-11T22:07:32.927" v="1"/>
        <pc:sldMkLst>
          <pc:docMk/>
          <pc:sldMk cId="1217811665" sldId="266"/>
        </pc:sldMkLst>
        <pc:spChg chg="mod">
          <ac:chgData name="Nicholas Harvey" userId="6c8f5bcc-6372-430f-9774-4498d9d8aa03" providerId="ADAL" clId="{E751F445-D5A1-4C03-ACEE-CC58E15E20E4}" dt="2021-05-11T22:07:32.927" v="1"/>
          <ac:spMkLst>
            <pc:docMk/>
            <pc:sldMk cId="1217811665" sldId="266"/>
            <ac:spMk id="2" creationId="{00000000-0000-0000-0000-000000000000}"/>
          </ac:spMkLst>
        </pc:spChg>
        <pc:spChg chg="mod">
          <ac:chgData name="Nicholas Harvey" userId="6c8f5bcc-6372-430f-9774-4498d9d8aa03" providerId="ADAL" clId="{E751F445-D5A1-4C03-ACEE-CC58E15E20E4}" dt="2021-05-11T22:07:32.927" v="1"/>
          <ac:spMkLst>
            <pc:docMk/>
            <pc:sldMk cId="1217811665" sldId="266"/>
            <ac:spMk id="3" creationId="{00000000-0000-0000-0000-000000000000}"/>
          </ac:spMkLst>
        </pc:spChg>
        <pc:spChg chg="mod">
          <ac:chgData name="Nicholas Harvey" userId="6c8f5bcc-6372-430f-9774-4498d9d8aa03" providerId="ADAL" clId="{E751F445-D5A1-4C03-ACEE-CC58E15E20E4}" dt="2021-05-11T22:07:32.927" v="1"/>
          <ac:spMkLst>
            <pc:docMk/>
            <pc:sldMk cId="1217811665" sldId="266"/>
            <ac:spMk id="5" creationId="{00000000-0000-0000-0000-000000000000}"/>
          </ac:spMkLst>
        </pc:spChg>
        <pc:spChg chg="mod">
          <ac:chgData name="Nicholas Harvey" userId="6c8f5bcc-6372-430f-9774-4498d9d8aa03" providerId="ADAL" clId="{E751F445-D5A1-4C03-ACEE-CC58E15E20E4}" dt="2021-05-11T22:07:32.927" v="1"/>
          <ac:spMkLst>
            <pc:docMk/>
            <pc:sldMk cId="1217811665" sldId="266"/>
            <ac:spMk id="6" creationId="{00000000-0000-0000-0000-000000000000}"/>
          </ac:spMkLst>
        </pc:spChg>
        <pc:spChg chg="mod">
          <ac:chgData name="Nicholas Harvey" userId="6c8f5bcc-6372-430f-9774-4498d9d8aa03" providerId="ADAL" clId="{E751F445-D5A1-4C03-ACEE-CC58E15E20E4}" dt="2021-05-11T22:07:32.927" v="1"/>
          <ac:spMkLst>
            <pc:docMk/>
            <pc:sldMk cId="1217811665" sldId="266"/>
            <ac:spMk id="8" creationId="{00000000-0000-0000-0000-000000000000}"/>
          </ac:spMkLst>
        </pc:spChg>
        <pc:spChg chg="mod">
          <ac:chgData name="Nicholas Harvey" userId="6c8f5bcc-6372-430f-9774-4498d9d8aa03" providerId="ADAL" clId="{E751F445-D5A1-4C03-ACEE-CC58E15E20E4}" dt="2021-05-11T22:07:32.927" v="1"/>
          <ac:spMkLst>
            <pc:docMk/>
            <pc:sldMk cId="1217811665" sldId="266"/>
            <ac:spMk id="10" creationId="{00000000-0000-0000-0000-000000000000}"/>
          </ac:spMkLst>
        </pc:spChg>
        <pc:spChg chg="mod">
          <ac:chgData name="Nicholas Harvey" userId="6c8f5bcc-6372-430f-9774-4498d9d8aa03" providerId="ADAL" clId="{E751F445-D5A1-4C03-ACEE-CC58E15E20E4}" dt="2021-05-11T22:07:32.927" v="1"/>
          <ac:spMkLst>
            <pc:docMk/>
            <pc:sldMk cId="1217811665" sldId="266"/>
            <ac:spMk id="40" creationId="{00000000-0000-0000-0000-000000000000}"/>
          </ac:spMkLst>
        </pc:spChg>
        <pc:spChg chg="mod">
          <ac:chgData name="Nicholas Harvey" userId="6c8f5bcc-6372-430f-9774-4498d9d8aa03" providerId="ADAL" clId="{E751F445-D5A1-4C03-ACEE-CC58E15E20E4}" dt="2021-05-11T22:07:32.927" v="1"/>
          <ac:spMkLst>
            <pc:docMk/>
            <pc:sldMk cId="1217811665" sldId="266"/>
            <ac:spMk id="41" creationId="{00000000-0000-0000-0000-000000000000}"/>
          </ac:spMkLst>
        </pc:spChg>
        <pc:spChg chg="mod">
          <ac:chgData name="Nicholas Harvey" userId="6c8f5bcc-6372-430f-9774-4498d9d8aa03" providerId="ADAL" clId="{E751F445-D5A1-4C03-ACEE-CC58E15E20E4}" dt="2021-05-11T22:07:32.927" v="1"/>
          <ac:spMkLst>
            <pc:docMk/>
            <pc:sldMk cId="1217811665" sldId="266"/>
            <ac:spMk id="42" creationId="{00000000-0000-0000-0000-000000000000}"/>
          </ac:spMkLst>
        </pc:spChg>
        <pc:spChg chg="mod">
          <ac:chgData name="Nicholas Harvey" userId="6c8f5bcc-6372-430f-9774-4498d9d8aa03" providerId="ADAL" clId="{E751F445-D5A1-4C03-ACEE-CC58E15E20E4}" dt="2021-05-11T22:07:32.927" v="1"/>
          <ac:spMkLst>
            <pc:docMk/>
            <pc:sldMk cId="1217811665" sldId="266"/>
            <ac:spMk id="43" creationId="{00000000-0000-0000-0000-000000000000}"/>
          </ac:spMkLst>
        </pc:spChg>
        <pc:picChg chg="mod">
          <ac:chgData name="Nicholas Harvey" userId="6c8f5bcc-6372-430f-9774-4498d9d8aa03" providerId="ADAL" clId="{E751F445-D5A1-4C03-ACEE-CC58E15E20E4}" dt="2021-05-11T22:07:32.927" v="1"/>
          <ac:picMkLst>
            <pc:docMk/>
            <pc:sldMk cId="1217811665" sldId="266"/>
            <ac:picMk id="9" creationId="{00000000-0000-0000-0000-000000000000}"/>
          </ac:picMkLst>
        </pc:picChg>
        <pc:picChg chg="mod">
          <ac:chgData name="Nicholas Harvey" userId="6c8f5bcc-6372-430f-9774-4498d9d8aa03" providerId="ADAL" clId="{E751F445-D5A1-4C03-ACEE-CC58E15E20E4}" dt="2021-05-11T22:07:32.927" v="1"/>
          <ac:picMkLst>
            <pc:docMk/>
            <pc:sldMk cId="1217811665" sldId="266"/>
            <ac:picMk id="11" creationId="{00000000-0000-0000-0000-000000000000}"/>
          </ac:picMkLst>
        </pc:picChg>
        <pc:picChg chg="mod">
          <ac:chgData name="Nicholas Harvey" userId="6c8f5bcc-6372-430f-9774-4498d9d8aa03" providerId="ADAL" clId="{E751F445-D5A1-4C03-ACEE-CC58E15E20E4}" dt="2021-05-11T22:07:32.927" v="1"/>
          <ac:picMkLst>
            <pc:docMk/>
            <pc:sldMk cId="1217811665" sldId="266"/>
            <ac:picMk id="12" creationId="{00000000-0000-0000-0000-000000000000}"/>
          </ac:picMkLst>
        </pc:picChg>
        <pc:picChg chg="mod">
          <ac:chgData name="Nicholas Harvey" userId="6c8f5bcc-6372-430f-9774-4498d9d8aa03" providerId="ADAL" clId="{E751F445-D5A1-4C03-ACEE-CC58E15E20E4}" dt="2021-05-11T22:07:32.927" v="1"/>
          <ac:picMkLst>
            <pc:docMk/>
            <pc:sldMk cId="1217811665" sldId="266"/>
            <ac:picMk id="13" creationId="{00000000-0000-0000-0000-000000000000}"/>
          </ac:picMkLst>
        </pc:picChg>
        <pc:picChg chg="mod">
          <ac:chgData name="Nicholas Harvey" userId="6c8f5bcc-6372-430f-9774-4498d9d8aa03" providerId="ADAL" clId="{E751F445-D5A1-4C03-ACEE-CC58E15E20E4}" dt="2021-05-11T22:07:32.927" v="1"/>
          <ac:picMkLst>
            <pc:docMk/>
            <pc:sldMk cId="1217811665" sldId="266"/>
            <ac:picMk id="14" creationId="{00000000-0000-0000-0000-000000000000}"/>
          </ac:picMkLst>
        </pc:picChg>
        <pc:picChg chg="mod">
          <ac:chgData name="Nicholas Harvey" userId="6c8f5bcc-6372-430f-9774-4498d9d8aa03" providerId="ADAL" clId="{E751F445-D5A1-4C03-ACEE-CC58E15E20E4}" dt="2021-05-11T22:07:32.927" v="1"/>
          <ac:picMkLst>
            <pc:docMk/>
            <pc:sldMk cId="1217811665" sldId="266"/>
            <ac:picMk id="15" creationId="{00000000-0000-0000-0000-000000000000}"/>
          </ac:picMkLst>
        </pc:picChg>
        <pc:picChg chg="mod">
          <ac:chgData name="Nicholas Harvey" userId="6c8f5bcc-6372-430f-9774-4498d9d8aa03" providerId="ADAL" clId="{E751F445-D5A1-4C03-ACEE-CC58E15E20E4}" dt="2021-05-11T22:07:32.927" v="1"/>
          <ac:picMkLst>
            <pc:docMk/>
            <pc:sldMk cId="1217811665" sldId="266"/>
            <ac:picMk id="16" creationId="{00000000-0000-0000-0000-000000000000}"/>
          </ac:picMkLst>
        </pc:picChg>
        <pc:picChg chg="mod">
          <ac:chgData name="Nicholas Harvey" userId="6c8f5bcc-6372-430f-9774-4498d9d8aa03" providerId="ADAL" clId="{E751F445-D5A1-4C03-ACEE-CC58E15E20E4}" dt="2021-05-11T22:07:32.927" v="1"/>
          <ac:picMkLst>
            <pc:docMk/>
            <pc:sldMk cId="1217811665" sldId="266"/>
            <ac:picMk id="17" creationId="{00000000-0000-0000-0000-000000000000}"/>
          </ac:picMkLst>
        </pc:picChg>
        <pc:picChg chg="mod">
          <ac:chgData name="Nicholas Harvey" userId="6c8f5bcc-6372-430f-9774-4498d9d8aa03" providerId="ADAL" clId="{E751F445-D5A1-4C03-ACEE-CC58E15E20E4}" dt="2021-05-11T22:07:32.927" v="1"/>
          <ac:picMkLst>
            <pc:docMk/>
            <pc:sldMk cId="1217811665" sldId="266"/>
            <ac:picMk id="18" creationId="{00000000-0000-0000-0000-000000000000}"/>
          </ac:picMkLst>
        </pc:picChg>
        <pc:picChg chg="mod">
          <ac:chgData name="Nicholas Harvey" userId="6c8f5bcc-6372-430f-9774-4498d9d8aa03" providerId="ADAL" clId="{E751F445-D5A1-4C03-ACEE-CC58E15E20E4}" dt="2021-05-11T22:07:32.927" v="1"/>
          <ac:picMkLst>
            <pc:docMk/>
            <pc:sldMk cId="1217811665" sldId="266"/>
            <ac:picMk id="19" creationId="{00000000-0000-0000-0000-000000000000}"/>
          </ac:picMkLst>
        </pc:picChg>
        <pc:picChg chg="mod">
          <ac:chgData name="Nicholas Harvey" userId="6c8f5bcc-6372-430f-9774-4498d9d8aa03" providerId="ADAL" clId="{E751F445-D5A1-4C03-ACEE-CC58E15E20E4}" dt="2021-05-11T22:07:32.927" v="1"/>
          <ac:picMkLst>
            <pc:docMk/>
            <pc:sldMk cId="1217811665" sldId="266"/>
            <ac:picMk id="20" creationId="{00000000-0000-0000-0000-000000000000}"/>
          </ac:picMkLst>
        </pc:picChg>
        <pc:picChg chg="mod">
          <ac:chgData name="Nicholas Harvey" userId="6c8f5bcc-6372-430f-9774-4498d9d8aa03" providerId="ADAL" clId="{E751F445-D5A1-4C03-ACEE-CC58E15E20E4}" dt="2021-05-11T22:07:32.927" v="1"/>
          <ac:picMkLst>
            <pc:docMk/>
            <pc:sldMk cId="1217811665" sldId="266"/>
            <ac:picMk id="21" creationId="{00000000-0000-0000-0000-000000000000}"/>
          </ac:picMkLst>
        </pc:picChg>
        <pc:picChg chg="mod">
          <ac:chgData name="Nicholas Harvey" userId="6c8f5bcc-6372-430f-9774-4498d9d8aa03" providerId="ADAL" clId="{E751F445-D5A1-4C03-ACEE-CC58E15E20E4}" dt="2021-05-11T22:07:32.927" v="1"/>
          <ac:picMkLst>
            <pc:docMk/>
            <pc:sldMk cId="1217811665" sldId="266"/>
            <ac:picMk id="22" creationId="{00000000-0000-0000-0000-000000000000}"/>
          </ac:picMkLst>
        </pc:picChg>
        <pc:picChg chg="mod">
          <ac:chgData name="Nicholas Harvey" userId="6c8f5bcc-6372-430f-9774-4498d9d8aa03" providerId="ADAL" clId="{E751F445-D5A1-4C03-ACEE-CC58E15E20E4}" dt="2021-05-11T22:07:32.927" v="1"/>
          <ac:picMkLst>
            <pc:docMk/>
            <pc:sldMk cId="1217811665" sldId="266"/>
            <ac:picMk id="23" creationId="{00000000-0000-0000-0000-000000000000}"/>
          </ac:picMkLst>
        </pc:picChg>
        <pc:picChg chg="mod">
          <ac:chgData name="Nicholas Harvey" userId="6c8f5bcc-6372-430f-9774-4498d9d8aa03" providerId="ADAL" clId="{E751F445-D5A1-4C03-ACEE-CC58E15E20E4}" dt="2021-05-11T22:07:32.927" v="1"/>
          <ac:picMkLst>
            <pc:docMk/>
            <pc:sldMk cId="1217811665" sldId="266"/>
            <ac:picMk id="24" creationId="{00000000-0000-0000-0000-000000000000}"/>
          </ac:picMkLst>
        </pc:picChg>
        <pc:picChg chg="mod">
          <ac:chgData name="Nicholas Harvey" userId="6c8f5bcc-6372-430f-9774-4498d9d8aa03" providerId="ADAL" clId="{E751F445-D5A1-4C03-ACEE-CC58E15E20E4}" dt="2021-05-11T22:07:32.927" v="1"/>
          <ac:picMkLst>
            <pc:docMk/>
            <pc:sldMk cId="1217811665" sldId="266"/>
            <ac:picMk id="25" creationId="{00000000-0000-0000-0000-000000000000}"/>
          </ac:picMkLst>
        </pc:picChg>
        <pc:picChg chg="mod">
          <ac:chgData name="Nicholas Harvey" userId="6c8f5bcc-6372-430f-9774-4498d9d8aa03" providerId="ADAL" clId="{E751F445-D5A1-4C03-ACEE-CC58E15E20E4}" dt="2021-05-11T22:07:32.927" v="1"/>
          <ac:picMkLst>
            <pc:docMk/>
            <pc:sldMk cId="1217811665" sldId="266"/>
            <ac:picMk id="26" creationId="{00000000-0000-0000-0000-000000000000}"/>
          </ac:picMkLst>
        </pc:picChg>
        <pc:picChg chg="mod">
          <ac:chgData name="Nicholas Harvey" userId="6c8f5bcc-6372-430f-9774-4498d9d8aa03" providerId="ADAL" clId="{E751F445-D5A1-4C03-ACEE-CC58E15E20E4}" dt="2021-05-11T22:07:32.927" v="1"/>
          <ac:picMkLst>
            <pc:docMk/>
            <pc:sldMk cId="1217811665" sldId="266"/>
            <ac:picMk id="27" creationId="{00000000-0000-0000-0000-000000000000}"/>
          </ac:picMkLst>
        </pc:picChg>
        <pc:picChg chg="mod">
          <ac:chgData name="Nicholas Harvey" userId="6c8f5bcc-6372-430f-9774-4498d9d8aa03" providerId="ADAL" clId="{E751F445-D5A1-4C03-ACEE-CC58E15E20E4}" dt="2021-05-11T22:07:32.927" v="1"/>
          <ac:picMkLst>
            <pc:docMk/>
            <pc:sldMk cId="1217811665" sldId="266"/>
            <ac:picMk id="28" creationId="{00000000-0000-0000-0000-000000000000}"/>
          </ac:picMkLst>
        </pc:picChg>
        <pc:picChg chg="mod">
          <ac:chgData name="Nicholas Harvey" userId="6c8f5bcc-6372-430f-9774-4498d9d8aa03" providerId="ADAL" clId="{E751F445-D5A1-4C03-ACEE-CC58E15E20E4}" dt="2021-05-11T22:07:32.927" v="1"/>
          <ac:picMkLst>
            <pc:docMk/>
            <pc:sldMk cId="1217811665" sldId="266"/>
            <ac:picMk id="29" creationId="{00000000-0000-0000-0000-000000000000}"/>
          </ac:picMkLst>
        </pc:picChg>
        <pc:picChg chg="mod">
          <ac:chgData name="Nicholas Harvey" userId="6c8f5bcc-6372-430f-9774-4498d9d8aa03" providerId="ADAL" clId="{E751F445-D5A1-4C03-ACEE-CC58E15E20E4}" dt="2021-05-11T22:07:32.927" v="1"/>
          <ac:picMkLst>
            <pc:docMk/>
            <pc:sldMk cId="1217811665" sldId="266"/>
            <ac:picMk id="30" creationId="{00000000-0000-0000-0000-000000000000}"/>
          </ac:picMkLst>
        </pc:picChg>
        <pc:picChg chg="mod">
          <ac:chgData name="Nicholas Harvey" userId="6c8f5bcc-6372-430f-9774-4498d9d8aa03" providerId="ADAL" clId="{E751F445-D5A1-4C03-ACEE-CC58E15E20E4}" dt="2021-05-11T22:07:32.927" v="1"/>
          <ac:picMkLst>
            <pc:docMk/>
            <pc:sldMk cId="1217811665" sldId="266"/>
            <ac:picMk id="31" creationId="{00000000-0000-0000-0000-000000000000}"/>
          </ac:picMkLst>
        </pc:picChg>
        <pc:picChg chg="mod">
          <ac:chgData name="Nicholas Harvey" userId="6c8f5bcc-6372-430f-9774-4498d9d8aa03" providerId="ADAL" clId="{E751F445-D5A1-4C03-ACEE-CC58E15E20E4}" dt="2021-05-11T22:07:32.927" v="1"/>
          <ac:picMkLst>
            <pc:docMk/>
            <pc:sldMk cId="1217811665" sldId="266"/>
            <ac:picMk id="32" creationId="{00000000-0000-0000-0000-000000000000}"/>
          </ac:picMkLst>
        </pc:picChg>
        <pc:picChg chg="mod">
          <ac:chgData name="Nicholas Harvey" userId="6c8f5bcc-6372-430f-9774-4498d9d8aa03" providerId="ADAL" clId="{E751F445-D5A1-4C03-ACEE-CC58E15E20E4}" dt="2021-05-11T22:07:32.927" v="1"/>
          <ac:picMkLst>
            <pc:docMk/>
            <pc:sldMk cId="1217811665" sldId="266"/>
            <ac:picMk id="33" creationId="{00000000-0000-0000-0000-000000000000}"/>
          </ac:picMkLst>
        </pc:picChg>
        <pc:picChg chg="mod">
          <ac:chgData name="Nicholas Harvey" userId="6c8f5bcc-6372-430f-9774-4498d9d8aa03" providerId="ADAL" clId="{E751F445-D5A1-4C03-ACEE-CC58E15E20E4}" dt="2021-05-11T22:07:32.927" v="1"/>
          <ac:picMkLst>
            <pc:docMk/>
            <pc:sldMk cId="1217811665" sldId="266"/>
            <ac:picMk id="34" creationId="{00000000-0000-0000-0000-000000000000}"/>
          </ac:picMkLst>
        </pc:picChg>
        <pc:picChg chg="mod">
          <ac:chgData name="Nicholas Harvey" userId="6c8f5bcc-6372-430f-9774-4498d9d8aa03" providerId="ADAL" clId="{E751F445-D5A1-4C03-ACEE-CC58E15E20E4}" dt="2021-05-11T22:07:32.927" v="1"/>
          <ac:picMkLst>
            <pc:docMk/>
            <pc:sldMk cId="1217811665" sldId="266"/>
            <ac:picMk id="35" creationId="{00000000-0000-0000-0000-000000000000}"/>
          </ac:picMkLst>
        </pc:picChg>
        <pc:picChg chg="mod">
          <ac:chgData name="Nicholas Harvey" userId="6c8f5bcc-6372-430f-9774-4498d9d8aa03" providerId="ADAL" clId="{E751F445-D5A1-4C03-ACEE-CC58E15E20E4}" dt="2021-05-11T22:07:32.927" v="1"/>
          <ac:picMkLst>
            <pc:docMk/>
            <pc:sldMk cId="1217811665" sldId="266"/>
            <ac:picMk id="36" creationId="{00000000-0000-0000-0000-000000000000}"/>
          </ac:picMkLst>
        </pc:picChg>
        <pc:picChg chg="mod">
          <ac:chgData name="Nicholas Harvey" userId="6c8f5bcc-6372-430f-9774-4498d9d8aa03" providerId="ADAL" clId="{E751F445-D5A1-4C03-ACEE-CC58E15E20E4}" dt="2021-05-11T22:07:32.927" v="1"/>
          <ac:picMkLst>
            <pc:docMk/>
            <pc:sldMk cId="1217811665" sldId="266"/>
            <ac:picMk id="37" creationId="{00000000-0000-0000-0000-000000000000}"/>
          </ac:picMkLst>
        </pc:picChg>
        <pc:picChg chg="mod">
          <ac:chgData name="Nicholas Harvey" userId="6c8f5bcc-6372-430f-9774-4498d9d8aa03" providerId="ADAL" clId="{E751F445-D5A1-4C03-ACEE-CC58E15E20E4}" dt="2021-05-11T22:07:32.927" v="1"/>
          <ac:picMkLst>
            <pc:docMk/>
            <pc:sldMk cId="1217811665" sldId="266"/>
            <ac:picMk id="38" creationId="{00000000-0000-0000-0000-000000000000}"/>
          </ac:picMkLst>
        </pc:picChg>
        <pc:picChg chg="mod">
          <ac:chgData name="Nicholas Harvey" userId="6c8f5bcc-6372-430f-9774-4498d9d8aa03" providerId="ADAL" clId="{E751F445-D5A1-4C03-ACEE-CC58E15E20E4}" dt="2021-05-11T22:07:32.927" v="1"/>
          <ac:picMkLst>
            <pc:docMk/>
            <pc:sldMk cId="1217811665" sldId="266"/>
            <ac:picMk id="4099" creationId="{00000000-0000-0000-0000-000000000000}"/>
          </ac:picMkLst>
        </pc:picChg>
      </pc:sldChg>
      <pc:sldChg chg="modSp">
        <pc:chgData name="Nicholas Harvey" userId="6c8f5bcc-6372-430f-9774-4498d9d8aa03" providerId="ADAL" clId="{E751F445-D5A1-4C03-ACEE-CC58E15E20E4}" dt="2021-05-11T22:07:32.927" v="1"/>
        <pc:sldMkLst>
          <pc:docMk/>
          <pc:sldMk cId="1091710436" sldId="267"/>
        </pc:sldMkLst>
        <pc:spChg chg="mod">
          <ac:chgData name="Nicholas Harvey" userId="6c8f5bcc-6372-430f-9774-4498d9d8aa03" providerId="ADAL" clId="{E751F445-D5A1-4C03-ACEE-CC58E15E20E4}" dt="2021-05-11T22:07:32.927" v="1"/>
          <ac:spMkLst>
            <pc:docMk/>
            <pc:sldMk cId="1091710436" sldId="267"/>
            <ac:spMk id="5" creationId="{00000000-0000-0000-0000-000000000000}"/>
          </ac:spMkLst>
        </pc:spChg>
        <pc:spChg chg="mod">
          <ac:chgData name="Nicholas Harvey" userId="6c8f5bcc-6372-430f-9774-4498d9d8aa03" providerId="ADAL" clId="{E751F445-D5A1-4C03-ACEE-CC58E15E20E4}" dt="2021-05-11T22:07:32.927" v="1"/>
          <ac:spMkLst>
            <pc:docMk/>
            <pc:sldMk cId="1091710436" sldId="267"/>
            <ac:spMk id="6" creationId="{00000000-0000-0000-0000-000000000000}"/>
          </ac:spMkLst>
        </pc:spChg>
        <pc:spChg chg="mod">
          <ac:chgData name="Nicholas Harvey" userId="6c8f5bcc-6372-430f-9774-4498d9d8aa03" providerId="ADAL" clId="{E751F445-D5A1-4C03-ACEE-CC58E15E20E4}" dt="2021-05-11T22:07:32.927" v="1"/>
          <ac:spMkLst>
            <pc:docMk/>
            <pc:sldMk cId="1091710436" sldId="267"/>
            <ac:spMk id="7" creationId="{00000000-0000-0000-0000-000000000000}"/>
          </ac:spMkLst>
        </pc:spChg>
        <pc:spChg chg="mod">
          <ac:chgData name="Nicholas Harvey" userId="6c8f5bcc-6372-430f-9774-4498d9d8aa03" providerId="ADAL" clId="{E751F445-D5A1-4C03-ACEE-CC58E15E20E4}" dt="2021-05-11T22:07:32.927" v="1"/>
          <ac:spMkLst>
            <pc:docMk/>
            <pc:sldMk cId="1091710436" sldId="267"/>
            <ac:spMk id="8" creationId="{00000000-0000-0000-0000-000000000000}"/>
          </ac:spMkLst>
        </pc:spChg>
        <pc:spChg chg="mod">
          <ac:chgData name="Nicholas Harvey" userId="6c8f5bcc-6372-430f-9774-4498d9d8aa03" providerId="ADAL" clId="{E751F445-D5A1-4C03-ACEE-CC58E15E20E4}" dt="2021-05-11T22:07:32.927" v="1"/>
          <ac:spMkLst>
            <pc:docMk/>
            <pc:sldMk cId="1091710436" sldId="267"/>
            <ac:spMk id="9" creationId="{00000000-0000-0000-0000-000000000000}"/>
          </ac:spMkLst>
        </pc:spChg>
        <pc:spChg chg="mod">
          <ac:chgData name="Nicholas Harvey" userId="6c8f5bcc-6372-430f-9774-4498d9d8aa03" providerId="ADAL" clId="{E751F445-D5A1-4C03-ACEE-CC58E15E20E4}" dt="2021-05-11T22:07:32.927" v="1"/>
          <ac:spMkLst>
            <pc:docMk/>
            <pc:sldMk cId="1091710436" sldId="267"/>
            <ac:spMk id="10" creationId="{00000000-0000-0000-0000-000000000000}"/>
          </ac:spMkLst>
        </pc:spChg>
        <pc:graphicFrameChg chg="mod">
          <ac:chgData name="Nicholas Harvey" userId="6c8f5bcc-6372-430f-9774-4498d9d8aa03" providerId="ADAL" clId="{E751F445-D5A1-4C03-ACEE-CC58E15E20E4}" dt="2021-05-11T22:07:32.927" v="1"/>
          <ac:graphicFrameMkLst>
            <pc:docMk/>
            <pc:sldMk cId="1091710436" sldId="267"/>
            <ac:graphicFrameMk id="4" creationId="{00000000-0000-0000-0000-000000000000}"/>
          </ac:graphicFrameMkLst>
        </pc:graphicFrameChg>
      </pc:sldChg>
      <pc:sldChg chg="modSp">
        <pc:chgData name="Nicholas Harvey" userId="6c8f5bcc-6372-430f-9774-4498d9d8aa03" providerId="ADAL" clId="{E751F445-D5A1-4C03-ACEE-CC58E15E20E4}" dt="2021-05-11T22:07:32.927" v="1"/>
        <pc:sldMkLst>
          <pc:docMk/>
          <pc:sldMk cId="2180956264" sldId="268"/>
        </pc:sldMkLst>
        <pc:spChg chg="mod">
          <ac:chgData name="Nicholas Harvey" userId="6c8f5bcc-6372-430f-9774-4498d9d8aa03" providerId="ADAL" clId="{E751F445-D5A1-4C03-ACEE-CC58E15E20E4}" dt="2021-05-11T22:07:32.927" v="1"/>
          <ac:spMkLst>
            <pc:docMk/>
            <pc:sldMk cId="2180956264" sldId="268"/>
            <ac:spMk id="5" creationId="{00000000-0000-0000-0000-000000000000}"/>
          </ac:spMkLst>
        </pc:spChg>
        <pc:spChg chg="mod">
          <ac:chgData name="Nicholas Harvey" userId="6c8f5bcc-6372-430f-9774-4498d9d8aa03" providerId="ADAL" clId="{E751F445-D5A1-4C03-ACEE-CC58E15E20E4}" dt="2021-05-11T22:07:32.927" v="1"/>
          <ac:spMkLst>
            <pc:docMk/>
            <pc:sldMk cId="2180956264" sldId="268"/>
            <ac:spMk id="6" creationId="{00000000-0000-0000-0000-000000000000}"/>
          </ac:spMkLst>
        </pc:spChg>
        <pc:spChg chg="mod">
          <ac:chgData name="Nicholas Harvey" userId="6c8f5bcc-6372-430f-9774-4498d9d8aa03" providerId="ADAL" clId="{E751F445-D5A1-4C03-ACEE-CC58E15E20E4}" dt="2021-05-11T22:07:32.927" v="1"/>
          <ac:spMkLst>
            <pc:docMk/>
            <pc:sldMk cId="2180956264" sldId="268"/>
            <ac:spMk id="7" creationId="{00000000-0000-0000-0000-000000000000}"/>
          </ac:spMkLst>
        </pc:spChg>
        <pc:spChg chg="mod">
          <ac:chgData name="Nicholas Harvey" userId="6c8f5bcc-6372-430f-9774-4498d9d8aa03" providerId="ADAL" clId="{E751F445-D5A1-4C03-ACEE-CC58E15E20E4}" dt="2021-05-11T22:07:32.927" v="1"/>
          <ac:spMkLst>
            <pc:docMk/>
            <pc:sldMk cId="2180956264" sldId="268"/>
            <ac:spMk id="8" creationId="{00000000-0000-0000-0000-000000000000}"/>
          </ac:spMkLst>
        </pc:spChg>
        <pc:graphicFrameChg chg="mod">
          <ac:chgData name="Nicholas Harvey" userId="6c8f5bcc-6372-430f-9774-4498d9d8aa03" providerId="ADAL" clId="{E751F445-D5A1-4C03-ACEE-CC58E15E20E4}" dt="2021-05-11T22:07:32.927" v="1"/>
          <ac:graphicFrameMkLst>
            <pc:docMk/>
            <pc:sldMk cId="2180956264" sldId="268"/>
            <ac:graphicFrameMk id="4" creationId="{00000000-0000-0000-0000-000000000000}"/>
          </ac:graphicFrameMkLst>
        </pc:graphicFrameChg>
      </pc:sldChg>
      <pc:sldChg chg="modSp">
        <pc:chgData name="Nicholas Harvey" userId="6c8f5bcc-6372-430f-9774-4498d9d8aa03" providerId="ADAL" clId="{E751F445-D5A1-4C03-ACEE-CC58E15E20E4}" dt="2021-05-11T22:07:32.927" v="1"/>
        <pc:sldMkLst>
          <pc:docMk/>
          <pc:sldMk cId="1987676501" sldId="269"/>
        </pc:sldMkLst>
        <pc:spChg chg="mod">
          <ac:chgData name="Nicholas Harvey" userId="6c8f5bcc-6372-430f-9774-4498d9d8aa03" providerId="ADAL" clId="{E751F445-D5A1-4C03-ACEE-CC58E15E20E4}" dt="2021-05-11T22:07:32.927" v="1"/>
          <ac:spMkLst>
            <pc:docMk/>
            <pc:sldMk cId="1987676501" sldId="269"/>
            <ac:spMk id="2" creationId="{00000000-0000-0000-0000-000000000000}"/>
          </ac:spMkLst>
        </pc:spChg>
        <pc:spChg chg="mod">
          <ac:chgData name="Nicholas Harvey" userId="6c8f5bcc-6372-430f-9774-4498d9d8aa03" providerId="ADAL" clId="{E751F445-D5A1-4C03-ACEE-CC58E15E20E4}" dt="2021-05-11T22:07:32.927" v="1"/>
          <ac:spMkLst>
            <pc:docMk/>
            <pc:sldMk cId="1987676501" sldId="269"/>
            <ac:spMk id="3" creationId="{00000000-0000-0000-0000-000000000000}"/>
          </ac:spMkLst>
        </pc:spChg>
      </pc:sldChg>
      <pc:sldChg chg="modSp">
        <pc:chgData name="Nicholas Harvey" userId="6c8f5bcc-6372-430f-9774-4498d9d8aa03" providerId="ADAL" clId="{E751F445-D5A1-4C03-ACEE-CC58E15E20E4}" dt="2021-05-11T22:07:32.927" v="1"/>
        <pc:sldMkLst>
          <pc:docMk/>
          <pc:sldMk cId="482000786" sldId="271"/>
        </pc:sldMkLst>
        <pc:spChg chg="mod">
          <ac:chgData name="Nicholas Harvey" userId="6c8f5bcc-6372-430f-9774-4498d9d8aa03" providerId="ADAL" clId="{E751F445-D5A1-4C03-ACEE-CC58E15E20E4}" dt="2021-05-11T22:07:32.927" v="1"/>
          <ac:spMkLst>
            <pc:docMk/>
            <pc:sldMk cId="482000786" sldId="271"/>
            <ac:spMk id="6" creationId="{00000000-0000-0000-0000-000000000000}"/>
          </ac:spMkLst>
        </pc:spChg>
        <pc:spChg chg="mod">
          <ac:chgData name="Nicholas Harvey" userId="6c8f5bcc-6372-430f-9774-4498d9d8aa03" providerId="ADAL" clId="{E751F445-D5A1-4C03-ACEE-CC58E15E20E4}" dt="2021-05-11T22:07:32.927" v="1"/>
          <ac:spMkLst>
            <pc:docMk/>
            <pc:sldMk cId="482000786" sldId="271"/>
            <ac:spMk id="8" creationId="{00000000-0000-0000-0000-000000000000}"/>
          </ac:spMkLst>
        </pc:spChg>
        <pc:spChg chg="mod">
          <ac:chgData name="Nicholas Harvey" userId="6c8f5bcc-6372-430f-9774-4498d9d8aa03" providerId="ADAL" clId="{E751F445-D5A1-4C03-ACEE-CC58E15E20E4}" dt="2021-05-11T22:07:32.927" v="1"/>
          <ac:spMkLst>
            <pc:docMk/>
            <pc:sldMk cId="482000786" sldId="271"/>
            <ac:spMk id="9" creationId="{00000000-0000-0000-0000-000000000000}"/>
          </ac:spMkLst>
        </pc:spChg>
        <pc:spChg chg="mod">
          <ac:chgData name="Nicholas Harvey" userId="6c8f5bcc-6372-430f-9774-4498d9d8aa03" providerId="ADAL" clId="{E751F445-D5A1-4C03-ACEE-CC58E15E20E4}" dt="2021-05-11T22:07:32.927" v="1"/>
          <ac:spMkLst>
            <pc:docMk/>
            <pc:sldMk cId="482000786" sldId="271"/>
            <ac:spMk id="10" creationId="{00000000-0000-0000-0000-000000000000}"/>
          </ac:spMkLst>
        </pc:spChg>
        <pc:picChg chg="mod">
          <ac:chgData name="Nicholas Harvey" userId="6c8f5bcc-6372-430f-9774-4498d9d8aa03" providerId="ADAL" clId="{E751F445-D5A1-4C03-ACEE-CC58E15E20E4}" dt="2021-05-11T22:07:32.927" v="1"/>
          <ac:picMkLst>
            <pc:docMk/>
            <pc:sldMk cId="482000786" sldId="271"/>
            <ac:picMk id="5" creationId="{00000000-0000-0000-0000-000000000000}"/>
          </ac:picMkLst>
        </pc:picChg>
        <pc:picChg chg="mod">
          <ac:chgData name="Nicholas Harvey" userId="6c8f5bcc-6372-430f-9774-4498d9d8aa03" providerId="ADAL" clId="{E751F445-D5A1-4C03-ACEE-CC58E15E20E4}" dt="2021-05-11T22:07:32.927" v="1"/>
          <ac:picMkLst>
            <pc:docMk/>
            <pc:sldMk cId="482000786" sldId="271"/>
            <ac:picMk id="7" creationId="{00000000-0000-0000-0000-000000000000}"/>
          </ac:picMkLst>
        </pc:picChg>
      </pc:sldChg>
      <pc:sldChg chg="modSp">
        <pc:chgData name="Nicholas Harvey" userId="6c8f5bcc-6372-430f-9774-4498d9d8aa03" providerId="ADAL" clId="{E751F445-D5A1-4C03-ACEE-CC58E15E20E4}" dt="2021-05-11T22:07:32.927" v="1"/>
        <pc:sldMkLst>
          <pc:docMk/>
          <pc:sldMk cId="4188594236" sldId="272"/>
        </pc:sldMkLst>
        <pc:picChg chg="mod">
          <ac:chgData name="Nicholas Harvey" userId="6c8f5bcc-6372-430f-9774-4498d9d8aa03" providerId="ADAL" clId="{E751F445-D5A1-4C03-ACEE-CC58E15E20E4}" dt="2021-05-11T22:07:32.927" v="1"/>
          <ac:picMkLst>
            <pc:docMk/>
            <pc:sldMk cId="4188594236" sldId="272"/>
            <ac:picMk id="4" creationId="{00000000-0000-0000-0000-000000000000}"/>
          </ac:picMkLst>
        </pc:picChg>
      </pc:sldChg>
      <pc:sldChg chg="modSp">
        <pc:chgData name="Nicholas Harvey" userId="6c8f5bcc-6372-430f-9774-4498d9d8aa03" providerId="ADAL" clId="{E751F445-D5A1-4C03-ACEE-CC58E15E20E4}" dt="2021-05-11T22:07:32.927" v="1"/>
        <pc:sldMkLst>
          <pc:docMk/>
          <pc:sldMk cId="3623960985" sldId="273"/>
        </pc:sldMkLst>
        <pc:picChg chg="mod">
          <ac:chgData name="Nicholas Harvey" userId="6c8f5bcc-6372-430f-9774-4498d9d8aa03" providerId="ADAL" clId="{E751F445-D5A1-4C03-ACEE-CC58E15E20E4}" dt="2021-05-11T22:07:32.927" v="1"/>
          <ac:picMkLst>
            <pc:docMk/>
            <pc:sldMk cId="3623960985" sldId="273"/>
            <ac:picMk id="2" creationId="{00000000-0000-0000-0000-000000000000}"/>
          </ac:picMkLst>
        </pc:picChg>
      </pc:sldChg>
      <pc:sldChg chg="modSp">
        <pc:chgData name="Nicholas Harvey" userId="6c8f5bcc-6372-430f-9774-4498d9d8aa03" providerId="ADAL" clId="{E751F445-D5A1-4C03-ACEE-CC58E15E20E4}" dt="2021-05-11T22:07:32.927" v="1"/>
        <pc:sldMkLst>
          <pc:docMk/>
          <pc:sldMk cId="3358280915" sldId="274"/>
        </pc:sldMkLst>
        <pc:graphicFrameChg chg="mod">
          <ac:chgData name="Nicholas Harvey" userId="6c8f5bcc-6372-430f-9774-4498d9d8aa03" providerId="ADAL" clId="{E751F445-D5A1-4C03-ACEE-CC58E15E20E4}" dt="2021-05-11T22:07:32.927" v="1"/>
          <ac:graphicFrameMkLst>
            <pc:docMk/>
            <pc:sldMk cId="3358280915" sldId="274"/>
            <ac:graphicFrameMk id="4" creationId="{00000000-0000-0000-0000-000000000000}"/>
          </ac:graphicFrameMkLst>
        </pc:graphicFrameChg>
      </pc:sldChg>
      <pc:sldChg chg="modSp">
        <pc:chgData name="Nicholas Harvey" userId="6c8f5bcc-6372-430f-9774-4498d9d8aa03" providerId="ADAL" clId="{E751F445-D5A1-4C03-ACEE-CC58E15E20E4}" dt="2021-05-11T22:07:32.927" v="1"/>
        <pc:sldMkLst>
          <pc:docMk/>
          <pc:sldMk cId="4280533459" sldId="275"/>
        </pc:sldMkLst>
        <pc:picChg chg="mod">
          <ac:chgData name="Nicholas Harvey" userId="6c8f5bcc-6372-430f-9774-4498d9d8aa03" providerId="ADAL" clId="{E751F445-D5A1-4C03-ACEE-CC58E15E20E4}" dt="2021-05-11T22:07:32.927" v="1"/>
          <ac:picMkLst>
            <pc:docMk/>
            <pc:sldMk cId="4280533459" sldId="275"/>
            <ac:picMk id="10242" creationId="{00000000-0000-0000-0000-000000000000}"/>
          </ac:picMkLst>
        </pc:picChg>
      </pc:sldChg>
      <pc:sldChg chg="modSp">
        <pc:chgData name="Nicholas Harvey" userId="6c8f5bcc-6372-430f-9774-4498d9d8aa03" providerId="ADAL" clId="{E751F445-D5A1-4C03-ACEE-CC58E15E20E4}" dt="2021-05-11T22:07:32.927" v="1"/>
        <pc:sldMkLst>
          <pc:docMk/>
          <pc:sldMk cId="3609444512" sldId="276"/>
        </pc:sldMkLst>
        <pc:spChg chg="mod">
          <ac:chgData name="Nicholas Harvey" userId="6c8f5bcc-6372-430f-9774-4498d9d8aa03" providerId="ADAL" clId="{E751F445-D5A1-4C03-ACEE-CC58E15E20E4}" dt="2021-05-11T22:07:32.927" v="1"/>
          <ac:spMkLst>
            <pc:docMk/>
            <pc:sldMk cId="3609444512" sldId="276"/>
            <ac:spMk id="2" creationId="{00000000-0000-0000-0000-000000000000}"/>
          </ac:spMkLst>
        </pc:spChg>
        <pc:spChg chg="mod">
          <ac:chgData name="Nicholas Harvey" userId="6c8f5bcc-6372-430f-9774-4498d9d8aa03" providerId="ADAL" clId="{E751F445-D5A1-4C03-ACEE-CC58E15E20E4}" dt="2021-05-11T22:07:32.927" v="1"/>
          <ac:spMkLst>
            <pc:docMk/>
            <pc:sldMk cId="3609444512" sldId="276"/>
            <ac:spMk id="4" creationId="{00000000-0000-0000-0000-000000000000}"/>
          </ac:spMkLst>
        </pc:spChg>
        <pc:picChg chg="mod">
          <ac:chgData name="Nicholas Harvey" userId="6c8f5bcc-6372-430f-9774-4498d9d8aa03" providerId="ADAL" clId="{E751F445-D5A1-4C03-ACEE-CC58E15E20E4}" dt="2021-05-11T22:07:32.927" v="1"/>
          <ac:picMkLst>
            <pc:docMk/>
            <pc:sldMk cId="3609444512" sldId="276"/>
            <ac:picMk id="11266" creationId="{00000000-0000-0000-0000-000000000000}"/>
          </ac:picMkLst>
        </pc:picChg>
      </pc:sldChg>
      <pc:sldChg chg="modSp">
        <pc:chgData name="Nicholas Harvey" userId="6c8f5bcc-6372-430f-9774-4498d9d8aa03" providerId="ADAL" clId="{E751F445-D5A1-4C03-ACEE-CC58E15E20E4}" dt="2021-05-11T22:07:32.927" v="1"/>
        <pc:sldMkLst>
          <pc:docMk/>
          <pc:sldMk cId="576658912" sldId="277"/>
        </pc:sldMkLst>
        <pc:spChg chg="mod">
          <ac:chgData name="Nicholas Harvey" userId="6c8f5bcc-6372-430f-9774-4498d9d8aa03" providerId="ADAL" clId="{E751F445-D5A1-4C03-ACEE-CC58E15E20E4}" dt="2021-05-11T22:07:32.927" v="1"/>
          <ac:spMkLst>
            <pc:docMk/>
            <pc:sldMk cId="576658912" sldId="277"/>
            <ac:spMk id="3" creationId="{00000000-0000-0000-0000-000000000000}"/>
          </ac:spMkLst>
        </pc:spChg>
        <pc:spChg chg="mod">
          <ac:chgData name="Nicholas Harvey" userId="6c8f5bcc-6372-430f-9774-4498d9d8aa03" providerId="ADAL" clId="{E751F445-D5A1-4C03-ACEE-CC58E15E20E4}" dt="2021-05-11T22:07:32.927" v="1"/>
          <ac:spMkLst>
            <pc:docMk/>
            <pc:sldMk cId="576658912" sldId="277"/>
            <ac:spMk id="4" creationId="{00000000-0000-0000-0000-000000000000}"/>
          </ac:spMkLst>
        </pc:spChg>
        <pc:picChg chg="mod">
          <ac:chgData name="Nicholas Harvey" userId="6c8f5bcc-6372-430f-9774-4498d9d8aa03" providerId="ADAL" clId="{E751F445-D5A1-4C03-ACEE-CC58E15E20E4}" dt="2021-05-11T22:07:32.927" v="1"/>
          <ac:picMkLst>
            <pc:docMk/>
            <pc:sldMk cId="576658912" sldId="277"/>
            <ac:picMk id="12290" creationId="{00000000-0000-0000-0000-000000000000}"/>
          </ac:picMkLst>
        </pc:picChg>
      </pc:sldChg>
      <pc:sldChg chg="modSp mod modNotes">
        <pc:chgData name="Nicholas Harvey" userId="6c8f5bcc-6372-430f-9774-4498d9d8aa03" providerId="ADAL" clId="{E751F445-D5A1-4C03-ACEE-CC58E15E20E4}" dt="2021-05-11T22:07:58.551" v="17" actId="20577"/>
        <pc:sldMkLst>
          <pc:docMk/>
          <pc:sldMk cId="1039711339" sldId="304"/>
        </pc:sldMkLst>
        <pc:spChg chg="mod">
          <ac:chgData name="Nicholas Harvey" userId="6c8f5bcc-6372-430f-9774-4498d9d8aa03" providerId="ADAL" clId="{E751F445-D5A1-4C03-ACEE-CC58E15E20E4}" dt="2021-05-11T22:07:32.927" v="1"/>
          <ac:spMkLst>
            <pc:docMk/>
            <pc:sldMk cId="1039711339" sldId="304"/>
            <ac:spMk id="2" creationId="{091B274E-D604-3240-A618-B29F15A3F9F6}"/>
          </ac:spMkLst>
        </pc:spChg>
        <pc:spChg chg="mod">
          <ac:chgData name="Nicholas Harvey" userId="6c8f5bcc-6372-430f-9774-4498d9d8aa03" providerId="ADAL" clId="{E751F445-D5A1-4C03-ACEE-CC58E15E20E4}" dt="2021-05-11T22:07:58.551" v="17" actId="20577"/>
          <ac:spMkLst>
            <pc:docMk/>
            <pc:sldMk cId="1039711339" sldId="304"/>
            <ac:spMk id="4" creationId="{2872186B-9D18-1947-AF81-A057AE538664}"/>
          </ac:spMkLst>
        </pc:spChg>
        <pc:spChg chg="mod">
          <ac:chgData name="Nicholas Harvey" userId="6c8f5bcc-6372-430f-9774-4498d9d8aa03" providerId="ADAL" clId="{E751F445-D5A1-4C03-ACEE-CC58E15E20E4}" dt="2021-05-11T22:07:52.163" v="5"/>
          <ac:spMkLst>
            <pc:docMk/>
            <pc:sldMk cId="1039711339" sldId="304"/>
            <ac:spMk id="6" creationId="{D98CA6AC-AF6D-ED4D-A561-6ED549640C49}"/>
          </ac:spMkLst>
        </pc:spChg>
      </pc:sldChg>
      <pc:sldMasterChg chg="modSp modSldLayout">
        <pc:chgData name="Nicholas Harvey" userId="6c8f5bcc-6372-430f-9774-4498d9d8aa03" providerId="ADAL" clId="{E751F445-D5A1-4C03-ACEE-CC58E15E20E4}" dt="2021-05-11T22:07:32.927" v="1"/>
        <pc:sldMasterMkLst>
          <pc:docMk/>
          <pc:sldMasterMk cId="3934220403" sldId="2147483648"/>
        </pc:sldMasterMkLst>
        <pc:spChg chg="mod">
          <ac:chgData name="Nicholas Harvey" userId="6c8f5bcc-6372-430f-9774-4498d9d8aa03" providerId="ADAL" clId="{E751F445-D5A1-4C03-ACEE-CC58E15E20E4}" dt="2021-05-11T22:07:32.927" v="1"/>
          <ac:spMkLst>
            <pc:docMk/>
            <pc:sldMasterMk cId="3934220403" sldId="2147483648"/>
            <ac:spMk id="2" creationId="{00000000-0000-0000-0000-000000000000}"/>
          </ac:spMkLst>
        </pc:spChg>
        <pc:spChg chg="mod">
          <ac:chgData name="Nicholas Harvey" userId="6c8f5bcc-6372-430f-9774-4498d9d8aa03" providerId="ADAL" clId="{E751F445-D5A1-4C03-ACEE-CC58E15E20E4}" dt="2021-05-11T22:07:32.927" v="1"/>
          <ac:spMkLst>
            <pc:docMk/>
            <pc:sldMasterMk cId="3934220403" sldId="2147483648"/>
            <ac:spMk id="3" creationId="{00000000-0000-0000-0000-000000000000}"/>
          </ac:spMkLst>
        </pc:spChg>
        <pc:spChg chg="mod">
          <ac:chgData name="Nicholas Harvey" userId="6c8f5bcc-6372-430f-9774-4498d9d8aa03" providerId="ADAL" clId="{E751F445-D5A1-4C03-ACEE-CC58E15E20E4}" dt="2021-05-11T22:07:32.927" v="1"/>
          <ac:spMkLst>
            <pc:docMk/>
            <pc:sldMasterMk cId="3934220403" sldId="2147483648"/>
            <ac:spMk id="4" creationId="{00000000-0000-0000-0000-000000000000}"/>
          </ac:spMkLst>
        </pc:spChg>
        <pc:spChg chg="mod">
          <ac:chgData name="Nicholas Harvey" userId="6c8f5bcc-6372-430f-9774-4498d9d8aa03" providerId="ADAL" clId="{E751F445-D5A1-4C03-ACEE-CC58E15E20E4}" dt="2021-05-11T22:07:32.927" v="1"/>
          <ac:spMkLst>
            <pc:docMk/>
            <pc:sldMasterMk cId="3934220403" sldId="2147483648"/>
            <ac:spMk id="5" creationId="{00000000-0000-0000-0000-000000000000}"/>
          </ac:spMkLst>
        </pc:spChg>
        <pc:spChg chg="mod">
          <ac:chgData name="Nicholas Harvey" userId="6c8f5bcc-6372-430f-9774-4498d9d8aa03" providerId="ADAL" clId="{E751F445-D5A1-4C03-ACEE-CC58E15E20E4}" dt="2021-05-11T22:07:32.927" v="1"/>
          <ac:spMkLst>
            <pc:docMk/>
            <pc:sldMasterMk cId="3934220403" sldId="2147483648"/>
            <ac:spMk id="6" creationId="{00000000-0000-0000-0000-000000000000}"/>
          </ac:spMkLst>
        </pc:spChg>
        <pc:sldLayoutChg chg="modSp">
          <pc:chgData name="Nicholas Harvey" userId="6c8f5bcc-6372-430f-9774-4498d9d8aa03" providerId="ADAL" clId="{E751F445-D5A1-4C03-ACEE-CC58E15E20E4}" dt="2021-05-11T22:07:32.927" v="1"/>
          <pc:sldLayoutMkLst>
            <pc:docMk/>
            <pc:sldMasterMk cId="3934220403" sldId="2147483648"/>
            <pc:sldLayoutMk cId="3614401896" sldId="2147483649"/>
          </pc:sldLayoutMkLst>
          <pc:spChg chg="mod">
            <ac:chgData name="Nicholas Harvey" userId="6c8f5bcc-6372-430f-9774-4498d9d8aa03" providerId="ADAL" clId="{E751F445-D5A1-4C03-ACEE-CC58E15E20E4}" dt="2021-05-11T22:07:32.927" v="1"/>
            <ac:spMkLst>
              <pc:docMk/>
              <pc:sldMasterMk cId="3934220403" sldId="2147483648"/>
              <pc:sldLayoutMk cId="3614401896" sldId="2147483649"/>
              <ac:spMk id="2" creationId="{00000000-0000-0000-0000-000000000000}"/>
            </ac:spMkLst>
          </pc:spChg>
          <pc:spChg chg="mod">
            <ac:chgData name="Nicholas Harvey" userId="6c8f5bcc-6372-430f-9774-4498d9d8aa03" providerId="ADAL" clId="{E751F445-D5A1-4C03-ACEE-CC58E15E20E4}" dt="2021-05-11T22:07:32.927" v="1"/>
            <ac:spMkLst>
              <pc:docMk/>
              <pc:sldMasterMk cId="3934220403" sldId="2147483648"/>
              <pc:sldLayoutMk cId="3614401896" sldId="2147483649"/>
              <ac:spMk id="3" creationId="{00000000-0000-0000-0000-000000000000}"/>
            </ac:spMkLst>
          </pc:spChg>
        </pc:sldLayoutChg>
        <pc:sldLayoutChg chg="modSp">
          <pc:chgData name="Nicholas Harvey" userId="6c8f5bcc-6372-430f-9774-4498d9d8aa03" providerId="ADAL" clId="{E751F445-D5A1-4C03-ACEE-CC58E15E20E4}" dt="2021-05-11T22:07:32.927" v="1"/>
          <pc:sldLayoutMkLst>
            <pc:docMk/>
            <pc:sldMasterMk cId="3934220403" sldId="2147483648"/>
            <pc:sldLayoutMk cId="2121981684" sldId="2147483651"/>
          </pc:sldLayoutMkLst>
          <pc:spChg chg="mod">
            <ac:chgData name="Nicholas Harvey" userId="6c8f5bcc-6372-430f-9774-4498d9d8aa03" providerId="ADAL" clId="{E751F445-D5A1-4C03-ACEE-CC58E15E20E4}" dt="2021-05-11T22:07:32.927" v="1"/>
            <ac:spMkLst>
              <pc:docMk/>
              <pc:sldMasterMk cId="3934220403" sldId="2147483648"/>
              <pc:sldLayoutMk cId="2121981684" sldId="2147483651"/>
              <ac:spMk id="2" creationId="{00000000-0000-0000-0000-000000000000}"/>
            </ac:spMkLst>
          </pc:spChg>
          <pc:spChg chg="mod">
            <ac:chgData name="Nicholas Harvey" userId="6c8f5bcc-6372-430f-9774-4498d9d8aa03" providerId="ADAL" clId="{E751F445-D5A1-4C03-ACEE-CC58E15E20E4}" dt="2021-05-11T22:07:32.927" v="1"/>
            <ac:spMkLst>
              <pc:docMk/>
              <pc:sldMasterMk cId="3934220403" sldId="2147483648"/>
              <pc:sldLayoutMk cId="2121981684" sldId="2147483651"/>
              <ac:spMk id="3" creationId="{00000000-0000-0000-0000-000000000000}"/>
            </ac:spMkLst>
          </pc:spChg>
        </pc:sldLayoutChg>
        <pc:sldLayoutChg chg="modSp">
          <pc:chgData name="Nicholas Harvey" userId="6c8f5bcc-6372-430f-9774-4498d9d8aa03" providerId="ADAL" clId="{E751F445-D5A1-4C03-ACEE-CC58E15E20E4}" dt="2021-05-11T22:07:32.927" v="1"/>
          <pc:sldLayoutMkLst>
            <pc:docMk/>
            <pc:sldMasterMk cId="3934220403" sldId="2147483648"/>
            <pc:sldLayoutMk cId="3541412244" sldId="2147483652"/>
          </pc:sldLayoutMkLst>
          <pc:spChg chg="mod">
            <ac:chgData name="Nicholas Harvey" userId="6c8f5bcc-6372-430f-9774-4498d9d8aa03" providerId="ADAL" clId="{E751F445-D5A1-4C03-ACEE-CC58E15E20E4}" dt="2021-05-11T22:07:32.927" v="1"/>
            <ac:spMkLst>
              <pc:docMk/>
              <pc:sldMasterMk cId="3934220403" sldId="2147483648"/>
              <pc:sldLayoutMk cId="3541412244" sldId="2147483652"/>
              <ac:spMk id="3" creationId="{00000000-0000-0000-0000-000000000000}"/>
            </ac:spMkLst>
          </pc:spChg>
          <pc:spChg chg="mod">
            <ac:chgData name="Nicholas Harvey" userId="6c8f5bcc-6372-430f-9774-4498d9d8aa03" providerId="ADAL" clId="{E751F445-D5A1-4C03-ACEE-CC58E15E20E4}" dt="2021-05-11T22:07:32.927" v="1"/>
            <ac:spMkLst>
              <pc:docMk/>
              <pc:sldMasterMk cId="3934220403" sldId="2147483648"/>
              <pc:sldLayoutMk cId="3541412244" sldId="2147483652"/>
              <ac:spMk id="4" creationId="{00000000-0000-0000-0000-000000000000}"/>
            </ac:spMkLst>
          </pc:spChg>
        </pc:sldLayoutChg>
        <pc:sldLayoutChg chg="modSp">
          <pc:chgData name="Nicholas Harvey" userId="6c8f5bcc-6372-430f-9774-4498d9d8aa03" providerId="ADAL" clId="{E751F445-D5A1-4C03-ACEE-CC58E15E20E4}" dt="2021-05-11T22:07:32.927" v="1"/>
          <pc:sldLayoutMkLst>
            <pc:docMk/>
            <pc:sldMasterMk cId="3934220403" sldId="2147483648"/>
            <pc:sldLayoutMk cId="1549342001" sldId="2147483653"/>
          </pc:sldLayoutMkLst>
          <pc:spChg chg="mod">
            <ac:chgData name="Nicholas Harvey" userId="6c8f5bcc-6372-430f-9774-4498d9d8aa03" providerId="ADAL" clId="{E751F445-D5A1-4C03-ACEE-CC58E15E20E4}" dt="2021-05-11T22:07:32.927" v="1"/>
            <ac:spMkLst>
              <pc:docMk/>
              <pc:sldMasterMk cId="3934220403" sldId="2147483648"/>
              <pc:sldLayoutMk cId="1549342001" sldId="2147483653"/>
              <ac:spMk id="3" creationId="{00000000-0000-0000-0000-000000000000}"/>
            </ac:spMkLst>
          </pc:spChg>
          <pc:spChg chg="mod">
            <ac:chgData name="Nicholas Harvey" userId="6c8f5bcc-6372-430f-9774-4498d9d8aa03" providerId="ADAL" clId="{E751F445-D5A1-4C03-ACEE-CC58E15E20E4}" dt="2021-05-11T22:07:32.927" v="1"/>
            <ac:spMkLst>
              <pc:docMk/>
              <pc:sldMasterMk cId="3934220403" sldId="2147483648"/>
              <pc:sldLayoutMk cId="1549342001" sldId="2147483653"/>
              <ac:spMk id="4" creationId="{00000000-0000-0000-0000-000000000000}"/>
            </ac:spMkLst>
          </pc:spChg>
          <pc:spChg chg="mod">
            <ac:chgData name="Nicholas Harvey" userId="6c8f5bcc-6372-430f-9774-4498d9d8aa03" providerId="ADAL" clId="{E751F445-D5A1-4C03-ACEE-CC58E15E20E4}" dt="2021-05-11T22:07:32.927" v="1"/>
            <ac:spMkLst>
              <pc:docMk/>
              <pc:sldMasterMk cId="3934220403" sldId="2147483648"/>
              <pc:sldLayoutMk cId="1549342001" sldId="2147483653"/>
              <ac:spMk id="5" creationId="{00000000-0000-0000-0000-000000000000}"/>
            </ac:spMkLst>
          </pc:spChg>
          <pc:spChg chg="mod">
            <ac:chgData name="Nicholas Harvey" userId="6c8f5bcc-6372-430f-9774-4498d9d8aa03" providerId="ADAL" clId="{E751F445-D5A1-4C03-ACEE-CC58E15E20E4}" dt="2021-05-11T22:07:32.927" v="1"/>
            <ac:spMkLst>
              <pc:docMk/>
              <pc:sldMasterMk cId="3934220403" sldId="2147483648"/>
              <pc:sldLayoutMk cId="1549342001" sldId="2147483653"/>
              <ac:spMk id="6" creationId="{00000000-0000-0000-0000-000000000000}"/>
            </ac:spMkLst>
          </pc:spChg>
        </pc:sldLayoutChg>
        <pc:sldLayoutChg chg="modSp">
          <pc:chgData name="Nicholas Harvey" userId="6c8f5bcc-6372-430f-9774-4498d9d8aa03" providerId="ADAL" clId="{E751F445-D5A1-4C03-ACEE-CC58E15E20E4}" dt="2021-05-11T22:07:32.927" v="1"/>
          <pc:sldLayoutMkLst>
            <pc:docMk/>
            <pc:sldMasterMk cId="3934220403" sldId="2147483648"/>
            <pc:sldLayoutMk cId="3348291081" sldId="2147483656"/>
          </pc:sldLayoutMkLst>
          <pc:spChg chg="mod">
            <ac:chgData name="Nicholas Harvey" userId="6c8f5bcc-6372-430f-9774-4498d9d8aa03" providerId="ADAL" clId="{E751F445-D5A1-4C03-ACEE-CC58E15E20E4}" dt="2021-05-11T22:07:32.927" v="1"/>
            <ac:spMkLst>
              <pc:docMk/>
              <pc:sldMasterMk cId="3934220403" sldId="2147483648"/>
              <pc:sldLayoutMk cId="3348291081" sldId="2147483656"/>
              <ac:spMk id="2" creationId="{00000000-0000-0000-0000-000000000000}"/>
            </ac:spMkLst>
          </pc:spChg>
          <pc:spChg chg="mod">
            <ac:chgData name="Nicholas Harvey" userId="6c8f5bcc-6372-430f-9774-4498d9d8aa03" providerId="ADAL" clId="{E751F445-D5A1-4C03-ACEE-CC58E15E20E4}" dt="2021-05-11T22:07:32.927" v="1"/>
            <ac:spMkLst>
              <pc:docMk/>
              <pc:sldMasterMk cId="3934220403" sldId="2147483648"/>
              <pc:sldLayoutMk cId="3348291081" sldId="2147483656"/>
              <ac:spMk id="3" creationId="{00000000-0000-0000-0000-000000000000}"/>
            </ac:spMkLst>
          </pc:spChg>
          <pc:spChg chg="mod">
            <ac:chgData name="Nicholas Harvey" userId="6c8f5bcc-6372-430f-9774-4498d9d8aa03" providerId="ADAL" clId="{E751F445-D5A1-4C03-ACEE-CC58E15E20E4}" dt="2021-05-11T22:07:32.927" v="1"/>
            <ac:spMkLst>
              <pc:docMk/>
              <pc:sldMasterMk cId="3934220403" sldId="2147483648"/>
              <pc:sldLayoutMk cId="3348291081" sldId="2147483656"/>
              <ac:spMk id="4" creationId="{00000000-0000-0000-0000-000000000000}"/>
            </ac:spMkLst>
          </pc:spChg>
        </pc:sldLayoutChg>
        <pc:sldLayoutChg chg="modSp">
          <pc:chgData name="Nicholas Harvey" userId="6c8f5bcc-6372-430f-9774-4498d9d8aa03" providerId="ADAL" clId="{E751F445-D5A1-4C03-ACEE-CC58E15E20E4}" dt="2021-05-11T22:07:32.927" v="1"/>
          <pc:sldLayoutMkLst>
            <pc:docMk/>
            <pc:sldMasterMk cId="3934220403" sldId="2147483648"/>
            <pc:sldLayoutMk cId="1776213972" sldId="2147483657"/>
          </pc:sldLayoutMkLst>
          <pc:spChg chg="mod">
            <ac:chgData name="Nicholas Harvey" userId="6c8f5bcc-6372-430f-9774-4498d9d8aa03" providerId="ADAL" clId="{E751F445-D5A1-4C03-ACEE-CC58E15E20E4}" dt="2021-05-11T22:07:32.927" v="1"/>
            <ac:spMkLst>
              <pc:docMk/>
              <pc:sldMasterMk cId="3934220403" sldId="2147483648"/>
              <pc:sldLayoutMk cId="1776213972" sldId="2147483657"/>
              <ac:spMk id="2" creationId="{00000000-0000-0000-0000-000000000000}"/>
            </ac:spMkLst>
          </pc:spChg>
          <pc:spChg chg="mod">
            <ac:chgData name="Nicholas Harvey" userId="6c8f5bcc-6372-430f-9774-4498d9d8aa03" providerId="ADAL" clId="{E751F445-D5A1-4C03-ACEE-CC58E15E20E4}" dt="2021-05-11T22:07:32.927" v="1"/>
            <ac:spMkLst>
              <pc:docMk/>
              <pc:sldMasterMk cId="3934220403" sldId="2147483648"/>
              <pc:sldLayoutMk cId="1776213972" sldId="2147483657"/>
              <ac:spMk id="3" creationId="{00000000-0000-0000-0000-000000000000}"/>
            </ac:spMkLst>
          </pc:spChg>
          <pc:spChg chg="mod">
            <ac:chgData name="Nicholas Harvey" userId="6c8f5bcc-6372-430f-9774-4498d9d8aa03" providerId="ADAL" clId="{E751F445-D5A1-4C03-ACEE-CC58E15E20E4}" dt="2021-05-11T22:07:32.927" v="1"/>
            <ac:spMkLst>
              <pc:docMk/>
              <pc:sldMasterMk cId="3934220403" sldId="2147483648"/>
              <pc:sldLayoutMk cId="1776213972" sldId="2147483657"/>
              <ac:spMk id="4" creationId="{00000000-0000-0000-0000-000000000000}"/>
            </ac:spMkLst>
          </pc:spChg>
        </pc:sldLayoutChg>
        <pc:sldLayoutChg chg="modSp">
          <pc:chgData name="Nicholas Harvey" userId="6c8f5bcc-6372-430f-9774-4498d9d8aa03" providerId="ADAL" clId="{E751F445-D5A1-4C03-ACEE-CC58E15E20E4}" dt="2021-05-11T22:07:32.927" v="1"/>
          <pc:sldLayoutMkLst>
            <pc:docMk/>
            <pc:sldMasterMk cId="3934220403" sldId="2147483648"/>
            <pc:sldLayoutMk cId="615990825" sldId="2147483659"/>
          </pc:sldLayoutMkLst>
          <pc:spChg chg="mod">
            <ac:chgData name="Nicholas Harvey" userId="6c8f5bcc-6372-430f-9774-4498d9d8aa03" providerId="ADAL" clId="{E751F445-D5A1-4C03-ACEE-CC58E15E20E4}" dt="2021-05-11T22:07:32.927" v="1"/>
            <ac:spMkLst>
              <pc:docMk/>
              <pc:sldMasterMk cId="3934220403" sldId="2147483648"/>
              <pc:sldLayoutMk cId="615990825" sldId="2147483659"/>
              <ac:spMk id="2" creationId="{00000000-0000-0000-0000-000000000000}"/>
            </ac:spMkLst>
          </pc:spChg>
          <pc:spChg chg="mod">
            <ac:chgData name="Nicholas Harvey" userId="6c8f5bcc-6372-430f-9774-4498d9d8aa03" providerId="ADAL" clId="{E751F445-D5A1-4C03-ACEE-CC58E15E20E4}" dt="2021-05-11T22:07:32.927" v="1"/>
            <ac:spMkLst>
              <pc:docMk/>
              <pc:sldMasterMk cId="3934220403" sldId="2147483648"/>
              <pc:sldLayoutMk cId="615990825" sldId="2147483659"/>
              <ac:spMk id="3" creationId="{00000000-0000-0000-0000-000000000000}"/>
            </ac:spMkLst>
          </pc:spChg>
        </pc:sldLayoutChg>
      </pc:sldMasterChg>
      <pc:sldMasterChg chg="modSp modSldLayout">
        <pc:chgData name="Nicholas Harvey" userId="6c8f5bcc-6372-430f-9774-4498d9d8aa03" providerId="ADAL" clId="{E751F445-D5A1-4C03-ACEE-CC58E15E20E4}" dt="2021-05-11T22:07:32.927" v="1"/>
        <pc:sldMasterMkLst>
          <pc:docMk/>
          <pc:sldMasterMk cId="1241205534" sldId="2147483660"/>
        </pc:sldMasterMkLst>
        <pc:spChg chg="mod">
          <ac:chgData name="Nicholas Harvey" userId="6c8f5bcc-6372-430f-9774-4498d9d8aa03" providerId="ADAL" clId="{E751F445-D5A1-4C03-ACEE-CC58E15E20E4}" dt="2021-05-11T22:07:32.927" v="1"/>
          <ac:spMkLst>
            <pc:docMk/>
            <pc:sldMasterMk cId="1241205534" sldId="2147483660"/>
            <ac:spMk id="10" creationId="{4C279D9C-41B5-407B-BB25-D4AD402308AC}"/>
          </ac:spMkLst>
        </pc:spChg>
        <pc:spChg chg="mod">
          <ac:chgData name="Nicholas Harvey" userId="6c8f5bcc-6372-430f-9774-4498d9d8aa03" providerId="ADAL" clId="{E751F445-D5A1-4C03-ACEE-CC58E15E20E4}" dt="2021-05-11T22:07:32.927" v="1"/>
          <ac:spMkLst>
            <pc:docMk/>
            <pc:sldMasterMk cId="1241205534" sldId="2147483660"/>
            <ac:spMk id="12" creationId="{D3932AFB-98BB-47E6-A66A-42A8B2216A6E}"/>
          </ac:spMkLst>
        </pc:spChg>
        <pc:spChg chg="mod">
          <ac:chgData name="Nicholas Harvey" userId="6c8f5bcc-6372-430f-9774-4498d9d8aa03" providerId="ADAL" clId="{E751F445-D5A1-4C03-ACEE-CC58E15E20E4}" dt="2021-05-11T22:07:32.927" v="1"/>
          <ac:spMkLst>
            <pc:docMk/>
            <pc:sldMasterMk cId="1241205534" sldId="2147483660"/>
            <ac:spMk id="16" creationId="{9D980B62-A8DC-41B1-BFA4-DF6E668D2134}"/>
          </ac:spMkLst>
        </pc:spChg>
        <pc:spChg chg="mod">
          <ac:chgData name="Nicholas Harvey" userId="6c8f5bcc-6372-430f-9774-4498d9d8aa03" providerId="ADAL" clId="{E751F445-D5A1-4C03-ACEE-CC58E15E20E4}" dt="2021-05-11T22:07:32.927" v="1"/>
          <ac:spMkLst>
            <pc:docMk/>
            <pc:sldMasterMk cId="1241205534" sldId="2147483660"/>
            <ac:spMk id="20" creationId="{EDADA9AC-09FD-7C48-9CDC-8BC3FBDEF118}"/>
          </ac:spMkLst>
        </pc:spChg>
        <pc:picChg chg="mod">
          <ac:chgData name="Nicholas Harvey" userId="6c8f5bcc-6372-430f-9774-4498d9d8aa03" providerId="ADAL" clId="{E751F445-D5A1-4C03-ACEE-CC58E15E20E4}" dt="2021-05-11T22:07:32.927" v="1"/>
          <ac:picMkLst>
            <pc:docMk/>
            <pc:sldMasterMk cId="1241205534" sldId="2147483660"/>
            <ac:picMk id="3" creationId="{1EF659DC-9D8F-B740-94AA-02A6A02D1E51}"/>
          </ac:picMkLst>
        </pc:picChg>
        <pc:picChg chg="mod">
          <ac:chgData name="Nicholas Harvey" userId="6c8f5bcc-6372-430f-9774-4498d9d8aa03" providerId="ADAL" clId="{E751F445-D5A1-4C03-ACEE-CC58E15E20E4}" dt="2021-05-11T22:07:32.927" v="1"/>
          <ac:picMkLst>
            <pc:docMk/>
            <pc:sldMasterMk cId="1241205534" sldId="2147483660"/>
            <ac:picMk id="13" creationId="{53C559C2-8C6E-45A5-9148-D5B12B0EEC22}"/>
          </ac:picMkLst>
        </pc:picChg>
        <pc:picChg chg="mod">
          <ac:chgData name="Nicholas Harvey" userId="6c8f5bcc-6372-430f-9774-4498d9d8aa03" providerId="ADAL" clId="{E751F445-D5A1-4C03-ACEE-CC58E15E20E4}" dt="2021-05-11T22:07:32.927" v="1"/>
          <ac:picMkLst>
            <pc:docMk/>
            <pc:sldMasterMk cId="1241205534" sldId="2147483660"/>
            <ac:picMk id="21" creationId="{AF325590-A6D4-9741-870B-736FC1574C76}"/>
          </ac:picMkLst>
        </pc:picChg>
        <pc:sldLayoutChg chg="modSp">
          <pc:chgData name="Nicholas Harvey" userId="6c8f5bcc-6372-430f-9774-4498d9d8aa03" providerId="ADAL" clId="{E751F445-D5A1-4C03-ACEE-CC58E15E20E4}" dt="2021-05-11T22:07:32.927" v="1"/>
          <pc:sldLayoutMkLst>
            <pc:docMk/>
            <pc:sldMasterMk cId="1241205534" sldId="2147483660"/>
            <pc:sldLayoutMk cId="71528146" sldId="2147483661"/>
          </pc:sldLayoutMkLst>
          <pc:spChg chg="mod">
            <ac:chgData name="Nicholas Harvey" userId="6c8f5bcc-6372-430f-9774-4498d9d8aa03" providerId="ADAL" clId="{E751F445-D5A1-4C03-ACEE-CC58E15E20E4}" dt="2021-05-11T22:07:32.927" v="1"/>
            <ac:spMkLst>
              <pc:docMk/>
              <pc:sldMasterMk cId="1241205534" sldId="2147483660"/>
              <pc:sldLayoutMk cId="71528146" sldId="2147483661"/>
              <ac:spMk id="3" creationId="{FD07A26B-FB91-4268-AE80-63214307C03F}"/>
            </ac:spMkLst>
          </pc:spChg>
          <pc:spChg chg="mod">
            <ac:chgData name="Nicholas Harvey" userId="6c8f5bcc-6372-430f-9774-4498d9d8aa03" providerId="ADAL" clId="{E751F445-D5A1-4C03-ACEE-CC58E15E20E4}" dt="2021-05-11T22:07:32.927" v="1"/>
            <ac:spMkLst>
              <pc:docMk/>
              <pc:sldMasterMk cId="1241205534" sldId="2147483660"/>
              <pc:sldLayoutMk cId="71528146" sldId="2147483661"/>
              <ac:spMk id="4" creationId="{BF84B4DE-83A6-4726-9008-0C7F75D02D1F}"/>
            </ac:spMkLst>
          </pc:spChg>
          <pc:picChg chg="mod">
            <ac:chgData name="Nicholas Harvey" userId="6c8f5bcc-6372-430f-9774-4498d9d8aa03" providerId="ADAL" clId="{E751F445-D5A1-4C03-ACEE-CC58E15E20E4}" dt="2021-05-11T22:07:32.927" v="1"/>
            <ac:picMkLst>
              <pc:docMk/>
              <pc:sldMasterMk cId="1241205534" sldId="2147483660"/>
              <pc:sldLayoutMk cId="71528146" sldId="2147483661"/>
              <ac:picMk id="6" creationId="{F645E500-E4D1-47B6-8A49-38CF5EF7DA96}"/>
            </ac:picMkLst>
          </pc:picChg>
          <pc:picChg chg="mod">
            <ac:chgData name="Nicholas Harvey" userId="6c8f5bcc-6372-430f-9774-4498d9d8aa03" providerId="ADAL" clId="{E751F445-D5A1-4C03-ACEE-CC58E15E20E4}" dt="2021-05-11T22:07:32.927" v="1"/>
            <ac:picMkLst>
              <pc:docMk/>
              <pc:sldMasterMk cId="1241205534" sldId="2147483660"/>
              <pc:sldLayoutMk cId="71528146" sldId="2147483661"/>
              <ac:picMk id="19" creationId="{00000000-0000-0000-0000-000000000000}"/>
            </ac:picMkLst>
          </pc:picChg>
        </pc:sldLayoutChg>
        <pc:sldLayoutChg chg="modSp">
          <pc:chgData name="Nicholas Harvey" userId="6c8f5bcc-6372-430f-9774-4498d9d8aa03" providerId="ADAL" clId="{E751F445-D5A1-4C03-ACEE-CC58E15E20E4}" dt="2021-05-11T22:07:32.927" v="1"/>
          <pc:sldLayoutMkLst>
            <pc:docMk/>
            <pc:sldMasterMk cId="1241205534" sldId="2147483660"/>
            <pc:sldLayoutMk cId="188427214" sldId="2147483662"/>
          </pc:sldLayoutMkLst>
          <pc:spChg chg="mod">
            <ac:chgData name="Nicholas Harvey" userId="6c8f5bcc-6372-430f-9774-4498d9d8aa03" providerId="ADAL" clId="{E751F445-D5A1-4C03-ACEE-CC58E15E20E4}" dt="2021-05-11T22:07:32.927" v="1"/>
            <ac:spMkLst>
              <pc:docMk/>
              <pc:sldMasterMk cId="1241205534" sldId="2147483660"/>
              <pc:sldLayoutMk cId="188427214" sldId="2147483662"/>
              <ac:spMk id="4" creationId="{00000000-0000-0000-0000-000000000000}"/>
            </ac:spMkLst>
          </pc:spChg>
          <pc:spChg chg="mod">
            <ac:chgData name="Nicholas Harvey" userId="6c8f5bcc-6372-430f-9774-4498d9d8aa03" providerId="ADAL" clId="{E751F445-D5A1-4C03-ACEE-CC58E15E20E4}" dt="2021-05-11T22:07:32.927" v="1"/>
            <ac:spMkLst>
              <pc:docMk/>
              <pc:sldMasterMk cId="1241205534" sldId="2147483660"/>
              <pc:sldLayoutMk cId="188427214" sldId="2147483662"/>
              <ac:spMk id="6" creationId="{00000000-0000-0000-0000-000000000000}"/>
            </ac:spMkLst>
          </pc:spChg>
        </pc:sldLayoutChg>
        <pc:sldLayoutChg chg="modSp">
          <pc:chgData name="Nicholas Harvey" userId="6c8f5bcc-6372-430f-9774-4498d9d8aa03" providerId="ADAL" clId="{E751F445-D5A1-4C03-ACEE-CC58E15E20E4}" dt="2021-05-11T22:07:32.927" v="1"/>
          <pc:sldLayoutMkLst>
            <pc:docMk/>
            <pc:sldMasterMk cId="1241205534" sldId="2147483660"/>
            <pc:sldLayoutMk cId="2698354946" sldId="2147483663"/>
          </pc:sldLayoutMkLst>
          <pc:spChg chg="mod">
            <ac:chgData name="Nicholas Harvey" userId="6c8f5bcc-6372-430f-9774-4498d9d8aa03" providerId="ADAL" clId="{E751F445-D5A1-4C03-ACEE-CC58E15E20E4}" dt="2021-05-11T22:07:32.927" v="1"/>
            <ac:spMkLst>
              <pc:docMk/>
              <pc:sldMasterMk cId="1241205534" sldId="2147483660"/>
              <pc:sldLayoutMk cId="2698354946" sldId="2147483663"/>
              <ac:spMk id="3" creationId="{00000000-0000-0000-0000-000000000000}"/>
            </ac:spMkLst>
          </pc:spChg>
          <pc:spChg chg="mod">
            <ac:chgData name="Nicholas Harvey" userId="6c8f5bcc-6372-430f-9774-4498d9d8aa03" providerId="ADAL" clId="{E751F445-D5A1-4C03-ACEE-CC58E15E20E4}" dt="2021-05-11T22:07:32.927" v="1"/>
            <ac:spMkLst>
              <pc:docMk/>
              <pc:sldMasterMk cId="1241205534" sldId="2147483660"/>
              <pc:sldLayoutMk cId="2698354946" sldId="2147483663"/>
              <ac:spMk id="6" creationId="{7EEEF48D-AAD9-49BB-8D9F-21813F6D70FC}"/>
            </ac:spMkLst>
          </pc:spChg>
        </pc:sldLayoutChg>
      </pc:sldMasterChg>
    </pc:docChg>
  </pc:docChgLst>
</pc:chgInfo>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E78B684-7B50-4AB5-9A1F-E3528958589C}" type="doc">
      <dgm:prSet loTypeId="urn:microsoft.com/office/officeart/2005/8/layout/hProcess9" loCatId="process" qsTypeId="urn:microsoft.com/office/officeart/2005/8/quickstyle/simple1" qsCatId="simple" csTypeId="urn:microsoft.com/office/officeart/2005/8/colors/accent1_2" csCatId="accent1" phldr="1"/>
      <dgm:spPr/>
    </dgm:pt>
    <dgm:pt modelId="{D48A5BE3-CF2D-4C8B-99CD-80F7A0AFD673}">
      <dgm:prSet phldrT="[Text]"/>
      <dgm:spPr/>
      <dgm:t>
        <a:bodyPr/>
        <a:lstStyle/>
        <a:p>
          <a:r>
            <a:rPr lang="en-GB" dirty="0"/>
            <a:t>Stakeholders, ecosystem area, relationship between them</a:t>
          </a:r>
        </a:p>
      </dgm:t>
    </dgm:pt>
    <dgm:pt modelId="{2E75CC5F-F893-488B-9A6D-61F00800F37B}" type="parTrans" cxnId="{4BC140BF-A8DB-4E1D-BEE2-DE52CB16048B}">
      <dgm:prSet/>
      <dgm:spPr/>
      <dgm:t>
        <a:bodyPr/>
        <a:lstStyle/>
        <a:p>
          <a:endParaRPr lang="en-GB"/>
        </a:p>
      </dgm:t>
    </dgm:pt>
    <dgm:pt modelId="{DE895427-D1A6-4A4B-930D-629C077D9B6C}" type="sibTrans" cxnId="{4BC140BF-A8DB-4E1D-BEE2-DE52CB16048B}">
      <dgm:prSet/>
      <dgm:spPr/>
      <dgm:t>
        <a:bodyPr/>
        <a:lstStyle/>
        <a:p>
          <a:endParaRPr lang="en-GB"/>
        </a:p>
      </dgm:t>
    </dgm:pt>
    <dgm:pt modelId="{395873AD-94C5-429F-A64D-6D3D782FC2F0}">
      <dgm:prSet phldrT="[Text]"/>
      <dgm:spPr/>
      <dgm:t>
        <a:bodyPr/>
        <a:lstStyle/>
        <a:p>
          <a:r>
            <a:rPr lang="en-GB" dirty="0"/>
            <a:t>Structure and function of ecosystem. How to manage?</a:t>
          </a:r>
        </a:p>
      </dgm:t>
    </dgm:pt>
    <dgm:pt modelId="{B213A8EE-9948-453E-8271-6FB3E7389014}" type="parTrans" cxnId="{DBEA26ED-9D74-4FAE-B069-3305FC92474A}">
      <dgm:prSet/>
      <dgm:spPr/>
      <dgm:t>
        <a:bodyPr/>
        <a:lstStyle/>
        <a:p>
          <a:endParaRPr lang="en-GB"/>
        </a:p>
      </dgm:t>
    </dgm:pt>
    <dgm:pt modelId="{B175702E-F082-4CD7-80B0-E8085E8D691E}" type="sibTrans" cxnId="{DBEA26ED-9D74-4FAE-B069-3305FC92474A}">
      <dgm:prSet/>
      <dgm:spPr/>
      <dgm:t>
        <a:bodyPr/>
        <a:lstStyle/>
        <a:p>
          <a:endParaRPr lang="en-GB"/>
        </a:p>
      </dgm:t>
    </dgm:pt>
    <dgm:pt modelId="{882ABCE6-2FE0-4EEE-9A15-515B72BE8BCC}">
      <dgm:prSet phldrT="[Text]"/>
      <dgm:spPr/>
      <dgm:t>
        <a:bodyPr/>
        <a:lstStyle/>
        <a:p>
          <a:r>
            <a:rPr lang="en-GB" dirty="0"/>
            <a:t>What are important economic issues?</a:t>
          </a:r>
        </a:p>
      </dgm:t>
    </dgm:pt>
    <dgm:pt modelId="{9286D665-C601-4D0D-B0A9-8D06BFAB26E4}" type="parTrans" cxnId="{D7622873-5AC4-4581-BF38-D105D2368C82}">
      <dgm:prSet/>
      <dgm:spPr/>
      <dgm:t>
        <a:bodyPr/>
        <a:lstStyle/>
        <a:p>
          <a:endParaRPr lang="en-GB"/>
        </a:p>
      </dgm:t>
    </dgm:pt>
    <dgm:pt modelId="{3DEA9AE5-0AA8-49FC-93D6-9D60FC4DB32A}" type="sibTrans" cxnId="{D7622873-5AC4-4581-BF38-D105D2368C82}">
      <dgm:prSet/>
      <dgm:spPr/>
      <dgm:t>
        <a:bodyPr/>
        <a:lstStyle/>
        <a:p>
          <a:endParaRPr lang="en-GB"/>
        </a:p>
      </dgm:t>
    </dgm:pt>
    <dgm:pt modelId="{1FA9E4EA-9F32-49D8-B50D-01727D0FCD12}">
      <dgm:prSet/>
      <dgm:spPr/>
      <dgm:t>
        <a:bodyPr/>
        <a:lstStyle/>
        <a:p>
          <a:r>
            <a:rPr lang="en-GB" dirty="0"/>
            <a:t>Impact of ecosystem on adjacent ecosystems</a:t>
          </a:r>
        </a:p>
      </dgm:t>
    </dgm:pt>
    <dgm:pt modelId="{55FBF0E3-C89F-445D-A02C-A9A3124EBEC3}" type="parTrans" cxnId="{163D9C66-B0BA-4741-9643-EB88C82A63E8}">
      <dgm:prSet/>
      <dgm:spPr/>
      <dgm:t>
        <a:bodyPr/>
        <a:lstStyle/>
        <a:p>
          <a:endParaRPr lang="en-GB"/>
        </a:p>
      </dgm:t>
    </dgm:pt>
    <dgm:pt modelId="{D35E98F6-7120-4630-A442-ABCAD746974B}" type="sibTrans" cxnId="{163D9C66-B0BA-4741-9643-EB88C82A63E8}">
      <dgm:prSet/>
      <dgm:spPr/>
      <dgm:t>
        <a:bodyPr/>
        <a:lstStyle/>
        <a:p>
          <a:endParaRPr lang="en-GB"/>
        </a:p>
      </dgm:t>
    </dgm:pt>
    <dgm:pt modelId="{372574B8-F835-4FD6-AEB8-6D7B59152D45}">
      <dgm:prSet/>
      <dgm:spPr/>
      <dgm:t>
        <a:bodyPr/>
        <a:lstStyle/>
        <a:p>
          <a:r>
            <a:rPr lang="en-GB" dirty="0"/>
            <a:t>Long term goals and flexible strategies.</a:t>
          </a:r>
        </a:p>
      </dgm:t>
    </dgm:pt>
    <dgm:pt modelId="{6F0FB6D6-6082-4CB6-AC0D-6654CB66C6F1}" type="parTrans" cxnId="{F36D1DB2-D0AC-467B-AADE-1957E67CF33E}">
      <dgm:prSet/>
      <dgm:spPr/>
      <dgm:t>
        <a:bodyPr/>
        <a:lstStyle/>
        <a:p>
          <a:endParaRPr lang="en-GB"/>
        </a:p>
      </dgm:t>
    </dgm:pt>
    <dgm:pt modelId="{56A1E99B-17C3-44F3-BE01-99E40B02CB35}" type="sibTrans" cxnId="{F36D1DB2-D0AC-467B-AADE-1957E67CF33E}">
      <dgm:prSet/>
      <dgm:spPr/>
      <dgm:t>
        <a:bodyPr/>
        <a:lstStyle/>
        <a:p>
          <a:endParaRPr lang="en-GB"/>
        </a:p>
      </dgm:t>
    </dgm:pt>
    <dgm:pt modelId="{8B75E409-FD86-454C-949A-95C570AFE5E6}" type="pres">
      <dgm:prSet presAssocID="{FE78B684-7B50-4AB5-9A1F-E3528958589C}" presName="CompostProcess" presStyleCnt="0">
        <dgm:presLayoutVars>
          <dgm:dir/>
          <dgm:resizeHandles val="exact"/>
        </dgm:presLayoutVars>
      </dgm:prSet>
      <dgm:spPr/>
    </dgm:pt>
    <dgm:pt modelId="{42C7BAA6-09CA-4C62-8247-662A92904DE6}" type="pres">
      <dgm:prSet presAssocID="{FE78B684-7B50-4AB5-9A1F-E3528958589C}" presName="arrow" presStyleLbl="bgShp" presStyleIdx="0" presStyleCnt="1"/>
      <dgm:spPr/>
    </dgm:pt>
    <dgm:pt modelId="{DE31BC3A-86CC-4027-AB56-F5E7D274528F}" type="pres">
      <dgm:prSet presAssocID="{FE78B684-7B50-4AB5-9A1F-E3528958589C}" presName="linearProcess" presStyleCnt="0"/>
      <dgm:spPr/>
    </dgm:pt>
    <dgm:pt modelId="{6A8E3DE1-8BCC-4448-8EEF-31487492921E}" type="pres">
      <dgm:prSet presAssocID="{D48A5BE3-CF2D-4C8B-99CD-80F7A0AFD673}" presName="textNode" presStyleLbl="node1" presStyleIdx="0" presStyleCnt="5">
        <dgm:presLayoutVars>
          <dgm:bulletEnabled val="1"/>
        </dgm:presLayoutVars>
      </dgm:prSet>
      <dgm:spPr/>
    </dgm:pt>
    <dgm:pt modelId="{391E124F-DA10-4A82-BCD1-A3AC2C98C83D}" type="pres">
      <dgm:prSet presAssocID="{DE895427-D1A6-4A4B-930D-629C077D9B6C}" presName="sibTrans" presStyleCnt="0"/>
      <dgm:spPr/>
    </dgm:pt>
    <dgm:pt modelId="{D8AA67DB-FD55-4902-B3A6-1BC53B95F4B4}" type="pres">
      <dgm:prSet presAssocID="{395873AD-94C5-429F-A64D-6D3D782FC2F0}" presName="textNode" presStyleLbl="node1" presStyleIdx="1" presStyleCnt="5">
        <dgm:presLayoutVars>
          <dgm:bulletEnabled val="1"/>
        </dgm:presLayoutVars>
      </dgm:prSet>
      <dgm:spPr/>
    </dgm:pt>
    <dgm:pt modelId="{F40E8906-B4F1-47C4-ABCE-1EE005E747A1}" type="pres">
      <dgm:prSet presAssocID="{B175702E-F082-4CD7-80B0-E8085E8D691E}" presName="sibTrans" presStyleCnt="0"/>
      <dgm:spPr/>
    </dgm:pt>
    <dgm:pt modelId="{28461201-2403-401D-9088-F453C0133F7D}" type="pres">
      <dgm:prSet presAssocID="{882ABCE6-2FE0-4EEE-9A15-515B72BE8BCC}" presName="textNode" presStyleLbl="node1" presStyleIdx="2" presStyleCnt="5">
        <dgm:presLayoutVars>
          <dgm:bulletEnabled val="1"/>
        </dgm:presLayoutVars>
      </dgm:prSet>
      <dgm:spPr/>
    </dgm:pt>
    <dgm:pt modelId="{A626DC23-78F9-4D63-9D29-33E709022ABA}" type="pres">
      <dgm:prSet presAssocID="{3DEA9AE5-0AA8-49FC-93D6-9D60FC4DB32A}" presName="sibTrans" presStyleCnt="0"/>
      <dgm:spPr/>
    </dgm:pt>
    <dgm:pt modelId="{FB63E35D-B31E-4A80-8041-3AD6986BC383}" type="pres">
      <dgm:prSet presAssocID="{1FA9E4EA-9F32-49D8-B50D-01727D0FCD12}" presName="textNode" presStyleLbl="node1" presStyleIdx="3" presStyleCnt="5">
        <dgm:presLayoutVars>
          <dgm:bulletEnabled val="1"/>
        </dgm:presLayoutVars>
      </dgm:prSet>
      <dgm:spPr/>
    </dgm:pt>
    <dgm:pt modelId="{B0BEB9A3-1A59-4883-9C91-EE8992A69818}" type="pres">
      <dgm:prSet presAssocID="{D35E98F6-7120-4630-A442-ABCAD746974B}" presName="sibTrans" presStyleCnt="0"/>
      <dgm:spPr/>
    </dgm:pt>
    <dgm:pt modelId="{C1489C39-A4B7-41C5-B313-08C107A3D334}" type="pres">
      <dgm:prSet presAssocID="{372574B8-F835-4FD6-AEB8-6D7B59152D45}" presName="textNode" presStyleLbl="node1" presStyleIdx="4" presStyleCnt="5">
        <dgm:presLayoutVars>
          <dgm:bulletEnabled val="1"/>
        </dgm:presLayoutVars>
      </dgm:prSet>
      <dgm:spPr/>
    </dgm:pt>
  </dgm:ptLst>
  <dgm:cxnLst>
    <dgm:cxn modelId="{163D9C66-B0BA-4741-9643-EB88C82A63E8}" srcId="{FE78B684-7B50-4AB5-9A1F-E3528958589C}" destId="{1FA9E4EA-9F32-49D8-B50D-01727D0FCD12}" srcOrd="3" destOrd="0" parTransId="{55FBF0E3-C89F-445D-A02C-A9A3124EBEC3}" sibTransId="{D35E98F6-7120-4630-A442-ABCAD746974B}"/>
    <dgm:cxn modelId="{BCBC616E-DBC3-448F-9EF5-77B26664C02C}" type="presOf" srcId="{D48A5BE3-CF2D-4C8B-99CD-80F7A0AFD673}" destId="{6A8E3DE1-8BCC-4448-8EEF-31487492921E}" srcOrd="0" destOrd="0" presId="urn:microsoft.com/office/officeart/2005/8/layout/hProcess9"/>
    <dgm:cxn modelId="{DEC8544F-ECEA-4037-8303-64D556D4338D}" type="presOf" srcId="{882ABCE6-2FE0-4EEE-9A15-515B72BE8BCC}" destId="{28461201-2403-401D-9088-F453C0133F7D}" srcOrd="0" destOrd="0" presId="urn:microsoft.com/office/officeart/2005/8/layout/hProcess9"/>
    <dgm:cxn modelId="{60A5804F-6444-45A5-B68E-84098B68E5CD}" type="presOf" srcId="{1FA9E4EA-9F32-49D8-B50D-01727D0FCD12}" destId="{FB63E35D-B31E-4A80-8041-3AD6986BC383}" srcOrd="0" destOrd="0" presId="urn:microsoft.com/office/officeart/2005/8/layout/hProcess9"/>
    <dgm:cxn modelId="{D7622873-5AC4-4581-BF38-D105D2368C82}" srcId="{FE78B684-7B50-4AB5-9A1F-E3528958589C}" destId="{882ABCE6-2FE0-4EEE-9A15-515B72BE8BCC}" srcOrd="2" destOrd="0" parTransId="{9286D665-C601-4D0D-B0A9-8D06BFAB26E4}" sibTransId="{3DEA9AE5-0AA8-49FC-93D6-9D60FC4DB32A}"/>
    <dgm:cxn modelId="{C54C6F77-0588-4CDC-BFB9-6F13FAA2DDA4}" type="presOf" srcId="{372574B8-F835-4FD6-AEB8-6D7B59152D45}" destId="{C1489C39-A4B7-41C5-B313-08C107A3D334}" srcOrd="0" destOrd="0" presId="urn:microsoft.com/office/officeart/2005/8/layout/hProcess9"/>
    <dgm:cxn modelId="{EB4E869E-E0C3-43FB-AEDD-F798A39B1F66}" type="presOf" srcId="{FE78B684-7B50-4AB5-9A1F-E3528958589C}" destId="{8B75E409-FD86-454C-949A-95C570AFE5E6}" srcOrd="0" destOrd="0" presId="urn:microsoft.com/office/officeart/2005/8/layout/hProcess9"/>
    <dgm:cxn modelId="{F36D1DB2-D0AC-467B-AADE-1957E67CF33E}" srcId="{FE78B684-7B50-4AB5-9A1F-E3528958589C}" destId="{372574B8-F835-4FD6-AEB8-6D7B59152D45}" srcOrd="4" destOrd="0" parTransId="{6F0FB6D6-6082-4CB6-AC0D-6654CB66C6F1}" sibTransId="{56A1E99B-17C3-44F3-BE01-99E40B02CB35}"/>
    <dgm:cxn modelId="{57BFDFBA-3371-4309-9CAE-5906C6D79517}" type="presOf" srcId="{395873AD-94C5-429F-A64D-6D3D782FC2F0}" destId="{D8AA67DB-FD55-4902-B3A6-1BC53B95F4B4}" srcOrd="0" destOrd="0" presId="urn:microsoft.com/office/officeart/2005/8/layout/hProcess9"/>
    <dgm:cxn modelId="{4BC140BF-A8DB-4E1D-BEE2-DE52CB16048B}" srcId="{FE78B684-7B50-4AB5-9A1F-E3528958589C}" destId="{D48A5BE3-CF2D-4C8B-99CD-80F7A0AFD673}" srcOrd="0" destOrd="0" parTransId="{2E75CC5F-F893-488B-9A6D-61F00800F37B}" sibTransId="{DE895427-D1A6-4A4B-930D-629C077D9B6C}"/>
    <dgm:cxn modelId="{DBEA26ED-9D74-4FAE-B069-3305FC92474A}" srcId="{FE78B684-7B50-4AB5-9A1F-E3528958589C}" destId="{395873AD-94C5-429F-A64D-6D3D782FC2F0}" srcOrd="1" destOrd="0" parTransId="{B213A8EE-9948-453E-8271-6FB3E7389014}" sibTransId="{B175702E-F082-4CD7-80B0-E8085E8D691E}"/>
    <dgm:cxn modelId="{D8F665DE-4EC6-45FE-9F69-A87AB3641A38}" type="presParOf" srcId="{8B75E409-FD86-454C-949A-95C570AFE5E6}" destId="{42C7BAA6-09CA-4C62-8247-662A92904DE6}" srcOrd="0" destOrd="0" presId="urn:microsoft.com/office/officeart/2005/8/layout/hProcess9"/>
    <dgm:cxn modelId="{7329992D-9339-421D-9209-5A465A3AD9A5}" type="presParOf" srcId="{8B75E409-FD86-454C-949A-95C570AFE5E6}" destId="{DE31BC3A-86CC-4027-AB56-F5E7D274528F}" srcOrd="1" destOrd="0" presId="urn:microsoft.com/office/officeart/2005/8/layout/hProcess9"/>
    <dgm:cxn modelId="{EC844DB9-8D2A-40EF-957B-D53929373D20}" type="presParOf" srcId="{DE31BC3A-86CC-4027-AB56-F5E7D274528F}" destId="{6A8E3DE1-8BCC-4448-8EEF-31487492921E}" srcOrd="0" destOrd="0" presId="urn:microsoft.com/office/officeart/2005/8/layout/hProcess9"/>
    <dgm:cxn modelId="{D52FE58A-4578-409D-BADE-C945370D4235}" type="presParOf" srcId="{DE31BC3A-86CC-4027-AB56-F5E7D274528F}" destId="{391E124F-DA10-4A82-BCD1-A3AC2C98C83D}" srcOrd="1" destOrd="0" presId="urn:microsoft.com/office/officeart/2005/8/layout/hProcess9"/>
    <dgm:cxn modelId="{143A353C-D2B9-4B25-B983-3E41FA121899}" type="presParOf" srcId="{DE31BC3A-86CC-4027-AB56-F5E7D274528F}" destId="{D8AA67DB-FD55-4902-B3A6-1BC53B95F4B4}" srcOrd="2" destOrd="0" presId="urn:microsoft.com/office/officeart/2005/8/layout/hProcess9"/>
    <dgm:cxn modelId="{7A881BE5-4EEC-48B9-9F11-51FAC920FBD9}" type="presParOf" srcId="{DE31BC3A-86CC-4027-AB56-F5E7D274528F}" destId="{F40E8906-B4F1-47C4-ABCE-1EE005E747A1}" srcOrd="3" destOrd="0" presId="urn:microsoft.com/office/officeart/2005/8/layout/hProcess9"/>
    <dgm:cxn modelId="{EF635B94-99DA-4104-9CDE-7809F50C0A99}" type="presParOf" srcId="{DE31BC3A-86CC-4027-AB56-F5E7D274528F}" destId="{28461201-2403-401D-9088-F453C0133F7D}" srcOrd="4" destOrd="0" presId="urn:microsoft.com/office/officeart/2005/8/layout/hProcess9"/>
    <dgm:cxn modelId="{63F0A5D4-7DB9-4956-9B29-8A88E1662283}" type="presParOf" srcId="{DE31BC3A-86CC-4027-AB56-F5E7D274528F}" destId="{A626DC23-78F9-4D63-9D29-33E709022ABA}" srcOrd="5" destOrd="0" presId="urn:microsoft.com/office/officeart/2005/8/layout/hProcess9"/>
    <dgm:cxn modelId="{9AD783B8-2907-4AFD-89C7-DA000AD70393}" type="presParOf" srcId="{DE31BC3A-86CC-4027-AB56-F5E7D274528F}" destId="{FB63E35D-B31E-4A80-8041-3AD6986BC383}" srcOrd="6" destOrd="0" presId="urn:microsoft.com/office/officeart/2005/8/layout/hProcess9"/>
    <dgm:cxn modelId="{855F62B4-D55E-4A8E-AA71-0486FCFABE1F}" type="presParOf" srcId="{DE31BC3A-86CC-4027-AB56-F5E7D274528F}" destId="{B0BEB9A3-1A59-4883-9C91-EE8992A69818}" srcOrd="7" destOrd="0" presId="urn:microsoft.com/office/officeart/2005/8/layout/hProcess9"/>
    <dgm:cxn modelId="{B4B1F2F8-6CCF-4EB8-AA1E-2F6371359830}" type="presParOf" srcId="{DE31BC3A-86CC-4027-AB56-F5E7D274528F}" destId="{C1489C39-A4B7-41C5-B313-08C107A3D334}" srcOrd="8" destOrd="0" presId="urn:microsoft.com/office/officeart/2005/8/layout/hProcess9"/>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2C7BAA6-09CA-4C62-8247-662A92904DE6}">
      <dsp:nvSpPr>
        <dsp:cNvPr id="0" name=""/>
        <dsp:cNvSpPr/>
      </dsp:nvSpPr>
      <dsp:spPr>
        <a:xfrm>
          <a:off x="617219" y="0"/>
          <a:ext cx="6995160" cy="4525963"/>
        </a:xfrm>
        <a:prstGeom prst="rightArrow">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6A8E3DE1-8BCC-4448-8EEF-31487492921E}">
      <dsp:nvSpPr>
        <dsp:cNvPr id="0" name=""/>
        <dsp:cNvSpPr/>
      </dsp:nvSpPr>
      <dsp:spPr>
        <a:xfrm>
          <a:off x="3616" y="1357788"/>
          <a:ext cx="1581224" cy="1810385"/>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GB" sz="1600" kern="1200" dirty="0"/>
            <a:t>Stakeholders, ecosystem area, relationship between them</a:t>
          </a:r>
        </a:p>
      </dsp:txBody>
      <dsp:txXfrm>
        <a:off x="80805" y="1434977"/>
        <a:ext cx="1426846" cy="1656007"/>
      </dsp:txXfrm>
    </dsp:sp>
    <dsp:sp modelId="{D8AA67DB-FD55-4902-B3A6-1BC53B95F4B4}">
      <dsp:nvSpPr>
        <dsp:cNvPr id="0" name=""/>
        <dsp:cNvSpPr/>
      </dsp:nvSpPr>
      <dsp:spPr>
        <a:xfrm>
          <a:off x="1663902" y="1357788"/>
          <a:ext cx="1581224" cy="1810385"/>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GB" sz="1600" kern="1200" dirty="0"/>
            <a:t>Structure and function of ecosystem. How to manage?</a:t>
          </a:r>
        </a:p>
      </dsp:txBody>
      <dsp:txXfrm>
        <a:off x="1741091" y="1434977"/>
        <a:ext cx="1426846" cy="1656007"/>
      </dsp:txXfrm>
    </dsp:sp>
    <dsp:sp modelId="{28461201-2403-401D-9088-F453C0133F7D}">
      <dsp:nvSpPr>
        <dsp:cNvPr id="0" name=""/>
        <dsp:cNvSpPr/>
      </dsp:nvSpPr>
      <dsp:spPr>
        <a:xfrm>
          <a:off x="3324187" y="1357788"/>
          <a:ext cx="1581224" cy="1810385"/>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GB" sz="1600" kern="1200" dirty="0"/>
            <a:t>What are important economic issues?</a:t>
          </a:r>
        </a:p>
      </dsp:txBody>
      <dsp:txXfrm>
        <a:off x="3401376" y="1434977"/>
        <a:ext cx="1426846" cy="1656007"/>
      </dsp:txXfrm>
    </dsp:sp>
    <dsp:sp modelId="{FB63E35D-B31E-4A80-8041-3AD6986BC383}">
      <dsp:nvSpPr>
        <dsp:cNvPr id="0" name=""/>
        <dsp:cNvSpPr/>
      </dsp:nvSpPr>
      <dsp:spPr>
        <a:xfrm>
          <a:off x="4984473" y="1357788"/>
          <a:ext cx="1581224" cy="1810385"/>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GB" sz="1600" kern="1200" dirty="0"/>
            <a:t>Impact of ecosystem on adjacent ecosystems</a:t>
          </a:r>
        </a:p>
      </dsp:txBody>
      <dsp:txXfrm>
        <a:off x="5061662" y="1434977"/>
        <a:ext cx="1426846" cy="1656007"/>
      </dsp:txXfrm>
    </dsp:sp>
    <dsp:sp modelId="{C1489C39-A4B7-41C5-B313-08C107A3D334}">
      <dsp:nvSpPr>
        <dsp:cNvPr id="0" name=""/>
        <dsp:cNvSpPr/>
      </dsp:nvSpPr>
      <dsp:spPr>
        <a:xfrm>
          <a:off x="6644759" y="1357788"/>
          <a:ext cx="1581224" cy="1810385"/>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GB" sz="1600" kern="1200" dirty="0"/>
            <a:t>Long term goals and flexible strategies.</a:t>
          </a:r>
        </a:p>
      </dsp:txBody>
      <dsp:txXfrm>
        <a:off x="6721948" y="1434977"/>
        <a:ext cx="1426846" cy="1656007"/>
      </dsp:txXfrm>
    </dsp:sp>
  </dsp:spTree>
</dsp:drawing>
</file>

<file path=ppt/diagrams/layout1.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29948D7F-DF85-4359-BC0C-91C4E553C158}" type="datetimeFigureOut">
              <a:rPr lang="en-GB" smtClean="0"/>
              <a:t>11/05/2021</a:t>
            </a:fld>
            <a:endParaRPr lang="en-GB"/>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556FE340-900D-4514-A927-28FFF5320D6E}" type="slidenum">
              <a:rPr lang="en-GB" smtClean="0"/>
              <a:t>‹#›</a:t>
            </a:fld>
            <a:endParaRPr lang="en-GB"/>
          </a:p>
        </p:txBody>
      </p:sp>
    </p:spTree>
    <p:extLst>
      <p:ext uri="{BB962C8B-B14F-4D97-AF65-F5344CB8AC3E}">
        <p14:creationId xmlns:p14="http://schemas.microsoft.com/office/powerpoint/2010/main" val="359974681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idx="12"/>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00000000-1234-1234-1234-123412341234}" type="slidenum">
              <a:rPr kumimoji="0" lang="en-GB" sz="1200" b="0" i="0" u="none" strike="noStrike" kern="1200" cap="none" spc="0" normalizeH="0" baseline="0" noProof="0" smtClean="0">
                <a:ln>
                  <a:noFill/>
                </a:ln>
                <a:solidFill>
                  <a:prstClr val="black"/>
                </a:solidFill>
                <a:effectLst/>
                <a:uLnTx/>
                <a:uFillTx/>
                <a:latin typeface="Calibri"/>
                <a:ea typeface="Calibri"/>
                <a:cs typeface="Calibri"/>
                <a:sym typeface="Calibri"/>
              </a:rPr>
              <a:pPr marL="0" marR="0" lvl="0" indent="0" algn="r" defTabSz="685800" rtl="0" eaLnBrk="1" fontAlgn="auto" latinLnBrk="0" hangingPunct="1">
                <a:lnSpc>
                  <a:spcPct val="100000"/>
                </a:lnSpc>
                <a:spcBef>
                  <a:spcPts val="0"/>
                </a:spcBef>
                <a:spcAft>
                  <a:spcPts val="0"/>
                </a:spcAft>
                <a:buClrTx/>
                <a:buSzTx/>
                <a:buFontTx/>
                <a:buNone/>
                <a:tabLst/>
                <a:defRPr/>
              </a:pPr>
              <a:t>1</a:t>
            </a:fld>
            <a:endParaRPr kumimoji="0" lang="en-GB" sz="1200" b="0" i="0" u="none" strike="noStrike" kern="1200" cap="none" spc="0" normalizeH="0" baseline="0" noProof="0">
              <a:ln>
                <a:noFill/>
              </a:ln>
              <a:solidFill>
                <a:prstClr val="black"/>
              </a:solidFill>
              <a:effectLst/>
              <a:uLnTx/>
              <a:uFillTx/>
              <a:latin typeface="Calibri"/>
              <a:ea typeface="Calibri"/>
              <a:cs typeface="Calibri"/>
              <a:sym typeface="Calibri"/>
            </a:endParaRPr>
          </a:p>
        </p:txBody>
      </p:sp>
    </p:spTree>
    <p:extLst>
      <p:ext uri="{BB962C8B-B14F-4D97-AF65-F5344CB8AC3E}">
        <p14:creationId xmlns:p14="http://schemas.microsoft.com/office/powerpoint/2010/main" val="227519371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GB" dirty="0"/>
              <a:t>Good example is greenhouse gas regulation</a:t>
            </a:r>
          </a:p>
          <a:p>
            <a:r>
              <a:rPr lang="en-GB" dirty="0"/>
              <a:t>https://wle.cgiar.org/news/elinor-ostrom-%E2%80%9Cnon-tragedy-commons%E2%80%9D#:~:text=Ecologist%20Garrett%20Hardin%2C%20coined%20the,e.g.the%20overgrazing%20of%20pastures.&amp;text=She%20argued%20that%20common%20resources,close%20proximity%20to%20that%20resource.</a:t>
            </a:r>
          </a:p>
        </p:txBody>
      </p:sp>
      <p:sp>
        <p:nvSpPr>
          <p:cNvPr id="4" name="Slide Number Placeholder 3"/>
          <p:cNvSpPr>
            <a:spLocks noGrp="1"/>
          </p:cNvSpPr>
          <p:nvPr>
            <p:ph type="sldNum" sz="quarter" idx="10"/>
          </p:nvPr>
        </p:nvSpPr>
        <p:spPr/>
        <p:txBody>
          <a:bodyPr/>
          <a:lstStyle/>
          <a:p>
            <a:fld id="{556FE340-900D-4514-A927-28FFF5320D6E}" type="slidenum">
              <a:rPr lang="en-GB" smtClean="0"/>
              <a:t>5</a:t>
            </a:fld>
            <a:endParaRPr lang="en-GB"/>
          </a:p>
        </p:txBody>
      </p:sp>
    </p:spTree>
    <p:extLst>
      <p:ext uri="{BB962C8B-B14F-4D97-AF65-F5344CB8AC3E}">
        <p14:creationId xmlns:p14="http://schemas.microsoft.com/office/powerpoint/2010/main" val="261699128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GB" dirty="0"/>
              <a:t>Natural capital</a:t>
            </a:r>
            <a:r>
              <a:rPr lang="en-GB" baseline="0" dirty="0"/>
              <a:t> assets e.g. air and water</a:t>
            </a:r>
            <a:endParaRPr lang="en-GB" dirty="0"/>
          </a:p>
        </p:txBody>
      </p:sp>
      <p:sp>
        <p:nvSpPr>
          <p:cNvPr id="4" name="Slide Number Placeholder 3"/>
          <p:cNvSpPr>
            <a:spLocks noGrp="1"/>
          </p:cNvSpPr>
          <p:nvPr>
            <p:ph type="sldNum" sz="quarter" idx="10"/>
          </p:nvPr>
        </p:nvSpPr>
        <p:spPr/>
        <p:txBody>
          <a:bodyPr/>
          <a:lstStyle/>
          <a:p>
            <a:fld id="{556FE340-900D-4514-A927-28FFF5320D6E}" type="slidenum">
              <a:rPr lang="en-GB" smtClean="0"/>
              <a:t>7</a:t>
            </a:fld>
            <a:endParaRPr lang="en-GB"/>
          </a:p>
        </p:txBody>
      </p:sp>
    </p:spTree>
    <p:extLst>
      <p:ext uri="{BB962C8B-B14F-4D97-AF65-F5344CB8AC3E}">
        <p14:creationId xmlns:p14="http://schemas.microsoft.com/office/powerpoint/2010/main" val="313858456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Slide Image Placeholder 1"/>
          <p:cNvSpPr>
            <a:spLocks noGrp="1" noRot="1" noChangeAspect="1" noTextEdit="1"/>
          </p:cNvSpPr>
          <p:nvPr>
            <p:ph type="sldImg"/>
          </p:nvPr>
        </p:nvSpPr>
        <p:spPr>
          <a:xfrm>
            <a:off x="381000" y="685800"/>
            <a:ext cx="6096000" cy="3429000"/>
          </a:xfrm>
          <a:ln/>
        </p:spPr>
      </p:sp>
      <p:sp>
        <p:nvSpPr>
          <p:cNvPr id="4608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GB" altLang="en-US" dirty="0">
              <a:latin typeface="Arial" panose="020B0604020202020204" pitchFamily="34" charset="0"/>
            </a:endParaRPr>
          </a:p>
          <a:p>
            <a:endParaRPr lang="en-GB" altLang="en-US" dirty="0">
              <a:latin typeface="Arial" panose="020B0604020202020204" pitchFamily="34" charset="0"/>
            </a:endParaRPr>
          </a:p>
        </p:txBody>
      </p:sp>
      <p:sp>
        <p:nvSpPr>
          <p:cNvPr id="46084"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4400" b="1">
                <a:solidFill>
                  <a:srgbClr val="FFFF00"/>
                </a:solidFill>
                <a:latin typeface="Arial" panose="020B0604020202020204" pitchFamily="34" charset="0"/>
                <a:ea typeface="MS PGothic" panose="020B0600070205080204" pitchFamily="34" charset="-128"/>
              </a:defRPr>
            </a:lvl1pPr>
            <a:lvl2pPr marL="742950" indent="-285750">
              <a:defRPr sz="4400" b="1">
                <a:solidFill>
                  <a:srgbClr val="FFFF00"/>
                </a:solidFill>
                <a:latin typeface="Arial" panose="020B0604020202020204" pitchFamily="34" charset="0"/>
                <a:ea typeface="MS PGothic" panose="020B0600070205080204" pitchFamily="34" charset="-128"/>
              </a:defRPr>
            </a:lvl2pPr>
            <a:lvl3pPr marL="1143000" indent="-228600">
              <a:defRPr sz="4400" b="1">
                <a:solidFill>
                  <a:srgbClr val="FFFF00"/>
                </a:solidFill>
                <a:latin typeface="Arial" panose="020B0604020202020204" pitchFamily="34" charset="0"/>
                <a:ea typeface="MS PGothic" panose="020B0600070205080204" pitchFamily="34" charset="-128"/>
              </a:defRPr>
            </a:lvl3pPr>
            <a:lvl4pPr marL="1600200" indent="-228600">
              <a:defRPr sz="4400" b="1">
                <a:solidFill>
                  <a:srgbClr val="FFFF00"/>
                </a:solidFill>
                <a:latin typeface="Arial" panose="020B0604020202020204" pitchFamily="34" charset="0"/>
                <a:ea typeface="MS PGothic" panose="020B0600070205080204" pitchFamily="34" charset="-128"/>
              </a:defRPr>
            </a:lvl4pPr>
            <a:lvl5pPr marL="2057400" indent="-228600">
              <a:defRPr sz="4400" b="1">
                <a:solidFill>
                  <a:srgbClr val="FFFF00"/>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4400" b="1">
                <a:solidFill>
                  <a:srgbClr val="FFFF00"/>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4400" b="1">
                <a:solidFill>
                  <a:srgbClr val="FFFF00"/>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4400" b="1">
                <a:solidFill>
                  <a:srgbClr val="FFFF00"/>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4400" b="1">
                <a:solidFill>
                  <a:srgbClr val="FFFF00"/>
                </a:solidFill>
                <a:latin typeface="Arial" panose="020B0604020202020204" pitchFamily="34" charset="0"/>
                <a:ea typeface="MS PGothic" panose="020B0600070205080204" pitchFamily="34" charset="-128"/>
              </a:defRPr>
            </a:lvl9pPr>
          </a:lstStyle>
          <a:p>
            <a:fld id="{13D8186C-5D62-4787-BD3C-2E009B1C616D}" type="slidenum">
              <a:rPr lang="en-US" altLang="en-US" sz="1200" b="0">
                <a:solidFill>
                  <a:schemeClr val="tx1"/>
                </a:solidFill>
              </a:rPr>
              <a:pPr/>
              <a:t>8</a:t>
            </a:fld>
            <a:endParaRPr lang="en-US" altLang="en-US" sz="1200" b="0">
              <a:solidFill>
                <a:schemeClr val="tx1"/>
              </a:solidFill>
            </a:endParaRPr>
          </a:p>
        </p:txBody>
      </p:sp>
    </p:spTree>
    <p:extLst>
      <p:ext uri="{BB962C8B-B14F-4D97-AF65-F5344CB8AC3E}">
        <p14:creationId xmlns:p14="http://schemas.microsoft.com/office/powerpoint/2010/main" val="28200361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GB" dirty="0"/>
              <a:t>Paraphrase the box p24</a:t>
            </a:r>
          </a:p>
        </p:txBody>
      </p:sp>
      <p:sp>
        <p:nvSpPr>
          <p:cNvPr id="4" name="Slide Number Placeholder 3"/>
          <p:cNvSpPr>
            <a:spLocks noGrp="1"/>
          </p:cNvSpPr>
          <p:nvPr>
            <p:ph type="sldNum" sz="quarter" idx="10"/>
          </p:nvPr>
        </p:nvSpPr>
        <p:spPr/>
        <p:txBody>
          <a:bodyPr/>
          <a:lstStyle/>
          <a:p>
            <a:fld id="{556FE340-900D-4514-A927-28FFF5320D6E}" type="slidenum">
              <a:rPr lang="en-GB" smtClean="0"/>
              <a:t>14</a:t>
            </a:fld>
            <a:endParaRPr lang="en-GB"/>
          </a:p>
        </p:txBody>
      </p:sp>
    </p:spTree>
    <p:extLst>
      <p:ext uri="{BB962C8B-B14F-4D97-AF65-F5344CB8AC3E}">
        <p14:creationId xmlns:p14="http://schemas.microsoft.com/office/powerpoint/2010/main" val="158751586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endParaRPr lang="en-GB"/>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GB"/>
          </a:p>
        </p:txBody>
      </p:sp>
      <p:sp>
        <p:nvSpPr>
          <p:cNvPr id="4" name="Date Placeholder 3"/>
          <p:cNvSpPr>
            <a:spLocks noGrp="1"/>
          </p:cNvSpPr>
          <p:nvPr>
            <p:ph type="dt" sz="half" idx="10"/>
          </p:nvPr>
        </p:nvSpPr>
        <p:spPr/>
        <p:txBody>
          <a:bodyPr/>
          <a:lstStyle/>
          <a:p>
            <a:fld id="{AE38F50F-B91C-426E-AE4E-F38C5D08623E}" type="datetimeFigureOut">
              <a:rPr lang="en-GB" smtClean="0"/>
              <a:t>11/05/2021</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8C8B3837-3BB0-4823-9D9A-B8822A95407F}" type="slidenum">
              <a:rPr lang="en-GB" smtClean="0"/>
              <a:t>‹#›</a:t>
            </a:fld>
            <a:endParaRPr lang="en-GB"/>
          </a:p>
        </p:txBody>
      </p:sp>
    </p:spTree>
    <p:extLst>
      <p:ext uri="{BB962C8B-B14F-4D97-AF65-F5344CB8AC3E}">
        <p14:creationId xmlns:p14="http://schemas.microsoft.com/office/powerpoint/2010/main" val="361440189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AE38F50F-B91C-426E-AE4E-F38C5D08623E}" type="datetimeFigureOut">
              <a:rPr lang="en-GB" smtClean="0"/>
              <a:t>11/05/2021</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8C8B3837-3BB0-4823-9D9A-B8822A95407F}" type="slidenum">
              <a:rPr lang="en-GB" smtClean="0"/>
              <a:t>‹#›</a:t>
            </a:fld>
            <a:endParaRPr lang="en-GB"/>
          </a:p>
        </p:txBody>
      </p:sp>
    </p:spTree>
    <p:extLst>
      <p:ext uri="{BB962C8B-B14F-4D97-AF65-F5344CB8AC3E}">
        <p14:creationId xmlns:p14="http://schemas.microsoft.com/office/powerpoint/2010/main" val="281189609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endParaRPr lang="en-GB"/>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E38F50F-B91C-426E-AE4E-F38C5D08623E}" type="datetimeFigureOut">
              <a:rPr lang="en-GB" smtClean="0"/>
              <a:t>11/05/2021</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8C8B3837-3BB0-4823-9D9A-B8822A95407F}" type="slidenum">
              <a:rPr lang="en-GB" smtClean="0"/>
              <a:t>‹#›</a:t>
            </a:fld>
            <a:endParaRPr lang="en-GB"/>
          </a:p>
        </p:txBody>
      </p:sp>
    </p:spTree>
    <p:extLst>
      <p:ext uri="{BB962C8B-B14F-4D97-AF65-F5344CB8AC3E}">
        <p14:creationId xmlns:p14="http://schemas.microsoft.com/office/powerpoint/2010/main" val="212198168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AE38F50F-B91C-426E-AE4E-F38C5D08623E}" type="datetimeFigureOut">
              <a:rPr lang="en-GB" smtClean="0"/>
              <a:t>11/05/2021</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8C8B3837-3BB0-4823-9D9A-B8822A95407F}" type="slidenum">
              <a:rPr lang="en-GB" smtClean="0"/>
              <a:t>‹#›</a:t>
            </a:fld>
            <a:endParaRPr lang="en-GB"/>
          </a:p>
        </p:txBody>
      </p:sp>
    </p:spTree>
    <p:extLst>
      <p:ext uri="{BB962C8B-B14F-4D97-AF65-F5344CB8AC3E}">
        <p14:creationId xmlns:p14="http://schemas.microsoft.com/office/powerpoint/2010/main" val="354141224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GB"/>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p>
            <a:fld id="{AE38F50F-B91C-426E-AE4E-F38C5D08623E}" type="datetimeFigureOut">
              <a:rPr lang="en-GB" smtClean="0"/>
              <a:t>11/05/2021</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8C8B3837-3BB0-4823-9D9A-B8822A95407F}" type="slidenum">
              <a:rPr lang="en-GB" smtClean="0"/>
              <a:t>‹#›</a:t>
            </a:fld>
            <a:endParaRPr lang="en-GB"/>
          </a:p>
        </p:txBody>
      </p:sp>
    </p:spTree>
    <p:extLst>
      <p:ext uri="{BB962C8B-B14F-4D97-AF65-F5344CB8AC3E}">
        <p14:creationId xmlns:p14="http://schemas.microsoft.com/office/powerpoint/2010/main" val="154934200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AE38F50F-B91C-426E-AE4E-F38C5D08623E}" type="datetimeFigureOut">
              <a:rPr lang="en-GB" smtClean="0"/>
              <a:t>11/05/2021</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8C8B3837-3BB0-4823-9D9A-B8822A95407F}" type="slidenum">
              <a:rPr lang="en-GB" smtClean="0"/>
              <a:t>‹#›</a:t>
            </a:fld>
            <a:endParaRPr lang="en-GB"/>
          </a:p>
        </p:txBody>
      </p:sp>
    </p:spTree>
    <p:extLst>
      <p:ext uri="{BB962C8B-B14F-4D97-AF65-F5344CB8AC3E}">
        <p14:creationId xmlns:p14="http://schemas.microsoft.com/office/powerpoint/2010/main" val="88232935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E38F50F-B91C-426E-AE4E-F38C5D08623E}" type="datetimeFigureOut">
              <a:rPr lang="en-GB" smtClean="0"/>
              <a:t>11/05/2021</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8C8B3837-3BB0-4823-9D9A-B8822A95407F}" type="slidenum">
              <a:rPr lang="en-GB" smtClean="0"/>
              <a:t>‹#›</a:t>
            </a:fld>
            <a:endParaRPr lang="en-GB"/>
          </a:p>
        </p:txBody>
      </p:sp>
    </p:spTree>
    <p:extLst>
      <p:ext uri="{BB962C8B-B14F-4D97-AF65-F5344CB8AC3E}">
        <p14:creationId xmlns:p14="http://schemas.microsoft.com/office/powerpoint/2010/main" val="92215358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endParaRPr lang="en-GB"/>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AE38F50F-B91C-426E-AE4E-F38C5D08623E}" type="datetimeFigureOut">
              <a:rPr lang="en-GB" smtClean="0"/>
              <a:t>11/05/2021</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8C8B3837-3BB0-4823-9D9A-B8822A95407F}" type="slidenum">
              <a:rPr lang="en-GB" smtClean="0"/>
              <a:t>‹#›</a:t>
            </a:fld>
            <a:endParaRPr lang="en-GB"/>
          </a:p>
        </p:txBody>
      </p:sp>
    </p:spTree>
    <p:extLst>
      <p:ext uri="{BB962C8B-B14F-4D97-AF65-F5344CB8AC3E}">
        <p14:creationId xmlns:p14="http://schemas.microsoft.com/office/powerpoint/2010/main" val="334829108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endParaRPr lang="en-GB"/>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AE38F50F-B91C-426E-AE4E-F38C5D08623E}" type="datetimeFigureOut">
              <a:rPr lang="en-GB" smtClean="0"/>
              <a:t>11/05/2021</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8C8B3837-3BB0-4823-9D9A-B8822A95407F}" type="slidenum">
              <a:rPr lang="en-GB" smtClean="0"/>
              <a:t>‹#›</a:t>
            </a:fld>
            <a:endParaRPr lang="en-GB"/>
          </a:p>
        </p:txBody>
      </p:sp>
    </p:spTree>
    <p:extLst>
      <p:ext uri="{BB962C8B-B14F-4D97-AF65-F5344CB8AC3E}">
        <p14:creationId xmlns:p14="http://schemas.microsoft.com/office/powerpoint/2010/main" val="177621397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AE38F50F-B91C-426E-AE4E-F38C5D08623E}" type="datetimeFigureOut">
              <a:rPr lang="en-GB" smtClean="0"/>
              <a:t>11/05/2021</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8C8B3837-3BB0-4823-9D9A-B8822A95407F}" type="slidenum">
              <a:rPr lang="en-GB" smtClean="0"/>
              <a:t>‹#›</a:t>
            </a:fld>
            <a:endParaRPr lang="en-GB"/>
          </a:p>
        </p:txBody>
      </p:sp>
    </p:spTree>
    <p:extLst>
      <p:ext uri="{BB962C8B-B14F-4D97-AF65-F5344CB8AC3E}">
        <p14:creationId xmlns:p14="http://schemas.microsoft.com/office/powerpoint/2010/main" val="135221658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AE38F50F-B91C-426E-AE4E-F38C5D08623E}" type="datetimeFigureOut">
              <a:rPr lang="en-GB" smtClean="0"/>
              <a:t>11/05/2021</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8C8B3837-3BB0-4823-9D9A-B8822A95407F}" type="slidenum">
              <a:rPr lang="en-GB" smtClean="0"/>
              <a:t>‹#›</a:t>
            </a:fld>
            <a:endParaRPr lang="en-GB"/>
          </a:p>
        </p:txBody>
      </p:sp>
    </p:spTree>
    <p:extLst>
      <p:ext uri="{BB962C8B-B14F-4D97-AF65-F5344CB8AC3E}">
        <p14:creationId xmlns:p14="http://schemas.microsoft.com/office/powerpoint/2010/main" val="61599082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pic>
        <p:nvPicPr>
          <p:cNvPr id="19" name="Picture 18" descr="1_TheOU_Logo.png"/>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0627649" y="258878"/>
            <a:ext cx="1213083" cy="623852"/>
          </a:xfrm>
          <a:prstGeom prst="rect">
            <a:avLst/>
          </a:prstGeom>
        </p:spPr>
      </p:pic>
      <p:sp>
        <p:nvSpPr>
          <p:cNvPr id="3" name="Rectangle 2">
            <a:extLst>
              <a:ext uri="{FF2B5EF4-FFF2-40B4-BE49-F238E27FC236}">
                <a16:creationId xmlns:a16="http://schemas.microsoft.com/office/drawing/2014/main" id="{FD07A26B-FB91-4268-AE80-63214307C03F}"/>
              </a:ext>
            </a:extLst>
          </p:cNvPr>
          <p:cNvSpPr/>
          <p:nvPr userDrawn="1"/>
        </p:nvSpPr>
        <p:spPr>
          <a:xfrm>
            <a:off x="0" y="6482693"/>
            <a:ext cx="12192000" cy="375309"/>
          </a:xfrm>
          <a:prstGeom prst="rect">
            <a:avLst/>
          </a:prstGeom>
          <a:solidFill>
            <a:srgbClr val="EB600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738"/>
          </a:p>
        </p:txBody>
      </p:sp>
      <p:sp>
        <p:nvSpPr>
          <p:cNvPr id="4" name="Title 3">
            <a:extLst>
              <a:ext uri="{FF2B5EF4-FFF2-40B4-BE49-F238E27FC236}">
                <a16:creationId xmlns:a16="http://schemas.microsoft.com/office/drawing/2014/main" id="{BF84B4DE-83A6-4726-9008-0C7F75D02D1F}"/>
              </a:ext>
            </a:extLst>
          </p:cNvPr>
          <p:cNvSpPr>
            <a:spLocks noGrp="1"/>
          </p:cNvSpPr>
          <p:nvPr>
            <p:ph type="title"/>
          </p:nvPr>
        </p:nvSpPr>
        <p:spPr>
          <a:xfrm>
            <a:off x="838020" y="364883"/>
            <a:ext cx="10515963" cy="623852"/>
          </a:xfrm>
          <a:prstGeom prst="rect">
            <a:avLst/>
          </a:prstGeom>
        </p:spPr>
        <p:txBody>
          <a:bodyPr/>
          <a:lstStyle>
            <a:lvl1pPr>
              <a:defRPr sz="1898">
                <a:latin typeface="Arial" panose="020B0604020202020204" pitchFamily="34" charset="0"/>
                <a:cs typeface="Arial" panose="020B0604020202020204" pitchFamily="34" charset="0"/>
              </a:defRPr>
            </a:lvl1pPr>
          </a:lstStyle>
          <a:p>
            <a:r>
              <a:rPr lang="en-US" dirty="0"/>
              <a:t>Click to edit Master title style</a:t>
            </a:r>
            <a:endParaRPr lang="en-GB" dirty="0"/>
          </a:p>
        </p:txBody>
      </p:sp>
      <p:pic>
        <p:nvPicPr>
          <p:cNvPr id="6" name="Picture 5">
            <a:extLst>
              <a:ext uri="{FF2B5EF4-FFF2-40B4-BE49-F238E27FC236}">
                <a16:creationId xmlns:a16="http://schemas.microsoft.com/office/drawing/2014/main" id="{F645E500-E4D1-47B6-8A49-38CF5EF7DA96}"/>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553255" y="210365"/>
            <a:ext cx="1287479" cy="544365"/>
          </a:xfrm>
          <a:prstGeom prst="rect">
            <a:avLst/>
          </a:prstGeom>
        </p:spPr>
      </p:pic>
    </p:spTree>
    <p:extLst>
      <p:ext uri="{BB962C8B-B14F-4D97-AF65-F5344CB8AC3E}">
        <p14:creationId xmlns:p14="http://schemas.microsoft.com/office/powerpoint/2010/main" val="7152814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1_Title Slide">
    <p:spTree>
      <p:nvGrpSpPr>
        <p:cNvPr id="1" name=""/>
        <p:cNvGrpSpPr/>
        <p:nvPr/>
      </p:nvGrpSpPr>
      <p:grpSpPr>
        <a:xfrm>
          <a:off x="0" y="0"/>
          <a:ext cx="0" cy="0"/>
          <a:chOff x="0" y="0"/>
          <a:chExt cx="0" cy="0"/>
        </a:xfrm>
      </p:grpSpPr>
      <p:sp>
        <p:nvSpPr>
          <p:cNvPr id="4" name="Rectangle 3"/>
          <p:cNvSpPr/>
          <p:nvPr userDrawn="1"/>
        </p:nvSpPr>
        <p:spPr>
          <a:xfrm>
            <a:off x="0" y="-2925"/>
            <a:ext cx="12192000" cy="6860925"/>
          </a:xfrm>
          <a:prstGeom prst="rect">
            <a:avLst/>
          </a:prstGeom>
          <a:solidFill>
            <a:srgbClr val="EF682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71"/>
          </a:p>
        </p:txBody>
      </p:sp>
      <p:sp>
        <p:nvSpPr>
          <p:cNvPr id="6" name="Title 1"/>
          <p:cNvSpPr>
            <a:spLocks noGrp="1"/>
          </p:cNvSpPr>
          <p:nvPr>
            <p:ph type="ctrTitle" hasCustomPrompt="1"/>
          </p:nvPr>
        </p:nvSpPr>
        <p:spPr>
          <a:xfrm>
            <a:off x="497006" y="2081217"/>
            <a:ext cx="11192959" cy="3271411"/>
          </a:xfrm>
          <a:prstGeom prst="rect">
            <a:avLst/>
          </a:prstGeom>
        </p:spPr>
        <p:txBody>
          <a:bodyPr/>
          <a:lstStyle>
            <a:lvl1pPr algn="ctr">
              <a:lnSpc>
                <a:spcPts val="2636"/>
              </a:lnSpc>
              <a:defRPr lang="en-GB" dirty="0">
                <a:solidFill>
                  <a:schemeClr val="bg1"/>
                </a:solidFill>
              </a:defRPr>
            </a:lvl1pPr>
          </a:lstStyle>
          <a:p>
            <a:br>
              <a:rPr lang="en-GB" dirty="0"/>
            </a:br>
            <a:br>
              <a:rPr lang="en-GB" dirty="0"/>
            </a:br>
            <a:br>
              <a:rPr lang="en-GB" dirty="0"/>
            </a:br>
            <a:endParaRPr lang="en-GB" dirty="0"/>
          </a:p>
        </p:txBody>
      </p:sp>
    </p:spTree>
    <p:extLst>
      <p:ext uri="{BB962C8B-B14F-4D97-AF65-F5344CB8AC3E}">
        <p14:creationId xmlns:p14="http://schemas.microsoft.com/office/powerpoint/2010/main" val="18842721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a:xfrm>
            <a:off x="11505073" y="6277315"/>
            <a:ext cx="644975" cy="567935"/>
          </a:xfrm>
          <a:prstGeom prst="rect">
            <a:avLst/>
          </a:prstGeom>
        </p:spPr>
        <p:txBody>
          <a:bodyPr/>
          <a:lstStyle/>
          <a:p>
            <a:pPr algn="ctr"/>
            <a:fld id="{C0BADC3D-1509-2C4E-AB5E-AF0356668A88}" type="slidenum">
              <a:rPr lang="en-GB" smtClean="0"/>
              <a:pPr algn="ctr"/>
              <a:t>‹#›</a:t>
            </a:fld>
            <a:endParaRPr lang="en-GB" dirty="0"/>
          </a:p>
        </p:txBody>
      </p:sp>
      <p:sp>
        <p:nvSpPr>
          <p:cNvPr id="6" name="Title 1">
            <a:extLst>
              <a:ext uri="{FF2B5EF4-FFF2-40B4-BE49-F238E27FC236}">
                <a16:creationId xmlns:a16="http://schemas.microsoft.com/office/drawing/2014/main" id="{7EEEF48D-AAD9-49BB-8D9F-21813F6D70FC}"/>
              </a:ext>
            </a:extLst>
          </p:cNvPr>
          <p:cNvSpPr txBox="1">
            <a:spLocks/>
          </p:cNvSpPr>
          <p:nvPr userDrawn="1"/>
        </p:nvSpPr>
        <p:spPr>
          <a:xfrm>
            <a:off x="4758520" y="5188888"/>
            <a:ext cx="6456851" cy="730735"/>
          </a:xfrm>
          <a:prstGeom prst="rect">
            <a:avLst/>
          </a:prstGeom>
        </p:spPr>
        <p:txBody>
          <a:bodyPr/>
          <a:lstStyle>
            <a:lvl1pPr algn="l" defTabSz="650276" rtl="0" eaLnBrk="1" latinLnBrk="0" hangingPunct="1">
              <a:lnSpc>
                <a:spcPts val="5200"/>
              </a:lnSpc>
              <a:spcBef>
                <a:spcPts val="0"/>
              </a:spcBef>
              <a:buNone/>
              <a:defRPr sz="4500" b="1" kern="1200">
                <a:solidFill>
                  <a:schemeClr val="tx1"/>
                </a:solidFill>
                <a:latin typeface="+mj-lt"/>
                <a:ea typeface="+mj-ea"/>
                <a:cs typeface="+mj-cs"/>
              </a:defRPr>
            </a:lvl1pPr>
          </a:lstStyle>
          <a:p>
            <a:endParaRPr lang="en-GB" sz="2372" dirty="0"/>
          </a:p>
        </p:txBody>
      </p:sp>
    </p:spTree>
    <p:extLst>
      <p:ext uri="{BB962C8B-B14F-4D97-AF65-F5344CB8AC3E}">
        <p14:creationId xmlns:p14="http://schemas.microsoft.com/office/powerpoint/2010/main" val="269835494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14.xml"/><Relationship Id="rId7" Type="http://schemas.openxmlformats.org/officeDocument/2006/relationships/image" Target="../media/image3.png"/><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E38F50F-B91C-426E-AE4E-F38C5D08623E}" type="datetimeFigureOut">
              <a:rPr lang="en-GB" smtClean="0"/>
              <a:t>11/05/2021</a:t>
            </a:fld>
            <a:endParaRPr lang="en-GB"/>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C8B3837-3BB0-4823-9D9A-B8822A95407F}" type="slidenum">
              <a:rPr lang="en-GB" smtClean="0"/>
              <a:t>‹#›</a:t>
            </a:fld>
            <a:endParaRPr lang="en-GB"/>
          </a:p>
        </p:txBody>
      </p:sp>
    </p:spTree>
    <p:extLst>
      <p:ext uri="{BB962C8B-B14F-4D97-AF65-F5344CB8AC3E}">
        <p14:creationId xmlns:p14="http://schemas.microsoft.com/office/powerpoint/2010/main" val="393422040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0" name="Rectangle 19">
            <a:extLst>
              <a:ext uri="{FF2B5EF4-FFF2-40B4-BE49-F238E27FC236}">
                <a16:creationId xmlns:a16="http://schemas.microsoft.com/office/drawing/2014/main" id="{EDADA9AC-09FD-7C48-9CDC-8BC3FBDEF118}"/>
              </a:ext>
            </a:extLst>
          </p:cNvPr>
          <p:cNvSpPr/>
          <p:nvPr userDrawn="1"/>
        </p:nvSpPr>
        <p:spPr>
          <a:xfrm>
            <a:off x="0" y="-1"/>
            <a:ext cx="12192000" cy="5782804"/>
          </a:xfrm>
          <a:prstGeom prst="rect">
            <a:avLst/>
          </a:prstGeom>
          <a:solidFill>
            <a:srgbClr val="EA530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a:p>
        </p:txBody>
      </p:sp>
      <p:sp>
        <p:nvSpPr>
          <p:cNvPr id="10" name="Oval 9">
            <a:extLst>
              <a:ext uri="{FF2B5EF4-FFF2-40B4-BE49-F238E27FC236}">
                <a16:creationId xmlns:a16="http://schemas.microsoft.com/office/drawing/2014/main" id="{4C279D9C-41B5-407B-BB25-D4AD402308AC}"/>
              </a:ext>
            </a:extLst>
          </p:cNvPr>
          <p:cNvSpPr/>
          <p:nvPr userDrawn="1"/>
        </p:nvSpPr>
        <p:spPr>
          <a:xfrm rot="12190506">
            <a:off x="-2562994" y="-396098"/>
            <a:ext cx="7025655" cy="7191228"/>
          </a:xfrm>
          <a:prstGeom prst="chord">
            <a:avLst>
              <a:gd name="adj1" fmla="val 2776418"/>
              <a:gd name="adj2" fmla="val 16002289"/>
            </a:avLst>
          </a:prstGeom>
          <a:solidFill>
            <a:schemeClr val="bg1">
              <a:alpha val="3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738" dirty="0"/>
          </a:p>
        </p:txBody>
      </p:sp>
      <p:sp>
        <p:nvSpPr>
          <p:cNvPr id="12" name="TextBox 11">
            <a:extLst>
              <a:ext uri="{FF2B5EF4-FFF2-40B4-BE49-F238E27FC236}">
                <a16:creationId xmlns:a16="http://schemas.microsoft.com/office/drawing/2014/main" id="{D3932AFB-98BB-47E6-A66A-42A8B2216A6E}"/>
              </a:ext>
            </a:extLst>
          </p:cNvPr>
          <p:cNvSpPr txBox="1"/>
          <p:nvPr userDrawn="1"/>
        </p:nvSpPr>
        <p:spPr>
          <a:xfrm>
            <a:off x="7396527" y="667260"/>
            <a:ext cx="4731308" cy="611578"/>
          </a:xfrm>
          <a:prstGeom prst="rect">
            <a:avLst/>
          </a:prstGeom>
          <a:noFill/>
        </p:spPr>
        <p:txBody>
          <a:bodyPr wrap="square" rtlCol="0">
            <a:spAutoFit/>
          </a:bodyPr>
          <a:lstStyle/>
          <a:p>
            <a:r>
              <a:rPr lang="en-GB" sz="1687" b="1" dirty="0">
                <a:solidFill>
                  <a:schemeClr val="bg1"/>
                </a:solidFill>
                <a:latin typeface="Arial" panose="020B0604020202020204" pitchFamily="34" charset="0"/>
                <a:cs typeface="Arial" panose="020B0604020202020204" pitchFamily="34" charset="0"/>
              </a:rPr>
              <a:t>Transformation by Innovation </a:t>
            </a:r>
          </a:p>
          <a:p>
            <a:r>
              <a:rPr lang="en-GB" sz="1687" b="1" dirty="0">
                <a:solidFill>
                  <a:schemeClr val="bg1"/>
                </a:solidFill>
                <a:latin typeface="Arial" panose="020B0604020202020204" pitchFamily="34" charset="0"/>
                <a:cs typeface="Arial" panose="020B0604020202020204" pitchFamily="34" charset="0"/>
              </a:rPr>
              <a:t>in Distance Education</a:t>
            </a:r>
          </a:p>
        </p:txBody>
      </p:sp>
      <p:pic>
        <p:nvPicPr>
          <p:cNvPr id="13" name="Picture 12">
            <a:extLst>
              <a:ext uri="{FF2B5EF4-FFF2-40B4-BE49-F238E27FC236}">
                <a16:creationId xmlns:a16="http://schemas.microsoft.com/office/drawing/2014/main" id="{53C559C2-8C6E-45A5-9148-D5B12B0EEC22}"/>
              </a:ext>
            </a:extLst>
          </p:cNvPr>
          <p:cNvPicPr>
            <a:picLocks noChangeAspect="1"/>
          </p:cNvPicPr>
          <p:nvPr userDrawn="1"/>
        </p:nvPicPr>
        <p:blipFill rotWithShape="1">
          <a:blip r:embed="rId5">
            <a:extLst>
              <a:ext uri="{28A0092B-C50C-407E-A947-70E740481C1C}">
                <a14:useLocalDpi xmlns:a14="http://schemas.microsoft.com/office/drawing/2010/main" val="0"/>
              </a:ext>
            </a:extLst>
          </a:blip>
          <a:srcRect t="-3432" b="-4056"/>
          <a:stretch/>
        </p:blipFill>
        <p:spPr>
          <a:xfrm>
            <a:off x="-180109" y="-232871"/>
            <a:ext cx="3940469" cy="7198452"/>
          </a:xfrm>
          <a:prstGeom prst="rect">
            <a:avLst/>
          </a:prstGeom>
        </p:spPr>
      </p:pic>
      <p:sp>
        <p:nvSpPr>
          <p:cNvPr id="16" name="TextBox 15">
            <a:extLst>
              <a:ext uri="{FF2B5EF4-FFF2-40B4-BE49-F238E27FC236}">
                <a16:creationId xmlns:a16="http://schemas.microsoft.com/office/drawing/2014/main" id="{9D980B62-A8DC-41B1-BFA4-DF6E668D2134}"/>
              </a:ext>
            </a:extLst>
          </p:cNvPr>
          <p:cNvSpPr txBox="1"/>
          <p:nvPr userDrawn="1"/>
        </p:nvSpPr>
        <p:spPr>
          <a:xfrm>
            <a:off x="4934949" y="4292119"/>
            <a:ext cx="6209535" cy="566472"/>
          </a:xfrm>
          <a:prstGeom prst="rect">
            <a:avLst/>
          </a:prstGeom>
        </p:spPr>
        <p:txBody>
          <a:bodyPr vert="horz" wrap="square" lIns="0" tIns="0" rIns="0" bIns="0" rtlCol="0">
            <a:noAutofit/>
          </a:bodyPr>
          <a:lstStyle/>
          <a:p>
            <a:pPr marL="0" indent="0">
              <a:buNone/>
            </a:pPr>
            <a:endParaRPr lang="en-GB" sz="1055" dirty="0">
              <a:solidFill>
                <a:schemeClr val="bg1"/>
              </a:solidFill>
            </a:endParaRPr>
          </a:p>
        </p:txBody>
      </p:sp>
      <p:pic>
        <p:nvPicPr>
          <p:cNvPr id="21" name="Content Placeholder 7" descr="Logo&#10;&#10;Description automatically generated">
            <a:extLst>
              <a:ext uri="{FF2B5EF4-FFF2-40B4-BE49-F238E27FC236}">
                <a16:creationId xmlns:a16="http://schemas.microsoft.com/office/drawing/2014/main" id="{AF325590-A6D4-9741-870B-736FC1574C76}"/>
              </a:ext>
            </a:extLst>
          </p:cNvPr>
          <p:cNvPicPr>
            <a:picLocks noChangeAspect="1"/>
          </p:cNvPicPr>
          <p:nvPr userDrawn="1"/>
        </p:nvPicPr>
        <p:blipFill>
          <a:blip r:embed="rId6"/>
          <a:stretch>
            <a:fillRect/>
          </a:stretch>
        </p:blipFill>
        <p:spPr>
          <a:xfrm>
            <a:off x="4899511" y="591449"/>
            <a:ext cx="2290739" cy="967065"/>
          </a:xfrm>
          <a:prstGeom prst="rect">
            <a:avLst/>
          </a:prstGeom>
        </p:spPr>
      </p:pic>
      <p:pic>
        <p:nvPicPr>
          <p:cNvPr id="3" name="Picture 2">
            <a:extLst>
              <a:ext uri="{FF2B5EF4-FFF2-40B4-BE49-F238E27FC236}">
                <a16:creationId xmlns:a16="http://schemas.microsoft.com/office/drawing/2014/main" id="{1EF659DC-9D8F-B740-94AA-02A6A02D1E51}"/>
              </a:ext>
            </a:extLst>
          </p:cNvPr>
          <p:cNvPicPr>
            <a:picLocks noChangeAspect="1"/>
          </p:cNvPicPr>
          <p:nvPr userDrawn="1"/>
        </p:nvPicPr>
        <p:blipFill>
          <a:blip r:embed="rId7"/>
          <a:stretch>
            <a:fillRect/>
          </a:stretch>
        </p:blipFill>
        <p:spPr>
          <a:xfrm>
            <a:off x="3012318" y="5861230"/>
            <a:ext cx="9115515" cy="922555"/>
          </a:xfrm>
          <a:prstGeom prst="rect">
            <a:avLst/>
          </a:prstGeom>
        </p:spPr>
      </p:pic>
    </p:spTree>
    <p:extLst>
      <p:ext uri="{BB962C8B-B14F-4D97-AF65-F5344CB8AC3E}">
        <p14:creationId xmlns:p14="http://schemas.microsoft.com/office/powerpoint/2010/main" val="124120553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Lst>
  <p:hf hdr="0" ftr="0" dt="0"/>
  <p:txStyles>
    <p:titleStyle>
      <a:lvl1pPr algn="l" defTabSz="342809" rtl="0" eaLnBrk="1" latinLnBrk="0" hangingPunct="1">
        <a:lnSpc>
          <a:spcPts val="2741"/>
        </a:lnSpc>
        <a:spcBef>
          <a:spcPts val="0"/>
        </a:spcBef>
        <a:buNone/>
        <a:defRPr sz="2372" b="1" kern="1200">
          <a:solidFill>
            <a:schemeClr val="tx1"/>
          </a:solidFill>
          <a:latin typeface="+mj-lt"/>
          <a:ea typeface="+mj-ea"/>
          <a:cs typeface="+mj-cs"/>
        </a:defRPr>
      </a:lvl1pPr>
    </p:titleStyle>
    <p:bodyStyle>
      <a:lvl1pPr marL="138924" indent="-138924" algn="l" defTabSz="342809" rtl="0" eaLnBrk="1" latinLnBrk="0" hangingPunct="1">
        <a:lnSpc>
          <a:spcPts val="1371"/>
        </a:lnSpc>
        <a:spcBef>
          <a:spcPts val="580"/>
        </a:spcBef>
        <a:spcAft>
          <a:spcPts val="422"/>
        </a:spcAft>
        <a:buClr>
          <a:schemeClr val="accent3"/>
        </a:buClr>
        <a:buSzPct val="90000"/>
        <a:buFont typeface="Lucida Grande"/>
        <a:buChar char="●"/>
        <a:defRPr sz="1265" kern="1200">
          <a:solidFill>
            <a:schemeClr val="tx1"/>
          </a:solidFill>
          <a:latin typeface="+mn-lt"/>
          <a:ea typeface="+mn-ea"/>
          <a:cs typeface="+mn-cs"/>
        </a:defRPr>
      </a:lvl1pPr>
      <a:lvl2pPr marL="292075" indent="-117165" algn="l" defTabSz="342809" rtl="0" eaLnBrk="1" latinLnBrk="0" hangingPunct="1">
        <a:lnSpc>
          <a:spcPts val="1371"/>
        </a:lnSpc>
        <a:spcBef>
          <a:spcPts val="0"/>
        </a:spcBef>
        <a:buClr>
          <a:schemeClr val="accent3"/>
        </a:buClr>
        <a:buSzPct val="90000"/>
        <a:buFont typeface="Lucida Grande"/>
        <a:buChar char="●"/>
        <a:defRPr sz="949" kern="1200">
          <a:solidFill>
            <a:schemeClr val="tx1"/>
          </a:solidFill>
          <a:latin typeface="+mn-lt"/>
          <a:ea typeface="+mn-ea"/>
          <a:cs typeface="+mn-cs"/>
        </a:defRPr>
      </a:lvl2pPr>
      <a:lvl3pPr marL="180768" indent="-180768" algn="l" defTabSz="342809" rtl="0" eaLnBrk="1" latinLnBrk="0" hangingPunct="1">
        <a:lnSpc>
          <a:spcPts val="1371"/>
        </a:lnSpc>
        <a:spcBef>
          <a:spcPts val="1002"/>
        </a:spcBef>
        <a:buClr>
          <a:schemeClr val="accent3"/>
        </a:buClr>
        <a:buSzPct val="90000"/>
        <a:buFont typeface="Lucida Grande"/>
        <a:buChar char="●"/>
        <a:defRPr sz="1265" kern="1200">
          <a:solidFill>
            <a:schemeClr val="tx1"/>
          </a:solidFill>
          <a:latin typeface="+mn-lt"/>
          <a:ea typeface="+mn-ea"/>
          <a:cs typeface="+mn-cs"/>
        </a:defRPr>
      </a:lvl3pPr>
      <a:lvl4pPr marL="0" indent="0" algn="l" defTabSz="342809" rtl="0" eaLnBrk="1" latinLnBrk="0" hangingPunct="1">
        <a:lnSpc>
          <a:spcPts val="1371"/>
        </a:lnSpc>
        <a:spcBef>
          <a:spcPts val="0"/>
        </a:spcBef>
        <a:buClr>
          <a:schemeClr val="accent3"/>
        </a:buClr>
        <a:buFont typeface="Lucida Grande"/>
        <a:buNone/>
        <a:defRPr sz="949" kern="1200">
          <a:solidFill>
            <a:schemeClr val="tx1"/>
          </a:solidFill>
          <a:latin typeface="+mn-lt"/>
          <a:ea typeface="+mn-ea"/>
          <a:cs typeface="+mn-cs"/>
        </a:defRPr>
      </a:lvl4pPr>
      <a:lvl5pPr marL="0" indent="0" algn="l" defTabSz="342809" rtl="0" eaLnBrk="1" latinLnBrk="0" hangingPunct="1">
        <a:lnSpc>
          <a:spcPts val="1371"/>
        </a:lnSpc>
        <a:spcBef>
          <a:spcPts val="0"/>
        </a:spcBef>
        <a:buClr>
          <a:schemeClr val="accent3"/>
        </a:buClr>
        <a:buFont typeface="Lucida Grande"/>
        <a:buNone/>
        <a:defRPr sz="949" kern="1200">
          <a:solidFill>
            <a:schemeClr val="tx1"/>
          </a:solidFill>
          <a:latin typeface="+mn-lt"/>
          <a:ea typeface="+mn-ea"/>
          <a:cs typeface="+mn-cs"/>
        </a:defRPr>
      </a:lvl5pPr>
      <a:lvl6pPr marL="1885450" indent="-171405" algn="l" defTabSz="342809" rtl="0" eaLnBrk="1" latinLnBrk="0" hangingPunct="1">
        <a:spcBef>
          <a:spcPct val="20000"/>
        </a:spcBef>
        <a:buFont typeface="Arial"/>
        <a:buChar char="•"/>
        <a:defRPr sz="1476" kern="1200">
          <a:solidFill>
            <a:schemeClr val="tx1"/>
          </a:solidFill>
          <a:latin typeface="+mn-lt"/>
          <a:ea typeface="+mn-ea"/>
          <a:cs typeface="+mn-cs"/>
        </a:defRPr>
      </a:lvl6pPr>
      <a:lvl7pPr marL="2228258" indent="-171405" algn="l" defTabSz="342809" rtl="0" eaLnBrk="1" latinLnBrk="0" hangingPunct="1">
        <a:spcBef>
          <a:spcPct val="20000"/>
        </a:spcBef>
        <a:buFont typeface="Arial"/>
        <a:buChar char="•"/>
        <a:defRPr sz="1476" kern="1200">
          <a:solidFill>
            <a:schemeClr val="tx1"/>
          </a:solidFill>
          <a:latin typeface="+mn-lt"/>
          <a:ea typeface="+mn-ea"/>
          <a:cs typeface="+mn-cs"/>
        </a:defRPr>
      </a:lvl7pPr>
      <a:lvl8pPr marL="2571068" indent="-171405" algn="l" defTabSz="342809" rtl="0" eaLnBrk="1" latinLnBrk="0" hangingPunct="1">
        <a:spcBef>
          <a:spcPct val="20000"/>
        </a:spcBef>
        <a:buFont typeface="Arial"/>
        <a:buChar char="•"/>
        <a:defRPr sz="1476" kern="1200">
          <a:solidFill>
            <a:schemeClr val="tx1"/>
          </a:solidFill>
          <a:latin typeface="+mn-lt"/>
          <a:ea typeface="+mn-ea"/>
          <a:cs typeface="+mn-cs"/>
        </a:defRPr>
      </a:lvl8pPr>
      <a:lvl9pPr marL="2913877" indent="-171405" algn="l" defTabSz="342809" rtl="0" eaLnBrk="1" latinLnBrk="0" hangingPunct="1">
        <a:spcBef>
          <a:spcPct val="20000"/>
        </a:spcBef>
        <a:buFont typeface="Arial"/>
        <a:buChar char="•"/>
        <a:defRPr sz="1476" kern="1200">
          <a:solidFill>
            <a:schemeClr val="tx1"/>
          </a:solidFill>
          <a:latin typeface="+mn-lt"/>
          <a:ea typeface="+mn-ea"/>
          <a:cs typeface="+mn-cs"/>
        </a:defRPr>
      </a:lvl9pPr>
    </p:bodyStyle>
    <p:otherStyle>
      <a:defPPr>
        <a:defRPr lang="en-US"/>
      </a:defPPr>
      <a:lvl1pPr marL="0" algn="l" defTabSz="342809" rtl="0" eaLnBrk="1" latinLnBrk="0" hangingPunct="1">
        <a:defRPr sz="1371" kern="1200">
          <a:solidFill>
            <a:schemeClr val="tx1"/>
          </a:solidFill>
          <a:latin typeface="+mn-lt"/>
          <a:ea typeface="+mn-ea"/>
          <a:cs typeface="+mn-cs"/>
        </a:defRPr>
      </a:lvl1pPr>
      <a:lvl2pPr marL="342809" algn="l" defTabSz="342809" rtl="0" eaLnBrk="1" latinLnBrk="0" hangingPunct="1">
        <a:defRPr sz="1371" kern="1200">
          <a:solidFill>
            <a:schemeClr val="tx1"/>
          </a:solidFill>
          <a:latin typeface="+mn-lt"/>
          <a:ea typeface="+mn-ea"/>
          <a:cs typeface="+mn-cs"/>
        </a:defRPr>
      </a:lvl2pPr>
      <a:lvl3pPr marL="685618" algn="l" defTabSz="342809" rtl="0" eaLnBrk="1" latinLnBrk="0" hangingPunct="1">
        <a:defRPr sz="1371" kern="1200">
          <a:solidFill>
            <a:schemeClr val="tx1"/>
          </a:solidFill>
          <a:latin typeface="+mn-lt"/>
          <a:ea typeface="+mn-ea"/>
          <a:cs typeface="+mn-cs"/>
        </a:defRPr>
      </a:lvl3pPr>
      <a:lvl4pPr marL="1028427" algn="l" defTabSz="342809" rtl="0" eaLnBrk="1" latinLnBrk="0" hangingPunct="1">
        <a:defRPr sz="1371" kern="1200">
          <a:solidFill>
            <a:schemeClr val="tx1"/>
          </a:solidFill>
          <a:latin typeface="+mn-lt"/>
          <a:ea typeface="+mn-ea"/>
          <a:cs typeface="+mn-cs"/>
        </a:defRPr>
      </a:lvl4pPr>
      <a:lvl5pPr marL="1371236" algn="l" defTabSz="342809" rtl="0" eaLnBrk="1" latinLnBrk="0" hangingPunct="1">
        <a:defRPr sz="1371" kern="1200">
          <a:solidFill>
            <a:schemeClr val="tx1"/>
          </a:solidFill>
          <a:latin typeface="+mn-lt"/>
          <a:ea typeface="+mn-ea"/>
          <a:cs typeface="+mn-cs"/>
        </a:defRPr>
      </a:lvl5pPr>
      <a:lvl6pPr marL="1714046" algn="l" defTabSz="342809" rtl="0" eaLnBrk="1" latinLnBrk="0" hangingPunct="1">
        <a:defRPr sz="1371" kern="1200">
          <a:solidFill>
            <a:schemeClr val="tx1"/>
          </a:solidFill>
          <a:latin typeface="+mn-lt"/>
          <a:ea typeface="+mn-ea"/>
          <a:cs typeface="+mn-cs"/>
        </a:defRPr>
      </a:lvl6pPr>
      <a:lvl7pPr marL="2056854" algn="l" defTabSz="342809" rtl="0" eaLnBrk="1" latinLnBrk="0" hangingPunct="1">
        <a:defRPr sz="1371" kern="1200">
          <a:solidFill>
            <a:schemeClr val="tx1"/>
          </a:solidFill>
          <a:latin typeface="+mn-lt"/>
          <a:ea typeface="+mn-ea"/>
          <a:cs typeface="+mn-cs"/>
        </a:defRPr>
      </a:lvl7pPr>
      <a:lvl8pPr marL="2399663" algn="l" defTabSz="342809" rtl="0" eaLnBrk="1" latinLnBrk="0" hangingPunct="1">
        <a:defRPr sz="1371" kern="1200">
          <a:solidFill>
            <a:schemeClr val="tx1"/>
          </a:solidFill>
          <a:latin typeface="+mn-lt"/>
          <a:ea typeface="+mn-ea"/>
          <a:cs typeface="+mn-cs"/>
        </a:defRPr>
      </a:lvl8pPr>
      <a:lvl9pPr marL="2742472" algn="l" defTabSz="342809" rtl="0" eaLnBrk="1" latinLnBrk="0" hangingPunct="1">
        <a:defRPr sz="1371"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s://eur02.safelinks.protection.outlook.com/?url=http%3A%2F%2Fwww.spheir.org.uk%2F&amp;data=04%7C01%7Cm-al-mossallami%40dfid.gov.uk%7Ca2cc67f1fb864ea0b2b708d8ff1eb7df%7Ccdf709af1a184c74bd936d14a64d73b3%7C0%7C0%7C637539854685157620%7CUnknown%7CTWFpbGZsb3d8eyJWIjoiMC4wLjAwMDAiLCJQIjoiV2luMzIiLCJBTiI6Ik1haWwiLCJXVCI6Mn0%3D%7C1000&amp;sdata=F%2BSxYfjNYBkAHmmPrPY1E3CG09rgoTCEgxr3vu9Jrvo%3D&amp;reserved=0" TargetMode="External"/><Relationship Id="rId2" Type="http://schemas.openxmlformats.org/officeDocument/2006/relationships/notesSlide" Target="../notesSlides/notesSlide1.xml"/><Relationship Id="rId1" Type="http://schemas.openxmlformats.org/officeDocument/2006/relationships/slideLayout" Target="../slideLayouts/slideLayout14.xml"/></Relationships>
</file>

<file path=ppt/slides/_rels/slide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8.wmf"/><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8.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1.xml"/></Relationships>
</file>

<file path=ppt/slides/_rels/slide10.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tags" Target="../tags/tag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hyperlink" Target="https://ecosystemsknowledge.net/ecosystem_approach/communication" TargetMode="External"/><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7.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hyperlink" Target="https://www.un.org/sustainabledevelopment/sustainable-development-goals/" TargetMode="External"/><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2872186B-9D18-1947-AF81-A057AE538664}"/>
              </a:ext>
            </a:extLst>
          </p:cNvPr>
          <p:cNvSpPr txBox="1"/>
          <p:nvPr/>
        </p:nvSpPr>
        <p:spPr>
          <a:xfrm flipH="1">
            <a:off x="5274515" y="3836013"/>
            <a:ext cx="4592861" cy="298173"/>
          </a:xfrm>
          <a:prstGeom prst="rect">
            <a:avLst/>
          </a:prstGeom>
        </p:spPr>
        <p:txBody>
          <a:bodyPr vert="horz" wrap="none" lIns="0" tIns="0" rIns="0" bIns="0" rtlCol="0">
            <a:noAutofit/>
          </a:bodyPr>
          <a:lstStyle/>
          <a:p>
            <a:pPr defTabSz="685800"/>
            <a:r>
              <a:rPr lang="en-US" sz="1600" dirty="0">
                <a:solidFill>
                  <a:prstClr val="white"/>
                </a:solidFill>
                <a:latin typeface="Helvetica"/>
              </a:rPr>
              <a:t>Dr Ellen Fry</a:t>
            </a:r>
          </a:p>
        </p:txBody>
      </p:sp>
      <p:sp>
        <p:nvSpPr>
          <p:cNvPr id="6" name="Title 5">
            <a:extLst>
              <a:ext uri="{FF2B5EF4-FFF2-40B4-BE49-F238E27FC236}">
                <a16:creationId xmlns:a16="http://schemas.microsoft.com/office/drawing/2014/main" id="{D98CA6AC-AF6D-ED4D-A561-6ED549640C49}"/>
              </a:ext>
            </a:extLst>
          </p:cNvPr>
          <p:cNvSpPr>
            <a:spLocks noGrp="1"/>
          </p:cNvSpPr>
          <p:nvPr>
            <p:ph type="title" idx="4294967295"/>
          </p:nvPr>
        </p:nvSpPr>
        <p:spPr>
          <a:xfrm>
            <a:off x="5174954" y="2325691"/>
            <a:ext cx="6579943" cy="548051"/>
          </a:xfrm>
          <a:prstGeom prst="rect">
            <a:avLst/>
          </a:prstGeom>
        </p:spPr>
        <p:txBody>
          <a:bodyPr/>
          <a:lstStyle/>
          <a:p>
            <a:pPr>
              <a:lnSpc>
                <a:spcPct val="100000"/>
              </a:lnSpc>
            </a:pPr>
            <a:r>
              <a:rPr lang="en-US" sz="3600" dirty="0">
                <a:solidFill>
                  <a:schemeClr val="bg1"/>
                </a:solidFill>
              </a:rPr>
              <a:t>Ecosystem services 1</a:t>
            </a:r>
          </a:p>
        </p:txBody>
      </p:sp>
      <p:sp>
        <p:nvSpPr>
          <p:cNvPr id="2" name="Rectangle 1">
            <a:extLst>
              <a:ext uri="{FF2B5EF4-FFF2-40B4-BE49-F238E27FC236}">
                <a16:creationId xmlns:a16="http://schemas.microsoft.com/office/drawing/2014/main" id="{091B274E-D604-3240-A618-B29F15A3F9F6}"/>
              </a:ext>
            </a:extLst>
          </p:cNvPr>
          <p:cNvSpPr/>
          <p:nvPr/>
        </p:nvSpPr>
        <p:spPr>
          <a:xfrm>
            <a:off x="5174952" y="4429497"/>
            <a:ext cx="5220486" cy="630942"/>
          </a:xfrm>
          <a:prstGeom prst="rect">
            <a:avLst/>
          </a:prstGeom>
        </p:spPr>
        <p:txBody>
          <a:bodyPr wrap="square">
            <a:spAutoFit/>
          </a:bodyPr>
          <a:lstStyle/>
          <a:p>
            <a:pPr defTabSz="685800"/>
            <a:r>
              <a:rPr lang="en-GB" sz="700" dirty="0">
                <a:solidFill>
                  <a:prstClr val="white"/>
                </a:solidFill>
                <a:latin typeface="Arial" panose="020B0604020202020204" pitchFamily="34" charset="0"/>
                <a:cs typeface="Arial" panose="020B0604020202020204" pitchFamily="34" charset="0"/>
              </a:rPr>
              <a:t>The Transformation by Innovation in Distance Education (TIDE) project is enhancing distance learning in Myanmar by building the capacity of Higher Education staff and students, enhancing programmes of study, and strengthening systems that support Higher Educational Institutions in Myanmar. TIDE is part of the UK-Aid-funded Strategic Partnerships for Higher Education Innovation and Reform (SPHEIR) programme(</a:t>
            </a:r>
            <a:r>
              <a:rPr lang="en-GB" sz="700" u="sng" dirty="0">
                <a:solidFill>
                  <a:prstClr val="white"/>
                </a:solidFill>
                <a:latin typeface="Arial" panose="020B0604020202020204" pitchFamily="34" charset="0"/>
                <a:cs typeface="Arial" panose="020B0604020202020204" pitchFamily="34" charset="0"/>
                <a:hlinkClick r:id="rId3" tooltip="https://eur02.safelinks.protection.outlook.com/?url=http%3A%2F%2Fwww.spheir.org.uk%2F&amp;data=04%7C01%7Cm-al-mossallami%40dfid.gov.uk%7Ca2cc67f1fb864ea0b2b708d8ff1eb7df%7Ccdf709af1a184c74bd936d14a64d73b3%7C0%7C0%7C637539854685157620%7CUnknown%7CTWFpbGZsb3d8eyJWIjoiMC4wLjAwMDAiLCJQIjoiV2luMzIiLCJBTiI6Ik1haWwiLCJXVCI6Mn0%3D%7C1000&amp;sdata=F%2BSxYfjNYBkAHmmPrPY1E3CG09rgoTCEgxr3vu9Jrvo%3D&amp;reserved=0">
                  <a:extLst>
                    <a:ext uri="{A12FA001-AC4F-418D-AE19-62706E023703}">
                      <ahyp:hlinkClr xmlns:ahyp="http://schemas.microsoft.com/office/drawing/2018/hyperlinkcolor" val="tx"/>
                    </a:ext>
                  </a:extLst>
                </a:hlinkClick>
              </a:rPr>
              <a:t>www.spheir.org.uk</a:t>
            </a:r>
            <a:r>
              <a:rPr lang="en-GB" sz="700" dirty="0">
                <a:solidFill>
                  <a:prstClr val="white"/>
                </a:solidFill>
                <a:latin typeface="Arial" panose="020B0604020202020204" pitchFamily="34" charset="0"/>
                <a:cs typeface="Arial" panose="020B0604020202020204" pitchFamily="34" charset="0"/>
              </a:rPr>
              <a:t>). SPHEIR is managed on behalf of FCDO by a consortium led by the British Council that includes PwC and Universities UK International. The TIDE project will close in May 2021.</a:t>
            </a:r>
            <a:endParaRPr lang="en-US" sz="700" dirty="0">
              <a:solidFill>
                <a:prstClr val="white"/>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03971133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207568" y="-171400"/>
            <a:ext cx="7772400" cy="1082551"/>
          </a:xfrm>
        </p:spPr>
        <p:txBody>
          <a:bodyPr>
            <a:normAutofit/>
          </a:bodyPr>
          <a:lstStyle/>
          <a:p>
            <a:r>
              <a:rPr lang="en-GB" sz="4000" dirty="0"/>
              <a:t>Ecosystem services 1</a:t>
            </a:r>
          </a:p>
        </p:txBody>
      </p:sp>
      <p:sp>
        <p:nvSpPr>
          <p:cNvPr id="3" name="Subtitle 2"/>
          <p:cNvSpPr>
            <a:spLocks noGrp="1"/>
          </p:cNvSpPr>
          <p:nvPr>
            <p:ph type="subTitle" idx="1"/>
          </p:nvPr>
        </p:nvSpPr>
        <p:spPr>
          <a:xfrm>
            <a:off x="2863552" y="6259760"/>
            <a:ext cx="6400800" cy="697632"/>
          </a:xfrm>
        </p:spPr>
        <p:txBody>
          <a:bodyPr/>
          <a:lstStyle/>
          <a:p>
            <a:r>
              <a:rPr lang="en-GB" dirty="0"/>
              <a:t>Lecture 13</a:t>
            </a:r>
          </a:p>
        </p:txBody>
      </p:sp>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15572" y="836714"/>
            <a:ext cx="7696853" cy="532859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30151904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Learning outcomes</a:t>
            </a:r>
          </a:p>
        </p:txBody>
      </p:sp>
      <p:sp>
        <p:nvSpPr>
          <p:cNvPr id="3" name="Content Placeholder 2"/>
          <p:cNvSpPr>
            <a:spLocks noGrp="1"/>
          </p:cNvSpPr>
          <p:nvPr>
            <p:ph idx="1"/>
          </p:nvPr>
        </p:nvSpPr>
        <p:spPr/>
        <p:txBody>
          <a:bodyPr>
            <a:normAutofit/>
          </a:bodyPr>
          <a:lstStyle/>
          <a:p>
            <a:r>
              <a:rPr lang="en-GB" dirty="0"/>
              <a:t>Be able to name the 4 types of ecosystem services</a:t>
            </a:r>
          </a:p>
          <a:p>
            <a:r>
              <a:rPr lang="en-GB" dirty="0"/>
              <a:t>Understand how the Millennium Ecosystem Assessment shaped current understanding of the importance of ecosystem services.</a:t>
            </a:r>
          </a:p>
          <a:p>
            <a:r>
              <a:rPr lang="en-GB" dirty="0"/>
              <a:t>Understand their relevance to the Sustainable Development Goals</a:t>
            </a:r>
          </a:p>
          <a:p>
            <a:r>
              <a:rPr lang="en-GB" dirty="0"/>
              <a:t>Be able to define multifunctionality and explain why it is important in meeting environmental goals.</a:t>
            </a:r>
          </a:p>
          <a:p>
            <a:endParaRPr lang="en-GB" dirty="0"/>
          </a:p>
        </p:txBody>
      </p:sp>
    </p:spTree>
    <p:extLst>
      <p:ext uri="{BB962C8B-B14F-4D97-AF65-F5344CB8AC3E}">
        <p14:creationId xmlns:p14="http://schemas.microsoft.com/office/powerpoint/2010/main" val="372829664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8112224" y="6444044"/>
            <a:ext cx="2544286" cy="369332"/>
          </a:xfrm>
          <a:prstGeom prst="rect">
            <a:avLst/>
          </a:prstGeom>
          <a:noFill/>
        </p:spPr>
        <p:txBody>
          <a:bodyPr wrap="none" rtlCol="0">
            <a:spAutoFit/>
          </a:bodyPr>
          <a:lstStyle/>
          <a:p>
            <a:r>
              <a:rPr lang="en-GB" dirty="0" err="1"/>
              <a:t>Stokstad</a:t>
            </a:r>
            <a:r>
              <a:rPr lang="en-GB" dirty="0"/>
              <a:t> 2005 Science</a:t>
            </a:r>
          </a:p>
        </p:txBody>
      </p:sp>
      <p:pic>
        <p:nvPicPr>
          <p:cNvPr id="7" name="Picture 6" descr="gene-fig-1"/>
          <p:cNvPicPr>
            <a:picLocks noChangeAspect="1" noChangeArrowheads="1"/>
          </p:cNvPicPr>
          <p:nvPr/>
        </p:nvPicPr>
        <p:blipFill>
          <a:blip r:embed="rId2">
            <a:extLst>
              <a:ext uri="{28A0092B-C50C-407E-A947-70E740481C1C}">
                <a14:useLocalDpi xmlns:a14="http://schemas.microsoft.com/office/drawing/2010/main" val="0"/>
              </a:ext>
            </a:extLst>
          </a:blip>
          <a:srcRect b="24681"/>
          <a:stretch>
            <a:fillRect/>
          </a:stretch>
        </p:blipFill>
        <p:spPr bwMode="auto">
          <a:xfrm>
            <a:off x="1549152" y="15187"/>
            <a:ext cx="5915001" cy="69344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5" name="Picture 4" descr="AAAS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72065" y="1848671"/>
            <a:ext cx="3995936" cy="2551904"/>
          </a:xfrm>
          <a:prstGeom prst="rect">
            <a:avLst/>
          </a:prstGeom>
          <a:noFill/>
          <a:extLst>
            <a:ext uri="{909E8E84-426E-40DD-AFC4-6F175D3DCCD1}">
              <a14:hiddenFill xmlns:a14="http://schemas.microsoft.com/office/drawing/2010/main">
                <a:solidFill>
                  <a:srgbClr val="FFFFFF"/>
                </a:solidFill>
              </a14:hiddenFill>
            </a:ext>
          </a:extLst>
        </p:spPr>
      </p:pic>
      <p:sp>
        <p:nvSpPr>
          <p:cNvPr id="8" name="Rounded Rectangle 7"/>
          <p:cNvSpPr/>
          <p:nvPr/>
        </p:nvSpPr>
        <p:spPr>
          <a:xfrm>
            <a:off x="1621158" y="548680"/>
            <a:ext cx="5122914" cy="864096"/>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Rounded Rectangle 8"/>
          <p:cNvSpPr/>
          <p:nvPr/>
        </p:nvSpPr>
        <p:spPr>
          <a:xfrm>
            <a:off x="1621158" y="1429122"/>
            <a:ext cx="5122914" cy="1711847"/>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Rounded Rectangle 9"/>
          <p:cNvSpPr/>
          <p:nvPr/>
        </p:nvSpPr>
        <p:spPr>
          <a:xfrm>
            <a:off x="1775521" y="980728"/>
            <a:ext cx="2731131" cy="432048"/>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4820007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xit" presetSubtype="0" fill="hold" grpId="1" nodeType="clickEffect">
                                  <p:stCondLst>
                                    <p:cond delay="0"/>
                                  </p:stCondLst>
                                  <p:childTnLst>
                                    <p:set>
                                      <p:cBhvr>
                                        <p:cTn id="12" dur="1" fill="hold">
                                          <p:stCondLst>
                                            <p:cond delay="0"/>
                                          </p:stCondLst>
                                        </p:cTn>
                                        <p:tgtEl>
                                          <p:spTgt spid="9"/>
                                        </p:tgtEl>
                                        <p:attrNameLst>
                                          <p:attrName>style.visibility</p:attrName>
                                        </p:attrNameLst>
                                      </p:cBhvr>
                                      <p:to>
                                        <p:strVal val="hidden"/>
                                      </p:to>
                                    </p:set>
                                  </p:childTnLst>
                                </p:cTn>
                              </p:par>
                              <p:par>
                                <p:cTn id="13" presetID="1" presetClass="exit" presetSubtype="0" fill="hold" grpId="1" nodeType="withEffect">
                                  <p:stCondLst>
                                    <p:cond delay="0"/>
                                  </p:stCondLst>
                                  <p:childTnLst>
                                    <p:set>
                                      <p:cBhvr>
                                        <p:cTn id="14" dur="1" fill="hold">
                                          <p:stCondLst>
                                            <p:cond delay="0"/>
                                          </p:stCondLst>
                                        </p:cTn>
                                        <p:tgtEl>
                                          <p:spTgt spid="8"/>
                                        </p:tgtEl>
                                        <p:attrNameLst>
                                          <p:attrName>style.visibility</p:attrName>
                                        </p:attrNameLst>
                                      </p:cBhvr>
                                      <p:to>
                                        <p:strVal val="hidden"/>
                                      </p:to>
                                    </p:set>
                                  </p:childTnLst>
                                </p:cTn>
                              </p:par>
                              <p:par>
                                <p:cTn id="15" presetID="1" presetClass="entr" presetSubtype="0" fill="hold" grpId="0" nodeType="withEffect">
                                  <p:stCondLst>
                                    <p:cond delay="0"/>
                                  </p:stCondLst>
                                  <p:childTnLst>
                                    <p:set>
                                      <p:cBhvr>
                                        <p:cTn id="16"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8" grpId="1" animBg="1"/>
      <p:bldP spid="9" grpId="0" animBg="1"/>
      <p:bldP spid="9" grpId="1" animBg="1"/>
      <p:bldP spid="10"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1200" y="-99392"/>
            <a:ext cx="8229600" cy="1143000"/>
          </a:xfrm>
        </p:spPr>
        <p:txBody>
          <a:bodyPr>
            <a:normAutofit/>
          </a:bodyPr>
          <a:lstStyle/>
          <a:p>
            <a:r>
              <a:rPr lang="en-GB" sz="3600" dirty="0"/>
              <a:t>(Non) - tragedy of the Commons</a:t>
            </a:r>
          </a:p>
        </p:txBody>
      </p:sp>
      <p:sp>
        <p:nvSpPr>
          <p:cNvPr id="3" name="Content Placeholder 2"/>
          <p:cNvSpPr>
            <a:spLocks noGrp="1"/>
          </p:cNvSpPr>
          <p:nvPr>
            <p:ph idx="1"/>
          </p:nvPr>
        </p:nvSpPr>
        <p:spPr>
          <a:xfrm>
            <a:off x="1775520" y="908720"/>
            <a:ext cx="8712968" cy="3119132"/>
          </a:xfrm>
        </p:spPr>
        <p:txBody>
          <a:bodyPr>
            <a:normAutofit fontScale="92500" lnSpcReduction="10000"/>
          </a:bodyPr>
          <a:lstStyle/>
          <a:p>
            <a:pPr marL="0" indent="0">
              <a:buNone/>
            </a:pPr>
            <a:r>
              <a:rPr lang="en-GB" sz="1800" dirty="0">
                <a:solidFill>
                  <a:schemeClr val="tx2">
                    <a:lumMod val="60000"/>
                    <a:lumOff val="40000"/>
                  </a:schemeClr>
                </a:solidFill>
              </a:rPr>
              <a:t>Hardin (1968): Freedom of the commons brings ruin to all.</a:t>
            </a:r>
            <a:endParaRPr lang="en-GB" sz="1800" dirty="0"/>
          </a:p>
          <a:p>
            <a:pPr marL="0" indent="0">
              <a:buNone/>
            </a:pPr>
            <a:r>
              <a:rPr lang="en-GB" sz="1800" dirty="0"/>
              <a:t>Unlimited access to a limited shared resource. Individual gain, shared cost.</a:t>
            </a:r>
          </a:p>
          <a:p>
            <a:pPr marL="0" indent="0">
              <a:buNone/>
            </a:pPr>
            <a:r>
              <a:rPr lang="en-GB" sz="1800" dirty="0"/>
              <a:t>Can lead to overexploitation then depletion.</a:t>
            </a:r>
          </a:p>
          <a:p>
            <a:pPr marL="0" indent="0">
              <a:buNone/>
            </a:pPr>
            <a:endParaRPr lang="en-GB" sz="1800" dirty="0"/>
          </a:p>
          <a:p>
            <a:pPr marL="0" indent="0">
              <a:buNone/>
            </a:pPr>
            <a:r>
              <a:rPr lang="en-GB" sz="1800" dirty="0">
                <a:solidFill>
                  <a:schemeClr val="tx2">
                    <a:lumMod val="60000"/>
                    <a:lumOff val="40000"/>
                  </a:schemeClr>
                </a:solidFill>
              </a:rPr>
              <a:t>Ostrom (1990): Governing the Commons</a:t>
            </a:r>
          </a:p>
          <a:p>
            <a:pPr marL="0" indent="0">
              <a:buNone/>
            </a:pPr>
            <a:r>
              <a:rPr lang="en-GB" sz="1800" dirty="0"/>
              <a:t>Showed that communities can cooperate to exploit a common resource sustainably</a:t>
            </a:r>
          </a:p>
          <a:p>
            <a:pPr marL="0" indent="0">
              <a:buNone/>
            </a:pPr>
            <a:r>
              <a:rPr lang="en-GB" sz="1800" dirty="0"/>
              <a:t>Common resources are well managed when those who benefit from them the most are in close proximity to that resource. </a:t>
            </a:r>
          </a:p>
          <a:p>
            <a:pPr marL="0" indent="0">
              <a:buNone/>
            </a:pPr>
            <a:r>
              <a:rPr lang="en-GB" sz="1800" dirty="0"/>
              <a:t>Tragedy occurred when external groups exerted their power (politically, economically or socially) to gain a personal advantage</a:t>
            </a:r>
          </a:p>
          <a:p>
            <a:pPr marL="0" indent="0">
              <a:buNone/>
            </a:pPr>
            <a:r>
              <a:rPr lang="en-GB" sz="1800" dirty="0"/>
              <a:t>Bottom-up control works more effectively than top-down regulations or </a:t>
            </a:r>
            <a:r>
              <a:rPr lang="en-GB" sz="1800" dirty="0" err="1"/>
              <a:t>privitisation</a:t>
            </a:r>
            <a:endParaRPr lang="en-GB" sz="1800" dirty="0"/>
          </a:p>
          <a:p>
            <a:pPr marL="0" indent="0">
              <a:buNone/>
            </a:pPr>
            <a:endParaRPr lang="en-GB" sz="1800" dirty="0"/>
          </a:p>
          <a:p>
            <a:pPr marL="0" indent="0">
              <a:buNone/>
            </a:pPr>
            <a:endParaRPr lang="en-GB" sz="1800" dirty="0"/>
          </a:p>
          <a:p>
            <a:pPr marL="0" indent="0">
              <a:buNone/>
            </a:pPr>
            <a:endParaRPr lang="en-GB" sz="2400" dirty="0"/>
          </a:p>
          <a:p>
            <a:endParaRPr lang="en-GB" sz="2400" dirty="0"/>
          </a:p>
        </p:txBody>
      </p:sp>
      <p:sp>
        <p:nvSpPr>
          <p:cNvPr id="5" name="Rectangle 4"/>
          <p:cNvSpPr/>
          <p:nvPr/>
        </p:nvSpPr>
        <p:spPr>
          <a:xfrm>
            <a:off x="2351584" y="4402826"/>
            <a:ext cx="1944216" cy="2088232"/>
          </a:xfrm>
          <a:prstGeom prst="rect">
            <a:avLst/>
          </a:prstGeom>
          <a:solidFill>
            <a:schemeClr val="accent3">
              <a:lumMod val="75000"/>
            </a:schemeClr>
          </a:solidFill>
          <a:ln w="57150">
            <a:solidFill>
              <a:srgbClr val="9933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4099" name="Picture 3" descr="C:\Program Files (x86)\Microsoft Office\MEDIA\CAGCAT10\j0149627.wmf"/>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999656" y="5035321"/>
            <a:ext cx="449256" cy="319216"/>
          </a:xfrm>
          <a:prstGeom prst="rect">
            <a:avLst/>
          </a:prstGeom>
          <a:noFill/>
          <a:extLst>
            <a:ext uri="{909E8E84-426E-40DD-AFC4-6F175D3DCCD1}">
              <a14:hiddenFill xmlns:a14="http://schemas.microsoft.com/office/drawing/2010/main">
                <a:solidFill>
                  <a:srgbClr val="FFFFFF"/>
                </a:solidFill>
              </a14:hiddenFill>
            </a:ext>
          </a:extLst>
        </p:spPr>
      </p:pic>
      <p:sp>
        <p:nvSpPr>
          <p:cNvPr id="8" name="Rectangle 7"/>
          <p:cNvSpPr/>
          <p:nvPr/>
        </p:nvSpPr>
        <p:spPr>
          <a:xfrm>
            <a:off x="5303912" y="4402826"/>
            <a:ext cx="1944216" cy="2088232"/>
          </a:xfrm>
          <a:prstGeom prst="rect">
            <a:avLst/>
          </a:prstGeom>
          <a:gradFill>
            <a:gsLst>
              <a:gs pos="0">
                <a:schemeClr val="accent3">
                  <a:lumMod val="75000"/>
                </a:schemeClr>
              </a:gs>
              <a:gs pos="50000">
                <a:schemeClr val="accent1">
                  <a:tint val="44500"/>
                  <a:satMod val="160000"/>
                </a:schemeClr>
              </a:gs>
              <a:gs pos="100000">
                <a:srgbClr val="993300"/>
              </a:gs>
            </a:gsLst>
            <a:lin ang="5400000" scaled="0"/>
          </a:gradFill>
          <a:ln w="57150">
            <a:solidFill>
              <a:srgbClr val="9933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9" name="Picture 3" descr="C:\Program Files (x86)\Microsoft Office\MEDIA\CAGCAT10\j0149627.wmf"/>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471282" y="5842986"/>
            <a:ext cx="449256" cy="319216"/>
          </a:xfrm>
          <a:prstGeom prst="rect">
            <a:avLst/>
          </a:prstGeom>
          <a:noFill/>
          <a:extLst>
            <a:ext uri="{909E8E84-426E-40DD-AFC4-6F175D3DCCD1}">
              <a14:hiddenFill xmlns:a14="http://schemas.microsoft.com/office/drawing/2010/main">
                <a:solidFill>
                  <a:srgbClr val="FFFFFF"/>
                </a:solidFill>
              </a14:hiddenFill>
            </a:ext>
          </a:extLst>
        </p:spPr>
      </p:pic>
      <p:sp>
        <p:nvSpPr>
          <p:cNvPr id="10" name="Rectangle 9"/>
          <p:cNvSpPr/>
          <p:nvPr/>
        </p:nvSpPr>
        <p:spPr>
          <a:xfrm>
            <a:off x="8339568" y="4402826"/>
            <a:ext cx="1944216" cy="2088232"/>
          </a:xfrm>
          <a:prstGeom prst="rect">
            <a:avLst/>
          </a:prstGeom>
          <a:solidFill>
            <a:srgbClr val="993300"/>
          </a:solidFill>
          <a:ln w="57150">
            <a:solidFill>
              <a:srgbClr val="9933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1" name="Picture 3" descr="C:\Program Files (x86)\Microsoft Office\MEDIA\CAGCAT10\j0149627.wmf"/>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051392" y="4762243"/>
            <a:ext cx="449256" cy="319216"/>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3" descr="C:\Program Files (x86)\Microsoft Office\MEDIA\CAGCAT10\j0149627.wmf"/>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803312" y="5395423"/>
            <a:ext cx="449256" cy="319216"/>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3" descr="C:\Program Files (x86)\Microsoft Office\MEDIA\CAGCAT10\j0149627.wmf"/>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377508" y="5021046"/>
            <a:ext cx="449256" cy="319216"/>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3" descr="C:\Program Files (x86)\Microsoft Office\MEDIA\CAGCAT10\j0149627.wmf"/>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401963" y="5487753"/>
            <a:ext cx="449256" cy="319216"/>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3" descr="C:\Program Files (x86)\Microsoft Office\MEDIA\CAGCAT10\j0149627.wmf"/>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653048" y="4644663"/>
            <a:ext cx="449256" cy="319216"/>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3" descr="C:\Program Files (x86)\Microsoft Office\MEDIA\CAGCAT10\j0149627.wmf"/>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588764" y="5927182"/>
            <a:ext cx="449256" cy="319216"/>
          </a:xfrm>
          <a:prstGeom prst="rect">
            <a:avLst/>
          </a:prstGeom>
          <a:noFill/>
          <a:extLst>
            <a:ext uri="{909E8E84-426E-40DD-AFC4-6F175D3DCCD1}">
              <a14:hiddenFill xmlns:a14="http://schemas.microsoft.com/office/drawing/2010/main">
                <a:solidFill>
                  <a:srgbClr val="FFFFFF"/>
                </a:solidFill>
              </a14:hiddenFill>
            </a:ext>
          </a:extLst>
        </p:spPr>
      </p:pic>
      <p:pic>
        <p:nvPicPr>
          <p:cNvPr id="17" name="Picture 3" descr="C:\Program Files (x86)\Microsoft Office\MEDIA\CAGCAT10\j0149627.wmf"/>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602136" y="5605267"/>
            <a:ext cx="449256" cy="319216"/>
          </a:xfrm>
          <a:prstGeom prst="rect">
            <a:avLst/>
          </a:prstGeom>
          <a:noFill/>
          <a:extLst>
            <a:ext uri="{909E8E84-426E-40DD-AFC4-6F175D3DCCD1}">
              <a14:hiddenFill xmlns:a14="http://schemas.microsoft.com/office/drawing/2010/main">
                <a:solidFill>
                  <a:srgbClr val="FFFFFF"/>
                </a:solidFill>
              </a14:hiddenFill>
            </a:ext>
          </a:extLst>
        </p:spPr>
      </p:pic>
      <p:pic>
        <p:nvPicPr>
          <p:cNvPr id="18" name="Picture 3" descr="C:\Program Files (x86)\Microsoft Office\MEDIA\CAGCAT10\j0149627.wmf"/>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602136" y="5988651"/>
            <a:ext cx="449256" cy="319216"/>
          </a:xfrm>
          <a:prstGeom prst="rect">
            <a:avLst/>
          </a:prstGeom>
          <a:noFill/>
          <a:extLst>
            <a:ext uri="{909E8E84-426E-40DD-AFC4-6F175D3DCCD1}">
              <a14:hiddenFill xmlns:a14="http://schemas.microsoft.com/office/drawing/2010/main">
                <a:solidFill>
                  <a:srgbClr val="FFFFFF"/>
                </a:solidFill>
              </a14:hiddenFill>
            </a:ext>
          </a:extLst>
        </p:spPr>
      </p:pic>
      <p:pic>
        <p:nvPicPr>
          <p:cNvPr id="19" name="Picture 3" descr="C:\Program Files (x86)\Microsoft Office\MEDIA\CAGCAT10\j0149627.wmf"/>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354056" y="4690179"/>
            <a:ext cx="449256" cy="319216"/>
          </a:xfrm>
          <a:prstGeom prst="rect">
            <a:avLst/>
          </a:prstGeom>
          <a:noFill/>
          <a:extLst>
            <a:ext uri="{909E8E84-426E-40DD-AFC4-6F175D3DCCD1}">
              <a14:hiddenFill xmlns:a14="http://schemas.microsoft.com/office/drawing/2010/main">
                <a:solidFill>
                  <a:srgbClr val="FFFFFF"/>
                </a:solidFill>
              </a14:hiddenFill>
            </a:ext>
          </a:extLst>
        </p:spPr>
      </p:pic>
      <p:pic>
        <p:nvPicPr>
          <p:cNvPr id="20" name="Picture 3" descr="C:\Program Files (x86)\Microsoft Office\MEDIA\CAGCAT10\j0149627.wmf"/>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408368" y="5714639"/>
            <a:ext cx="449256" cy="319216"/>
          </a:xfrm>
          <a:prstGeom prst="rect">
            <a:avLst/>
          </a:prstGeom>
          <a:noFill/>
          <a:extLst>
            <a:ext uri="{909E8E84-426E-40DD-AFC4-6F175D3DCCD1}">
              <a14:hiddenFill xmlns:a14="http://schemas.microsoft.com/office/drawing/2010/main">
                <a:solidFill>
                  <a:srgbClr val="FFFFFF"/>
                </a:solidFill>
              </a14:hiddenFill>
            </a:ext>
          </a:extLst>
        </p:spPr>
      </p:pic>
      <p:pic>
        <p:nvPicPr>
          <p:cNvPr id="21" name="Picture 3" descr="C:\Program Files (x86)\Microsoft Office\MEDIA\CAGCAT10\j0149627.wmf"/>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880582" y="5158631"/>
            <a:ext cx="449256" cy="319216"/>
          </a:xfrm>
          <a:prstGeom prst="rect">
            <a:avLst/>
          </a:prstGeom>
          <a:noFill/>
          <a:extLst>
            <a:ext uri="{909E8E84-426E-40DD-AFC4-6F175D3DCCD1}">
              <a14:hiddenFill xmlns:a14="http://schemas.microsoft.com/office/drawing/2010/main">
                <a:solidFill>
                  <a:srgbClr val="FFFFFF"/>
                </a:solidFill>
              </a14:hiddenFill>
            </a:ext>
          </a:extLst>
        </p:spPr>
      </p:pic>
      <p:pic>
        <p:nvPicPr>
          <p:cNvPr id="22" name="Picture 3" descr="C:\Program Files (x86)\Microsoft Office\MEDIA\CAGCAT10\j0149627.wmf"/>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862420" y="4804271"/>
            <a:ext cx="449256" cy="319216"/>
          </a:xfrm>
          <a:prstGeom prst="rect">
            <a:avLst/>
          </a:prstGeom>
          <a:noFill/>
          <a:extLst>
            <a:ext uri="{909E8E84-426E-40DD-AFC4-6F175D3DCCD1}">
              <a14:hiddenFill xmlns:a14="http://schemas.microsoft.com/office/drawing/2010/main">
                <a:solidFill>
                  <a:srgbClr val="FFFFFF"/>
                </a:solidFill>
              </a14:hiddenFill>
            </a:ext>
          </a:extLst>
        </p:spPr>
      </p:pic>
      <p:pic>
        <p:nvPicPr>
          <p:cNvPr id="23" name="Picture 3" descr="C:\Program Files (x86)\Microsoft Office\MEDIA\CAGCAT10\j0149627.wmf"/>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087048" y="5874247"/>
            <a:ext cx="449256" cy="319216"/>
          </a:xfrm>
          <a:prstGeom prst="rect">
            <a:avLst/>
          </a:prstGeom>
          <a:noFill/>
          <a:extLst>
            <a:ext uri="{909E8E84-426E-40DD-AFC4-6F175D3DCCD1}">
              <a14:hiddenFill xmlns:a14="http://schemas.microsoft.com/office/drawing/2010/main">
                <a:solidFill>
                  <a:srgbClr val="FFFFFF"/>
                </a:solidFill>
              </a14:hiddenFill>
            </a:ext>
          </a:extLst>
        </p:spPr>
      </p:pic>
      <p:pic>
        <p:nvPicPr>
          <p:cNvPr id="24" name="Picture 3" descr="C:\Program Files (x86)\Microsoft Office\MEDIA\CAGCAT10\j0149627.wmf"/>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580421" y="4444393"/>
            <a:ext cx="449256" cy="319216"/>
          </a:xfrm>
          <a:prstGeom prst="rect">
            <a:avLst/>
          </a:prstGeom>
          <a:noFill/>
          <a:extLst>
            <a:ext uri="{909E8E84-426E-40DD-AFC4-6F175D3DCCD1}">
              <a14:hiddenFill xmlns:a14="http://schemas.microsoft.com/office/drawing/2010/main">
                <a:solidFill>
                  <a:srgbClr val="FFFFFF"/>
                </a:solidFill>
              </a14:hiddenFill>
            </a:ext>
          </a:extLst>
        </p:spPr>
      </p:pic>
      <p:pic>
        <p:nvPicPr>
          <p:cNvPr id="25" name="Picture 3" descr="C:\Program Files (x86)\Microsoft Office\MEDIA\CAGCAT10\j0149627.wmf"/>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311676" y="5202833"/>
            <a:ext cx="449256" cy="319216"/>
          </a:xfrm>
          <a:prstGeom prst="rect">
            <a:avLst/>
          </a:prstGeom>
          <a:noFill/>
          <a:extLst>
            <a:ext uri="{909E8E84-426E-40DD-AFC4-6F175D3DCCD1}">
              <a14:hiddenFill xmlns:a14="http://schemas.microsoft.com/office/drawing/2010/main">
                <a:solidFill>
                  <a:srgbClr val="FFFFFF"/>
                </a:solidFill>
              </a14:hiddenFill>
            </a:ext>
          </a:extLst>
        </p:spPr>
      </p:pic>
      <p:pic>
        <p:nvPicPr>
          <p:cNvPr id="26" name="Picture 3" descr="C:\Program Files (x86)\Microsoft Office\MEDIA\CAGCAT10\j0149627.wmf"/>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196011" y="4738284"/>
            <a:ext cx="449256" cy="319216"/>
          </a:xfrm>
          <a:prstGeom prst="rect">
            <a:avLst/>
          </a:prstGeom>
          <a:noFill/>
          <a:extLst>
            <a:ext uri="{909E8E84-426E-40DD-AFC4-6F175D3DCCD1}">
              <a14:hiddenFill xmlns:a14="http://schemas.microsoft.com/office/drawing/2010/main">
                <a:solidFill>
                  <a:srgbClr val="FFFFFF"/>
                </a:solidFill>
              </a14:hiddenFill>
            </a:ext>
          </a:extLst>
        </p:spPr>
      </p:pic>
      <p:pic>
        <p:nvPicPr>
          <p:cNvPr id="27" name="Picture 3" descr="C:\Program Files (x86)\Microsoft Office\MEDIA\CAGCAT10\j0149627.wmf"/>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402369" y="5168537"/>
            <a:ext cx="449256" cy="319216"/>
          </a:xfrm>
          <a:prstGeom prst="rect">
            <a:avLst/>
          </a:prstGeom>
          <a:noFill/>
          <a:extLst>
            <a:ext uri="{909E8E84-426E-40DD-AFC4-6F175D3DCCD1}">
              <a14:hiddenFill xmlns:a14="http://schemas.microsoft.com/office/drawing/2010/main">
                <a:solidFill>
                  <a:srgbClr val="FFFFFF"/>
                </a:solidFill>
              </a14:hiddenFill>
            </a:ext>
          </a:extLst>
        </p:spPr>
      </p:pic>
      <p:pic>
        <p:nvPicPr>
          <p:cNvPr id="28" name="Picture 3" descr="C:\Program Files (x86)\Microsoft Office\MEDIA\CAGCAT10\j0149627.wmf"/>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857624" y="4643737"/>
            <a:ext cx="449256" cy="319216"/>
          </a:xfrm>
          <a:prstGeom prst="rect">
            <a:avLst/>
          </a:prstGeom>
          <a:noFill/>
          <a:extLst>
            <a:ext uri="{909E8E84-426E-40DD-AFC4-6F175D3DCCD1}">
              <a14:hiddenFill xmlns:a14="http://schemas.microsoft.com/office/drawing/2010/main">
                <a:solidFill>
                  <a:srgbClr val="FFFFFF"/>
                </a:solidFill>
              </a14:hiddenFill>
            </a:ext>
          </a:extLst>
        </p:spPr>
      </p:pic>
      <p:pic>
        <p:nvPicPr>
          <p:cNvPr id="29" name="Picture 3" descr="C:\Program Files (x86)\Microsoft Office\MEDIA\CAGCAT10\j0149627.wmf"/>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827164" y="6143007"/>
            <a:ext cx="449256" cy="319216"/>
          </a:xfrm>
          <a:prstGeom prst="rect">
            <a:avLst/>
          </a:prstGeom>
          <a:noFill/>
          <a:extLst>
            <a:ext uri="{909E8E84-426E-40DD-AFC4-6F175D3DCCD1}">
              <a14:hiddenFill xmlns:a14="http://schemas.microsoft.com/office/drawing/2010/main">
                <a:solidFill>
                  <a:srgbClr val="FFFFFF"/>
                </a:solidFill>
              </a14:hiddenFill>
            </a:ext>
          </a:extLst>
        </p:spPr>
      </p:pic>
      <p:pic>
        <p:nvPicPr>
          <p:cNvPr id="30" name="Picture 3" descr="C:\Program Files (x86)\Microsoft Office\MEDIA\CAGCAT10\j0149627.wmf"/>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328773" y="5685807"/>
            <a:ext cx="449256" cy="319216"/>
          </a:xfrm>
          <a:prstGeom prst="rect">
            <a:avLst/>
          </a:prstGeom>
          <a:noFill/>
          <a:extLst>
            <a:ext uri="{909E8E84-426E-40DD-AFC4-6F175D3DCCD1}">
              <a14:hiddenFill xmlns:a14="http://schemas.microsoft.com/office/drawing/2010/main">
                <a:solidFill>
                  <a:srgbClr val="FFFFFF"/>
                </a:solidFill>
              </a14:hiddenFill>
            </a:ext>
          </a:extLst>
        </p:spPr>
      </p:pic>
      <p:pic>
        <p:nvPicPr>
          <p:cNvPr id="31" name="Picture 3" descr="C:\Program Files (x86)\Microsoft Office\MEDIA\CAGCAT10\j0149627.wmf"/>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454943" y="6148259"/>
            <a:ext cx="449256" cy="319216"/>
          </a:xfrm>
          <a:prstGeom prst="rect">
            <a:avLst/>
          </a:prstGeom>
          <a:noFill/>
          <a:extLst>
            <a:ext uri="{909E8E84-426E-40DD-AFC4-6F175D3DCCD1}">
              <a14:hiddenFill xmlns:a14="http://schemas.microsoft.com/office/drawing/2010/main">
                <a:solidFill>
                  <a:srgbClr val="FFFFFF"/>
                </a:solidFill>
              </a14:hiddenFill>
            </a:ext>
          </a:extLst>
        </p:spPr>
      </p:pic>
      <p:pic>
        <p:nvPicPr>
          <p:cNvPr id="32" name="Picture 3" descr="C:\Program Files (x86)\Microsoft Office\MEDIA\CAGCAT10\j0149627.wmf"/>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732821" y="4596793"/>
            <a:ext cx="449256" cy="319216"/>
          </a:xfrm>
          <a:prstGeom prst="rect">
            <a:avLst/>
          </a:prstGeom>
          <a:noFill/>
          <a:extLst>
            <a:ext uri="{909E8E84-426E-40DD-AFC4-6F175D3DCCD1}">
              <a14:hiddenFill xmlns:a14="http://schemas.microsoft.com/office/drawing/2010/main">
                <a:solidFill>
                  <a:srgbClr val="FFFFFF"/>
                </a:solidFill>
              </a14:hiddenFill>
            </a:ext>
          </a:extLst>
        </p:spPr>
      </p:pic>
      <p:pic>
        <p:nvPicPr>
          <p:cNvPr id="33" name="Picture 3" descr="C:\Program Files (x86)\Microsoft Office\MEDIA\CAGCAT10\j0149627.wmf"/>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414649" y="4325447"/>
            <a:ext cx="449256" cy="319216"/>
          </a:xfrm>
          <a:prstGeom prst="rect">
            <a:avLst/>
          </a:prstGeom>
          <a:noFill/>
          <a:extLst>
            <a:ext uri="{909E8E84-426E-40DD-AFC4-6F175D3DCCD1}">
              <a14:hiddenFill xmlns:a14="http://schemas.microsoft.com/office/drawing/2010/main">
                <a:solidFill>
                  <a:srgbClr val="FFFFFF"/>
                </a:solidFill>
              </a14:hiddenFill>
            </a:ext>
          </a:extLst>
        </p:spPr>
      </p:pic>
      <p:pic>
        <p:nvPicPr>
          <p:cNvPr id="34" name="Picture 3" descr="C:\Program Files (x86)\Microsoft Office\MEDIA\CAGCAT10\j0149627.wmf"/>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328773" y="4861438"/>
            <a:ext cx="449256" cy="319216"/>
          </a:xfrm>
          <a:prstGeom prst="rect">
            <a:avLst/>
          </a:prstGeom>
          <a:noFill/>
          <a:extLst>
            <a:ext uri="{909E8E84-426E-40DD-AFC4-6F175D3DCCD1}">
              <a14:hiddenFill xmlns:a14="http://schemas.microsoft.com/office/drawing/2010/main">
                <a:solidFill>
                  <a:srgbClr val="FFFFFF"/>
                </a:solidFill>
              </a14:hiddenFill>
            </a:ext>
          </a:extLst>
        </p:spPr>
      </p:pic>
      <p:pic>
        <p:nvPicPr>
          <p:cNvPr id="35" name="Picture 3" descr="C:\Program Files (x86)\Microsoft Office\MEDIA\CAGCAT10\j0149627.wmf"/>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190021" y="5053993"/>
            <a:ext cx="449256" cy="319216"/>
          </a:xfrm>
          <a:prstGeom prst="rect">
            <a:avLst/>
          </a:prstGeom>
          <a:noFill/>
          <a:extLst>
            <a:ext uri="{909E8E84-426E-40DD-AFC4-6F175D3DCCD1}">
              <a14:hiddenFill xmlns:a14="http://schemas.microsoft.com/office/drawing/2010/main">
                <a:solidFill>
                  <a:srgbClr val="FFFFFF"/>
                </a:solidFill>
              </a14:hiddenFill>
            </a:ext>
          </a:extLst>
        </p:spPr>
      </p:pic>
      <p:pic>
        <p:nvPicPr>
          <p:cNvPr id="36" name="Picture 3" descr="C:\Program Files (x86)\Microsoft Office\MEDIA\CAGCAT10\j0149627.wmf"/>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342421" y="5206393"/>
            <a:ext cx="449256" cy="319216"/>
          </a:xfrm>
          <a:prstGeom prst="rect">
            <a:avLst/>
          </a:prstGeom>
          <a:noFill/>
          <a:extLst>
            <a:ext uri="{909E8E84-426E-40DD-AFC4-6F175D3DCCD1}">
              <a14:hiddenFill xmlns:a14="http://schemas.microsoft.com/office/drawing/2010/main">
                <a:solidFill>
                  <a:srgbClr val="FFFFFF"/>
                </a:solidFill>
              </a14:hiddenFill>
            </a:ext>
          </a:extLst>
        </p:spPr>
      </p:pic>
      <p:pic>
        <p:nvPicPr>
          <p:cNvPr id="37" name="Picture 3" descr="C:\Program Files (x86)\Microsoft Office\MEDIA\CAGCAT10\j0149627.wmf"/>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805377" y="5129499"/>
            <a:ext cx="449256" cy="319216"/>
          </a:xfrm>
          <a:prstGeom prst="rect">
            <a:avLst/>
          </a:prstGeom>
          <a:noFill/>
          <a:extLst>
            <a:ext uri="{909E8E84-426E-40DD-AFC4-6F175D3DCCD1}">
              <a14:hiddenFill xmlns:a14="http://schemas.microsoft.com/office/drawing/2010/main">
                <a:solidFill>
                  <a:srgbClr val="FFFFFF"/>
                </a:solidFill>
              </a14:hiddenFill>
            </a:ext>
          </a:extLst>
        </p:spPr>
      </p:pic>
      <p:pic>
        <p:nvPicPr>
          <p:cNvPr id="38" name="Picture 3" descr="C:\Program Files (x86)\Microsoft Office\MEDIA\CAGCAT10\j0149627.wmf"/>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913380" y="5565485"/>
            <a:ext cx="449256" cy="319216"/>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p:cNvSpPr txBox="1"/>
          <p:nvPr/>
        </p:nvSpPr>
        <p:spPr>
          <a:xfrm>
            <a:off x="5280924" y="6491058"/>
            <a:ext cx="1967205" cy="369332"/>
          </a:xfrm>
          <a:prstGeom prst="rect">
            <a:avLst/>
          </a:prstGeom>
          <a:noFill/>
        </p:spPr>
        <p:txBody>
          <a:bodyPr wrap="none" rtlCol="0">
            <a:spAutoFit/>
          </a:bodyPr>
          <a:lstStyle/>
          <a:p>
            <a:r>
              <a:rPr lang="en-GB" dirty="0"/>
              <a:t>Carrying capacity</a:t>
            </a:r>
          </a:p>
        </p:txBody>
      </p:sp>
      <p:sp>
        <p:nvSpPr>
          <p:cNvPr id="40" name="TextBox 39"/>
          <p:cNvSpPr txBox="1"/>
          <p:nvPr/>
        </p:nvSpPr>
        <p:spPr>
          <a:xfrm>
            <a:off x="8563202" y="6516052"/>
            <a:ext cx="1496948" cy="369332"/>
          </a:xfrm>
          <a:prstGeom prst="rect">
            <a:avLst/>
          </a:prstGeom>
          <a:noFill/>
        </p:spPr>
        <p:txBody>
          <a:bodyPr wrap="none" rtlCol="0">
            <a:spAutoFit/>
          </a:bodyPr>
          <a:lstStyle/>
          <a:p>
            <a:r>
              <a:rPr lang="en-GB" dirty="0"/>
              <a:t>Tipping point</a:t>
            </a:r>
          </a:p>
        </p:txBody>
      </p:sp>
      <p:sp>
        <p:nvSpPr>
          <p:cNvPr id="41" name="TextBox 40"/>
          <p:cNvSpPr txBox="1"/>
          <p:nvPr/>
        </p:nvSpPr>
        <p:spPr>
          <a:xfrm>
            <a:off x="2378562" y="3933056"/>
            <a:ext cx="1890261" cy="369332"/>
          </a:xfrm>
          <a:prstGeom prst="rect">
            <a:avLst/>
          </a:prstGeom>
          <a:noFill/>
        </p:spPr>
        <p:txBody>
          <a:bodyPr wrap="none" rtlCol="0">
            <a:spAutoFit/>
          </a:bodyPr>
          <a:lstStyle/>
          <a:p>
            <a:r>
              <a:rPr lang="en-GB" dirty="0"/>
              <a:t>Shared resource</a:t>
            </a:r>
          </a:p>
        </p:txBody>
      </p:sp>
      <p:sp>
        <p:nvSpPr>
          <p:cNvPr id="42" name="TextBox 41"/>
          <p:cNvSpPr txBox="1"/>
          <p:nvPr/>
        </p:nvSpPr>
        <p:spPr>
          <a:xfrm>
            <a:off x="8328248" y="3959283"/>
            <a:ext cx="2159566" cy="369332"/>
          </a:xfrm>
          <a:prstGeom prst="rect">
            <a:avLst/>
          </a:prstGeom>
          <a:noFill/>
        </p:spPr>
        <p:txBody>
          <a:bodyPr wrap="none" rtlCol="0">
            <a:spAutoFit/>
          </a:bodyPr>
          <a:lstStyle/>
          <a:p>
            <a:r>
              <a:rPr lang="en-GB" dirty="0"/>
              <a:t>Depleted Resource</a:t>
            </a:r>
          </a:p>
        </p:txBody>
      </p:sp>
      <p:sp>
        <p:nvSpPr>
          <p:cNvPr id="43" name="TextBox 42"/>
          <p:cNvSpPr txBox="1"/>
          <p:nvPr/>
        </p:nvSpPr>
        <p:spPr>
          <a:xfrm>
            <a:off x="5375921" y="3933056"/>
            <a:ext cx="1864613" cy="369332"/>
          </a:xfrm>
          <a:prstGeom prst="rect">
            <a:avLst/>
          </a:prstGeom>
          <a:noFill/>
        </p:spPr>
        <p:txBody>
          <a:bodyPr wrap="none" rtlCol="0">
            <a:spAutoFit/>
          </a:bodyPr>
          <a:lstStyle/>
          <a:p>
            <a:r>
              <a:rPr lang="en-GB" dirty="0"/>
              <a:t>Sustainable Use</a:t>
            </a:r>
          </a:p>
        </p:txBody>
      </p:sp>
    </p:spTree>
    <p:extLst>
      <p:ext uri="{BB962C8B-B14F-4D97-AF65-F5344CB8AC3E}">
        <p14:creationId xmlns:p14="http://schemas.microsoft.com/office/powerpoint/2010/main" val="121781166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775520" y="2564904"/>
            <a:ext cx="8640960" cy="4824536"/>
          </a:xfrm>
        </p:spPr>
        <p:txBody>
          <a:bodyPr>
            <a:normAutofit fontScale="77500" lnSpcReduction="20000"/>
          </a:bodyPr>
          <a:lstStyle/>
          <a:p>
            <a:pPr marL="0" indent="0">
              <a:lnSpc>
                <a:spcPct val="150000"/>
              </a:lnSpc>
              <a:buNone/>
            </a:pPr>
            <a:endParaRPr lang="en-GB" sz="3400" dirty="0"/>
          </a:p>
          <a:p>
            <a:pPr marL="0" indent="0">
              <a:lnSpc>
                <a:spcPct val="150000"/>
              </a:lnSpc>
              <a:buNone/>
            </a:pPr>
            <a:r>
              <a:rPr lang="en-GB" sz="3400" dirty="0"/>
              <a:t>Viewed in the context of human wellbeing:</a:t>
            </a:r>
          </a:p>
          <a:p>
            <a:pPr marL="0" indent="0">
              <a:lnSpc>
                <a:spcPct val="150000"/>
              </a:lnSpc>
              <a:buNone/>
            </a:pPr>
            <a:r>
              <a:rPr lang="en-GB" sz="2400" dirty="0"/>
              <a:t>Human well-being has multiple constituents, including basic material for a good life, freedom and choice, health, good social relations, and security. Wellbeing is at the opposite end of a continuum from poverty, which has been defined as a “pronounced deprivation in well-being.” The constituents of well-being, as experienced and perceived by people, are situation-dependent, reflecting local geography, culture, and ecological circumstances.</a:t>
            </a:r>
          </a:p>
          <a:p>
            <a:pPr marL="0" indent="0">
              <a:lnSpc>
                <a:spcPct val="150000"/>
              </a:lnSpc>
              <a:buNone/>
            </a:pPr>
            <a:endParaRPr lang="en-GB" sz="2400" dirty="0"/>
          </a:p>
          <a:p>
            <a:pPr marL="0" indent="0" algn="r">
              <a:lnSpc>
                <a:spcPct val="150000"/>
              </a:lnSpc>
              <a:buNone/>
            </a:pPr>
            <a:r>
              <a:rPr lang="en-GB" sz="2400" dirty="0"/>
              <a:t>Millennium Ecosystem Assessment, 2005</a:t>
            </a:r>
          </a:p>
        </p:txBody>
      </p:sp>
      <p:pic>
        <p:nvPicPr>
          <p:cNvPr id="2050" name="Picture 2" descr="C:\Users\mqbssefb\Downloads\steve-lacey-PGzv2FnifgU-unsplash.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528049" y="-171400"/>
            <a:ext cx="4379979" cy="3284984"/>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p:cNvSpPr/>
          <p:nvPr/>
        </p:nvSpPr>
        <p:spPr>
          <a:xfrm>
            <a:off x="1775520" y="404664"/>
            <a:ext cx="4572000" cy="1951496"/>
          </a:xfrm>
          <a:prstGeom prst="rect">
            <a:avLst/>
          </a:prstGeom>
        </p:spPr>
        <p:txBody>
          <a:bodyPr>
            <a:spAutoFit/>
          </a:bodyPr>
          <a:lstStyle/>
          <a:p>
            <a:pPr>
              <a:lnSpc>
                <a:spcPct val="150000"/>
              </a:lnSpc>
            </a:pPr>
            <a:r>
              <a:rPr lang="en-GB" sz="2800" dirty="0"/>
              <a:t>Ecosystem services are the </a:t>
            </a:r>
            <a:r>
              <a:rPr lang="en-GB" sz="2800" b="1" dirty="0"/>
              <a:t>benefits</a:t>
            </a:r>
            <a:r>
              <a:rPr lang="en-GB" sz="2800" dirty="0"/>
              <a:t> people obtain from ecosystems. </a:t>
            </a:r>
          </a:p>
        </p:txBody>
      </p:sp>
    </p:spTree>
    <p:extLst>
      <p:ext uri="{BB962C8B-B14F-4D97-AF65-F5344CB8AC3E}">
        <p14:creationId xmlns:p14="http://schemas.microsoft.com/office/powerpoint/2010/main" val="298750943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1200" y="44624"/>
            <a:ext cx="8229600" cy="1143000"/>
          </a:xfrm>
        </p:spPr>
        <p:txBody>
          <a:bodyPr>
            <a:noAutofit/>
          </a:bodyPr>
          <a:lstStyle/>
          <a:p>
            <a:r>
              <a:rPr lang="en-GB" sz="3200" dirty="0"/>
              <a:t>Ecosystem functions underpin ecosystem services.</a:t>
            </a:r>
          </a:p>
        </p:txBody>
      </p:sp>
      <p:pic>
        <p:nvPicPr>
          <p:cNvPr id="1026" name="Picture 2"/>
          <p:cNvPicPr>
            <a:picLocks noGrp="1" noChangeAspect="1" noChangeArrowheads="1"/>
          </p:cNvPicPr>
          <p:nvPr>
            <p:ph idx="1"/>
          </p:nvPr>
        </p:nvPicPr>
        <p:blipFill rotWithShape="1">
          <a:blip r:embed="rId3">
            <a:extLst>
              <a:ext uri="{28A0092B-C50C-407E-A947-70E740481C1C}">
                <a14:useLocalDpi xmlns:a14="http://schemas.microsoft.com/office/drawing/2010/main" val="0"/>
              </a:ext>
            </a:extLst>
          </a:blip>
          <a:srcRect l="1265" t="1391"/>
          <a:stretch/>
        </p:blipFill>
        <p:spPr bwMode="auto">
          <a:xfrm>
            <a:off x="2760278" y="1268361"/>
            <a:ext cx="7656202" cy="507647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TextBox 3"/>
          <p:cNvSpPr txBox="1"/>
          <p:nvPr/>
        </p:nvSpPr>
        <p:spPr>
          <a:xfrm>
            <a:off x="6352294" y="6453336"/>
            <a:ext cx="4208203" cy="338554"/>
          </a:xfrm>
          <a:prstGeom prst="rect">
            <a:avLst/>
          </a:prstGeom>
          <a:noFill/>
        </p:spPr>
        <p:txBody>
          <a:bodyPr wrap="none" rtlCol="0">
            <a:spAutoFit/>
          </a:bodyPr>
          <a:lstStyle/>
          <a:p>
            <a:r>
              <a:rPr lang="en-GB" sz="1600" dirty="0"/>
              <a:t>Bateman &amp; Mace 2020 Nature Sustainability</a:t>
            </a:r>
          </a:p>
        </p:txBody>
      </p:sp>
      <p:pic>
        <p:nvPicPr>
          <p:cNvPr id="1027"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24001" y="2708921"/>
            <a:ext cx="1114425" cy="19526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61717208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47528" y="240748"/>
            <a:ext cx="5482952" cy="447328"/>
          </a:xfrm>
        </p:spPr>
        <p:txBody>
          <a:bodyPr>
            <a:noAutofit/>
          </a:bodyPr>
          <a:lstStyle/>
          <a:p>
            <a:pPr>
              <a:defRPr/>
            </a:pPr>
            <a:r>
              <a:rPr lang="en-GB" sz="3600" dirty="0"/>
              <a:t>Ecosystem Services (ES)</a:t>
            </a:r>
          </a:p>
        </p:txBody>
      </p:sp>
      <p:sp>
        <p:nvSpPr>
          <p:cNvPr id="3" name="Content Placeholder 2"/>
          <p:cNvSpPr>
            <a:spLocks noGrp="1"/>
          </p:cNvSpPr>
          <p:nvPr>
            <p:ph idx="1"/>
          </p:nvPr>
        </p:nvSpPr>
        <p:spPr>
          <a:xfrm>
            <a:off x="1847472" y="1080219"/>
            <a:ext cx="8208912" cy="5328592"/>
          </a:xfrm>
        </p:spPr>
        <p:txBody>
          <a:bodyPr rtlCol="0">
            <a:noAutofit/>
          </a:bodyPr>
          <a:lstStyle/>
          <a:p>
            <a:pPr marL="640080" indent="-457200">
              <a:lnSpc>
                <a:spcPct val="150000"/>
              </a:lnSpc>
              <a:buFont typeface="+mj-lt"/>
              <a:buAutoNum type="arabicPeriod"/>
              <a:defRPr/>
            </a:pPr>
            <a:r>
              <a:rPr lang="en-GB" sz="1800" b="1" dirty="0">
                <a:solidFill>
                  <a:srgbClr val="000000"/>
                </a:solidFill>
              </a:rPr>
              <a:t>Provisioning services</a:t>
            </a:r>
            <a:r>
              <a:rPr lang="en-GB" sz="1800" dirty="0">
                <a:solidFill>
                  <a:srgbClr val="000000"/>
                </a:solidFill>
              </a:rPr>
              <a:t>: </a:t>
            </a:r>
            <a:r>
              <a:rPr lang="en-GB" sz="1800" i="1" dirty="0">
                <a:solidFill>
                  <a:srgbClr val="000000"/>
                </a:solidFill>
              </a:rPr>
              <a:t>E.g. genetic resources, food &amp; freshwater.</a:t>
            </a:r>
          </a:p>
          <a:p>
            <a:pPr marL="640080" indent="-457200">
              <a:lnSpc>
                <a:spcPct val="150000"/>
              </a:lnSpc>
              <a:buFont typeface="+mj-lt"/>
              <a:buAutoNum type="arabicPeriod"/>
              <a:defRPr/>
            </a:pPr>
            <a:endParaRPr lang="en-GB" sz="1800" dirty="0">
              <a:solidFill>
                <a:srgbClr val="000000"/>
              </a:solidFill>
            </a:endParaRPr>
          </a:p>
          <a:p>
            <a:pPr marL="640080" indent="-457200">
              <a:lnSpc>
                <a:spcPct val="150000"/>
              </a:lnSpc>
              <a:buFont typeface="+mj-lt"/>
              <a:buAutoNum type="arabicPeriod"/>
              <a:defRPr/>
            </a:pPr>
            <a:r>
              <a:rPr lang="en-GB" sz="1800" b="1" dirty="0">
                <a:solidFill>
                  <a:srgbClr val="000000"/>
                </a:solidFill>
              </a:rPr>
              <a:t>Regulating services</a:t>
            </a:r>
            <a:r>
              <a:rPr lang="en-GB" sz="1800" dirty="0">
                <a:solidFill>
                  <a:srgbClr val="000000"/>
                </a:solidFill>
              </a:rPr>
              <a:t>: Regulation of ecosystem processes </a:t>
            </a:r>
            <a:r>
              <a:rPr lang="en-GB" sz="1800" i="1" dirty="0">
                <a:solidFill>
                  <a:srgbClr val="000000"/>
                </a:solidFill>
              </a:rPr>
              <a:t>e.g. climate regulation, pollination</a:t>
            </a:r>
          </a:p>
          <a:p>
            <a:pPr marL="640080" indent="-457200">
              <a:lnSpc>
                <a:spcPct val="150000"/>
              </a:lnSpc>
              <a:buFont typeface="+mj-lt"/>
              <a:buAutoNum type="arabicPeriod"/>
              <a:defRPr/>
            </a:pPr>
            <a:endParaRPr lang="en-GB" sz="1800" dirty="0">
              <a:solidFill>
                <a:srgbClr val="000000"/>
              </a:solidFill>
            </a:endParaRPr>
          </a:p>
          <a:p>
            <a:pPr marL="640080" indent="-457200">
              <a:lnSpc>
                <a:spcPct val="150000"/>
              </a:lnSpc>
              <a:buFont typeface="+mj-lt"/>
              <a:buAutoNum type="arabicPeriod"/>
              <a:defRPr/>
            </a:pPr>
            <a:r>
              <a:rPr lang="en-GB" sz="1800" b="1" dirty="0">
                <a:solidFill>
                  <a:srgbClr val="000000"/>
                </a:solidFill>
              </a:rPr>
              <a:t>Cultural services</a:t>
            </a:r>
            <a:r>
              <a:rPr lang="en-GB" sz="1800" dirty="0">
                <a:solidFill>
                  <a:srgbClr val="000000"/>
                </a:solidFill>
              </a:rPr>
              <a:t> : Non-material benefits </a:t>
            </a:r>
            <a:r>
              <a:rPr lang="en-GB" sz="1800" i="1" dirty="0">
                <a:solidFill>
                  <a:srgbClr val="000000"/>
                </a:solidFill>
              </a:rPr>
              <a:t>e.g. spiritual enrichment, cognitive development, reflection, recreation, and aesthetic experience e.g. education, social relations &amp; aesthetic values.</a:t>
            </a:r>
          </a:p>
          <a:p>
            <a:pPr marL="525780">
              <a:lnSpc>
                <a:spcPct val="150000"/>
              </a:lnSpc>
              <a:buFont typeface="+mj-lt"/>
              <a:buAutoNum type="arabicPeriod"/>
              <a:defRPr/>
            </a:pPr>
            <a:endParaRPr lang="en-GB" sz="1800" i="1" dirty="0">
              <a:solidFill>
                <a:srgbClr val="000000"/>
              </a:solidFill>
            </a:endParaRPr>
          </a:p>
          <a:p>
            <a:pPr marL="640080" indent="-457200">
              <a:lnSpc>
                <a:spcPct val="150000"/>
              </a:lnSpc>
              <a:buFont typeface="+mj-lt"/>
              <a:buAutoNum type="arabicPeriod"/>
              <a:defRPr/>
            </a:pPr>
            <a:r>
              <a:rPr lang="en-GB" sz="1800" b="1" dirty="0">
                <a:solidFill>
                  <a:srgbClr val="000000"/>
                </a:solidFill>
              </a:rPr>
              <a:t>Supporting services</a:t>
            </a:r>
            <a:r>
              <a:rPr lang="en-GB" sz="1800" dirty="0">
                <a:solidFill>
                  <a:srgbClr val="000000"/>
                </a:solidFill>
              </a:rPr>
              <a:t> are: Necessary for the production of all other ecosystem services. </a:t>
            </a:r>
            <a:r>
              <a:rPr lang="en-GB" sz="1800" i="1" dirty="0">
                <a:solidFill>
                  <a:srgbClr val="000000"/>
                </a:solidFill>
              </a:rPr>
              <a:t>E.g. soil formation &amp; retention, nutrient cycling and water cycling</a:t>
            </a:r>
          </a:p>
          <a:p>
            <a:pPr marL="640080" indent="-457200">
              <a:lnSpc>
                <a:spcPct val="150000"/>
              </a:lnSpc>
              <a:buFont typeface="+mj-lt"/>
              <a:buAutoNum type="arabicPeriod"/>
              <a:defRPr/>
            </a:pPr>
            <a:endParaRPr lang="en-GB" sz="1600" dirty="0">
              <a:solidFill>
                <a:srgbClr val="000000"/>
              </a:solidFill>
            </a:endParaRPr>
          </a:p>
        </p:txBody>
      </p:sp>
      <p:pic>
        <p:nvPicPr>
          <p:cNvPr id="14340" name="Picture 2" descr="Biodiversity and ecosystem services"/>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552384" y="464412"/>
            <a:ext cx="1008000" cy="10326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341" name="Rectangle 3"/>
          <p:cNvSpPr>
            <a:spLocks noChangeArrowheads="1"/>
          </p:cNvSpPr>
          <p:nvPr/>
        </p:nvSpPr>
        <p:spPr bwMode="auto">
          <a:xfrm>
            <a:off x="6384032" y="6457950"/>
            <a:ext cx="45720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4400" b="1">
                <a:solidFill>
                  <a:srgbClr val="FFFF00"/>
                </a:solidFill>
                <a:latin typeface="Arial" panose="020B0604020202020204" pitchFamily="34" charset="0"/>
                <a:ea typeface="MS PGothic" panose="020B0600070205080204" pitchFamily="34" charset="-128"/>
              </a:defRPr>
            </a:lvl1pPr>
            <a:lvl2pPr marL="742950" indent="-285750">
              <a:defRPr sz="4400" b="1">
                <a:solidFill>
                  <a:srgbClr val="FFFF00"/>
                </a:solidFill>
                <a:latin typeface="Arial" panose="020B0604020202020204" pitchFamily="34" charset="0"/>
                <a:ea typeface="MS PGothic" panose="020B0600070205080204" pitchFamily="34" charset="-128"/>
              </a:defRPr>
            </a:lvl2pPr>
            <a:lvl3pPr marL="1143000" indent="-228600">
              <a:defRPr sz="4400" b="1">
                <a:solidFill>
                  <a:srgbClr val="FFFF00"/>
                </a:solidFill>
                <a:latin typeface="Arial" panose="020B0604020202020204" pitchFamily="34" charset="0"/>
                <a:ea typeface="MS PGothic" panose="020B0600070205080204" pitchFamily="34" charset="-128"/>
              </a:defRPr>
            </a:lvl3pPr>
            <a:lvl4pPr marL="1600200" indent="-228600">
              <a:defRPr sz="4400" b="1">
                <a:solidFill>
                  <a:srgbClr val="FFFF00"/>
                </a:solidFill>
                <a:latin typeface="Arial" panose="020B0604020202020204" pitchFamily="34" charset="0"/>
                <a:ea typeface="MS PGothic" panose="020B0600070205080204" pitchFamily="34" charset="-128"/>
              </a:defRPr>
            </a:lvl4pPr>
            <a:lvl5pPr marL="2057400" indent="-228600">
              <a:defRPr sz="4400" b="1">
                <a:solidFill>
                  <a:srgbClr val="FFFF00"/>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4400" b="1">
                <a:solidFill>
                  <a:srgbClr val="FFFF00"/>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4400" b="1">
                <a:solidFill>
                  <a:srgbClr val="FFFF00"/>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4400" b="1">
                <a:solidFill>
                  <a:srgbClr val="FFFF00"/>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4400" b="1">
                <a:solidFill>
                  <a:srgbClr val="FFFF00"/>
                </a:solidFill>
                <a:latin typeface="Arial" panose="020B0604020202020204" pitchFamily="34" charset="0"/>
                <a:ea typeface="MS PGothic" panose="020B0600070205080204" pitchFamily="34" charset="-128"/>
              </a:defRPr>
            </a:lvl9pPr>
          </a:lstStyle>
          <a:p>
            <a:r>
              <a:rPr lang="en-GB" altLang="en-US" sz="2000" dirty="0">
                <a:solidFill>
                  <a:schemeClr val="tx1"/>
                </a:solidFill>
              </a:rPr>
              <a:t>Biodiversity is the Earth’s wealth</a:t>
            </a:r>
          </a:p>
        </p:txBody>
      </p:sp>
    </p:spTree>
    <p:extLst>
      <p:ext uri="{BB962C8B-B14F-4D97-AF65-F5344CB8AC3E}">
        <p14:creationId xmlns:p14="http://schemas.microsoft.com/office/powerpoint/2010/main" val="206805049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extLst>
              <p:ext uri="{D42A27DB-BD31-4B8C-83A1-F6EECF244321}">
                <p14:modId xmlns:p14="http://schemas.microsoft.com/office/powerpoint/2010/main" val="36092977"/>
              </p:ext>
            </p:extLst>
          </p:nvPr>
        </p:nvGraphicFramePr>
        <p:xfrm>
          <a:off x="2428491" y="505534"/>
          <a:ext cx="7709313" cy="5685840"/>
        </p:xfrm>
        <a:graphic>
          <a:graphicData uri="http://schemas.openxmlformats.org/drawingml/2006/table">
            <a:tbl>
              <a:tblPr firstRow="1" bandRow="1">
                <a:tableStyleId>{69012ECD-51FC-41F1-AA8D-1B2483CD663E}</a:tableStyleId>
              </a:tblPr>
              <a:tblGrid>
                <a:gridCol w="3019438">
                  <a:extLst>
                    <a:ext uri="{9D8B030D-6E8A-4147-A177-3AD203B41FA5}">
                      <a16:colId xmlns:a16="http://schemas.microsoft.com/office/drawing/2014/main" val="20000"/>
                    </a:ext>
                  </a:extLst>
                </a:gridCol>
                <a:gridCol w="288032">
                  <a:extLst>
                    <a:ext uri="{9D8B030D-6E8A-4147-A177-3AD203B41FA5}">
                      <a16:colId xmlns:a16="http://schemas.microsoft.com/office/drawing/2014/main" val="20001"/>
                    </a:ext>
                  </a:extLst>
                </a:gridCol>
                <a:gridCol w="4401843">
                  <a:extLst>
                    <a:ext uri="{9D8B030D-6E8A-4147-A177-3AD203B41FA5}">
                      <a16:colId xmlns:a16="http://schemas.microsoft.com/office/drawing/2014/main" val="20002"/>
                    </a:ext>
                  </a:extLst>
                </a:gridCol>
              </a:tblGrid>
              <a:tr h="87370">
                <a:tc>
                  <a:txBody>
                    <a:bodyPr/>
                    <a:lstStyle/>
                    <a:p>
                      <a:pPr algn="ctr">
                        <a:spcBef>
                          <a:spcPts val="200"/>
                        </a:spcBef>
                      </a:pPr>
                      <a:r>
                        <a:rPr lang="en-GB" sz="2000" dirty="0">
                          <a:solidFill>
                            <a:schemeClr val="tx1"/>
                          </a:solidFill>
                          <a:latin typeface="+mn-lt"/>
                        </a:rPr>
                        <a:t>Ecosystem service</a:t>
                      </a:r>
                    </a:p>
                  </a:txBody>
                  <a:tcPr marL="36000" marR="36000" marT="18000" marB="180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spcBef>
                          <a:spcPts val="200"/>
                        </a:spcBef>
                      </a:pPr>
                      <a:endParaRPr lang="en-GB" sz="2000" dirty="0">
                        <a:solidFill>
                          <a:schemeClr val="tx1"/>
                        </a:solidFill>
                        <a:latin typeface="+mn-lt"/>
                      </a:endParaRPr>
                    </a:p>
                  </a:txBody>
                  <a:tcPr marL="36000" marR="36000" marT="18000" marB="180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spcBef>
                          <a:spcPts val="200"/>
                        </a:spcBef>
                      </a:pPr>
                      <a:r>
                        <a:rPr lang="en-GB" sz="2000" dirty="0">
                          <a:solidFill>
                            <a:schemeClr val="tx1"/>
                          </a:solidFill>
                          <a:latin typeface="+mn-lt"/>
                        </a:rPr>
                        <a:t>Awareness</a:t>
                      </a:r>
                      <a:r>
                        <a:rPr lang="en-GB" sz="2000" baseline="0" dirty="0">
                          <a:solidFill>
                            <a:schemeClr val="tx1"/>
                          </a:solidFill>
                          <a:latin typeface="+mn-lt"/>
                        </a:rPr>
                        <a:t> of value</a:t>
                      </a:r>
                      <a:endParaRPr lang="en-GB" sz="2000" dirty="0">
                        <a:solidFill>
                          <a:schemeClr val="tx1"/>
                        </a:solidFill>
                        <a:latin typeface="+mn-lt"/>
                      </a:endParaRPr>
                    </a:p>
                  </a:txBody>
                  <a:tcPr marL="36000" marR="36000" marT="18000" marB="180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0"/>
                  </a:ext>
                </a:extLst>
              </a:tr>
              <a:tr h="455708">
                <a:tc>
                  <a:txBody>
                    <a:bodyPr/>
                    <a:lstStyle/>
                    <a:p>
                      <a:pPr>
                        <a:spcBef>
                          <a:spcPts val="200"/>
                        </a:spcBef>
                      </a:pPr>
                      <a:r>
                        <a:rPr lang="en-GB" sz="1800" b="1" dirty="0">
                          <a:solidFill>
                            <a:schemeClr val="accent2"/>
                          </a:solidFill>
                          <a:latin typeface="+mn-lt"/>
                        </a:rPr>
                        <a:t>Provisioning services</a:t>
                      </a:r>
                    </a:p>
                    <a:p>
                      <a:pPr marL="360000" lvl="3" indent="-360000" algn="l" defTabSz="914400" rtl="0" eaLnBrk="1" latinLnBrk="0" hangingPunct="1">
                        <a:spcBef>
                          <a:spcPts val="200"/>
                        </a:spcBef>
                        <a:spcAft>
                          <a:spcPts val="500"/>
                        </a:spcAft>
                        <a:buClr>
                          <a:srgbClr val="548DD4">
                            <a:lumMod val="60000"/>
                            <a:lumOff val="40000"/>
                          </a:srgbClr>
                        </a:buClr>
                        <a:buFont typeface="Wingdings" pitchFamily="2" charset="2"/>
                        <a:buChar char="Ë"/>
                        <a:tabLst/>
                      </a:pPr>
                      <a:r>
                        <a:rPr lang="en-GB" sz="1800" kern="1200" noProof="0" dirty="0">
                          <a:solidFill>
                            <a:srgbClr val="414042"/>
                          </a:solidFill>
                          <a:latin typeface="+mn-lt"/>
                          <a:ea typeface="+mn-ea"/>
                          <a:cs typeface="Arial" pitchFamily="34" charset="0"/>
                        </a:rPr>
                        <a:t>Food, fibre and fuel</a:t>
                      </a:r>
                    </a:p>
                    <a:p>
                      <a:pPr marL="360000" lvl="3" indent="-360000" algn="l" defTabSz="914400" rtl="0" eaLnBrk="1" latinLnBrk="0" hangingPunct="1">
                        <a:spcBef>
                          <a:spcPts val="200"/>
                        </a:spcBef>
                        <a:spcAft>
                          <a:spcPts val="500"/>
                        </a:spcAft>
                        <a:buClr>
                          <a:srgbClr val="548DD4">
                            <a:lumMod val="60000"/>
                            <a:lumOff val="40000"/>
                          </a:srgbClr>
                        </a:buClr>
                        <a:buFont typeface="Wingdings" pitchFamily="2" charset="2"/>
                        <a:buChar char="Ë"/>
                        <a:tabLst/>
                      </a:pPr>
                      <a:r>
                        <a:rPr lang="en-GB" sz="1800" kern="1200" noProof="0" dirty="0">
                          <a:solidFill>
                            <a:srgbClr val="414042"/>
                          </a:solidFill>
                          <a:latin typeface="+mn-lt"/>
                          <a:ea typeface="+mn-ea"/>
                          <a:cs typeface="Arial" pitchFamily="34" charset="0"/>
                        </a:rPr>
                        <a:t>Water provision</a:t>
                      </a:r>
                    </a:p>
                    <a:p>
                      <a:pPr marL="360000" lvl="3" indent="-360000" algn="l" defTabSz="914400" rtl="0" eaLnBrk="1" latinLnBrk="0" hangingPunct="1">
                        <a:spcBef>
                          <a:spcPts val="200"/>
                        </a:spcBef>
                        <a:spcAft>
                          <a:spcPts val="500"/>
                        </a:spcAft>
                        <a:buClr>
                          <a:srgbClr val="548DD4">
                            <a:lumMod val="60000"/>
                            <a:lumOff val="40000"/>
                          </a:srgbClr>
                        </a:buClr>
                        <a:buFont typeface="Wingdings" pitchFamily="2" charset="2"/>
                        <a:buChar char="Ë"/>
                        <a:tabLst/>
                      </a:pPr>
                      <a:r>
                        <a:rPr lang="en-GB" sz="2000" kern="1200" noProof="0" dirty="0">
                          <a:solidFill>
                            <a:srgbClr val="414042"/>
                          </a:solidFill>
                          <a:latin typeface="+mn-lt"/>
                          <a:ea typeface="+mn-ea"/>
                          <a:cs typeface="Arial" pitchFamily="34" charset="0"/>
                        </a:rPr>
                        <a:t>Genetic</a:t>
                      </a:r>
                      <a:r>
                        <a:rPr lang="en-GB" sz="1800" kern="1200" noProof="0" dirty="0">
                          <a:solidFill>
                            <a:srgbClr val="414042"/>
                          </a:solidFill>
                          <a:latin typeface="+mn-lt"/>
                          <a:ea typeface="+mn-ea"/>
                          <a:cs typeface="Arial" pitchFamily="34" charset="0"/>
                        </a:rPr>
                        <a:t> resources</a:t>
                      </a:r>
                    </a:p>
                  </a:txBody>
                  <a:tcPr marL="36000" marR="36000" marT="18000" marB="180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spcBef>
                          <a:spcPts val="200"/>
                        </a:spcBef>
                      </a:pPr>
                      <a:endParaRPr lang="en-GB" sz="1800" dirty="0">
                        <a:solidFill>
                          <a:srgbClr val="414042"/>
                        </a:solidFill>
                        <a:latin typeface="+mn-lt"/>
                      </a:endParaRPr>
                    </a:p>
                  </a:txBody>
                  <a:tcPr marL="36000" marR="36000" marT="18000" marB="180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a:spcBef>
                          <a:spcPts val="200"/>
                        </a:spcBef>
                      </a:pPr>
                      <a:r>
                        <a:rPr lang="en-GB" sz="1800" dirty="0">
                          <a:solidFill>
                            <a:srgbClr val="414042"/>
                          </a:solidFill>
                          <a:latin typeface="+mn-lt"/>
                        </a:rPr>
                        <a:t>Market Values –</a:t>
                      </a:r>
                      <a:r>
                        <a:rPr lang="en-GB" sz="1800" baseline="0" dirty="0">
                          <a:solidFill>
                            <a:srgbClr val="414042"/>
                          </a:solidFill>
                          <a:latin typeface="+mn-lt"/>
                        </a:rPr>
                        <a:t> known and generally taken into account in decision making on land use decisions</a:t>
                      </a:r>
                    </a:p>
                    <a:p>
                      <a:pPr algn="l">
                        <a:spcBef>
                          <a:spcPts val="200"/>
                        </a:spcBef>
                      </a:pPr>
                      <a:r>
                        <a:rPr lang="en-GB" sz="1800" baseline="0" dirty="0">
                          <a:solidFill>
                            <a:srgbClr val="414042"/>
                          </a:solidFill>
                          <a:latin typeface="+mn-lt"/>
                        </a:rPr>
                        <a:t>Value historically often overlooked; private sector exceptions</a:t>
                      </a:r>
                    </a:p>
                    <a:p>
                      <a:pPr algn="ctr">
                        <a:spcBef>
                          <a:spcPts val="200"/>
                        </a:spcBef>
                      </a:pPr>
                      <a:endParaRPr lang="en-GB" sz="1800" dirty="0">
                        <a:solidFill>
                          <a:srgbClr val="414042"/>
                        </a:solidFill>
                        <a:latin typeface="+mn-lt"/>
                      </a:endParaRPr>
                    </a:p>
                  </a:txBody>
                  <a:tcPr marL="36000" marR="36000" marT="18000" marB="180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1"/>
                  </a:ext>
                </a:extLst>
              </a:tr>
              <a:tr h="983152">
                <a:tc>
                  <a:txBody>
                    <a:bodyPr/>
                    <a:lstStyle/>
                    <a:p>
                      <a:pPr marL="0" algn="l" defTabSz="914400" rtl="0" eaLnBrk="1" latinLnBrk="0" hangingPunct="1">
                        <a:spcBef>
                          <a:spcPts val="200"/>
                        </a:spcBef>
                      </a:pPr>
                      <a:r>
                        <a:rPr lang="en-GB" sz="1800" b="1" kern="1200" dirty="0">
                          <a:solidFill>
                            <a:schemeClr val="accent2"/>
                          </a:solidFill>
                          <a:latin typeface="+mn-lt"/>
                          <a:ea typeface="+mn-ea"/>
                          <a:cs typeface="+mn-cs"/>
                        </a:rPr>
                        <a:t>Regulating services</a:t>
                      </a:r>
                    </a:p>
                    <a:p>
                      <a:pPr marL="360000" lvl="3" indent="-360000" algn="l" defTabSz="914400" rtl="0" eaLnBrk="1" latinLnBrk="0" hangingPunct="1">
                        <a:spcBef>
                          <a:spcPts val="200"/>
                        </a:spcBef>
                        <a:spcAft>
                          <a:spcPts val="500"/>
                        </a:spcAft>
                        <a:buClr>
                          <a:srgbClr val="548DD4">
                            <a:lumMod val="60000"/>
                            <a:lumOff val="40000"/>
                          </a:srgbClr>
                        </a:buClr>
                        <a:buFont typeface="Wingdings" pitchFamily="2" charset="2"/>
                        <a:buChar char="Ë"/>
                        <a:tabLst/>
                      </a:pPr>
                      <a:r>
                        <a:rPr lang="en-GB" sz="1800" kern="1200" noProof="0" dirty="0">
                          <a:solidFill>
                            <a:srgbClr val="414042"/>
                          </a:solidFill>
                          <a:latin typeface="+mn-lt"/>
                          <a:ea typeface="+mn-ea"/>
                          <a:cs typeface="Arial" pitchFamily="34" charset="0"/>
                        </a:rPr>
                        <a:t>Climate/climate change regulation</a:t>
                      </a:r>
                    </a:p>
                    <a:p>
                      <a:pPr marL="360000" lvl="3" indent="-360000" algn="l" defTabSz="914400" rtl="0" eaLnBrk="1" latinLnBrk="0" hangingPunct="1">
                        <a:spcBef>
                          <a:spcPts val="200"/>
                        </a:spcBef>
                        <a:spcAft>
                          <a:spcPts val="500"/>
                        </a:spcAft>
                        <a:buClr>
                          <a:srgbClr val="548DD4">
                            <a:lumMod val="60000"/>
                            <a:lumOff val="40000"/>
                          </a:srgbClr>
                        </a:buClr>
                        <a:buFont typeface="Wingdings" pitchFamily="2" charset="2"/>
                        <a:buChar char="Ë"/>
                        <a:tabLst/>
                      </a:pPr>
                      <a:r>
                        <a:rPr lang="en-GB" sz="1800" kern="1200" noProof="0" dirty="0">
                          <a:solidFill>
                            <a:srgbClr val="414042"/>
                          </a:solidFill>
                          <a:latin typeface="+mn-lt"/>
                          <a:ea typeface="+mn-ea"/>
                          <a:cs typeface="Arial" pitchFamily="34" charset="0"/>
                        </a:rPr>
                        <a:t>Water and waste purification</a:t>
                      </a:r>
                    </a:p>
                    <a:p>
                      <a:pPr marL="360000" lvl="3" indent="-360000" algn="l" defTabSz="914400" rtl="0" eaLnBrk="1" latinLnBrk="0" hangingPunct="1">
                        <a:spcBef>
                          <a:spcPts val="200"/>
                        </a:spcBef>
                        <a:spcAft>
                          <a:spcPts val="500"/>
                        </a:spcAft>
                        <a:buClr>
                          <a:srgbClr val="548DD4">
                            <a:lumMod val="60000"/>
                            <a:lumOff val="40000"/>
                          </a:srgbClr>
                        </a:buClr>
                        <a:buFont typeface="Wingdings" pitchFamily="2" charset="2"/>
                        <a:buChar char="Ë"/>
                        <a:tabLst/>
                      </a:pPr>
                      <a:r>
                        <a:rPr lang="en-GB" sz="1800" kern="1200" noProof="0" dirty="0">
                          <a:solidFill>
                            <a:srgbClr val="414042"/>
                          </a:solidFill>
                          <a:latin typeface="+mn-lt"/>
                          <a:ea typeface="+mn-ea"/>
                          <a:cs typeface="Arial" pitchFamily="34" charset="0"/>
                        </a:rPr>
                        <a:t>Air purification</a:t>
                      </a:r>
                    </a:p>
                    <a:p>
                      <a:pPr marL="360000" lvl="3" indent="-360000" algn="l" defTabSz="914400" rtl="0" eaLnBrk="1" latinLnBrk="0" hangingPunct="1">
                        <a:spcBef>
                          <a:spcPts val="200"/>
                        </a:spcBef>
                        <a:spcAft>
                          <a:spcPts val="500"/>
                        </a:spcAft>
                        <a:buClr>
                          <a:srgbClr val="548DD4">
                            <a:lumMod val="60000"/>
                            <a:lumOff val="40000"/>
                          </a:srgbClr>
                        </a:buClr>
                        <a:buFont typeface="Wingdings" pitchFamily="2" charset="2"/>
                        <a:buChar char="Ë"/>
                        <a:tabLst/>
                      </a:pPr>
                      <a:r>
                        <a:rPr lang="en-GB" sz="1800" kern="1200" noProof="0" dirty="0">
                          <a:solidFill>
                            <a:srgbClr val="414042"/>
                          </a:solidFill>
                          <a:latin typeface="+mn-lt"/>
                          <a:ea typeface="+mn-ea"/>
                          <a:cs typeface="Arial" pitchFamily="34" charset="0"/>
                        </a:rPr>
                        <a:t>Erosion control</a:t>
                      </a:r>
                    </a:p>
                    <a:p>
                      <a:pPr marL="360000" lvl="3" indent="-360000" algn="l" defTabSz="914400" rtl="0" eaLnBrk="1" latinLnBrk="0" hangingPunct="1">
                        <a:spcBef>
                          <a:spcPts val="200"/>
                        </a:spcBef>
                        <a:spcAft>
                          <a:spcPts val="500"/>
                        </a:spcAft>
                        <a:buClr>
                          <a:srgbClr val="548DD4">
                            <a:lumMod val="60000"/>
                            <a:lumOff val="40000"/>
                          </a:srgbClr>
                        </a:buClr>
                        <a:buFont typeface="Wingdings" pitchFamily="2" charset="2"/>
                        <a:buChar char="Ë"/>
                        <a:tabLst/>
                      </a:pPr>
                      <a:r>
                        <a:rPr lang="en-GB" sz="1800" kern="1200" noProof="0" dirty="0">
                          <a:solidFill>
                            <a:srgbClr val="414042"/>
                          </a:solidFill>
                          <a:latin typeface="+mn-lt"/>
                          <a:ea typeface="+mn-ea"/>
                          <a:cs typeface="Arial" pitchFamily="34" charset="0"/>
                        </a:rPr>
                        <a:t>Natural hazards mitigation</a:t>
                      </a:r>
                    </a:p>
                    <a:p>
                      <a:pPr marL="360000" lvl="3" indent="-360000" algn="l" defTabSz="914400" rtl="0" eaLnBrk="1" latinLnBrk="0" hangingPunct="1">
                        <a:spcBef>
                          <a:spcPts val="200"/>
                        </a:spcBef>
                        <a:spcAft>
                          <a:spcPts val="500"/>
                        </a:spcAft>
                        <a:buClr>
                          <a:srgbClr val="548DD4">
                            <a:lumMod val="60000"/>
                            <a:lumOff val="40000"/>
                          </a:srgbClr>
                        </a:buClr>
                        <a:buFont typeface="Wingdings" pitchFamily="2" charset="2"/>
                        <a:buChar char="Ë"/>
                        <a:tabLst/>
                      </a:pPr>
                      <a:r>
                        <a:rPr lang="en-GB" sz="1800" kern="1200" noProof="0" dirty="0">
                          <a:solidFill>
                            <a:srgbClr val="414042"/>
                          </a:solidFill>
                          <a:latin typeface="+mn-lt"/>
                          <a:ea typeface="+mn-ea"/>
                          <a:cs typeface="Arial" pitchFamily="34" charset="0"/>
                        </a:rPr>
                        <a:t>Pollination</a:t>
                      </a:r>
                    </a:p>
                    <a:p>
                      <a:pPr marL="360000" lvl="3" indent="-360000" algn="l" defTabSz="914400" rtl="0" eaLnBrk="1" latinLnBrk="0" hangingPunct="1">
                        <a:spcBef>
                          <a:spcPts val="200"/>
                        </a:spcBef>
                        <a:spcAft>
                          <a:spcPts val="500"/>
                        </a:spcAft>
                        <a:buClr>
                          <a:srgbClr val="548DD4">
                            <a:lumMod val="60000"/>
                            <a:lumOff val="40000"/>
                          </a:srgbClr>
                        </a:buClr>
                        <a:buFont typeface="Wingdings" pitchFamily="2" charset="2"/>
                        <a:buChar char="Ë"/>
                        <a:tabLst/>
                      </a:pPr>
                      <a:r>
                        <a:rPr lang="en-GB" sz="1800" kern="1200" noProof="0" dirty="0">
                          <a:solidFill>
                            <a:srgbClr val="414042"/>
                          </a:solidFill>
                          <a:latin typeface="+mn-lt"/>
                          <a:ea typeface="+mn-ea"/>
                          <a:cs typeface="Arial" pitchFamily="34" charset="0"/>
                        </a:rPr>
                        <a:t>Biological Control</a:t>
                      </a:r>
                    </a:p>
                  </a:txBody>
                  <a:tcPr marL="36000" marR="36000" marT="18000" marB="180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algn="ctr" defTabSz="914400" rtl="0" eaLnBrk="1" latinLnBrk="0" hangingPunct="1">
                        <a:spcBef>
                          <a:spcPts val="200"/>
                        </a:spcBef>
                      </a:pPr>
                      <a:endParaRPr lang="en-GB" sz="1800" kern="1200" dirty="0">
                        <a:solidFill>
                          <a:srgbClr val="414042"/>
                        </a:solidFill>
                        <a:latin typeface="+mn-lt"/>
                        <a:ea typeface="+mn-ea"/>
                        <a:cs typeface="+mn-cs"/>
                      </a:endParaRPr>
                    </a:p>
                  </a:txBody>
                  <a:tcPr marL="36000" marR="36000" marT="18000" marB="180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algn="ctr" defTabSz="914400" rtl="0" eaLnBrk="1" latinLnBrk="0" hangingPunct="1">
                        <a:spcBef>
                          <a:spcPts val="200"/>
                        </a:spcBef>
                      </a:pPr>
                      <a:endParaRPr lang="en-GB" sz="1800" kern="1200" dirty="0">
                        <a:solidFill>
                          <a:srgbClr val="414042"/>
                        </a:solidFill>
                        <a:latin typeface="+mn-lt"/>
                        <a:ea typeface="+mn-ea"/>
                        <a:cs typeface="+mn-cs"/>
                      </a:endParaRPr>
                    </a:p>
                    <a:p>
                      <a:pPr marL="0" algn="l" defTabSz="914400" rtl="0" eaLnBrk="1" latinLnBrk="0" hangingPunct="1">
                        <a:spcBef>
                          <a:spcPts val="200"/>
                        </a:spcBef>
                      </a:pPr>
                      <a:endParaRPr lang="en-GB" sz="1800" kern="1200" dirty="0">
                        <a:solidFill>
                          <a:srgbClr val="414042"/>
                        </a:solidFill>
                        <a:latin typeface="+mn-lt"/>
                        <a:ea typeface="+mn-ea"/>
                        <a:cs typeface="+mn-cs"/>
                      </a:endParaRPr>
                    </a:p>
                    <a:p>
                      <a:pPr marL="0" algn="l" defTabSz="914400" rtl="0" eaLnBrk="1" latinLnBrk="0" hangingPunct="1">
                        <a:spcBef>
                          <a:spcPts val="200"/>
                        </a:spcBef>
                      </a:pPr>
                      <a:r>
                        <a:rPr lang="en-GB" sz="1800" kern="1200" dirty="0">
                          <a:solidFill>
                            <a:srgbClr val="414042"/>
                          </a:solidFill>
                          <a:latin typeface="+mn-lt"/>
                          <a:ea typeface="+mn-ea"/>
                          <a:cs typeface="+mn-cs"/>
                        </a:rPr>
                        <a:t>Value long ignored</a:t>
                      </a:r>
                      <a:r>
                        <a:rPr lang="en-GB" sz="1800" kern="1200" baseline="0" dirty="0">
                          <a:solidFill>
                            <a:srgbClr val="414042"/>
                          </a:solidFill>
                          <a:latin typeface="+mn-lt"/>
                          <a:ea typeface="+mn-ea"/>
                          <a:cs typeface="+mn-cs"/>
                        </a:rPr>
                        <a:t>, now being understood</a:t>
                      </a:r>
                    </a:p>
                    <a:p>
                      <a:pPr marL="0" algn="ctr" defTabSz="914400" rtl="0" eaLnBrk="1" latinLnBrk="0" hangingPunct="1">
                        <a:spcBef>
                          <a:spcPts val="200"/>
                        </a:spcBef>
                      </a:pPr>
                      <a:endParaRPr lang="en-GB" sz="1800" kern="1200" baseline="0" dirty="0">
                        <a:solidFill>
                          <a:srgbClr val="414042"/>
                        </a:solidFill>
                        <a:latin typeface="+mn-lt"/>
                        <a:ea typeface="+mn-ea"/>
                        <a:cs typeface="+mn-cs"/>
                      </a:endParaRPr>
                    </a:p>
                    <a:p>
                      <a:pPr marL="0" algn="ctr" defTabSz="914400" rtl="0" eaLnBrk="1" latinLnBrk="0" hangingPunct="1">
                        <a:spcBef>
                          <a:spcPts val="200"/>
                        </a:spcBef>
                      </a:pPr>
                      <a:endParaRPr lang="en-GB" sz="1800" kern="1200" baseline="0" dirty="0">
                        <a:solidFill>
                          <a:srgbClr val="414042"/>
                        </a:solidFill>
                        <a:latin typeface="+mn-lt"/>
                        <a:ea typeface="+mn-ea"/>
                        <a:cs typeface="+mn-cs"/>
                      </a:endParaRPr>
                    </a:p>
                    <a:p>
                      <a:pPr marL="0" algn="l" defTabSz="914400" rtl="0" eaLnBrk="1" latinLnBrk="0" hangingPunct="1">
                        <a:spcBef>
                          <a:spcPts val="200"/>
                        </a:spcBef>
                      </a:pPr>
                      <a:r>
                        <a:rPr lang="en-GB" sz="1800" kern="1200" baseline="0" dirty="0">
                          <a:solidFill>
                            <a:srgbClr val="414042"/>
                          </a:solidFill>
                          <a:latin typeface="+mn-lt"/>
                          <a:ea typeface="+mn-ea"/>
                          <a:cs typeface="+mn-cs"/>
                        </a:rPr>
                        <a:t>Value often overlooked</a:t>
                      </a:r>
                    </a:p>
                    <a:p>
                      <a:pPr marL="0" algn="ctr" defTabSz="914400" rtl="0" eaLnBrk="1" latinLnBrk="0" hangingPunct="1">
                        <a:spcBef>
                          <a:spcPts val="200"/>
                        </a:spcBef>
                      </a:pPr>
                      <a:endParaRPr lang="en-GB" sz="1800" kern="1200" baseline="0" dirty="0">
                        <a:solidFill>
                          <a:srgbClr val="414042"/>
                        </a:solidFill>
                        <a:latin typeface="+mn-lt"/>
                        <a:ea typeface="+mn-ea"/>
                        <a:cs typeface="+mn-cs"/>
                      </a:endParaRPr>
                    </a:p>
                    <a:p>
                      <a:pPr marL="0" algn="l" defTabSz="914400" rtl="0" eaLnBrk="1" latinLnBrk="0" hangingPunct="1">
                        <a:spcBef>
                          <a:spcPts val="200"/>
                        </a:spcBef>
                      </a:pPr>
                      <a:endParaRPr lang="en-GB" sz="1800" kern="1200" baseline="0" dirty="0">
                        <a:solidFill>
                          <a:srgbClr val="414042"/>
                        </a:solidFill>
                        <a:latin typeface="+mn-lt"/>
                        <a:ea typeface="+mn-ea"/>
                        <a:cs typeface="+mn-cs"/>
                      </a:endParaRPr>
                    </a:p>
                    <a:p>
                      <a:pPr marL="0" algn="l" defTabSz="914400" rtl="0" eaLnBrk="1" latinLnBrk="0" hangingPunct="1">
                        <a:spcBef>
                          <a:spcPts val="200"/>
                        </a:spcBef>
                      </a:pPr>
                      <a:endParaRPr lang="en-GB" sz="1800" kern="1200" baseline="0" dirty="0">
                        <a:solidFill>
                          <a:srgbClr val="414042"/>
                        </a:solidFill>
                        <a:latin typeface="+mn-lt"/>
                        <a:ea typeface="+mn-ea"/>
                        <a:cs typeface="+mn-cs"/>
                      </a:endParaRPr>
                    </a:p>
                    <a:p>
                      <a:pPr marL="0" algn="l" defTabSz="914400" rtl="0" eaLnBrk="1" latinLnBrk="0" hangingPunct="1">
                        <a:spcBef>
                          <a:spcPts val="200"/>
                        </a:spcBef>
                      </a:pPr>
                      <a:r>
                        <a:rPr lang="en-GB" sz="1800" kern="1200" baseline="0" dirty="0">
                          <a:solidFill>
                            <a:srgbClr val="414042"/>
                          </a:solidFill>
                          <a:latin typeface="+mn-lt"/>
                          <a:ea typeface="+mn-ea"/>
                          <a:cs typeface="+mn-cs"/>
                        </a:rPr>
                        <a:t>Value often appreciated only after service is gone</a:t>
                      </a:r>
                      <a:endParaRPr lang="en-GB" sz="1800" kern="1200" dirty="0">
                        <a:solidFill>
                          <a:srgbClr val="414042"/>
                        </a:solidFill>
                        <a:latin typeface="+mn-lt"/>
                        <a:ea typeface="+mn-ea"/>
                        <a:cs typeface="+mn-cs"/>
                      </a:endParaRPr>
                    </a:p>
                  </a:txBody>
                  <a:tcPr marL="36000" marR="36000" marT="18000" marB="180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2"/>
                  </a:ext>
                </a:extLst>
              </a:tr>
            </a:tbl>
          </a:graphicData>
        </a:graphic>
      </p:graphicFrame>
      <p:sp>
        <p:nvSpPr>
          <p:cNvPr id="5" name="Right Brace 4"/>
          <p:cNvSpPr/>
          <p:nvPr/>
        </p:nvSpPr>
        <p:spPr>
          <a:xfrm>
            <a:off x="5350943" y="1124744"/>
            <a:ext cx="323157" cy="648072"/>
          </a:xfrm>
          <a:prstGeom prst="rightBrace">
            <a:avLst/>
          </a:prstGeom>
          <a:ln w="28575">
            <a:solidFill>
              <a:srgbClr val="00B05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6" name="Right Brace 5"/>
          <p:cNvSpPr/>
          <p:nvPr/>
        </p:nvSpPr>
        <p:spPr>
          <a:xfrm>
            <a:off x="5350943" y="1814381"/>
            <a:ext cx="323157" cy="360040"/>
          </a:xfrm>
          <a:prstGeom prst="rightBrace">
            <a:avLst/>
          </a:prstGeom>
          <a:ln w="28575">
            <a:solidFill>
              <a:srgbClr val="00B05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7" name="Right Brace 6"/>
          <p:cNvSpPr/>
          <p:nvPr/>
        </p:nvSpPr>
        <p:spPr>
          <a:xfrm>
            <a:off x="5339821" y="2996952"/>
            <a:ext cx="323157" cy="648072"/>
          </a:xfrm>
          <a:prstGeom prst="rightBrace">
            <a:avLst/>
          </a:prstGeom>
          <a:ln w="28575">
            <a:solidFill>
              <a:srgbClr val="00B05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8" name="Right Brace 7"/>
          <p:cNvSpPr/>
          <p:nvPr/>
        </p:nvSpPr>
        <p:spPr>
          <a:xfrm>
            <a:off x="5339821" y="3933056"/>
            <a:ext cx="323157" cy="648072"/>
          </a:xfrm>
          <a:prstGeom prst="rightBrace">
            <a:avLst/>
          </a:prstGeom>
          <a:ln w="28575">
            <a:solidFill>
              <a:srgbClr val="00B05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9" name="Right Brace 8"/>
          <p:cNvSpPr/>
          <p:nvPr/>
        </p:nvSpPr>
        <p:spPr>
          <a:xfrm>
            <a:off x="5295522" y="4852572"/>
            <a:ext cx="432048" cy="1600764"/>
          </a:xfrm>
          <a:prstGeom prst="rightBrace">
            <a:avLst>
              <a:gd name="adj1" fmla="val 8333"/>
              <a:gd name="adj2" fmla="val 51902"/>
            </a:avLst>
          </a:prstGeom>
          <a:ln w="28575">
            <a:solidFill>
              <a:srgbClr val="00B05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0" name="Text Box 8"/>
          <p:cNvSpPr txBox="1">
            <a:spLocks noChangeArrowheads="1"/>
          </p:cNvSpPr>
          <p:nvPr>
            <p:custDataLst>
              <p:tags r:id="rId1"/>
            </p:custDataLst>
          </p:nvPr>
        </p:nvSpPr>
        <p:spPr bwMode="auto">
          <a:xfrm>
            <a:off x="2490266" y="6659748"/>
            <a:ext cx="7701482" cy="198253"/>
          </a:xfrm>
          <a:prstGeom prst="rect">
            <a:avLst/>
          </a:prstGeom>
          <a:noFill/>
          <a:ln w="6350">
            <a:noFill/>
            <a:miter lim="800000"/>
            <a:headEnd type="none" w="sm" len="sm"/>
            <a:tailEnd type="none" w="sm" len="sm"/>
          </a:ln>
          <a:effectLst/>
        </p:spPr>
        <p:txBody>
          <a:bodyPr wrap="square" lIns="0" tIns="0" rIns="0" bIns="0" anchor="b">
            <a:noAutofit/>
          </a:bodyPr>
          <a:lstStyle/>
          <a:p>
            <a:pPr marL="450850" indent="-450850" defTabSz="762000" eaLnBrk="0" hangingPunct="0">
              <a:spcBef>
                <a:spcPts val="200"/>
              </a:spcBef>
              <a:tabLst>
                <a:tab pos="447675" algn="l"/>
              </a:tabLst>
            </a:pPr>
            <a:r>
              <a:rPr lang="en-GB" sz="1000" dirty="0">
                <a:solidFill>
                  <a:srgbClr val="7F7F7F"/>
                </a:solidFill>
                <a:latin typeface="Arial"/>
                <a:cs typeface="Arial" pitchFamily="34" charset="0"/>
              </a:rPr>
              <a:t>Source:	 Adapted from </a:t>
            </a:r>
            <a:r>
              <a:rPr lang="en-GB" sz="1000" dirty="0">
                <a:solidFill>
                  <a:srgbClr val="7F7F7F"/>
                </a:solidFill>
                <a:cs typeface="Arial" pitchFamily="34" charset="0"/>
              </a:rPr>
              <a:t>Patrick ten Brink, TEEB</a:t>
            </a:r>
          </a:p>
        </p:txBody>
      </p:sp>
    </p:spTree>
    <p:extLst>
      <p:ext uri="{BB962C8B-B14F-4D97-AF65-F5344CB8AC3E}">
        <p14:creationId xmlns:p14="http://schemas.microsoft.com/office/powerpoint/2010/main" val="109171043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extLst>
              <p:ext uri="{D42A27DB-BD31-4B8C-83A1-F6EECF244321}">
                <p14:modId xmlns:p14="http://schemas.microsoft.com/office/powerpoint/2010/main" val="2888153137"/>
              </p:ext>
            </p:extLst>
          </p:nvPr>
        </p:nvGraphicFramePr>
        <p:xfrm>
          <a:off x="2078597" y="351910"/>
          <a:ext cx="8256499" cy="4129260"/>
        </p:xfrm>
        <a:graphic>
          <a:graphicData uri="http://schemas.openxmlformats.org/drawingml/2006/table">
            <a:tbl>
              <a:tblPr firstRow="1" bandRow="1">
                <a:tableStyleId>{69012ECD-51FC-41F1-AA8D-1B2483CD663E}</a:tableStyleId>
              </a:tblPr>
              <a:tblGrid>
                <a:gridCol w="3387987">
                  <a:extLst>
                    <a:ext uri="{9D8B030D-6E8A-4147-A177-3AD203B41FA5}">
                      <a16:colId xmlns:a16="http://schemas.microsoft.com/office/drawing/2014/main" val="20000"/>
                    </a:ext>
                  </a:extLst>
                </a:gridCol>
                <a:gridCol w="539833">
                  <a:extLst>
                    <a:ext uri="{9D8B030D-6E8A-4147-A177-3AD203B41FA5}">
                      <a16:colId xmlns:a16="http://schemas.microsoft.com/office/drawing/2014/main" val="20001"/>
                    </a:ext>
                  </a:extLst>
                </a:gridCol>
                <a:gridCol w="4328679">
                  <a:extLst>
                    <a:ext uri="{9D8B030D-6E8A-4147-A177-3AD203B41FA5}">
                      <a16:colId xmlns:a16="http://schemas.microsoft.com/office/drawing/2014/main" val="20002"/>
                    </a:ext>
                  </a:extLst>
                </a:gridCol>
              </a:tblGrid>
              <a:tr h="376198">
                <a:tc>
                  <a:txBody>
                    <a:bodyPr/>
                    <a:lstStyle/>
                    <a:p>
                      <a:pPr algn="ctr">
                        <a:spcBef>
                          <a:spcPts val="200"/>
                        </a:spcBef>
                      </a:pPr>
                      <a:r>
                        <a:rPr lang="en-GB" sz="2400" dirty="0">
                          <a:solidFill>
                            <a:schemeClr val="tx1"/>
                          </a:solidFill>
                          <a:latin typeface="+mn-lt"/>
                        </a:rPr>
                        <a:t>Ecosystem service</a:t>
                      </a:r>
                    </a:p>
                  </a:txBody>
                  <a:tcPr marL="36000" marR="36000" marT="18000" marB="180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spcBef>
                          <a:spcPts val="200"/>
                        </a:spcBef>
                      </a:pPr>
                      <a:endParaRPr lang="en-GB" sz="2400" dirty="0">
                        <a:solidFill>
                          <a:schemeClr val="tx1"/>
                        </a:solidFill>
                        <a:latin typeface="+mn-lt"/>
                      </a:endParaRPr>
                    </a:p>
                  </a:txBody>
                  <a:tcPr marL="36000" marR="36000" marT="18000" marB="180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spcBef>
                          <a:spcPts val="200"/>
                        </a:spcBef>
                      </a:pPr>
                      <a:r>
                        <a:rPr lang="en-GB" sz="2400" dirty="0">
                          <a:solidFill>
                            <a:schemeClr val="tx1"/>
                          </a:solidFill>
                          <a:latin typeface="+mn-lt"/>
                        </a:rPr>
                        <a:t>Awareness</a:t>
                      </a:r>
                      <a:r>
                        <a:rPr lang="en-GB" sz="2400" baseline="0" dirty="0">
                          <a:solidFill>
                            <a:schemeClr val="tx1"/>
                          </a:solidFill>
                          <a:latin typeface="+mn-lt"/>
                        </a:rPr>
                        <a:t> of value</a:t>
                      </a:r>
                      <a:endParaRPr lang="en-GB" sz="2400" dirty="0">
                        <a:solidFill>
                          <a:schemeClr val="tx1"/>
                        </a:solidFill>
                        <a:latin typeface="+mn-lt"/>
                      </a:endParaRPr>
                    </a:p>
                  </a:txBody>
                  <a:tcPr marL="36000" marR="36000" marT="18000" marB="180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0"/>
                  </a:ext>
                </a:extLst>
              </a:tr>
              <a:tr h="1768007">
                <a:tc>
                  <a:txBody>
                    <a:bodyPr/>
                    <a:lstStyle/>
                    <a:p>
                      <a:pPr marL="0" algn="l" defTabSz="914400" rtl="0" eaLnBrk="1" latinLnBrk="0" hangingPunct="1">
                        <a:spcBef>
                          <a:spcPts val="200"/>
                        </a:spcBef>
                      </a:pPr>
                      <a:r>
                        <a:rPr lang="en-GB" sz="2000" b="1" kern="1200" dirty="0">
                          <a:solidFill>
                            <a:schemeClr val="accent2"/>
                          </a:solidFill>
                          <a:latin typeface="+mn-lt"/>
                          <a:ea typeface="+mn-ea"/>
                          <a:cs typeface="+mn-cs"/>
                        </a:rPr>
                        <a:t>Cultural services</a:t>
                      </a:r>
                    </a:p>
                    <a:p>
                      <a:pPr marL="360000" lvl="3" indent="-360000" algn="l" defTabSz="914400" rtl="0" eaLnBrk="1" latinLnBrk="0" hangingPunct="1">
                        <a:spcBef>
                          <a:spcPts val="200"/>
                        </a:spcBef>
                        <a:spcAft>
                          <a:spcPts val="500"/>
                        </a:spcAft>
                        <a:buClr>
                          <a:srgbClr val="548DD4">
                            <a:lumMod val="60000"/>
                            <a:lumOff val="40000"/>
                          </a:srgbClr>
                        </a:buClr>
                        <a:buFont typeface="Wingdings" pitchFamily="2" charset="2"/>
                        <a:buChar char="Ë"/>
                        <a:tabLst/>
                      </a:pPr>
                      <a:r>
                        <a:rPr lang="en-GB" sz="2000" kern="1200" noProof="0" dirty="0">
                          <a:solidFill>
                            <a:srgbClr val="414042"/>
                          </a:solidFill>
                          <a:latin typeface="+mn-lt"/>
                          <a:ea typeface="+mn-ea"/>
                          <a:cs typeface="Arial" pitchFamily="34" charset="0"/>
                        </a:rPr>
                        <a:t>Aesthetics, landscape value</a:t>
                      </a:r>
                    </a:p>
                    <a:p>
                      <a:pPr marL="360000" lvl="3" indent="-360000" algn="l" defTabSz="914400" rtl="0" eaLnBrk="1" latinLnBrk="0" hangingPunct="1">
                        <a:spcBef>
                          <a:spcPts val="200"/>
                        </a:spcBef>
                        <a:spcAft>
                          <a:spcPts val="500"/>
                        </a:spcAft>
                        <a:buClr>
                          <a:srgbClr val="548DD4">
                            <a:lumMod val="60000"/>
                            <a:lumOff val="40000"/>
                          </a:srgbClr>
                        </a:buClr>
                        <a:buFont typeface="Wingdings" pitchFamily="2" charset="2"/>
                        <a:buChar char="Ë"/>
                        <a:tabLst/>
                      </a:pPr>
                      <a:r>
                        <a:rPr lang="en-GB" sz="2000" kern="1200" noProof="0" dirty="0">
                          <a:solidFill>
                            <a:srgbClr val="414042"/>
                          </a:solidFill>
                          <a:latin typeface="+mn-lt"/>
                          <a:ea typeface="+mn-ea"/>
                          <a:cs typeface="Arial" pitchFamily="34" charset="0"/>
                        </a:rPr>
                        <a:t>Recreation and tourism</a:t>
                      </a:r>
                    </a:p>
                    <a:p>
                      <a:pPr marL="360000" lvl="3" indent="-360000" algn="l" defTabSz="914400" rtl="0" eaLnBrk="1" latinLnBrk="0" hangingPunct="1">
                        <a:spcBef>
                          <a:spcPts val="200"/>
                        </a:spcBef>
                        <a:spcAft>
                          <a:spcPts val="500"/>
                        </a:spcAft>
                        <a:buClr>
                          <a:srgbClr val="548DD4">
                            <a:lumMod val="60000"/>
                            <a:lumOff val="40000"/>
                          </a:srgbClr>
                        </a:buClr>
                        <a:buFont typeface="Wingdings" pitchFamily="2" charset="2"/>
                        <a:buChar char="Ë"/>
                        <a:tabLst/>
                      </a:pPr>
                      <a:r>
                        <a:rPr lang="en-GB" sz="2000" kern="1200" noProof="0" dirty="0">
                          <a:solidFill>
                            <a:srgbClr val="414042"/>
                          </a:solidFill>
                          <a:latin typeface="+mn-lt"/>
                          <a:ea typeface="+mn-ea"/>
                          <a:cs typeface="Arial" pitchFamily="34" charset="0"/>
                        </a:rPr>
                        <a:t>Cultural values and inspirational values</a:t>
                      </a:r>
                    </a:p>
                  </a:txBody>
                  <a:tcPr marL="36000" marR="36000" marT="18000" marB="180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algn="ctr" defTabSz="914400" rtl="0" eaLnBrk="1" latinLnBrk="0" hangingPunct="1">
                        <a:spcBef>
                          <a:spcPts val="200"/>
                        </a:spcBef>
                      </a:pPr>
                      <a:endParaRPr lang="en-GB" sz="2000" kern="1200" baseline="0" dirty="0">
                        <a:solidFill>
                          <a:srgbClr val="414042"/>
                        </a:solidFill>
                        <a:latin typeface="+mn-lt"/>
                        <a:ea typeface="+mn-ea"/>
                        <a:cs typeface="+mn-cs"/>
                      </a:endParaRPr>
                    </a:p>
                  </a:txBody>
                  <a:tcPr marL="36000" marR="36000" marT="18000" marB="180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algn="l" defTabSz="914400" rtl="0" eaLnBrk="1" latinLnBrk="0" hangingPunct="1">
                        <a:spcBef>
                          <a:spcPts val="200"/>
                        </a:spcBef>
                      </a:pPr>
                      <a:endParaRPr lang="en-GB" sz="2000" kern="1200" dirty="0">
                        <a:solidFill>
                          <a:srgbClr val="414042"/>
                        </a:solidFill>
                        <a:latin typeface="+mn-lt"/>
                        <a:ea typeface="+mn-ea"/>
                        <a:cs typeface="+mn-cs"/>
                      </a:endParaRPr>
                    </a:p>
                    <a:p>
                      <a:pPr marL="0" algn="l" defTabSz="914400" rtl="0" eaLnBrk="1" latinLnBrk="0" hangingPunct="1">
                        <a:spcBef>
                          <a:spcPts val="200"/>
                        </a:spcBef>
                      </a:pPr>
                      <a:endParaRPr lang="en-GB" sz="2000" kern="1200" dirty="0">
                        <a:solidFill>
                          <a:srgbClr val="414042"/>
                        </a:solidFill>
                        <a:latin typeface="+mn-lt"/>
                        <a:ea typeface="+mn-ea"/>
                        <a:cs typeface="+mn-cs"/>
                      </a:endParaRPr>
                    </a:p>
                    <a:p>
                      <a:pPr marL="0" algn="l" defTabSz="914400" rtl="0" eaLnBrk="1" latinLnBrk="0" hangingPunct="1">
                        <a:spcBef>
                          <a:spcPts val="200"/>
                        </a:spcBef>
                      </a:pPr>
                      <a:r>
                        <a:rPr lang="en-GB" sz="2000" kern="1200" dirty="0">
                          <a:solidFill>
                            <a:srgbClr val="414042"/>
                          </a:solidFill>
                          <a:latin typeface="+mn-lt"/>
                          <a:ea typeface="+mn-ea"/>
                          <a:cs typeface="+mn-cs"/>
                        </a:rPr>
                        <a:t>Sometimes value implicit</a:t>
                      </a:r>
                      <a:r>
                        <a:rPr lang="en-GB" sz="2000" kern="1200" baseline="0" dirty="0">
                          <a:solidFill>
                            <a:srgbClr val="414042"/>
                          </a:solidFill>
                          <a:latin typeface="+mn-lt"/>
                          <a:ea typeface="+mn-ea"/>
                          <a:cs typeface="+mn-cs"/>
                        </a:rPr>
                        <a:t> in markets</a:t>
                      </a:r>
                    </a:p>
                    <a:p>
                      <a:pPr marL="0" algn="l" defTabSz="914400" rtl="0" eaLnBrk="1" latinLnBrk="0" hangingPunct="1">
                        <a:spcBef>
                          <a:spcPts val="200"/>
                        </a:spcBef>
                      </a:pPr>
                      <a:endParaRPr lang="en-GB" sz="2000" kern="1200" baseline="0" dirty="0">
                        <a:solidFill>
                          <a:srgbClr val="414042"/>
                        </a:solidFill>
                        <a:latin typeface="+mn-lt"/>
                        <a:ea typeface="+mn-ea"/>
                        <a:cs typeface="+mn-cs"/>
                      </a:endParaRPr>
                    </a:p>
                    <a:p>
                      <a:pPr marL="0" algn="l" defTabSz="914400" rtl="0" eaLnBrk="1" latinLnBrk="0" hangingPunct="1">
                        <a:spcBef>
                          <a:spcPts val="200"/>
                        </a:spcBef>
                      </a:pPr>
                      <a:endParaRPr lang="en-GB" sz="2000" kern="1200" baseline="0" dirty="0">
                        <a:solidFill>
                          <a:srgbClr val="414042"/>
                        </a:solidFill>
                        <a:latin typeface="+mn-lt"/>
                        <a:ea typeface="+mn-ea"/>
                        <a:cs typeface="+mn-cs"/>
                      </a:endParaRPr>
                    </a:p>
                    <a:p>
                      <a:pPr marL="0" algn="l" defTabSz="914400" rtl="0" eaLnBrk="1" latinLnBrk="0" hangingPunct="1">
                        <a:spcBef>
                          <a:spcPts val="200"/>
                        </a:spcBef>
                      </a:pPr>
                      <a:endParaRPr lang="en-GB" sz="2000" kern="1200" baseline="0" dirty="0">
                        <a:solidFill>
                          <a:srgbClr val="414042"/>
                        </a:solidFill>
                        <a:latin typeface="+mn-lt"/>
                        <a:ea typeface="+mn-ea"/>
                        <a:cs typeface="+mn-cs"/>
                      </a:endParaRPr>
                    </a:p>
                    <a:p>
                      <a:pPr marL="0" algn="l" defTabSz="914400" rtl="0" eaLnBrk="1" latinLnBrk="0" hangingPunct="1">
                        <a:spcBef>
                          <a:spcPts val="200"/>
                        </a:spcBef>
                      </a:pPr>
                      <a:r>
                        <a:rPr lang="en-GB" sz="2000" kern="1200" baseline="0" dirty="0">
                          <a:solidFill>
                            <a:srgbClr val="414042"/>
                          </a:solidFill>
                          <a:latin typeface="+mn-lt"/>
                          <a:ea typeface="+mn-ea"/>
                          <a:cs typeface="+mn-cs"/>
                        </a:rPr>
                        <a:t>Values are rarely calculated</a:t>
                      </a:r>
                    </a:p>
                  </a:txBody>
                  <a:tcPr marL="36000" marR="36000" marT="18000" marB="180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1"/>
                  </a:ext>
                </a:extLst>
              </a:tr>
              <a:tr h="665645">
                <a:tc>
                  <a:txBody>
                    <a:bodyPr/>
                    <a:lstStyle/>
                    <a:p>
                      <a:pPr marL="0" algn="l" defTabSz="914400" rtl="0" eaLnBrk="1" latinLnBrk="0" hangingPunct="1">
                        <a:spcBef>
                          <a:spcPts val="200"/>
                        </a:spcBef>
                      </a:pPr>
                      <a:r>
                        <a:rPr lang="en-GB" sz="2000" b="1" kern="1200" dirty="0">
                          <a:solidFill>
                            <a:schemeClr val="accent2"/>
                          </a:solidFill>
                          <a:latin typeface="+mn-lt"/>
                          <a:ea typeface="+mn-ea"/>
                          <a:cs typeface="+mn-cs"/>
                        </a:rPr>
                        <a:t>Supporting services</a:t>
                      </a:r>
                    </a:p>
                    <a:p>
                      <a:pPr marL="360000" lvl="3" indent="-360000" algn="l" defTabSz="914400" rtl="0" eaLnBrk="1" latinLnBrk="0" hangingPunct="1">
                        <a:spcBef>
                          <a:spcPts val="200"/>
                        </a:spcBef>
                        <a:spcAft>
                          <a:spcPts val="500"/>
                        </a:spcAft>
                        <a:buClr>
                          <a:srgbClr val="548DD4">
                            <a:lumMod val="60000"/>
                            <a:lumOff val="40000"/>
                          </a:srgbClr>
                        </a:buClr>
                        <a:buFont typeface="Wingdings" pitchFamily="2" charset="2"/>
                        <a:buChar char="Ë"/>
                        <a:tabLst/>
                      </a:pPr>
                      <a:r>
                        <a:rPr lang="en-GB" sz="2000" kern="1200" noProof="0" dirty="0">
                          <a:solidFill>
                            <a:srgbClr val="414042"/>
                          </a:solidFill>
                          <a:latin typeface="+mn-lt"/>
                          <a:ea typeface="+mn-ea"/>
                          <a:cs typeface="Arial" pitchFamily="34" charset="0"/>
                        </a:rPr>
                        <a:t>Soil formation</a:t>
                      </a:r>
                    </a:p>
                    <a:p>
                      <a:pPr marL="360000" lvl="3" indent="-360000" algn="l" defTabSz="914400" rtl="0" eaLnBrk="1" latinLnBrk="0" hangingPunct="1">
                        <a:spcBef>
                          <a:spcPts val="200"/>
                        </a:spcBef>
                        <a:spcAft>
                          <a:spcPts val="500"/>
                        </a:spcAft>
                        <a:buClr>
                          <a:srgbClr val="548DD4">
                            <a:lumMod val="60000"/>
                            <a:lumOff val="40000"/>
                          </a:srgbClr>
                        </a:buClr>
                        <a:buFont typeface="Wingdings" pitchFamily="2" charset="2"/>
                        <a:buChar char="Ë"/>
                        <a:tabLst/>
                      </a:pPr>
                      <a:r>
                        <a:rPr lang="en-GB" sz="2000" kern="1200" noProof="0" dirty="0">
                          <a:solidFill>
                            <a:srgbClr val="414042"/>
                          </a:solidFill>
                          <a:latin typeface="+mn-lt"/>
                          <a:ea typeface="+mn-ea"/>
                          <a:cs typeface="Arial" pitchFamily="34" charset="0"/>
                        </a:rPr>
                        <a:t>Nutrient</a:t>
                      </a:r>
                      <a:r>
                        <a:rPr lang="en-GB" sz="2000" kern="1200" baseline="0" noProof="0" dirty="0">
                          <a:solidFill>
                            <a:srgbClr val="414042"/>
                          </a:solidFill>
                          <a:latin typeface="+mn-lt"/>
                          <a:ea typeface="+mn-ea"/>
                          <a:cs typeface="Arial" pitchFamily="34" charset="0"/>
                        </a:rPr>
                        <a:t> cycling</a:t>
                      </a:r>
                      <a:endParaRPr lang="en-GB" sz="2000" kern="1200" noProof="0" dirty="0">
                        <a:solidFill>
                          <a:srgbClr val="414042"/>
                        </a:solidFill>
                        <a:latin typeface="+mn-lt"/>
                        <a:ea typeface="+mn-ea"/>
                        <a:cs typeface="Arial" pitchFamily="34" charset="0"/>
                      </a:endParaRPr>
                    </a:p>
                  </a:txBody>
                  <a:tcPr marL="36000" marR="36000" marT="18000" marB="180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algn="ctr" defTabSz="914400" rtl="0" eaLnBrk="1" latinLnBrk="0" hangingPunct="1">
                        <a:spcBef>
                          <a:spcPts val="200"/>
                        </a:spcBef>
                      </a:pPr>
                      <a:endParaRPr lang="en-GB" sz="2000" kern="1200" dirty="0">
                        <a:solidFill>
                          <a:srgbClr val="414042"/>
                        </a:solidFill>
                        <a:latin typeface="+mn-lt"/>
                        <a:ea typeface="+mn-ea"/>
                        <a:cs typeface="+mn-cs"/>
                      </a:endParaRPr>
                    </a:p>
                  </a:txBody>
                  <a:tcPr marL="36000" marR="36000" marT="18000" marB="180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algn="l" defTabSz="914400" rtl="0" eaLnBrk="1" latinLnBrk="0" hangingPunct="1">
                        <a:spcBef>
                          <a:spcPts val="200"/>
                        </a:spcBef>
                      </a:pPr>
                      <a:endParaRPr lang="en-GB" sz="2000" kern="1200" dirty="0">
                        <a:solidFill>
                          <a:srgbClr val="414042"/>
                        </a:solidFill>
                        <a:latin typeface="+mn-lt"/>
                        <a:ea typeface="+mn-ea"/>
                        <a:cs typeface="+mn-cs"/>
                      </a:endParaRPr>
                    </a:p>
                  </a:txBody>
                  <a:tcPr marL="36000" marR="36000" marT="18000" marB="180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2"/>
                  </a:ext>
                </a:extLst>
              </a:tr>
              <a:tr h="339248">
                <a:tc>
                  <a:txBody>
                    <a:bodyPr/>
                    <a:lstStyle/>
                    <a:p>
                      <a:pPr marL="0" algn="l" defTabSz="914400" rtl="0" eaLnBrk="1" latinLnBrk="0" hangingPunct="1">
                        <a:spcBef>
                          <a:spcPts val="200"/>
                        </a:spcBef>
                      </a:pPr>
                      <a:endParaRPr lang="en-GB" sz="2000" kern="1200" noProof="0" dirty="0">
                        <a:solidFill>
                          <a:srgbClr val="414042"/>
                        </a:solidFill>
                        <a:latin typeface="+mn-lt"/>
                        <a:ea typeface="+mn-ea"/>
                        <a:cs typeface="Arial" pitchFamily="34" charset="0"/>
                      </a:endParaRPr>
                    </a:p>
                  </a:txBody>
                  <a:tcPr marL="36000" marR="36000" marT="18000" marB="180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algn="ctr" defTabSz="914400" rtl="0" eaLnBrk="1" latinLnBrk="0" hangingPunct="1">
                        <a:spcBef>
                          <a:spcPts val="200"/>
                        </a:spcBef>
                      </a:pPr>
                      <a:endParaRPr lang="en-GB" sz="2000" kern="1200" dirty="0">
                        <a:solidFill>
                          <a:srgbClr val="414042"/>
                        </a:solidFill>
                        <a:latin typeface="+mn-lt"/>
                        <a:ea typeface="+mn-ea"/>
                        <a:cs typeface="+mn-cs"/>
                      </a:endParaRPr>
                    </a:p>
                  </a:txBody>
                  <a:tcPr marL="36000" marR="36000" marT="18000" marB="180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algn="l" defTabSz="914400" rtl="0" eaLnBrk="1" latinLnBrk="0" hangingPunct="1">
                        <a:spcBef>
                          <a:spcPts val="200"/>
                        </a:spcBef>
                      </a:pPr>
                      <a:endParaRPr lang="en-GB" sz="2000" kern="1200" dirty="0">
                        <a:solidFill>
                          <a:srgbClr val="414042"/>
                        </a:solidFill>
                        <a:latin typeface="+mn-lt"/>
                        <a:ea typeface="+mn-ea"/>
                        <a:cs typeface="+mn-cs"/>
                      </a:endParaRPr>
                    </a:p>
                  </a:txBody>
                  <a:tcPr marL="36000" marR="36000" marT="18000" marB="180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3"/>
                  </a:ext>
                </a:extLst>
              </a:tr>
            </a:tbl>
          </a:graphicData>
        </a:graphic>
      </p:graphicFrame>
      <p:sp>
        <p:nvSpPr>
          <p:cNvPr id="5" name="Rectangle 4"/>
          <p:cNvSpPr/>
          <p:nvPr/>
        </p:nvSpPr>
        <p:spPr>
          <a:xfrm>
            <a:off x="6302647" y="4296868"/>
            <a:ext cx="4032448" cy="1224136"/>
          </a:xfrm>
          <a:prstGeom prst="rect">
            <a:avLst/>
          </a:prstGeom>
          <a:solidFill>
            <a:schemeClr val="bg1"/>
          </a:solidFill>
          <a:ln w="12700">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t" anchorCtr="0"/>
          <a:lstStyle/>
          <a:p>
            <a:pPr algn="ctr">
              <a:spcBef>
                <a:spcPts val="100"/>
              </a:spcBef>
            </a:pPr>
            <a:r>
              <a:rPr lang="en-GB" b="1" dirty="0">
                <a:solidFill>
                  <a:schemeClr val="tx1"/>
                </a:solidFill>
              </a:rPr>
              <a:t>Decision making is biased towards short term economic benefits as the (long-term) value of ecosystem services is poorly understood</a:t>
            </a:r>
          </a:p>
        </p:txBody>
      </p:sp>
      <p:sp>
        <p:nvSpPr>
          <p:cNvPr id="6" name="Right Brace 5"/>
          <p:cNvSpPr/>
          <p:nvPr/>
        </p:nvSpPr>
        <p:spPr>
          <a:xfrm>
            <a:off x="5501205" y="1196752"/>
            <a:ext cx="288032" cy="792088"/>
          </a:xfrm>
          <a:prstGeom prst="rightBrace">
            <a:avLst/>
          </a:prstGeom>
          <a:ln w="28575">
            <a:solidFill>
              <a:srgbClr val="00B05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7" name="Right Brace 6"/>
          <p:cNvSpPr/>
          <p:nvPr/>
        </p:nvSpPr>
        <p:spPr>
          <a:xfrm>
            <a:off x="5501205" y="2276872"/>
            <a:ext cx="288032" cy="1800200"/>
          </a:xfrm>
          <a:prstGeom prst="rightBrace">
            <a:avLst/>
          </a:prstGeom>
          <a:ln w="28575">
            <a:solidFill>
              <a:srgbClr val="00B05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8" name="Text Box 8"/>
          <p:cNvSpPr txBox="1">
            <a:spLocks noChangeArrowheads="1"/>
          </p:cNvSpPr>
          <p:nvPr>
            <p:custDataLst>
              <p:tags r:id="rId1"/>
            </p:custDataLst>
          </p:nvPr>
        </p:nvSpPr>
        <p:spPr bwMode="auto">
          <a:xfrm>
            <a:off x="2490266" y="5863946"/>
            <a:ext cx="7701482" cy="198253"/>
          </a:xfrm>
          <a:prstGeom prst="rect">
            <a:avLst/>
          </a:prstGeom>
          <a:noFill/>
          <a:ln w="6350">
            <a:noFill/>
            <a:miter lim="800000"/>
            <a:headEnd type="none" w="sm" len="sm"/>
            <a:tailEnd type="none" w="sm" len="sm"/>
          </a:ln>
          <a:effectLst/>
        </p:spPr>
        <p:txBody>
          <a:bodyPr wrap="square" lIns="0" tIns="0" rIns="0" bIns="0" anchor="b">
            <a:noAutofit/>
          </a:bodyPr>
          <a:lstStyle/>
          <a:p>
            <a:pPr marL="450850" indent="-450850" defTabSz="762000" eaLnBrk="0" hangingPunct="0">
              <a:spcBef>
                <a:spcPts val="200"/>
              </a:spcBef>
              <a:tabLst>
                <a:tab pos="447675" algn="l"/>
              </a:tabLst>
            </a:pPr>
            <a:r>
              <a:rPr lang="en-GB" sz="1000" dirty="0">
                <a:solidFill>
                  <a:srgbClr val="7F7F7F"/>
                </a:solidFill>
                <a:cs typeface="Arial" pitchFamily="34" charset="0"/>
              </a:rPr>
              <a:t>Source:	 Adapted from Patrick ten Brink, TEEB</a:t>
            </a:r>
          </a:p>
        </p:txBody>
      </p:sp>
    </p:spTree>
    <p:extLst>
      <p:ext uri="{BB962C8B-B14F-4D97-AF65-F5344CB8AC3E}">
        <p14:creationId xmlns:p14="http://schemas.microsoft.com/office/powerpoint/2010/main" val="218095626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70856" y="-90264"/>
            <a:ext cx="8229600" cy="1143000"/>
          </a:xfrm>
        </p:spPr>
        <p:txBody>
          <a:bodyPr>
            <a:noAutofit/>
          </a:bodyPr>
          <a:lstStyle/>
          <a:p>
            <a:r>
              <a:rPr lang="en-GB" sz="3200" dirty="0"/>
              <a:t>Millennium Ecosystem Assessment (2005)</a:t>
            </a:r>
          </a:p>
        </p:txBody>
      </p:sp>
      <p:sp>
        <p:nvSpPr>
          <p:cNvPr id="3" name="Content Placeholder 2"/>
          <p:cNvSpPr>
            <a:spLocks noGrp="1"/>
          </p:cNvSpPr>
          <p:nvPr>
            <p:ph idx="1"/>
          </p:nvPr>
        </p:nvSpPr>
        <p:spPr>
          <a:xfrm>
            <a:off x="1981200" y="1052736"/>
            <a:ext cx="8229600" cy="5616624"/>
          </a:xfrm>
        </p:spPr>
        <p:txBody>
          <a:bodyPr>
            <a:normAutofit/>
          </a:bodyPr>
          <a:lstStyle/>
          <a:p>
            <a:pPr>
              <a:lnSpc>
                <a:spcPct val="150000"/>
              </a:lnSpc>
            </a:pPr>
            <a:r>
              <a:rPr lang="en-GB" sz="2400" dirty="0"/>
              <a:t>Evidence of ongoing degradation of ES.</a:t>
            </a:r>
          </a:p>
          <a:p>
            <a:pPr>
              <a:lnSpc>
                <a:spcPct val="150000"/>
              </a:lnSpc>
            </a:pPr>
            <a:r>
              <a:rPr lang="en-GB" sz="2400" dirty="0"/>
              <a:t>Need to incorporate value of ES into decision making.</a:t>
            </a:r>
          </a:p>
          <a:p>
            <a:pPr>
              <a:lnSpc>
                <a:spcPct val="150000"/>
              </a:lnSpc>
            </a:pPr>
            <a:r>
              <a:rPr lang="en-GB" sz="2400" dirty="0"/>
              <a:t>Points out the problem that some ecosystem services increase such as timber and food, but others decrease such as genetic resources, flood control, pollination.</a:t>
            </a:r>
          </a:p>
          <a:p>
            <a:pPr>
              <a:lnSpc>
                <a:spcPct val="150000"/>
              </a:lnSpc>
            </a:pPr>
            <a:r>
              <a:rPr lang="en-GB" sz="2400" dirty="0"/>
              <a:t>Very narrow focus on some ES can lead to regime shifts with sudden losses of other ES.</a:t>
            </a:r>
          </a:p>
          <a:p>
            <a:pPr>
              <a:lnSpc>
                <a:spcPct val="150000"/>
              </a:lnSpc>
            </a:pPr>
            <a:r>
              <a:rPr lang="en-GB" sz="2400" dirty="0"/>
              <a:t>Need to manage many simultaneously.</a:t>
            </a:r>
          </a:p>
          <a:p>
            <a:pPr>
              <a:lnSpc>
                <a:spcPct val="150000"/>
              </a:lnSpc>
            </a:pPr>
            <a:r>
              <a:rPr lang="en-GB" sz="2400" dirty="0"/>
              <a:t>Demand for almost all ES is increasing.</a:t>
            </a:r>
          </a:p>
        </p:txBody>
      </p:sp>
    </p:spTree>
    <p:extLst>
      <p:ext uri="{BB962C8B-B14F-4D97-AF65-F5344CB8AC3E}">
        <p14:creationId xmlns:p14="http://schemas.microsoft.com/office/powerpoint/2010/main" val="425196240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8" descr="gene-fig-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a:xfrm>
            <a:off x="2135560" y="44624"/>
            <a:ext cx="7920880" cy="6836076"/>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418859423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9" descr="gene-fig-appA1a-foodprod"/>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a:xfrm>
            <a:off x="1847528" y="332656"/>
            <a:ext cx="6606708" cy="6408712"/>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362396098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lstStyle/>
          <a:p>
            <a:endParaRPr lang="en-GB"/>
          </a:p>
        </p:txBody>
      </p:sp>
      <p:pic>
        <p:nvPicPr>
          <p:cNvPr id="307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35560" y="61127"/>
            <a:ext cx="7992888" cy="679698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99899637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1200" y="130622"/>
            <a:ext cx="8229600" cy="634082"/>
          </a:xfrm>
        </p:spPr>
        <p:txBody>
          <a:bodyPr>
            <a:normAutofit fontScale="90000"/>
          </a:bodyPr>
          <a:lstStyle/>
          <a:p>
            <a:r>
              <a:rPr lang="en-GB" sz="3600" dirty="0"/>
              <a:t>The Ecosystem Approach- Convention on Biological Diversity (CBD)</a:t>
            </a:r>
          </a:p>
        </p:txBody>
      </p:sp>
      <p:sp>
        <p:nvSpPr>
          <p:cNvPr id="3" name="Content Placeholder 2"/>
          <p:cNvSpPr>
            <a:spLocks noGrp="1"/>
          </p:cNvSpPr>
          <p:nvPr>
            <p:ph idx="1"/>
          </p:nvPr>
        </p:nvSpPr>
        <p:spPr>
          <a:xfrm>
            <a:off x="2063552" y="4221089"/>
            <a:ext cx="8229600" cy="4525963"/>
          </a:xfrm>
        </p:spPr>
        <p:txBody>
          <a:bodyPr>
            <a:normAutofit/>
          </a:bodyPr>
          <a:lstStyle/>
          <a:p>
            <a:r>
              <a:rPr lang="en-GB" sz="2200" dirty="0"/>
              <a:t>Strategy for integrated management of land, water and living resources that promotes conservation and sustainable use.</a:t>
            </a:r>
          </a:p>
          <a:p>
            <a:r>
              <a:rPr lang="en-GB" sz="2200" dirty="0"/>
              <a:t>Humans are an integral part of many ecosystems.</a:t>
            </a:r>
          </a:p>
          <a:p>
            <a:r>
              <a:rPr lang="en-GB" sz="2200" dirty="0"/>
              <a:t>Need to understand ALL the effects of a change on an ecosystem.</a:t>
            </a:r>
          </a:p>
          <a:p>
            <a:r>
              <a:rPr lang="en-GB" sz="2200" dirty="0"/>
              <a:t>Need a pragmatic classification of ecosystem boundaries.</a:t>
            </a:r>
          </a:p>
        </p:txBody>
      </p:sp>
      <p:sp>
        <p:nvSpPr>
          <p:cNvPr id="4" name="TextBox 3"/>
          <p:cNvSpPr txBox="1"/>
          <p:nvPr/>
        </p:nvSpPr>
        <p:spPr>
          <a:xfrm>
            <a:off x="8675044" y="6546830"/>
            <a:ext cx="1885453" cy="338554"/>
          </a:xfrm>
          <a:prstGeom prst="rect">
            <a:avLst/>
          </a:prstGeom>
          <a:noFill/>
        </p:spPr>
        <p:txBody>
          <a:bodyPr wrap="none" rtlCol="0">
            <a:spAutoFit/>
          </a:bodyPr>
          <a:lstStyle/>
          <a:p>
            <a:r>
              <a:rPr lang="en-GB" sz="1600" dirty="0"/>
              <a:t>cbd.int/ecosystem/</a:t>
            </a:r>
          </a:p>
        </p:txBody>
      </p:sp>
      <p:pic>
        <p:nvPicPr>
          <p:cNvPr id="6146" name="Picture 2" descr="https://ecosystemsknowledge.net/sites/default/files/wp-content/uploads/EKN-EcosystemApproach-Infographic_0.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456308" y="1196752"/>
            <a:ext cx="3223868" cy="3017540"/>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p:cNvSpPr/>
          <p:nvPr/>
        </p:nvSpPr>
        <p:spPr>
          <a:xfrm>
            <a:off x="1847528" y="6525345"/>
            <a:ext cx="6696744" cy="307777"/>
          </a:xfrm>
          <a:prstGeom prst="rect">
            <a:avLst/>
          </a:prstGeom>
        </p:spPr>
        <p:txBody>
          <a:bodyPr wrap="square">
            <a:spAutoFit/>
          </a:bodyPr>
          <a:lstStyle/>
          <a:p>
            <a:r>
              <a:rPr lang="en-GB" sz="1400" dirty="0">
                <a:hlinkClick r:id="rId3"/>
              </a:rPr>
              <a:t>https://ecosystemsknowledge.net/ecosystem_approach/communication</a:t>
            </a:r>
            <a:endParaRPr lang="en-GB" sz="1400" dirty="0"/>
          </a:p>
        </p:txBody>
      </p:sp>
    </p:spTree>
    <p:extLst>
      <p:ext uri="{BB962C8B-B14F-4D97-AF65-F5344CB8AC3E}">
        <p14:creationId xmlns:p14="http://schemas.microsoft.com/office/powerpoint/2010/main" val="211138382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3200" dirty="0"/>
              <a:t>Implementation of ecosystem approach</a:t>
            </a: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385445664"/>
              </p:ext>
            </p:extLst>
          </p:nvPr>
        </p:nvGraphicFramePr>
        <p:xfrm>
          <a:off x="1981200" y="1600201"/>
          <a:ext cx="8229600" cy="45259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35828091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lstStyle/>
          <a:p>
            <a:endParaRPr lang="en-GB"/>
          </a:p>
        </p:txBody>
      </p:sp>
      <p:pic>
        <p:nvPicPr>
          <p:cNvPr id="10242" name="Picture 2" descr="https://ecosystemsknowledge.net/sites/default/files/wp-content/uploads/EKN_examples-vision_0.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524000" y="11102"/>
            <a:ext cx="9187088" cy="680227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8053345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descr="SDGs Poste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10958" y="692696"/>
            <a:ext cx="9693850" cy="5760640"/>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p:cNvSpPr/>
          <p:nvPr/>
        </p:nvSpPr>
        <p:spPr>
          <a:xfrm>
            <a:off x="1631504" y="6453336"/>
            <a:ext cx="8856984" cy="369332"/>
          </a:xfrm>
          <a:prstGeom prst="rect">
            <a:avLst/>
          </a:prstGeom>
        </p:spPr>
        <p:txBody>
          <a:bodyPr wrap="square">
            <a:spAutoFit/>
          </a:bodyPr>
          <a:lstStyle/>
          <a:p>
            <a:r>
              <a:rPr lang="en-GB" dirty="0">
                <a:hlinkClick r:id="rId3"/>
              </a:rPr>
              <a:t>https://www.un.org/sustainabledevelopment/sustainable-development-goals/</a:t>
            </a:r>
            <a:endParaRPr lang="en-GB" dirty="0"/>
          </a:p>
        </p:txBody>
      </p:sp>
    </p:spTree>
    <p:extLst>
      <p:ext uri="{BB962C8B-B14F-4D97-AF65-F5344CB8AC3E}">
        <p14:creationId xmlns:p14="http://schemas.microsoft.com/office/powerpoint/2010/main" val="37227834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1200" y="44624"/>
            <a:ext cx="8229600" cy="706090"/>
          </a:xfrm>
        </p:spPr>
        <p:txBody>
          <a:bodyPr>
            <a:normAutofit/>
          </a:bodyPr>
          <a:lstStyle/>
          <a:p>
            <a:r>
              <a:rPr lang="en-GB" sz="3600" dirty="0"/>
              <a:t>Multifunctionality</a:t>
            </a:r>
          </a:p>
        </p:txBody>
      </p:sp>
      <p:sp>
        <p:nvSpPr>
          <p:cNvPr id="3" name="Content Placeholder 2"/>
          <p:cNvSpPr>
            <a:spLocks noGrp="1"/>
          </p:cNvSpPr>
          <p:nvPr>
            <p:ph idx="1"/>
          </p:nvPr>
        </p:nvSpPr>
        <p:spPr>
          <a:xfrm>
            <a:off x="1981200" y="980728"/>
            <a:ext cx="8229600" cy="5760640"/>
          </a:xfrm>
        </p:spPr>
        <p:txBody>
          <a:bodyPr>
            <a:normAutofit fontScale="77500" lnSpcReduction="20000"/>
          </a:bodyPr>
          <a:lstStyle/>
          <a:p>
            <a:r>
              <a:rPr lang="en-GB" dirty="0"/>
              <a:t>A way of combining many types of ecosystem function to assess ecosystem health.</a:t>
            </a:r>
          </a:p>
          <a:p>
            <a:endParaRPr lang="en-GB" dirty="0"/>
          </a:p>
          <a:p>
            <a:r>
              <a:rPr lang="en-GB" dirty="0"/>
              <a:t>Can find out if an ecosystem is degrading or improving, especially in response to disturbance.</a:t>
            </a:r>
          </a:p>
          <a:p>
            <a:endParaRPr lang="en-GB" dirty="0"/>
          </a:p>
          <a:p>
            <a:r>
              <a:rPr lang="en-GB" dirty="0"/>
              <a:t>Can compare different ecosystems.</a:t>
            </a:r>
          </a:p>
          <a:p>
            <a:endParaRPr lang="en-GB" dirty="0"/>
          </a:p>
          <a:p>
            <a:r>
              <a:rPr lang="en-GB" dirty="0"/>
              <a:t>Can use at landscape scale.</a:t>
            </a:r>
          </a:p>
          <a:p>
            <a:endParaRPr lang="en-GB" dirty="0"/>
          </a:p>
          <a:p>
            <a:r>
              <a:rPr lang="en-GB" dirty="0"/>
              <a:t>Useful for Ecosystem Assessments, Ecosystem Approach, Sustainable Development Goals.</a:t>
            </a:r>
          </a:p>
          <a:p>
            <a:endParaRPr lang="en-GB" dirty="0"/>
          </a:p>
          <a:p>
            <a:r>
              <a:rPr lang="en-GB" dirty="0"/>
              <a:t>Ways to measure: z-score (standardisation), thresholds (number of functions that pass threshold). </a:t>
            </a:r>
          </a:p>
        </p:txBody>
      </p:sp>
    </p:spTree>
    <p:extLst>
      <p:ext uri="{BB962C8B-B14F-4D97-AF65-F5344CB8AC3E}">
        <p14:creationId xmlns:p14="http://schemas.microsoft.com/office/powerpoint/2010/main" val="198767650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47528" y="-243408"/>
            <a:ext cx="8435280" cy="1143000"/>
          </a:xfrm>
        </p:spPr>
        <p:txBody>
          <a:bodyPr>
            <a:noAutofit/>
          </a:bodyPr>
          <a:lstStyle/>
          <a:p>
            <a:r>
              <a:rPr lang="en-GB" sz="3200" dirty="0"/>
              <a:t>Does biodiversity increase multifunctionality?</a:t>
            </a:r>
          </a:p>
        </p:txBody>
      </p:sp>
      <p:sp>
        <p:nvSpPr>
          <p:cNvPr id="3" name="Content Placeholder 2"/>
          <p:cNvSpPr>
            <a:spLocks noGrp="1"/>
          </p:cNvSpPr>
          <p:nvPr>
            <p:ph idx="1"/>
          </p:nvPr>
        </p:nvSpPr>
        <p:spPr/>
        <p:txBody>
          <a:bodyPr/>
          <a:lstStyle/>
          <a:p>
            <a:endParaRPr lang="en-GB"/>
          </a:p>
        </p:txBody>
      </p:sp>
      <p:pic>
        <p:nvPicPr>
          <p:cNvPr id="1126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75520" y="836713"/>
            <a:ext cx="7518477" cy="567500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TextBox 3"/>
          <p:cNvSpPr txBox="1"/>
          <p:nvPr/>
        </p:nvSpPr>
        <p:spPr>
          <a:xfrm>
            <a:off x="6456041" y="6473920"/>
            <a:ext cx="3954929" cy="369332"/>
          </a:xfrm>
          <a:prstGeom prst="rect">
            <a:avLst/>
          </a:prstGeom>
          <a:noFill/>
        </p:spPr>
        <p:txBody>
          <a:bodyPr wrap="none" rtlCol="0">
            <a:spAutoFit/>
          </a:bodyPr>
          <a:lstStyle/>
          <a:p>
            <a:r>
              <a:rPr lang="en-GB" dirty="0" err="1"/>
              <a:t>Pascari</a:t>
            </a:r>
            <a:r>
              <a:rPr lang="en-GB" dirty="0"/>
              <a:t> et al. (2013) PNAS – z-score</a:t>
            </a:r>
          </a:p>
        </p:txBody>
      </p:sp>
    </p:spTree>
    <p:extLst>
      <p:ext uri="{BB962C8B-B14F-4D97-AF65-F5344CB8AC3E}">
        <p14:creationId xmlns:p14="http://schemas.microsoft.com/office/powerpoint/2010/main" val="360944451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a:xfrm>
            <a:off x="1981200" y="5157192"/>
            <a:ext cx="8229600" cy="1440160"/>
          </a:xfrm>
        </p:spPr>
        <p:txBody>
          <a:bodyPr>
            <a:normAutofit lnSpcReduction="10000"/>
          </a:bodyPr>
          <a:lstStyle/>
          <a:p>
            <a:pPr marL="0" indent="0">
              <a:buNone/>
            </a:pPr>
            <a:r>
              <a:rPr lang="en-GB" sz="2000" dirty="0"/>
              <a:t>Tree planting example using modified threshold approach.</a:t>
            </a:r>
          </a:p>
          <a:p>
            <a:pPr marL="0" indent="0">
              <a:buNone/>
            </a:pPr>
            <a:r>
              <a:rPr lang="en-GB" sz="2000" dirty="0"/>
              <a:t>Thresholds assume go from no benefit to full benefit at a certain level.</a:t>
            </a:r>
          </a:p>
          <a:p>
            <a:pPr marL="0" indent="0">
              <a:buNone/>
            </a:pPr>
            <a:r>
              <a:rPr lang="en-GB" sz="2000" dirty="0"/>
              <a:t>Different stakeholders have different priorities:</a:t>
            </a:r>
          </a:p>
          <a:p>
            <a:pPr marL="0" indent="0">
              <a:buNone/>
            </a:pPr>
            <a:r>
              <a:rPr lang="en-GB" sz="2000" dirty="0"/>
              <a:t>Timber production, biodiversity, water supply, carbon sequestration.</a:t>
            </a:r>
          </a:p>
        </p:txBody>
      </p:sp>
      <p:pic>
        <p:nvPicPr>
          <p:cNvPr id="12290" name="Picture 2" descr="https://media.springernature.com/relative-r300-703_m1050/springer-static/image/art%3A10.1038%2Fs41559-017-0461-7/MediaObjects/41559_2017_461_Figc_HTML.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31505" y="188640"/>
            <a:ext cx="8832419" cy="4824536"/>
          </a:xfrm>
          <a:prstGeom prst="rect">
            <a:avLst/>
          </a:prstGeom>
          <a:noFill/>
          <a:extLst>
            <a:ext uri="{909E8E84-426E-40DD-AFC4-6F175D3DCCD1}">
              <a14:hiddenFill xmlns:a14="http://schemas.microsoft.com/office/drawing/2010/main">
                <a:solidFill>
                  <a:srgbClr val="FFFFFF"/>
                </a:solidFill>
              </a14:hiddenFill>
            </a:ext>
          </a:extLst>
        </p:spPr>
      </p:pic>
      <p:sp>
        <p:nvSpPr>
          <p:cNvPr id="4" name="Rounded Rectangle 3"/>
          <p:cNvSpPr/>
          <p:nvPr/>
        </p:nvSpPr>
        <p:spPr>
          <a:xfrm>
            <a:off x="7680176" y="0"/>
            <a:ext cx="2987824" cy="2600908"/>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5766589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1200" y="116632"/>
            <a:ext cx="8229600" cy="648072"/>
          </a:xfrm>
        </p:spPr>
        <p:txBody>
          <a:bodyPr>
            <a:normAutofit/>
          </a:bodyPr>
          <a:lstStyle/>
          <a:p>
            <a:r>
              <a:rPr lang="en-GB" sz="3600" dirty="0"/>
              <a:t>Summary</a:t>
            </a:r>
          </a:p>
        </p:txBody>
      </p:sp>
      <p:sp>
        <p:nvSpPr>
          <p:cNvPr id="3" name="Content Placeholder 2"/>
          <p:cNvSpPr>
            <a:spLocks noGrp="1"/>
          </p:cNvSpPr>
          <p:nvPr>
            <p:ph idx="1"/>
          </p:nvPr>
        </p:nvSpPr>
        <p:spPr>
          <a:xfrm>
            <a:off x="1981200" y="908720"/>
            <a:ext cx="8229600" cy="5949280"/>
          </a:xfrm>
        </p:spPr>
        <p:txBody>
          <a:bodyPr>
            <a:noAutofit/>
          </a:bodyPr>
          <a:lstStyle/>
          <a:p>
            <a:pPr>
              <a:lnSpc>
                <a:spcPct val="170000"/>
              </a:lnSpc>
            </a:pPr>
            <a:r>
              <a:rPr lang="en-GB" sz="2300" dirty="0"/>
              <a:t>Ecosystem services are the benefits people get from ecosystems. </a:t>
            </a:r>
          </a:p>
          <a:p>
            <a:pPr>
              <a:lnSpc>
                <a:spcPct val="170000"/>
              </a:lnSpc>
            </a:pPr>
            <a:r>
              <a:rPr lang="en-GB" sz="2300" dirty="0"/>
              <a:t>They are categorised into four groups: provisioning, regulating, cultural and supporting.</a:t>
            </a:r>
          </a:p>
          <a:p>
            <a:pPr>
              <a:lnSpc>
                <a:spcPct val="170000"/>
              </a:lnSpc>
            </a:pPr>
            <a:r>
              <a:rPr lang="en-GB" sz="2300" dirty="0"/>
              <a:t>There are many global initiatives to maintain or improve ecosystems to deliver ecosystem services.</a:t>
            </a:r>
          </a:p>
          <a:p>
            <a:pPr>
              <a:lnSpc>
                <a:spcPct val="170000"/>
              </a:lnSpc>
            </a:pPr>
            <a:r>
              <a:rPr lang="en-GB" sz="2300" dirty="0"/>
              <a:t>Different people have different needs and priorities. There are ways of assessing multifunctionality of ecosystem services that can enable effective decisions to be made. </a:t>
            </a:r>
          </a:p>
        </p:txBody>
      </p:sp>
    </p:spTree>
    <p:extLst>
      <p:ext uri="{BB962C8B-B14F-4D97-AF65-F5344CB8AC3E}">
        <p14:creationId xmlns:p14="http://schemas.microsoft.com/office/powerpoint/2010/main" val="1544427118"/>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DV_TOP" val="241.6504"/>
  <p:tag name="ADV_LEFT" val="14.1348"/>
  <p:tag name="ADV_HEIGHT" val="33.12032"/>
  <p:tag name="ADV_WIDTH" val="334.9616"/>
</p:tagLst>
</file>

<file path=ppt/tags/tag2.xml><?xml version="1.0" encoding="utf-8"?>
<p:tagLst xmlns:a="http://schemas.openxmlformats.org/drawingml/2006/main" xmlns:r="http://schemas.openxmlformats.org/officeDocument/2006/relationships" xmlns:p="http://schemas.openxmlformats.org/presentationml/2006/main">
  <p:tag name="ADV_TOP" val="241.6504"/>
  <p:tag name="ADV_LEFT" val="14.1348"/>
  <p:tag name="ADV_HEIGHT" val="33.12032"/>
  <p:tag name="ADV_WIDTH" val="334.9616"/>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Office Theme">
  <a:themeElements>
    <a:clrScheme name="OU">
      <a:dk1>
        <a:sysClr val="windowText" lastClr="000000"/>
      </a:dk1>
      <a:lt1>
        <a:sysClr val="window" lastClr="FFFFFF"/>
      </a:lt1>
      <a:dk2>
        <a:srgbClr val="75AAE5"/>
      </a:dk2>
      <a:lt2>
        <a:srgbClr val="FFFFFF"/>
      </a:lt2>
      <a:accent1>
        <a:srgbClr val="75AAE5"/>
      </a:accent1>
      <a:accent2>
        <a:srgbClr val="0B55A8"/>
      </a:accent2>
      <a:accent3>
        <a:srgbClr val="E80074"/>
      </a:accent3>
      <a:accent4>
        <a:srgbClr val="630031"/>
      </a:accent4>
      <a:accent5>
        <a:srgbClr val="FFC23D"/>
      </a:accent5>
      <a:accent6>
        <a:srgbClr val="A4A400"/>
      </a:accent6>
      <a:hlink>
        <a:srgbClr val="000000"/>
      </a:hlink>
      <a:folHlink>
        <a:srgbClr val="000000"/>
      </a:folHlink>
    </a:clrScheme>
    <a:fontScheme name="Office 2">
      <a:majorFont>
        <a:latin typeface="Helvetica"/>
        <a:ea typeface=""/>
        <a:cs typeface=""/>
        <a:font script="Jpan" typeface="ＭＳ 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Helvetica"/>
        <a:ea typeface=""/>
        <a:cs typeface=""/>
        <a:font script="Jpan" typeface="ＭＳ Ｐ明朝"/>
        <a:font script="Hang" typeface="맑은 고딕"/>
        <a:font script="Hans" typeface="黑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ln>
          <a:noFill/>
        </a:ln>
        <a:effectLst/>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ln w="38100" cap="rnd">
          <a:prstDash val="sysDot"/>
        </a:ln>
        <a:effectLst/>
      </a:spPr>
      <a:bodyPr/>
      <a:lstStyle/>
      <a:style>
        <a:lnRef idx="2">
          <a:schemeClr val="accent1"/>
        </a:lnRef>
        <a:fillRef idx="0">
          <a:schemeClr val="accent1"/>
        </a:fillRef>
        <a:effectRef idx="1">
          <a:schemeClr val="accent1"/>
        </a:effectRef>
        <a:fontRef idx="minor">
          <a:schemeClr val="tx1"/>
        </a:fontRef>
      </a:style>
    </a:lnDef>
    <a:txDef>
      <a:spPr/>
      <a:bodyPr vert="horz" lIns="0" tIns="0" rIns="0" bIns="0" rtlCol="0">
        <a:noAutofit/>
      </a:bodyPr>
      <a:lstStyle>
        <a:defPPr marL="0" indent="0">
          <a:buNone/>
          <a:defRPr sz="2000" dirty="0" smtClean="0">
            <a:solidFill>
              <a:schemeClr val="bg1"/>
            </a:solidFill>
          </a:defRPr>
        </a:defPPr>
      </a:lstStyle>
    </a:tx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3354</TotalTime>
  <Words>1151</Words>
  <Application>Microsoft Office PowerPoint</Application>
  <PresentationFormat>Widescreen</PresentationFormat>
  <Paragraphs>143</Paragraphs>
  <Slides>22</Slides>
  <Notes>5</Notes>
  <HiddenSlides>0</HiddenSlides>
  <MMClips>0</MMClips>
  <ScaleCrop>false</ScaleCrop>
  <HeadingPairs>
    <vt:vector size="6" baseType="variant">
      <vt:variant>
        <vt:lpstr>Fonts Used</vt:lpstr>
      </vt:variant>
      <vt:variant>
        <vt:i4>5</vt:i4>
      </vt:variant>
      <vt:variant>
        <vt:lpstr>Theme</vt:lpstr>
      </vt:variant>
      <vt:variant>
        <vt:i4>2</vt:i4>
      </vt:variant>
      <vt:variant>
        <vt:lpstr>Slide Titles</vt:lpstr>
      </vt:variant>
      <vt:variant>
        <vt:i4>22</vt:i4>
      </vt:variant>
    </vt:vector>
  </HeadingPairs>
  <TitlesOfParts>
    <vt:vector size="29" baseType="lpstr">
      <vt:lpstr>Arial</vt:lpstr>
      <vt:lpstr>Calibri</vt:lpstr>
      <vt:lpstr>Helvetica</vt:lpstr>
      <vt:lpstr>Lucida Grande</vt:lpstr>
      <vt:lpstr>Wingdings</vt:lpstr>
      <vt:lpstr>Office Theme</vt:lpstr>
      <vt:lpstr>1_Office Theme</vt:lpstr>
      <vt:lpstr>Ecosystem services 1</vt:lpstr>
      <vt:lpstr>Ecosystem services 1</vt:lpstr>
      <vt:lpstr>Learning outcomes</vt:lpstr>
      <vt:lpstr>PowerPoint Presentation</vt:lpstr>
      <vt:lpstr>(Non) - tragedy of the Commons</vt:lpstr>
      <vt:lpstr>PowerPoint Presentation</vt:lpstr>
      <vt:lpstr>Ecosystem functions underpin ecosystem services.</vt:lpstr>
      <vt:lpstr>Ecosystem Services (ES)</vt:lpstr>
      <vt:lpstr>PowerPoint Presentation</vt:lpstr>
      <vt:lpstr>PowerPoint Presentation</vt:lpstr>
      <vt:lpstr>Millennium Ecosystem Assessment (2005)</vt:lpstr>
      <vt:lpstr>PowerPoint Presentation</vt:lpstr>
      <vt:lpstr>PowerPoint Presentation</vt:lpstr>
      <vt:lpstr>PowerPoint Presentation</vt:lpstr>
      <vt:lpstr>The Ecosystem Approach- Convention on Biological Diversity (CBD)</vt:lpstr>
      <vt:lpstr>Implementation of ecosystem approach</vt:lpstr>
      <vt:lpstr>PowerPoint Presentation</vt:lpstr>
      <vt:lpstr>PowerPoint Presentation</vt:lpstr>
      <vt:lpstr>Multifunctionality</vt:lpstr>
      <vt:lpstr>Does biodiversity increase multifunctionality?</vt:lpstr>
      <vt:lpstr>PowerPoint Presentation</vt:lpstr>
      <vt:lpstr>Summary</vt:lpstr>
    </vt:vector>
  </TitlesOfParts>
  <Company>The University of Manchester</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Ecosystem services 1</dc:title>
  <dc:creator>Ellen Fry</dc:creator>
  <cp:lastModifiedBy>Nicholas Harvey</cp:lastModifiedBy>
  <cp:revision>53</cp:revision>
  <dcterms:created xsi:type="dcterms:W3CDTF">2020-07-17T11:50:08Z</dcterms:created>
  <dcterms:modified xsi:type="dcterms:W3CDTF">2021-05-11T22:12:01Z</dcterms:modified>
</cp:coreProperties>
</file>