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0A464058" w14:textId="1FC23C7E" w:rsidR="00A81AC7" w:rsidRDefault="00A81AC7" w:rsidP="00A81AC7">
      <w:pPr>
        <w:autoSpaceDE w:val="0"/>
        <w:autoSpaceDN w:val="0"/>
        <w:adjustRightInd w:val="0"/>
        <w:spacing w:after="0" w:line="240" w:lineRule="auto"/>
        <w:jc w:val="center"/>
        <w:rPr>
          <w:rFonts w:ascii="Gadugi" w:eastAsia="Times New Roman" w:hAnsi="Gadugi"/>
          <w:bCs/>
          <w:color w:val="2F5496" w:themeColor="accent1" w:themeShade="BF"/>
          <w:sz w:val="54"/>
          <w:szCs w:val="54"/>
          <w:cs/>
          <w:lang w:eastAsia="ja-JP"/>
        </w:rPr>
      </w:pPr>
      <w:bookmarkStart w:id="0" w:name="_Hlk66186385"/>
      <w:bookmarkEnd w:id="0"/>
      <w:r w:rsidRPr="00050C94">
        <w:rPr>
          <w:rFonts w:ascii="Gadugi" w:eastAsia="Times New Roman" w:hAnsi="Gadugi" w:cs="Myanmar Text" w:hint="cs"/>
          <w:bCs/>
          <w:color w:val="2F5496" w:themeColor="accent1" w:themeShade="BF"/>
          <w:sz w:val="54"/>
          <w:szCs w:val="54"/>
          <w:cs/>
          <w:lang w:eastAsia="ja-JP"/>
        </w:rPr>
        <w:t>ဒစ်ဂျစ်တယ်အရင်းအမြစ်များ</w:t>
      </w:r>
      <w:r w:rsidR="00F04646">
        <w:rPr>
          <w:rFonts w:ascii="Gadugi" w:eastAsia="Times New Roman" w:hAnsi="Gadugi" w:cs="Myanmar Text" w:hint="cs"/>
          <w:bCs/>
          <w:color w:val="2F5496" w:themeColor="accent1" w:themeShade="BF"/>
          <w:sz w:val="54"/>
          <w:szCs w:val="54"/>
          <w:cs/>
          <w:lang w:eastAsia="ja-JP"/>
        </w:rPr>
        <w:t>ကို</w:t>
      </w:r>
    </w:p>
    <w:p w14:paraId="441F2F5C" w14:textId="7BD41DF6" w:rsidR="00A81AC7" w:rsidRPr="00050C94" w:rsidRDefault="00A81AC7" w:rsidP="00A81AC7">
      <w:pPr>
        <w:autoSpaceDE w:val="0"/>
        <w:autoSpaceDN w:val="0"/>
        <w:adjustRightInd w:val="0"/>
        <w:spacing w:after="0" w:line="240" w:lineRule="auto"/>
        <w:jc w:val="center"/>
        <w:rPr>
          <w:rFonts w:ascii="Gadugi" w:eastAsia="Times New Roman" w:hAnsi="Gadugi"/>
          <w:bCs/>
          <w:color w:val="2F5496" w:themeColor="accent1" w:themeShade="BF"/>
          <w:sz w:val="54"/>
          <w:szCs w:val="54"/>
          <w:lang w:eastAsia="ja-JP"/>
        </w:rPr>
      </w:pPr>
      <w:r w:rsidRPr="00050C94">
        <w:rPr>
          <w:rFonts w:ascii="Gadugi" w:eastAsia="Times New Roman" w:hAnsi="Gadugi" w:cs="Myanmar Text" w:hint="cs"/>
          <w:bCs/>
          <w:color w:val="2F5496" w:themeColor="accent1" w:themeShade="BF"/>
          <w:sz w:val="54"/>
          <w:szCs w:val="54"/>
          <w:cs/>
          <w:lang w:eastAsia="ja-JP"/>
        </w:rPr>
        <w:t>ရှာ</w:t>
      </w:r>
      <w:r>
        <w:rPr>
          <w:rFonts w:ascii="Gadugi" w:eastAsia="Times New Roman" w:hAnsi="Gadugi" w:hint="cs"/>
          <w:bCs/>
          <w:color w:val="2F5496" w:themeColor="accent1" w:themeShade="BF"/>
          <w:sz w:val="54"/>
          <w:szCs w:val="54"/>
          <w:rtl/>
          <w:cs/>
          <w:lang w:eastAsia="ja-JP"/>
        </w:rPr>
        <w:t>‌</w:t>
      </w:r>
      <w:r>
        <w:rPr>
          <w:rFonts w:ascii="Gadugi" w:eastAsia="Times New Roman" w:hAnsi="Gadugi" w:cs="Myanmar Text"/>
          <w:bCs/>
          <w:color w:val="2F5496" w:themeColor="accent1" w:themeShade="BF"/>
          <w:sz w:val="54"/>
          <w:szCs w:val="54"/>
          <w:cs/>
          <w:lang w:eastAsia="ja-JP"/>
        </w:rPr>
        <w:t>ဖွေ</w:t>
      </w:r>
      <w:r w:rsidR="00744FE1">
        <w:rPr>
          <w:rFonts w:ascii="Gadugi" w:eastAsia="Times New Roman" w:hAnsi="Gadugi" w:cstheme="minorBidi" w:hint="cs"/>
          <w:bCs/>
          <w:color w:val="2F5496" w:themeColor="accent1" w:themeShade="BF"/>
          <w:sz w:val="54"/>
          <w:szCs w:val="54"/>
          <w:cs/>
          <w:lang w:val="en-GB" w:eastAsia="ja-JP"/>
        </w:rPr>
        <w:t>ခြင်းနှင့် သုံးသပ်</w:t>
      </w:r>
      <w:r w:rsidRPr="00050C94">
        <w:rPr>
          <w:rFonts w:ascii="Gadugi" w:eastAsia="Times New Roman" w:hAnsi="Gadugi" w:cs="Myanmar Text" w:hint="cs"/>
          <w:bCs/>
          <w:color w:val="2F5496" w:themeColor="accent1" w:themeShade="BF"/>
          <w:sz w:val="54"/>
          <w:szCs w:val="54"/>
          <w:cs/>
          <w:lang w:eastAsia="ja-JP"/>
        </w:rPr>
        <w:t>အကဲဖြတ်ခြင်း</w:t>
      </w:r>
    </w:p>
    <w:p w14:paraId="6C7C8EC5" w14:textId="77777777" w:rsidR="00EC3382" w:rsidRDefault="00EC3382" w:rsidP="00EC3382">
      <w:pPr>
        <w:autoSpaceDE w:val="0"/>
        <w:autoSpaceDN w:val="0"/>
        <w:adjustRightInd w:val="0"/>
        <w:spacing w:after="0" w:line="240" w:lineRule="auto"/>
        <w:jc w:val="center"/>
        <w:rPr>
          <w:rFonts w:cs="Calibri"/>
          <w:color w:val="000000"/>
          <w:spacing w:val="-10"/>
          <w:kern w:val="1"/>
          <w:sz w:val="56"/>
          <w:szCs w:val="56"/>
          <w:lang w:val="en-GB" w:eastAsia="en-GB" w:bidi="ar-SA"/>
        </w:rPr>
      </w:pPr>
      <w:r>
        <w:rPr>
          <w:rFonts w:cs="Calibri"/>
          <w:color w:val="000000"/>
          <w:spacing w:val="-10"/>
          <w:kern w:val="1"/>
          <w:sz w:val="56"/>
          <w:szCs w:val="56"/>
          <w:lang w:val="en-GB" w:eastAsia="en-GB" w:bidi="ar-SA"/>
        </w:rPr>
        <w:t xml:space="preserve"> </w:t>
      </w:r>
    </w:p>
    <w:p w14:paraId="017E1614" w14:textId="77777777" w:rsidR="00EC3382" w:rsidRDefault="00EC3382" w:rsidP="00EC3382">
      <w:pPr>
        <w:autoSpaceDE w:val="0"/>
        <w:autoSpaceDN w:val="0"/>
        <w:adjustRightInd w:val="0"/>
        <w:spacing w:after="0"/>
        <w:ind w:right="-976"/>
        <w:jc w:val="center"/>
        <w:rPr>
          <w:rFonts w:cs="Calibri"/>
          <w:color w:val="000000"/>
          <w:kern w:val="1"/>
          <w:lang w:val="en-GB" w:eastAsia="en-GB" w:bidi="ar-SA"/>
        </w:rPr>
      </w:pPr>
      <w:r>
        <w:rPr>
          <w:noProof/>
        </w:rPr>
        <w:drawing>
          <wp:inline distT="0" distB="0" distL="0" distR="0" wp14:anchorId="76535464" wp14:editId="75D96A0D">
            <wp:extent cx="5122333" cy="3467100"/>
            <wp:effectExtent l="0" t="0" r="2540" b="0"/>
            <wp:docPr id="34" name="Picture 34" descr="A group of Myanmar teachers, two female and one male,  sitting at a table using a computer"/>
            <wp:cNvGraphicFramePr/>
            <a:graphic xmlns:a="http://schemas.openxmlformats.org/drawingml/2006/main">
              <a:graphicData uri="http://schemas.openxmlformats.org/drawingml/2006/picture">
                <pic:pic xmlns:pic="http://schemas.openxmlformats.org/drawingml/2006/picture">
                  <pic:nvPicPr>
                    <pic:cNvPr id="34" name="Picture 34"/>
                    <pic:cNvPicPr/>
                  </pic:nvPicPr>
                  <pic:blipFill rotWithShape="1">
                    <a:blip r:embed="rId11" cstate="print">
                      <a:extLst>
                        <a:ext uri="{28A0092B-C50C-407E-A947-70E740481C1C}">
                          <a14:useLocalDpi xmlns:a14="http://schemas.microsoft.com/office/drawing/2010/main" val="0"/>
                        </a:ext>
                      </a:extLst>
                    </a:blip>
                    <a:srcRect b="9752"/>
                    <a:stretch/>
                  </pic:blipFill>
                  <pic:spPr bwMode="auto">
                    <a:xfrm>
                      <a:off x="0" y="0"/>
                      <a:ext cx="5122800" cy="3467416"/>
                    </a:xfrm>
                    <a:prstGeom prst="rect">
                      <a:avLst/>
                    </a:prstGeom>
                    <a:ln>
                      <a:noFill/>
                    </a:ln>
                    <a:extLst>
                      <a:ext uri="{53640926-AAD7-44D8-BBD7-CCE9431645EC}">
                        <a14:shadowObscured xmlns:a14="http://schemas.microsoft.com/office/drawing/2010/main"/>
                      </a:ext>
                    </a:extLst>
                  </pic:spPr>
                </pic:pic>
              </a:graphicData>
            </a:graphic>
          </wp:inline>
        </w:drawing>
      </w:r>
    </w:p>
    <w:p w14:paraId="5D21B024" w14:textId="77777777" w:rsidR="00EC3382" w:rsidRDefault="00EC3382" w:rsidP="00EC3382">
      <w:pPr>
        <w:autoSpaceDE w:val="0"/>
        <w:autoSpaceDN w:val="0"/>
        <w:adjustRightInd w:val="0"/>
        <w:spacing w:after="0" w:line="240" w:lineRule="auto"/>
        <w:jc w:val="center"/>
        <w:rPr>
          <w:rFonts w:cs="Calibri"/>
          <w:color w:val="000000"/>
          <w:spacing w:val="-10"/>
          <w:kern w:val="1"/>
          <w:sz w:val="56"/>
          <w:szCs w:val="56"/>
          <w:lang w:val="en-GB" w:eastAsia="en-GB" w:bidi="ar-SA"/>
        </w:rPr>
      </w:pPr>
    </w:p>
    <w:p w14:paraId="19D5CD12" w14:textId="4DB5E27C" w:rsidR="00A81AC7" w:rsidRPr="00A81AC7" w:rsidRDefault="00A81AC7" w:rsidP="00A81AC7">
      <w:pPr>
        <w:jc w:val="center"/>
        <w:rPr>
          <w:rFonts w:ascii="Gadugi" w:eastAsia="Gadugi" w:hAnsi="Gadugi" w:cstheme="majorBidi"/>
          <w:b/>
          <w:bCs/>
          <w:color w:val="2F5496" w:themeColor="accent1" w:themeShade="BF"/>
          <w:spacing w:val="-10"/>
          <w:kern w:val="28"/>
          <w:sz w:val="48"/>
          <w:szCs w:val="48"/>
        </w:rPr>
      </w:pPr>
      <w:r w:rsidRPr="00A81AC7">
        <w:rPr>
          <w:rFonts w:ascii="Gadugi" w:eastAsia="Gadugi" w:hAnsi="Gadugi" w:cstheme="majorBidi" w:hint="cs"/>
          <w:b/>
          <w:bCs/>
          <w:color w:val="2F5496" w:themeColor="accent1" w:themeShade="BF"/>
          <w:spacing w:val="-10"/>
          <w:kern w:val="28"/>
          <w:sz w:val="48"/>
          <w:szCs w:val="48"/>
          <w:cs/>
        </w:rPr>
        <w:t xml:space="preserve">ယူနစ် </w:t>
      </w:r>
      <w:r w:rsidR="00571754">
        <w:rPr>
          <w:rFonts w:ascii="Gadugi" w:eastAsia="Gadugi" w:hAnsi="Gadugi" w:cstheme="majorBidi" w:hint="cs"/>
          <w:b/>
          <w:bCs/>
          <w:color w:val="2F5496" w:themeColor="accent1" w:themeShade="BF"/>
          <w:spacing w:val="-10"/>
          <w:kern w:val="28"/>
          <w:sz w:val="48"/>
          <w:szCs w:val="48"/>
          <w:cs/>
        </w:rPr>
        <w:t>(</w:t>
      </w:r>
      <w:r w:rsidRPr="00A81AC7">
        <w:rPr>
          <w:rFonts w:ascii="Gadugi" w:eastAsia="Gadugi" w:hAnsi="Gadugi" w:cstheme="majorBidi" w:hint="cs"/>
          <w:b/>
          <w:bCs/>
          <w:color w:val="2F5496" w:themeColor="accent1" w:themeShade="BF"/>
          <w:spacing w:val="-10"/>
          <w:kern w:val="28"/>
          <w:sz w:val="48"/>
          <w:szCs w:val="48"/>
          <w:cs/>
        </w:rPr>
        <w:t>၄</w:t>
      </w:r>
      <w:r w:rsidR="00571754">
        <w:rPr>
          <w:rFonts w:ascii="Gadugi" w:eastAsia="Gadugi" w:hAnsi="Gadugi" w:cstheme="majorBidi" w:hint="cs"/>
          <w:b/>
          <w:bCs/>
          <w:color w:val="2F5496" w:themeColor="accent1" w:themeShade="BF"/>
          <w:spacing w:val="-10"/>
          <w:kern w:val="28"/>
          <w:sz w:val="48"/>
          <w:szCs w:val="48"/>
          <w:cs/>
        </w:rPr>
        <w:t>)</w:t>
      </w:r>
      <w:r w:rsidRPr="00A81AC7">
        <w:rPr>
          <w:rFonts w:ascii="Gadugi" w:eastAsia="Gadugi" w:hAnsi="Gadugi" w:cstheme="majorBidi" w:hint="cs"/>
          <w:b/>
          <w:bCs/>
          <w:color w:val="2F5496" w:themeColor="accent1" w:themeShade="BF"/>
          <w:spacing w:val="-10"/>
          <w:kern w:val="28"/>
          <w:sz w:val="48"/>
          <w:szCs w:val="48"/>
          <w:cs/>
        </w:rPr>
        <w:t xml:space="preserve"> တွေ့ရှိသည့် အရင်းအမြစ်များ</w:t>
      </w:r>
      <w:r w:rsidR="00744FE1">
        <w:rPr>
          <w:rFonts w:ascii="Gadugi" w:eastAsia="Gadugi" w:hAnsi="Gadugi" w:cstheme="majorBidi" w:hint="cs"/>
          <w:b/>
          <w:bCs/>
          <w:color w:val="2F5496" w:themeColor="accent1" w:themeShade="BF"/>
          <w:spacing w:val="-10"/>
          <w:kern w:val="28"/>
          <w:sz w:val="48"/>
          <w:szCs w:val="48"/>
          <w:cs/>
        </w:rPr>
        <w:t>ကို</w:t>
      </w:r>
      <w:r w:rsidRPr="00A81AC7">
        <w:rPr>
          <w:rFonts w:ascii="Gadugi" w:eastAsia="Gadugi" w:hAnsi="Gadugi" w:cstheme="majorBidi" w:hint="cs"/>
          <w:b/>
          <w:bCs/>
          <w:color w:val="2F5496" w:themeColor="accent1" w:themeShade="BF"/>
          <w:spacing w:val="-10"/>
          <w:kern w:val="28"/>
          <w:sz w:val="48"/>
          <w:szCs w:val="48"/>
          <w:cs/>
        </w:rPr>
        <w:t xml:space="preserve"> အသုံးပြုခြင်း</w:t>
      </w:r>
      <w:r w:rsidR="00744FE1">
        <w:rPr>
          <w:rFonts w:ascii="Gadugi" w:eastAsia="Gadugi" w:hAnsi="Gadugi" w:cstheme="majorBidi" w:hint="cs"/>
          <w:b/>
          <w:bCs/>
          <w:color w:val="2F5496" w:themeColor="accent1" w:themeShade="BF"/>
          <w:spacing w:val="-10"/>
          <w:kern w:val="28"/>
          <w:sz w:val="48"/>
          <w:szCs w:val="48"/>
          <w:cs/>
        </w:rPr>
        <w:t xml:space="preserve"> </w:t>
      </w:r>
      <w:r w:rsidRPr="00A81AC7">
        <w:rPr>
          <w:rFonts w:ascii="Gadugi" w:eastAsia="Gadugi" w:hAnsi="Gadugi" w:cstheme="majorBidi" w:hint="cs"/>
          <w:b/>
          <w:bCs/>
          <w:color w:val="2F5496" w:themeColor="accent1" w:themeShade="BF"/>
          <w:spacing w:val="-10"/>
          <w:kern w:val="28"/>
          <w:sz w:val="48"/>
          <w:szCs w:val="48"/>
          <w:cs/>
        </w:rPr>
        <w:t>- မူပိုင်ခွင့်နှင့်လိုင်စင်</w:t>
      </w:r>
    </w:p>
    <w:p w14:paraId="717919FD" w14:textId="77777777" w:rsidR="00683A45" w:rsidRDefault="00683A45" w:rsidP="00683A45">
      <w:pPr>
        <w:pStyle w:val="Title"/>
        <w:jc w:val="center"/>
        <w:rPr>
          <w:rFonts w:eastAsia="Gadugi"/>
        </w:rPr>
      </w:pPr>
    </w:p>
    <w:p w14:paraId="2FB0C5E9" w14:textId="2BA54287" w:rsidR="00683A45" w:rsidRDefault="00683A45">
      <w:pPr>
        <w:spacing w:after="0" w:line="240" w:lineRule="auto"/>
      </w:pPr>
      <w:r>
        <w:br w:type="page"/>
      </w:r>
    </w:p>
    <w:p w14:paraId="137D3873" w14:textId="1CAD4A4C" w:rsidR="00A81AC7" w:rsidRPr="00A81AC7" w:rsidRDefault="00A81AC7" w:rsidP="00A81AC7">
      <w:pPr>
        <w:pStyle w:val="Title"/>
        <w:rPr>
          <w:rFonts w:ascii="Calibri" w:hAnsi="Calibri" w:cs="Calibri"/>
          <w:b/>
          <w:bCs/>
          <w:sz w:val="40"/>
          <w:szCs w:val="40"/>
        </w:rPr>
      </w:pPr>
      <w:r w:rsidRPr="00A81AC7">
        <w:rPr>
          <w:rFonts w:ascii="Myanmar Text" w:hAnsi="Myanmar Text" w:cs="Myanmar Text" w:hint="cs"/>
          <w:b/>
          <w:bCs/>
          <w:sz w:val="40"/>
          <w:szCs w:val="40"/>
          <w:cs/>
        </w:rPr>
        <w:lastRenderedPageBreak/>
        <w:t>ယူနစ်</w:t>
      </w:r>
      <w:r w:rsidRPr="00A81AC7">
        <w:rPr>
          <w:rFonts w:ascii="Calibri" w:hAnsi="Calibri" w:cs="Calibri" w:hint="cs"/>
          <w:b/>
          <w:bCs/>
          <w:sz w:val="40"/>
          <w:szCs w:val="40"/>
          <w:cs/>
        </w:rPr>
        <w:t xml:space="preserve"> </w:t>
      </w:r>
      <w:r w:rsidRPr="00A81AC7">
        <w:rPr>
          <w:rFonts w:ascii="Myanmar Text" w:hAnsi="Myanmar Text" w:cs="Myanmar Text" w:hint="cs"/>
          <w:b/>
          <w:bCs/>
          <w:sz w:val="40"/>
          <w:szCs w:val="40"/>
          <w:cs/>
        </w:rPr>
        <w:t>၄</w:t>
      </w:r>
      <w:r w:rsidRPr="00A81AC7">
        <w:rPr>
          <w:rFonts w:ascii="Calibri" w:hAnsi="Calibri" w:cs="Calibri" w:hint="cs"/>
          <w:b/>
          <w:bCs/>
          <w:sz w:val="40"/>
          <w:szCs w:val="40"/>
          <w:cs/>
        </w:rPr>
        <w:t xml:space="preserve">. </w:t>
      </w:r>
      <w:r w:rsidRPr="00A81AC7">
        <w:rPr>
          <w:rFonts w:ascii="Myanmar Text" w:hAnsi="Myanmar Text" w:cs="Myanmar Text" w:hint="cs"/>
          <w:b/>
          <w:bCs/>
          <w:sz w:val="40"/>
          <w:szCs w:val="40"/>
          <w:cs/>
        </w:rPr>
        <w:t>တွေ့ရှိသည့်</w:t>
      </w:r>
      <w:r w:rsidRPr="00A81AC7">
        <w:rPr>
          <w:rFonts w:ascii="Calibri" w:hAnsi="Calibri" w:cs="Calibri" w:hint="cs"/>
          <w:b/>
          <w:bCs/>
          <w:sz w:val="40"/>
          <w:szCs w:val="40"/>
          <w:cs/>
        </w:rPr>
        <w:t xml:space="preserve"> </w:t>
      </w:r>
      <w:r w:rsidRPr="00A81AC7">
        <w:rPr>
          <w:rFonts w:ascii="Myanmar Text" w:hAnsi="Myanmar Text" w:cs="Myanmar Text" w:hint="cs"/>
          <w:b/>
          <w:bCs/>
          <w:sz w:val="40"/>
          <w:szCs w:val="40"/>
          <w:cs/>
        </w:rPr>
        <w:t>အရင်းအမြစ်များ</w:t>
      </w:r>
      <w:r w:rsidR="00744FE1">
        <w:rPr>
          <w:rFonts w:ascii="Myanmar Text" w:hAnsi="Myanmar Text" w:cs="Myanmar Text" w:hint="cs"/>
          <w:b/>
          <w:bCs/>
          <w:sz w:val="40"/>
          <w:szCs w:val="40"/>
          <w:cs/>
        </w:rPr>
        <w:t>ကို</w:t>
      </w:r>
      <w:r w:rsidRPr="00A81AC7">
        <w:rPr>
          <w:rFonts w:ascii="Calibri" w:hAnsi="Calibri" w:cs="Calibri" w:hint="cs"/>
          <w:b/>
          <w:bCs/>
          <w:sz w:val="40"/>
          <w:szCs w:val="40"/>
          <w:cs/>
        </w:rPr>
        <w:t xml:space="preserve"> </w:t>
      </w:r>
      <w:r w:rsidRPr="00A81AC7">
        <w:rPr>
          <w:rFonts w:ascii="Myanmar Text" w:hAnsi="Myanmar Text" w:cs="Myanmar Text" w:hint="cs"/>
          <w:b/>
          <w:bCs/>
          <w:sz w:val="40"/>
          <w:szCs w:val="40"/>
          <w:cs/>
        </w:rPr>
        <w:t>အသုံးပြုခြင်း</w:t>
      </w:r>
      <w:r w:rsidR="00744FE1">
        <w:rPr>
          <w:rFonts w:ascii="Myanmar Text" w:hAnsi="Myanmar Text" w:cs="Myanmar Text" w:hint="cs"/>
          <w:b/>
          <w:bCs/>
          <w:sz w:val="40"/>
          <w:szCs w:val="40"/>
          <w:cs/>
        </w:rPr>
        <w:t xml:space="preserve"> </w:t>
      </w:r>
      <w:r w:rsidRPr="00A81AC7">
        <w:rPr>
          <w:rFonts w:ascii="Calibri" w:hAnsi="Calibri" w:cs="Calibri" w:hint="cs"/>
          <w:b/>
          <w:bCs/>
          <w:sz w:val="40"/>
          <w:szCs w:val="40"/>
          <w:cs/>
        </w:rPr>
        <w:t xml:space="preserve">- </w:t>
      </w:r>
      <w:r w:rsidRPr="00A81AC7">
        <w:rPr>
          <w:rFonts w:ascii="Myanmar Text" w:hAnsi="Myanmar Text" w:cs="Myanmar Text" w:hint="cs"/>
          <w:b/>
          <w:bCs/>
          <w:sz w:val="40"/>
          <w:szCs w:val="40"/>
          <w:cs/>
        </w:rPr>
        <w:t>မူပိုင်ခွင့်နှင့်လိုင်စင်</w:t>
      </w:r>
    </w:p>
    <w:p w14:paraId="3EE0DF40" w14:textId="77777777" w:rsidR="00683A45" w:rsidRPr="00776F45" w:rsidRDefault="00683A45" w:rsidP="00776F45">
      <w:pPr>
        <w:spacing w:after="120"/>
        <w:ind w:right="-155"/>
        <w:rPr>
          <w:rFonts w:cstheme="minorBidi"/>
        </w:rPr>
      </w:pPr>
    </w:p>
    <w:p w14:paraId="255EE5E5" w14:textId="5BEEE86C" w:rsidR="005633AF" w:rsidRPr="00A8195C" w:rsidRDefault="00A81AC7" w:rsidP="00776F45">
      <w:pPr>
        <w:pStyle w:val="Heading1"/>
        <w:spacing w:before="120"/>
      </w:pPr>
      <w:r>
        <w:rPr>
          <w:rFonts w:ascii="Myanmar Text" w:hAnsi="Myanmar Text" w:cs="Myanmar Text"/>
          <w:cs/>
        </w:rPr>
        <w:t>ခြုံငုံသုံ</w:t>
      </w:r>
      <w:r>
        <w:rPr>
          <w:rFonts w:ascii="Myanmar Text" w:hAnsi="Myanmar Text" w:cs="Myanmar Text" w:hint="cs"/>
          <w:cs/>
        </w:rPr>
        <w:t>းသပ်ချက်</w:t>
      </w:r>
    </w:p>
    <w:p w14:paraId="68F1E123" w14:textId="3A3BA10B" w:rsidR="00A81AC7" w:rsidRPr="00776F45" w:rsidRDefault="00A81AC7" w:rsidP="00776F45">
      <w:pPr>
        <w:autoSpaceDE w:val="0"/>
        <w:autoSpaceDN w:val="0"/>
        <w:adjustRightInd w:val="0"/>
        <w:spacing w:before="120" w:after="0" w:line="240" w:lineRule="auto"/>
        <w:jc w:val="both"/>
        <w:rPr>
          <w:rFonts w:cs="Myanmar Text"/>
          <w:color w:val="000000" w:themeColor="text1"/>
          <w:kern w:val="1"/>
          <w:lang w:eastAsia="en-GB"/>
        </w:rPr>
      </w:pPr>
      <w:r w:rsidRPr="00776F45">
        <w:rPr>
          <w:rFonts w:ascii="Myanmar Text" w:hAnsi="Myanmar Text" w:cs="Myanmar Text"/>
          <w:color w:val="000000" w:themeColor="text1"/>
          <w:kern w:val="1"/>
          <w:cs/>
          <w:lang w:val="en-GB" w:eastAsia="en-GB"/>
        </w:rPr>
        <w:t>သင်ကြ</w:t>
      </w:r>
      <w:r w:rsidRPr="00776F45">
        <w:rPr>
          <w:rFonts w:ascii="Myanmar Text" w:hAnsi="Myanmar Text" w:cs="Myanmar Text" w:hint="cs"/>
          <w:color w:val="000000" w:themeColor="text1"/>
          <w:kern w:val="1"/>
          <w:cs/>
          <w:lang w:val="en-GB" w:eastAsia="en-GB"/>
        </w:rPr>
        <w:t>ား/သင်ယူရေး၌ ဒစ်ဂျစ်တယ် အရင်းအမြစ်များ</w:t>
      </w:r>
      <w:r w:rsidR="008D569E" w:rsidRPr="00776F45">
        <w:rPr>
          <w:rFonts w:ascii="Myanmar Text" w:hAnsi="Myanmar Text" w:cs="Myanmar Text" w:hint="cs"/>
          <w:color w:val="000000" w:themeColor="text1"/>
          <w:kern w:val="1"/>
          <w:cs/>
          <w:lang w:val="en-GB" w:eastAsia="en-GB"/>
        </w:rPr>
        <w:t>ကို</w:t>
      </w:r>
      <w:r w:rsidRPr="00776F45">
        <w:rPr>
          <w:rFonts w:ascii="Myanmar Text" w:hAnsi="Myanmar Text" w:cs="Myanmar Text" w:hint="cs"/>
          <w:color w:val="000000" w:themeColor="text1"/>
          <w:kern w:val="1"/>
          <w:cs/>
          <w:lang w:val="en-GB" w:eastAsia="en-GB"/>
        </w:rPr>
        <w:t xml:space="preserve"> ရှာဖွေအသုံးပြု</w:t>
      </w:r>
      <w:r w:rsidR="00796060" w:rsidRPr="00776F45">
        <w:rPr>
          <w:rFonts w:ascii="Myanmar Text" w:hAnsi="Myanmar Text" w:cs="Myanmar Text" w:hint="cs"/>
          <w:color w:val="000000" w:themeColor="text1"/>
          <w:kern w:val="1"/>
          <w:cs/>
          <w:lang w:val="en-GB" w:eastAsia="en-GB"/>
        </w:rPr>
        <w:t>ပြီး သုံးသပ်အကဲဖြတ်</w:t>
      </w:r>
      <w:r w:rsidRPr="00776F45">
        <w:rPr>
          <w:rFonts w:ascii="Myanmar Text" w:hAnsi="Myanmar Text" w:cs="Myanmar Text" w:hint="cs"/>
          <w:color w:val="000000" w:themeColor="text1"/>
          <w:kern w:val="1"/>
          <w:cs/>
          <w:lang w:val="en-GB" w:eastAsia="en-GB"/>
        </w:rPr>
        <w:t xml:space="preserve">ရာတွင် </w:t>
      </w:r>
      <w:r w:rsidRPr="00776F45">
        <w:rPr>
          <w:rFonts w:ascii="Myanmar Text" w:hAnsi="Myanmar Text" w:cs="Myanmar Text"/>
          <w:color w:val="000000" w:themeColor="text1"/>
          <w:kern w:val="1"/>
          <w:cs/>
          <w:lang w:val="en-GB" w:eastAsia="en-GB"/>
        </w:rPr>
        <w:t>မိမိ</w:t>
      </w:r>
      <w:r w:rsidRPr="00776F45">
        <w:rPr>
          <w:rFonts w:ascii="Myanmar Text" w:hAnsi="Myanmar Text" w:cs="Myanmar Text" w:hint="cs"/>
          <w:color w:val="000000" w:themeColor="text1"/>
          <w:kern w:val="1"/>
          <w:cs/>
          <w:lang w:val="en-GB" w:eastAsia="en-GB"/>
        </w:rPr>
        <w:t xml:space="preserve">၏  ကျွမ်းကျင်မှုနှင့် </w:t>
      </w:r>
      <w:r w:rsidR="00915AE1">
        <w:rPr>
          <w:rFonts w:ascii="Myanmar Text" w:hAnsi="Myanmar Text" w:cs="Myanmar Text" w:hint="cs"/>
          <w:color w:val="000000" w:themeColor="text1"/>
          <w:kern w:val="1"/>
          <w:cs/>
          <w:lang w:val="en-GB" w:eastAsia="en-GB"/>
        </w:rPr>
        <w:t>အသိပညာ</w:t>
      </w:r>
      <w:r w:rsidRPr="00776F45">
        <w:rPr>
          <w:rFonts w:ascii="Myanmar Text" w:hAnsi="Myanmar Text" w:cs="Myanmar Text"/>
          <w:color w:val="000000" w:themeColor="text1"/>
          <w:kern w:val="1"/>
          <w:cs/>
          <w:lang w:val="en-GB" w:eastAsia="en-GB"/>
        </w:rPr>
        <w:t>တည်ဆေ</w:t>
      </w:r>
      <w:r w:rsidRPr="00776F45">
        <w:rPr>
          <w:rFonts w:ascii="Myanmar Text" w:hAnsi="Myanmar Text" w:cs="Myanmar Text" w:hint="cs"/>
          <w:color w:val="000000" w:themeColor="text1"/>
          <w:kern w:val="1"/>
          <w:cs/>
          <w:lang w:val="en-GB" w:eastAsia="en-GB"/>
        </w:rPr>
        <w:t xml:space="preserve">ာက်ရန် ရည်သန်သည့် </w:t>
      </w:r>
      <w:r w:rsidRPr="00776F45">
        <w:rPr>
          <w:rFonts w:cs="Calibri"/>
          <w:color w:val="000000" w:themeColor="text1"/>
          <w:kern w:val="1"/>
          <w:lang w:val="en-GB" w:eastAsia="en-GB" w:bidi="ar-SA"/>
        </w:rPr>
        <w:t>CPD</w:t>
      </w:r>
      <w:r w:rsidRPr="00776F45">
        <w:rPr>
          <w:rFonts w:cstheme="minorBidi" w:hint="cs"/>
          <w:color w:val="000000" w:themeColor="text1"/>
          <w:kern w:val="1"/>
          <w:cs/>
          <w:lang w:val="en-GB" w:eastAsia="en-GB"/>
        </w:rPr>
        <w:t xml:space="preserve"> သင်ရိုးပိုင်း ခြောက်ခန်းမှ </w:t>
      </w:r>
      <w:r w:rsidRPr="00776F45">
        <w:rPr>
          <w:rFonts w:ascii="Myanmar Text" w:hAnsi="Myanmar Text" w:cs="Myanmar Text" w:hint="cs"/>
          <w:color w:val="000000" w:themeColor="text1"/>
          <w:kern w:val="1"/>
          <w:cs/>
          <w:lang w:eastAsia="en-GB"/>
        </w:rPr>
        <w:t>စတုတ္ထ</w:t>
      </w:r>
      <w:r w:rsidRPr="00776F45">
        <w:rPr>
          <w:rFonts w:cstheme="minorBidi" w:hint="cs"/>
          <w:color w:val="000000" w:themeColor="text1"/>
          <w:kern w:val="1"/>
          <w:cs/>
          <w:lang w:val="en-GB" w:eastAsia="en-GB"/>
        </w:rPr>
        <w:t>ယူနစ် ဖြစ်ပါသည်။  ဤယူနစ်များမှာ မြန်မာနိုင်ငံတစ်၀န်း ပညာရေးဒီဂရီကောလိပ် ၂၅ကျောင်းမှ ဦးဆောင်အဖွဲ့များ</w:t>
      </w:r>
      <w:r w:rsidR="006029EF" w:rsidRPr="00776F45">
        <w:rPr>
          <w:rFonts w:cstheme="minorBidi" w:hint="cs"/>
          <w:color w:val="000000" w:themeColor="text1"/>
          <w:kern w:val="1"/>
          <w:cs/>
          <w:lang w:val="en-GB" w:eastAsia="en-GB"/>
        </w:rPr>
        <w:t>သာမက</w:t>
      </w:r>
      <w:r w:rsidRPr="00776F45">
        <w:rPr>
          <w:rFonts w:cstheme="minorBidi" w:hint="cs"/>
          <w:color w:val="000000" w:themeColor="text1"/>
          <w:kern w:val="1"/>
          <w:cs/>
          <w:lang w:val="en-GB" w:eastAsia="en-GB"/>
        </w:rPr>
        <w:t xml:space="preserve"> ဆရာ</w:t>
      </w:r>
      <w:r w:rsidR="00FE7EB7">
        <w:rPr>
          <w:rFonts w:cstheme="minorBidi" w:hint="cs"/>
          <w:color w:val="000000" w:themeColor="text1"/>
          <w:kern w:val="1"/>
          <w:cs/>
          <w:lang w:val="en-GB" w:eastAsia="en-GB"/>
        </w:rPr>
        <w:t xml:space="preserve"> </w:t>
      </w:r>
      <w:r w:rsidRPr="00776F45">
        <w:rPr>
          <w:rFonts w:cstheme="minorBidi" w:hint="cs"/>
          <w:color w:val="000000" w:themeColor="text1"/>
          <w:kern w:val="1"/>
          <w:cs/>
          <w:lang w:val="en-GB" w:eastAsia="en-GB"/>
        </w:rPr>
        <w:t>အတတ်သင် ဆရာ/မများ</w:t>
      </w:r>
      <w:r w:rsidR="006029EF" w:rsidRPr="00776F45">
        <w:rPr>
          <w:rFonts w:cstheme="minorBidi" w:hint="cs"/>
          <w:color w:val="000000" w:themeColor="text1"/>
          <w:kern w:val="1"/>
          <w:cs/>
          <w:lang w:val="en-GB" w:eastAsia="en-GB"/>
        </w:rPr>
        <w:t xml:space="preserve"> </w:t>
      </w:r>
      <w:r w:rsidRPr="00776F45">
        <w:rPr>
          <w:rFonts w:cstheme="minorBidi" w:hint="cs"/>
          <w:color w:val="000000" w:themeColor="text1"/>
          <w:kern w:val="1"/>
          <w:cs/>
          <w:lang w:val="en-GB" w:eastAsia="en-GB"/>
        </w:rPr>
        <w:t>အတွက်</w:t>
      </w:r>
      <w:r w:rsidR="006029EF" w:rsidRPr="00776F45">
        <w:rPr>
          <w:rFonts w:cstheme="minorBidi" w:hint="cs"/>
          <w:color w:val="000000" w:themeColor="text1"/>
          <w:kern w:val="1"/>
          <w:cs/>
          <w:lang w:val="en-GB" w:eastAsia="en-GB"/>
        </w:rPr>
        <w:t>လည်း</w:t>
      </w:r>
      <w:r w:rsidRPr="00776F45">
        <w:rPr>
          <w:rFonts w:cstheme="minorBidi" w:hint="cs"/>
          <w:color w:val="000000" w:themeColor="text1"/>
          <w:kern w:val="1"/>
          <w:cs/>
          <w:lang w:val="en-GB" w:eastAsia="en-GB"/>
        </w:rPr>
        <w:t>ဖြစ်ပါသည်။</w:t>
      </w:r>
    </w:p>
    <w:p w14:paraId="2256E969" w14:textId="1DFDC6A4" w:rsidR="00A81AC7" w:rsidRPr="00776F45" w:rsidRDefault="00A81AC7" w:rsidP="00CE310F">
      <w:pPr>
        <w:spacing w:before="120" w:after="0" w:line="240" w:lineRule="auto"/>
        <w:ind w:left="720" w:hanging="360"/>
      </w:pPr>
      <w:r w:rsidRPr="00776F45">
        <w:rPr>
          <w:rFonts w:cs="Myanmar Text" w:hint="cs"/>
          <w:color w:val="000000" w:themeColor="text1"/>
          <w:kern w:val="1"/>
          <w:cs/>
          <w:lang w:eastAsia="en-GB"/>
        </w:rPr>
        <w:t>၁</w:t>
      </w:r>
      <w:r w:rsidR="00CE310F">
        <w:rPr>
          <w:rFonts w:cs="Myanmar Text" w:hint="cs"/>
          <w:color w:val="000000" w:themeColor="text1"/>
          <w:kern w:val="1"/>
          <w:cs/>
          <w:lang w:eastAsia="en-GB"/>
        </w:rPr>
        <w:t>.</w:t>
      </w:r>
      <w:r w:rsidR="00FE7EB7">
        <w:rPr>
          <w:rFonts w:cs="Myanmar Text"/>
          <w:color w:val="000000" w:themeColor="text1"/>
          <w:kern w:val="1"/>
          <w:cs/>
          <w:lang w:eastAsia="en-GB"/>
        </w:rPr>
        <w:tab/>
      </w:r>
      <w:r w:rsidR="00FE7EB7">
        <w:rPr>
          <w:rFonts w:cs="Myanmar Text" w:hint="cs"/>
          <w:color w:val="000000" w:themeColor="text1"/>
          <w:kern w:val="1"/>
          <w:cs/>
          <w:lang w:eastAsia="en-GB"/>
        </w:rPr>
        <w:t>ဒ</w:t>
      </w:r>
      <w:r w:rsidRPr="00776F45">
        <w:rPr>
          <w:rFonts w:cs="Myanmar Text"/>
          <w:cs/>
        </w:rPr>
        <w:t>စ်ဂျစ်တ</w:t>
      </w:r>
      <w:r w:rsidRPr="00776F45">
        <w:rPr>
          <w:rFonts w:cs="Myanmar Text" w:hint="cs"/>
          <w:cs/>
        </w:rPr>
        <w:t>ယ်အရင်းအမြစ်များဟူသည်အဘယ်နည်း။ အဘယ်ကြောင့်အသုံးပြုရသနည်း။</w:t>
      </w:r>
    </w:p>
    <w:p w14:paraId="7B4537FC" w14:textId="728ABC4A" w:rsidR="00A81AC7" w:rsidRPr="00776F45" w:rsidRDefault="00A81AC7" w:rsidP="00CE310F">
      <w:pPr>
        <w:spacing w:before="120" w:after="0" w:line="240" w:lineRule="auto"/>
        <w:ind w:left="720" w:hanging="360"/>
        <w:rPr>
          <w:rFonts w:ascii="Myanmar Text" w:hAnsi="Myanmar Text" w:cs="Myanmar Text"/>
          <w:color w:val="000000" w:themeColor="text1"/>
        </w:rPr>
      </w:pPr>
      <w:r w:rsidRPr="00776F45">
        <w:rPr>
          <w:rFonts w:ascii="Myanmar Text" w:hAnsi="Myanmar Text" w:cs="Myanmar Text" w:hint="cs"/>
          <w:color w:val="000000" w:themeColor="text1"/>
          <w:cs/>
        </w:rPr>
        <w:t>၂.</w:t>
      </w:r>
      <w:r w:rsidR="00CE310F">
        <w:rPr>
          <w:rFonts w:ascii="Myanmar Text" w:hAnsi="Myanmar Text" w:cs="Myanmar Text"/>
          <w:color w:val="000000" w:themeColor="text1"/>
          <w:cs/>
        </w:rPr>
        <w:tab/>
      </w:r>
      <w:r w:rsidRPr="00776F45">
        <w:rPr>
          <w:rFonts w:ascii="Myanmar Text" w:hAnsi="Myanmar Text" w:cs="Myanmar Text" w:hint="cs"/>
          <w:color w:val="000000" w:themeColor="text1"/>
          <w:cs/>
        </w:rPr>
        <w:t>ဒစ်ဂျစ်တယ်အရင်းအမြစ်များ</w:t>
      </w:r>
      <w:r w:rsidR="00E13928" w:rsidRPr="00776F45">
        <w:rPr>
          <w:rFonts w:ascii="Myanmar Text" w:hAnsi="Myanmar Text" w:cs="Myanmar Text" w:hint="cs"/>
          <w:color w:val="000000" w:themeColor="text1"/>
          <w:cs/>
        </w:rPr>
        <w:t>ကို</w:t>
      </w:r>
      <w:r w:rsidRPr="00776F45">
        <w:rPr>
          <w:rFonts w:ascii="Myanmar Text" w:hAnsi="Myanmar Text" w:cs="Myanmar Text" w:hint="cs"/>
          <w:color w:val="000000" w:themeColor="text1"/>
          <w:cs/>
        </w:rPr>
        <w:t xml:space="preserve"> ရှာဖွေခြင်း</w:t>
      </w:r>
    </w:p>
    <w:p w14:paraId="2981AC65" w14:textId="1C9DE982" w:rsidR="00A81AC7" w:rsidRPr="00776F45" w:rsidRDefault="00A81AC7" w:rsidP="00CE310F">
      <w:pPr>
        <w:spacing w:before="120" w:after="0" w:line="240" w:lineRule="auto"/>
        <w:ind w:left="720" w:hanging="360"/>
        <w:rPr>
          <w:rFonts w:ascii="Myanmar Text" w:hAnsi="Myanmar Text" w:cs="Myanmar Text"/>
          <w:color w:val="000000" w:themeColor="text1"/>
        </w:rPr>
      </w:pPr>
      <w:r w:rsidRPr="00776F45">
        <w:rPr>
          <w:rFonts w:ascii="Myanmar Text" w:hAnsi="Myanmar Text" w:cs="Myanmar Text" w:hint="cs"/>
          <w:color w:val="000000" w:themeColor="text1"/>
          <w:cs/>
        </w:rPr>
        <w:t>၃.</w:t>
      </w:r>
      <w:r w:rsidR="00CE310F">
        <w:rPr>
          <w:rFonts w:ascii="Myanmar Text" w:hAnsi="Myanmar Text" w:cs="Myanmar Text"/>
          <w:color w:val="000000" w:themeColor="text1"/>
          <w:cs/>
        </w:rPr>
        <w:tab/>
      </w:r>
      <w:r w:rsidRPr="00776F45">
        <w:rPr>
          <w:rFonts w:ascii="Myanmar Text" w:hAnsi="Myanmar Text" w:cs="Myanmar Text" w:hint="cs"/>
          <w:color w:val="000000" w:themeColor="text1"/>
          <w:cs/>
        </w:rPr>
        <w:t>ဒစ်ဂျစ်တယ်အရင်းအမြစ်များ</w:t>
      </w:r>
      <w:r w:rsidR="002F3FDA" w:rsidRPr="00776F45">
        <w:rPr>
          <w:rFonts w:ascii="Myanmar Text" w:hAnsi="Myanmar Text" w:cs="Myanmar Text" w:hint="cs"/>
          <w:color w:val="000000" w:themeColor="text1"/>
          <w:cs/>
        </w:rPr>
        <w:t>ကို သုံးသပ်</w:t>
      </w:r>
      <w:r w:rsidRPr="00776F45">
        <w:rPr>
          <w:rFonts w:ascii="Myanmar Text" w:hAnsi="Myanmar Text" w:cs="Myanmar Text" w:hint="cs"/>
          <w:color w:val="000000" w:themeColor="text1"/>
          <w:cs/>
        </w:rPr>
        <w:t>အကဲဖြတ်ခြင်း</w:t>
      </w:r>
    </w:p>
    <w:p w14:paraId="6EBF5D41" w14:textId="7113D0C7" w:rsidR="00A81AC7" w:rsidRPr="00776F45" w:rsidRDefault="00A81AC7" w:rsidP="00CE310F">
      <w:pPr>
        <w:spacing w:before="120" w:after="0" w:line="240" w:lineRule="auto"/>
        <w:ind w:left="720" w:hanging="360"/>
        <w:rPr>
          <w:rFonts w:ascii="Myanmar Text" w:hAnsi="Myanmar Text" w:cs="Myanmar Text"/>
          <w:b/>
          <w:bCs/>
          <w:color w:val="000000" w:themeColor="text1"/>
        </w:rPr>
      </w:pPr>
      <w:r w:rsidRPr="00776F45">
        <w:rPr>
          <w:rFonts w:ascii="Myanmar Text" w:hAnsi="Myanmar Text" w:cs="Myanmar Text" w:hint="cs"/>
          <w:b/>
          <w:bCs/>
          <w:color w:val="000000" w:themeColor="text1"/>
          <w:cs/>
        </w:rPr>
        <w:t>၄.</w:t>
      </w:r>
      <w:r w:rsidR="00CE310F">
        <w:rPr>
          <w:rFonts w:ascii="Myanmar Text" w:hAnsi="Myanmar Text" w:cs="Myanmar Text"/>
          <w:b/>
          <w:bCs/>
          <w:color w:val="000000" w:themeColor="text1"/>
          <w:cs/>
        </w:rPr>
        <w:tab/>
      </w:r>
      <w:r w:rsidRPr="00776F45">
        <w:rPr>
          <w:rFonts w:ascii="Myanmar Text" w:hAnsi="Myanmar Text" w:cs="Myanmar Text" w:hint="cs"/>
          <w:b/>
          <w:bCs/>
          <w:color w:val="000000" w:themeColor="text1"/>
          <w:cs/>
        </w:rPr>
        <w:t>တွေ့ရှိသည့် အရင်းအမြစ်များ</w:t>
      </w:r>
      <w:r w:rsidR="00E13928" w:rsidRPr="00776F45">
        <w:rPr>
          <w:rFonts w:ascii="Myanmar Text" w:hAnsi="Myanmar Text" w:cs="Myanmar Text" w:hint="cs"/>
          <w:b/>
          <w:bCs/>
          <w:color w:val="000000" w:themeColor="text1"/>
          <w:cs/>
        </w:rPr>
        <w:t>ကို</w:t>
      </w:r>
      <w:r w:rsidRPr="00776F45">
        <w:rPr>
          <w:rFonts w:ascii="Myanmar Text" w:hAnsi="Myanmar Text" w:cs="Myanmar Text" w:hint="cs"/>
          <w:b/>
          <w:bCs/>
          <w:color w:val="000000" w:themeColor="text1"/>
          <w:cs/>
        </w:rPr>
        <w:t xml:space="preserve"> အသုံးပြုခြင်း</w:t>
      </w:r>
      <w:r w:rsidR="00E13928" w:rsidRPr="00776F45">
        <w:rPr>
          <w:rFonts w:ascii="Myanmar Text" w:hAnsi="Myanmar Text" w:cs="Myanmar Text" w:hint="cs"/>
          <w:b/>
          <w:bCs/>
          <w:color w:val="000000" w:themeColor="text1"/>
          <w:cs/>
        </w:rPr>
        <w:t xml:space="preserve"> </w:t>
      </w:r>
      <w:r w:rsidR="000C4B8E" w:rsidRPr="00776F45">
        <w:rPr>
          <w:rFonts w:ascii="Myanmar Text" w:hAnsi="Myanmar Text" w:cs="Myanmar Text" w:hint="cs"/>
          <w:b/>
          <w:bCs/>
          <w:color w:val="000000" w:themeColor="text1"/>
          <w:cs/>
        </w:rPr>
        <w:t>(</w:t>
      </w:r>
      <w:r w:rsidRPr="00776F45">
        <w:rPr>
          <w:rFonts w:ascii="Myanmar Text" w:hAnsi="Myanmar Text" w:cs="Myanmar Text" w:hint="cs"/>
          <w:b/>
          <w:bCs/>
          <w:color w:val="000000" w:themeColor="text1"/>
          <w:cs/>
        </w:rPr>
        <w:t>မူပိုင်ခွင့်</w:t>
      </w:r>
      <w:r w:rsidR="000C4B8E" w:rsidRPr="00776F45">
        <w:rPr>
          <w:rFonts w:ascii="Myanmar Text" w:hAnsi="Myanmar Text" w:cs="Myanmar Text" w:hint="cs"/>
          <w:b/>
          <w:bCs/>
          <w:color w:val="000000" w:themeColor="text1"/>
          <w:cs/>
        </w:rPr>
        <w:t>)</w:t>
      </w:r>
    </w:p>
    <w:p w14:paraId="3E697A27" w14:textId="203D571C" w:rsidR="00A81AC7" w:rsidRPr="00776F45" w:rsidRDefault="00A81AC7" w:rsidP="00CE310F">
      <w:pPr>
        <w:spacing w:before="120" w:after="0" w:line="240" w:lineRule="auto"/>
        <w:ind w:left="720" w:hanging="360"/>
        <w:rPr>
          <w:rFonts w:ascii="Myanmar Text" w:hAnsi="Myanmar Text" w:cs="Myanmar Text"/>
          <w:color w:val="000000" w:themeColor="text1"/>
        </w:rPr>
      </w:pPr>
      <w:r w:rsidRPr="00776F45">
        <w:rPr>
          <w:rFonts w:ascii="Myanmar Text" w:hAnsi="Myanmar Text" w:cs="Myanmar Text" w:hint="cs"/>
          <w:color w:val="000000" w:themeColor="text1"/>
          <w:cs/>
        </w:rPr>
        <w:t>၅.</w:t>
      </w:r>
      <w:r w:rsidR="00CE310F">
        <w:rPr>
          <w:rFonts w:ascii="Myanmar Text" w:hAnsi="Myanmar Text" w:cs="Myanmar Text"/>
          <w:color w:val="000000" w:themeColor="text1"/>
          <w:cs/>
        </w:rPr>
        <w:tab/>
      </w:r>
      <w:r w:rsidRPr="00776F45">
        <w:rPr>
          <w:rFonts w:ascii="Myanmar Text" w:hAnsi="Myanmar Text" w:cs="Myanmar Text" w:hint="cs"/>
          <w:color w:val="000000" w:themeColor="text1"/>
          <w:cs/>
        </w:rPr>
        <w:t>အရင်းအမြစ်များ</w:t>
      </w:r>
      <w:r w:rsidR="00256B59" w:rsidRPr="00776F45">
        <w:rPr>
          <w:rFonts w:cstheme="minorBidi"/>
          <w:cs/>
        </w:rPr>
        <w:t>ကို ဆီလျော်စေရန်</w:t>
      </w:r>
      <w:r w:rsidR="00256B59" w:rsidRPr="00776F45">
        <w:rPr>
          <w:rFonts w:ascii="Myanmar Text" w:hAnsi="Myanmar Text" w:cs="Myanmar Text"/>
          <w:color w:val="000000" w:themeColor="text1"/>
          <w:cs/>
        </w:rPr>
        <w:t xml:space="preserve"> ပြုပြင်</w:t>
      </w:r>
      <w:r w:rsidRPr="00776F45">
        <w:rPr>
          <w:rFonts w:ascii="Myanmar Text" w:hAnsi="Myanmar Text" w:cs="Myanmar Text" w:hint="cs"/>
          <w:color w:val="000000" w:themeColor="text1"/>
          <w:cs/>
        </w:rPr>
        <w:t>ပြောင်းလဲခြင်း</w:t>
      </w:r>
    </w:p>
    <w:p w14:paraId="6F80079A" w14:textId="05843309" w:rsidR="00A81AC7" w:rsidRPr="00776F45" w:rsidRDefault="00A81AC7" w:rsidP="00CE310F">
      <w:pPr>
        <w:spacing w:before="120" w:after="0" w:line="240" w:lineRule="auto"/>
        <w:ind w:left="720" w:hanging="360"/>
        <w:rPr>
          <w:rFonts w:ascii="Myanmar Text" w:hAnsi="Myanmar Text" w:cs="Myanmar Text"/>
          <w:color w:val="000000" w:themeColor="text1"/>
        </w:rPr>
      </w:pPr>
      <w:r w:rsidRPr="00776F45">
        <w:rPr>
          <w:rFonts w:ascii="Myanmar Text" w:hAnsi="Myanmar Text" w:cs="Myanmar Text" w:hint="cs"/>
          <w:color w:val="000000" w:themeColor="text1"/>
          <w:cs/>
        </w:rPr>
        <w:t>၆.</w:t>
      </w:r>
      <w:r w:rsidR="00CE310F">
        <w:rPr>
          <w:rFonts w:ascii="Myanmar Text" w:hAnsi="Myanmar Text" w:cs="Myanmar Text"/>
          <w:color w:val="000000" w:themeColor="text1"/>
          <w:cs/>
        </w:rPr>
        <w:tab/>
      </w:r>
      <w:r w:rsidRPr="00776F45">
        <w:rPr>
          <w:rFonts w:ascii="Myanmar Text" w:hAnsi="Myanmar Text" w:cs="Myanmar Text" w:hint="cs"/>
          <w:color w:val="000000" w:themeColor="text1"/>
          <w:cs/>
        </w:rPr>
        <w:t>ဒစ်ဂျစ်တယ်အရင်းအမြစ်များ အသုံးပြုနိုင်ရေး မူ၀ါဒ ချမှတ်ပေးခြင်း (ဦးဆောင်အဖွဲ့သာ)</w:t>
      </w:r>
    </w:p>
    <w:p w14:paraId="3E26B05B" w14:textId="30450150" w:rsidR="00A81AC7" w:rsidRPr="00776F45" w:rsidRDefault="00A81AC7" w:rsidP="00776F45">
      <w:pPr>
        <w:spacing w:before="120" w:after="0" w:line="240" w:lineRule="auto"/>
        <w:rPr>
          <w:rFonts w:ascii="Myanmar Text" w:hAnsi="Myanmar Text" w:cs="Myanmar Text"/>
          <w:color w:val="000000" w:themeColor="text1"/>
        </w:rPr>
      </w:pPr>
      <w:r w:rsidRPr="00776F45">
        <w:rPr>
          <w:rFonts w:ascii="Myanmar Text" w:hAnsi="Myanmar Text" w:cs="Myanmar Text" w:hint="cs"/>
          <w:color w:val="000000" w:themeColor="text1"/>
          <w:cs/>
        </w:rPr>
        <w:t>ယခင်ယူနစ်တွင် မိမိတွေ့ရှိသည့် ဒစ်ဂျစ်တယ်</w:t>
      </w:r>
      <w:r w:rsidR="003504DC" w:rsidRPr="00776F45">
        <w:rPr>
          <w:rFonts w:ascii="Myanmar Text" w:hAnsi="Myanmar Text" w:cs="Myanmar Text" w:hint="cs"/>
          <w:color w:val="000000" w:themeColor="text1"/>
          <w:cs/>
        </w:rPr>
        <w:t xml:space="preserve"> </w:t>
      </w:r>
      <w:r w:rsidR="001B2FF1">
        <w:rPr>
          <w:rFonts w:ascii="Myanmar Text" w:hAnsi="Myanmar Text" w:cs="Myanmar Text" w:hint="cs"/>
          <w:color w:val="000000" w:themeColor="text1"/>
          <w:cs/>
        </w:rPr>
        <w:t>သင်ယူမှု</w:t>
      </w:r>
      <w:r w:rsidRPr="00776F45">
        <w:rPr>
          <w:rFonts w:ascii="Myanmar Text" w:hAnsi="Myanmar Text" w:cs="Myanmar Text" w:hint="cs"/>
          <w:color w:val="000000" w:themeColor="text1"/>
          <w:cs/>
        </w:rPr>
        <w:t xml:space="preserve"> အရင်းအမြစ်များကို မည်သို့</w:t>
      </w:r>
      <w:r w:rsidR="003504DC" w:rsidRPr="00776F45">
        <w:rPr>
          <w:rFonts w:ascii="Myanmar Text" w:hAnsi="Myanmar Text" w:cs="Myanmar Text" w:hint="cs"/>
          <w:color w:val="000000" w:themeColor="text1"/>
          <w:cs/>
        </w:rPr>
        <w:t>သုံးသပ်</w:t>
      </w:r>
      <w:r w:rsidRPr="00776F45">
        <w:rPr>
          <w:rFonts w:ascii="Myanmar Text" w:hAnsi="Myanmar Text" w:cs="Myanmar Text" w:hint="cs"/>
          <w:color w:val="000000" w:themeColor="text1"/>
          <w:cs/>
        </w:rPr>
        <w:t>အကဲဖြတ်မည်</w:t>
      </w:r>
      <w:r w:rsidR="003504DC" w:rsidRPr="00776F45">
        <w:rPr>
          <w:rFonts w:ascii="Myanmar Text" w:hAnsi="Myanmar Text" w:cs="Myanmar Text" w:hint="cs"/>
          <w:color w:val="000000" w:themeColor="text1"/>
          <w:cs/>
        </w:rPr>
        <w:t xml:space="preserve"> </w:t>
      </w:r>
      <w:r w:rsidRPr="00776F45">
        <w:rPr>
          <w:rFonts w:ascii="Myanmar Text" w:hAnsi="Myanmar Text" w:cs="Myanmar Text" w:hint="cs"/>
          <w:color w:val="000000" w:themeColor="text1"/>
          <w:cs/>
        </w:rPr>
        <w:t>ဖြစ်ကြောင်း</w:t>
      </w:r>
      <w:r w:rsidR="00F06FA3" w:rsidRPr="00776F45">
        <w:rPr>
          <w:rFonts w:ascii="Myanmar Text" w:hAnsi="Myanmar Text" w:cs="Myanmar Text" w:hint="cs"/>
          <w:color w:val="000000" w:themeColor="text1"/>
          <w:cs/>
        </w:rPr>
        <w:t xml:space="preserve"> </w:t>
      </w:r>
      <w:r w:rsidRPr="00776F45">
        <w:rPr>
          <w:rFonts w:ascii="Myanmar Text" w:hAnsi="Myanmar Text" w:cs="Myanmar Text" w:hint="cs"/>
          <w:color w:val="000000" w:themeColor="text1"/>
          <w:cs/>
        </w:rPr>
        <w:t>ကြည့်ခဲ့ပြီ။ ဤယူနစ်၏ ရည်ရွယ်ချက်မှာ မူပိုင်ခွင့်နှင့် လိုင်စင်ကိစ္စများ</w:t>
      </w:r>
      <w:r w:rsidR="00F06FA3" w:rsidRPr="00776F45">
        <w:rPr>
          <w:rFonts w:ascii="Myanmar Text" w:hAnsi="Myanmar Text" w:cs="Myanmar Text" w:hint="cs"/>
          <w:color w:val="000000" w:themeColor="text1"/>
          <w:cs/>
        </w:rPr>
        <w:t>ကို</w:t>
      </w:r>
      <w:r w:rsidRPr="00776F45">
        <w:rPr>
          <w:rFonts w:ascii="Myanmar Text" w:hAnsi="Myanmar Text" w:cs="Myanmar Text" w:hint="cs"/>
          <w:color w:val="000000" w:themeColor="text1"/>
          <w:cs/>
        </w:rPr>
        <w:t xml:space="preserve"> ပိုမိုနားလည်စေရန် ဖြစ်ပါသည်။ မူပိုင်ခွင့်နှင့် လိုင်စင်ကို နားလည်လျှင် ဒစ်ဂျစ်တယ်</w:t>
      </w:r>
      <w:r w:rsidR="001B2FF1">
        <w:rPr>
          <w:rFonts w:ascii="Myanmar Text" w:hAnsi="Myanmar Text" w:cs="Myanmar Text" w:hint="cs"/>
          <w:color w:val="000000" w:themeColor="text1"/>
          <w:cs/>
        </w:rPr>
        <w:t>သင်ယူမှု</w:t>
      </w:r>
      <w:r w:rsidRPr="00776F45">
        <w:rPr>
          <w:rFonts w:ascii="Myanmar Text" w:hAnsi="Myanmar Text" w:cs="Myanmar Text" w:hint="cs"/>
          <w:color w:val="000000" w:themeColor="text1"/>
          <w:cs/>
        </w:rPr>
        <w:t>အရင်းအမြစ်များ</w:t>
      </w:r>
      <w:r w:rsidR="00F06FA3" w:rsidRPr="00776F45">
        <w:rPr>
          <w:rFonts w:ascii="Myanmar Text" w:hAnsi="Myanmar Text" w:cs="Myanmar Text" w:hint="cs"/>
          <w:color w:val="000000" w:themeColor="text1"/>
          <w:cs/>
        </w:rPr>
        <w:t>ကို သုံးသပ်</w:t>
      </w:r>
      <w:r w:rsidRPr="00776F45">
        <w:rPr>
          <w:rFonts w:ascii="Myanmar Text" w:hAnsi="Myanmar Text" w:cs="Myanmar Text" w:hint="cs"/>
          <w:color w:val="000000" w:themeColor="text1"/>
          <w:cs/>
        </w:rPr>
        <w:t xml:space="preserve">အကဲဖြတ်ခြင်း၊ </w:t>
      </w:r>
      <w:r w:rsidR="00D13B7E" w:rsidRPr="00776F45">
        <w:rPr>
          <w:rFonts w:asciiTheme="minorBidi" w:hAnsiTheme="minorBidi" w:cstheme="minorBidi"/>
          <w:cs/>
        </w:rPr>
        <w:t>ဝေမျှ</w:t>
      </w:r>
      <w:r w:rsidRPr="00776F45">
        <w:rPr>
          <w:rFonts w:ascii="Myanmar Text" w:hAnsi="Myanmar Text" w:cs="Myanmar Text" w:hint="cs"/>
          <w:color w:val="000000" w:themeColor="text1"/>
          <w:cs/>
        </w:rPr>
        <w:t>ခြင်း၊ ဖန်တီးခြင်းတို</w:t>
      </w:r>
      <w:r w:rsidR="003667A7" w:rsidRPr="00776F45">
        <w:rPr>
          <w:rFonts w:ascii="Myanmar Text" w:hAnsi="Myanmar Text" w:cs="Myanmar Text" w:hint="cs"/>
          <w:color w:val="000000" w:themeColor="text1"/>
          <w:cs/>
        </w:rPr>
        <w:t xml:space="preserve">့ကို ပိုမိုလုပ်ဆောင်နိုင်လာပါလိမ့်မည်။ </w:t>
      </w:r>
      <w:r w:rsidRPr="00776F45">
        <w:rPr>
          <w:rFonts w:ascii="Myanmar Text" w:hAnsi="Myanmar Text" w:cs="Myanmar Text" w:hint="cs"/>
          <w:color w:val="000000" w:themeColor="text1"/>
          <w:cs/>
        </w:rPr>
        <w:t xml:space="preserve"> </w:t>
      </w:r>
    </w:p>
    <w:p w14:paraId="10B94060" w14:textId="3AC70C60" w:rsidR="006E21A1" w:rsidRPr="00776F45" w:rsidRDefault="001B2FF1" w:rsidP="00776F45">
      <w:pPr>
        <w:spacing w:before="120" w:after="0" w:line="240" w:lineRule="auto"/>
        <w:rPr>
          <w:color w:val="000000" w:themeColor="text1"/>
        </w:rPr>
      </w:pPr>
      <w:r>
        <w:rPr>
          <w:rFonts w:ascii="Myanmar Text" w:eastAsia="Times New Roman" w:hAnsi="Myanmar Text" w:cs="Myanmar Text"/>
          <w:color w:val="2F5496"/>
          <w:cs/>
        </w:rPr>
        <w:t>သင်ယူမှု</w:t>
      </w:r>
      <w:r w:rsidR="003667A7" w:rsidRPr="00776F45">
        <w:rPr>
          <w:rFonts w:ascii="Myanmar Text" w:eastAsia="Times New Roman" w:hAnsi="Myanmar Text" w:cs="Myanmar Text" w:hint="cs"/>
          <w:color w:val="2F5496"/>
          <w:cs/>
        </w:rPr>
        <w:t>ဂျာနယ်</w:t>
      </w:r>
    </w:p>
    <w:p w14:paraId="407D61B0" w14:textId="0D4A56F9" w:rsidR="003667A7" w:rsidRDefault="003667A7" w:rsidP="00776F45">
      <w:pPr>
        <w:spacing w:before="120" w:after="0" w:line="240" w:lineRule="auto"/>
        <w:jc w:val="both"/>
        <w:rPr>
          <w:rFonts w:cs="Myanmar Text"/>
        </w:rPr>
      </w:pPr>
      <w:r w:rsidRPr="00776F45">
        <w:rPr>
          <w:rFonts w:cs="Myanmar Text" w:hint="cs"/>
          <w:cs/>
        </w:rPr>
        <w:t>ယူနစ်အစဥ်လိုက် သင်ကြားရင်း မိမိတိုးတက်မှုကို မှတ်တမ်းတင်ပြီး ဆက်လက်လေ့လာလိုသော ခေါင်းစဥ်များ</w:t>
      </w:r>
      <w:r w:rsidR="00794CD0">
        <w:rPr>
          <w:rFonts w:cs="Myanmar Text" w:hint="cs"/>
          <w:cs/>
        </w:rPr>
        <w:t>ကို</w:t>
      </w:r>
      <w:r w:rsidRPr="00776F45">
        <w:rPr>
          <w:rFonts w:cs="Myanmar Text" w:hint="cs"/>
          <w:cs/>
        </w:rPr>
        <w:t xml:space="preserve"> ဖော်ထုတ်စေနိုင်ရန် </w:t>
      </w:r>
      <w:r w:rsidR="001B2FF1">
        <w:rPr>
          <w:rFonts w:cs="Myanmar Text" w:hint="cs"/>
          <w:cs/>
        </w:rPr>
        <w:t>သင်ယူမှု</w:t>
      </w:r>
      <w:r w:rsidRPr="00776F45">
        <w:rPr>
          <w:rFonts w:cs="Myanmar Text" w:hint="cs"/>
          <w:cs/>
        </w:rPr>
        <w:t xml:space="preserve"> ဂျာနယ်တစ်ခုထားပါ။ </w:t>
      </w:r>
      <w:r w:rsidRPr="00776F45">
        <w:t>Word</w:t>
      </w:r>
      <w:r w:rsidRPr="00776F45">
        <w:rPr>
          <w:rFonts w:cs="Myanmar Text" w:hint="cs"/>
          <w:cs/>
        </w:rPr>
        <w:t xml:space="preserve"> ဖြင့်သော်လည်းကောင်း၊ အခြားတစ်နည်းနည်းဖြင့်</w:t>
      </w:r>
      <w:r w:rsidRPr="00776F45">
        <w:rPr>
          <w:rFonts w:hint="cs"/>
          <w:cs/>
        </w:rPr>
        <w:t xml:space="preserve"> </w:t>
      </w:r>
      <w:r w:rsidRPr="00776F45">
        <w:rPr>
          <w:rFonts w:cs="Myanmar Text" w:hint="cs"/>
          <w:cs/>
        </w:rPr>
        <w:t>သော်လည်းကောင်း ရေးသား</w:t>
      </w:r>
      <w:r w:rsidR="009C55D9" w:rsidRPr="00776F45">
        <w:rPr>
          <w:rFonts w:cs="Myanmar Text" w:hint="cs"/>
          <w:cs/>
        </w:rPr>
        <w:t>သည့် ဒစ်ဂျစ်တယ်ဂျာနယ်</w:t>
      </w:r>
      <w:r w:rsidR="00FD3F16">
        <w:rPr>
          <w:rFonts w:cs="Myanmar Text" w:hint="cs"/>
          <w:cs/>
        </w:rPr>
        <w:t>ဖြစ်</w:t>
      </w:r>
      <w:r w:rsidRPr="00776F45">
        <w:rPr>
          <w:rFonts w:cs="Myanmar Text" w:hint="cs"/>
          <w:cs/>
        </w:rPr>
        <w:t xml:space="preserve">နိုင်ပါသည်။  သို့မဟုတ် </w:t>
      </w:r>
      <w:r w:rsidR="00494596" w:rsidRPr="00776F45">
        <w:rPr>
          <w:rFonts w:cs="Myanmar Text" w:hint="cs"/>
          <w:cs/>
        </w:rPr>
        <w:t>ဖောင်တိန်၊ စာရွက်တို့ဖြင့်</w:t>
      </w:r>
      <w:r w:rsidR="00FD3F16">
        <w:rPr>
          <w:rFonts w:cs="Myanmar Text" w:hint="cs"/>
          <w:cs/>
        </w:rPr>
        <w:t xml:space="preserve"> </w:t>
      </w:r>
      <w:r w:rsidR="00494596" w:rsidRPr="00776F45">
        <w:rPr>
          <w:rFonts w:cs="Myanmar Text" w:hint="cs"/>
          <w:cs/>
        </w:rPr>
        <w:t xml:space="preserve">ရေးသော </w:t>
      </w:r>
      <w:r w:rsidRPr="00776F45">
        <w:rPr>
          <w:rFonts w:cs="Myanmar Text" w:hint="cs"/>
          <w:cs/>
        </w:rPr>
        <w:t>နေ့စဥ်မှတ်တမ်း၊ မှတ်စုပုံစံ</w:t>
      </w:r>
      <w:r w:rsidR="00776F45" w:rsidRPr="00776F45">
        <w:rPr>
          <w:rFonts w:cs="Myanmar Text"/>
          <w:cs/>
        </w:rPr>
        <w:t>ကိုလည်း သုံး</w:t>
      </w:r>
      <w:r w:rsidRPr="00776F45">
        <w:rPr>
          <w:rFonts w:cs="Myanmar Text" w:hint="cs"/>
          <w:cs/>
        </w:rPr>
        <w:t>နိုင်ပါသည်။ အသုံးပြုရလွယ်ရန် လိုရင်းဖြစ်ပါသည်။ မိမိ</w:t>
      </w:r>
      <w:r w:rsidR="00601F79" w:rsidRPr="00776F45">
        <w:rPr>
          <w:rFonts w:cs="Myanmar Text"/>
          <w:cs/>
        </w:rPr>
        <w:t>၏ လုပ်ငန်းအတတ်ပညာ</w:t>
      </w:r>
      <w:r w:rsidRPr="00776F45">
        <w:rPr>
          <w:rFonts w:cs="Myanmar Text" w:hint="cs"/>
          <w:cs/>
        </w:rPr>
        <w:t>ဖွံ့ဖြိုးရေး</w:t>
      </w:r>
      <w:r w:rsidR="00601F79" w:rsidRPr="00776F45">
        <w:rPr>
          <w:rFonts w:cs="Myanmar Text" w:hint="cs"/>
          <w:cs/>
        </w:rPr>
        <w:t>ကို</w:t>
      </w:r>
      <w:r w:rsidRPr="00776F45">
        <w:rPr>
          <w:rFonts w:cs="Myanmar Text" w:hint="cs"/>
          <w:cs/>
        </w:rPr>
        <w:t xml:space="preserve"> ဆောင်ရွက်ရင်း ဂျာနယ်ကို ပြန်ကြည့်နိုင်ပါသည်။</w:t>
      </w:r>
    </w:p>
    <w:p w14:paraId="52F34C97" w14:textId="5ACE296D" w:rsidR="00464B59" w:rsidRDefault="00464B59" w:rsidP="00776F45">
      <w:pPr>
        <w:spacing w:before="120" w:after="0" w:line="240" w:lineRule="auto"/>
        <w:jc w:val="both"/>
        <w:rPr>
          <w:rFonts w:cs="Myanmar Text"/>
        </w:rPr>
      </w:pPr>
    </w:p>
    <w:p w14:paraId="32181C01" w14:textId="61F7314C" w:rsidR="00464B59" w:rsidRDefault="00464B59" w:rsidP="00776F45">
      <w:pPr>
        <w:spacing w:before="120" w:after="0" w:line="240" w:lineRule="auto"/>
        <w:jc w:val="both"/>
        <w:rPr>
          <w:rFonts w:cs="Myanmar Text"/>
        </w:rPr>
      </w:pPr>
    </w:p>
    <w:p w14:paraId="632B0FC4" w14:textId="0608C645" w:rsidR="00464B59" w:rsidRDefault="00464B59" w:rsidP="00776F45">
      <w:pPr>
        <w:spacing w:before="120" w:after="0" w:line="240" w:lineRule="auto"/>
        <w:jc w:val="both"/>
        <w:rPr>
          <w:rFonts w:cs="Myanmar Text"/>
        </w:rPr>
      </w:pPr>
    </w:p>
    <w:p w14:paraId="19AB0668" w14:textId="4DA97151" w:rsidR="00464B59" w:rsidRDefault="008F2694" w:rsidP="00776F45">
      <w:pPr>
        <w:spacing w:before="120" w:after="0" w:line="240" w:lineRule="auto"/>
        <w:jc w:val="both"/>
        <w:rPr>
          <w:rFonts w:cs="Myanmar Text"/>
        </w:rPr>
      </w:pPr>
      <w:r w:rsidRPr="00474657">
        <w:rPr>
          <w:rFonts w:asciiTheme="majorHAnsi" w:hAnsiTheme="majorHAnsi" w:cstheme="majorHAnsi"/>
          <w:b/>
          <w:noProof/>
          <w:sz w:val="24"/>
          <w:szCs w:val="24"/>
        </w:rPr>
        <mc:AlternateContent>
          <mc:Choice Requires="wps">
            <w:drawing>
              <wp:anchor distT="45720" distB="45720" distL="114300" distR="114300" simplePos="0" relativeHeight="251664384" behindDoc="0" locked="0" layoutInCell="1" allowOverlap="1" wp14:anchorId="6ECC17DF" wp14:editId="0EF829CE">
                <wp:simplePos x="0" y="0"/>
                <wp:positionH relativeFrom="margin">
                  <wp:posOffset>1165972</wp:posOffset>
                </wp:positionH>
                <wp:positionV relativeFrom="paragraph">
                  <wp:posOffset>2550534</wp:posOffset>
                </wp:positionV>
                <wp:extent cx="3538220" cy="1404620"/>
                <wp:effectExtent l="0" t="0" r="5080" b="0"/>
                <wp:wrapSquare wrapText="bothSides"/>
                <wp:docPr id="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38220" cy="1404620"/>
                        </a:xfrm>
                        <a:prstGeom prst="rect">
                          <a:avLst/>
                        </a:prstGeom>
                        <a:solidFill>
                          <a:srgbClr val="FFFFFF"/>
                        </a:solidFill>
                        <a:ln w="9525">
                          <a:noFill/>
                          <a:miter lim="800000"/>
                          <a:headEnd/>
                          <a:tailEnd/>
                        </a:ln>
                      </wps:spPr>
                      <wps:txbx>
                        <w:txbxContent>
                          <w:p w14:paraId="35DE3579" w14:textId="77777777" w:rsidR="00A05AF9" w:rsidRPr="00474657" w:rsidRDefault="00A05AF9" w:rsidP="006E21A1">
                            <w:pPr>
                              <w:spacing w:line="240" w:lineRule="auto"/>
                              <w:jc w:val="center"/>
                              <w:rPr>
                                <w:rFonts w:asciiTheme="majorHAnsi" w:hAnsiTheme="majorHAnsi" w:cstheme="majorHAnsi"/>
                                <w:sz w:val="16"/>
                                <w:szCs w:val="16"/>
                              </w:rPr>
                            </w:pPr>
                            <w:r w:rsidRPr="00474657">
                              <w:rPr>
                                <w:rFonts w:asciiTheme="majorHAnsi" w:hAnsiTheme="majorHAnsi" w:cstheme="majorHAnsi"/>
                                <w:sz w:val="16"/>
                                <w:szCs w:val="16"/>
                              </w:rPr>
                              <w:t xml:space="preserve">Source: </w:t>
                            </w:r>
                            <w:hyperlink r:id="rId12" w:history="1">
                              <w:r w:rsidRPr="00474657">
                                <w:rPr>
                                  <w:rStyle w:val="Hyperlink"/>
                                  <w:rFonts w:asciiTheme="majorHAnsi" w:hAnsiTheme="majorHAnsi" w:cstheme="majorHAnsi"/>
                                  <w:sz w:val="16"/>
                                  <w:szCs w:val="16"/>
                                </w:rPr>
                                <w:t>https://pixabay.com/photos/search/journal/</w:t>
                              </w:r>
                            </w:hyperlink>
                            <w:r w:rsidRPr="00474657">
                              <w:rPr>
                                <w:rFonts w:asciiTheme="majorHAnsi" w:hAnsiTheme="majorHAnsi" w:cstheme="majorHAnsi"/>
                                <w:sz w:val="16"/>
                                <w:szCs w:val="16"/>
                              </w:rPr>
                              <w:t xml:space="preserve"> (Creative Commons license)</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6ECC17DF" id="_x0000_t202" coordsize="21600,21600" o:spt="202" path="m,l,21600r21600,l21600,xe">
                <v:stroke joinstyle="miter"/>
                <v:path gradientshapeok="t" o:connecttype="rect"/>
              </v:shapetype>
              <v:shape id="Text Box 2" o:spid="_x0000_s1026" type="#_x0000_t202" style="position:absolute;left:0;text-align:left;margin-left:91.8pt;margin-top:200.85pt;width:278.6pt;height:110.6pt;z-index:25166438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4N4HwIAABwEAAAOAAAAZHJzL2Uyb0RvYy54bWysU81u2zAMvg/YOwi6L3bSpEuNOEWXLsOA&#10;7gdo9wC0LMfCZFGTlNjZ04+S0zTbbsN0EEiR/ER+JFe3Q6fZQTqv0JR8Osk5k0Zgrcyu5N+etm+W&#10;nPkApgaNRpb8KD2/Xb9+teptIWfYoq6lYwRifNHbkrch2CLLvGhlB36CVhoyNug6CKS6XVY76Am9&#10;09ksz6+zHl1tHQrpPb3ej0a+TvhNI0X40jReBqZLTrmFdLt0V/HO1isodg5sq8QpDfiHLDpQhj49&#10;Q91DALZ36i+oTgmHHpswEdhl2DRKyFQDVTPN/6jmsQUrUy1Ejrdnmvz/gxWfD18dU3XJF5wZ6KhF&#10;T3II7B0ObBbZ6a0vyOnRklsY6Jm6nCr19gHFd88MblowO3nnHPathJqym8bI7CJ0xPERpOo/YU3f&#10;wD5gAhoa10XqiAxG6NSl47kzMRVBj1eLq+VsRiZBtuk8n1+TEv+A4jncOh8+SOxYFEruqPUJHg4P&#10;Poyuzy7xN49a1VuldVLcrtpoxw5AY7JN54T+m5s2rC/5zWK2SMgGYzxBQ9GpQGOsVVfyZR5PDIci&#10;0vHe1EkOoPQoU9LanPiJlIzkhKEayDGSVmF9JKYcjuNK60VCi+4nZz2Nasn9jz04yZn+aIjtm+l8&#10;Hmc7KfPF28iTu7RUlxYwgqBKHjgbxU1I+5B4sHfUla1KfL1kcsqVRjAxflqXOOOXevJ6Wer1LwAA&#10;AP//AwBQSwMEFAAGAAgAAAAhACTFdsPfAAAACwEAAA8AAABkcnMvZG93bnJldi54bWxMj8tOwzAQ&#10;RfdI/IM1SOyo3VDSEuJUFRUbFkgUJFi68eQh/JLtpuHvGVawvJqjO+fW29kaNmFMo3cSlgsBDF3r&#10;9eh6Ce9vTzcbYCkrp5XxDiV8Y4Jtc3lRq0r7s3vF6ZB7RiUuVUrCkHOoOE/tgFalhQ/o6Nb5aFWm&#10;GHuuozpTuTW8EKLkVo2OPgwq4OOA7dfhZCV82GHU+/jy2Wkz7Z+73V2YY5Dy+mrePQDLOOc/GH71&#10;SR0acjr6k9OJGcqb25JQCSuxXAMjYr0SNOYooSyKe+BNzf9vaH4AAAD//wMAUEsBAi0AFAAGAAgA&#10;AAAhALaDOJL+AAAA4QEAABMAAAAAAAAAAAAAAAAAAAAAAFtDb250ZW50X1R5cGVzXS54bWxQSwEC&#10;LQAUAAYACAAAACEAOP0h/9YAAACUAQAACwAAAAAAAAAAAAAAAAAvAQAAX3JlbHMvLnJlbHNQSwEC&#10;LQAUAAYACAAAACEA+vuDeB8CAAAcBAAADgAAAAAAAAAAAAAAAAAuAgAAZHJzL2Uyb0RvYy54bWxQ&#10;SwECLQAUAAYACAAAACEAJMV2w98AAAALAQAADwAAAAAAAAAAAAAAAAB5BAAAZHJzL2Rvd25yZXYu&#10;eG1sUEsFBgAAAAAEAAQA8wAAAIUFAAAAAA==&#10;" stroked="f">
                <v:textbox style="mso-fit-shape-to-text:t">
                  <w:txbxContent>
                    <w:p w14:paraId="35DE3579" w14:textId="77777777" w:rsidR="00A05AF9" w:rsidRPr="00474657" w:rsidRDefault="00A05AF9" w:rsidP="006E21A1">
                      <w:pPr>
                        <w:spacing w:line="240" w:lineRule="auto"/>
                        <w:jc w:val="center"/>
                        <w:rPr>
                          <w:rFonts w:asciiTheme="majorHAnsi" w:hAnsiTheme="majorHAnsi" w:cstheme="majorHAnsi"/>
                          <w:sz w:val="16"/>
                          <w:szCs w:val="16"/>
                        </w:rPr>
                      </w:pPr>
                      <w:r w:rsidRPr="00474657">
                        <w:rPr>
                          <w:rFonts w:asciiTheme="majorHAnsi" w:hAnsiTheme="majorHAnsi" w:cstheme="majorHAnsi"/>
                          <w:sz w:val="16"/>
                          <w:szCs w:val="16"/>
                        </w:rPr>
                        <w:t xml:space="preserve">Source: </w:t>
                      </w:r>
                      <w:hyperlink r:id="rId13" w:history="1">
                        <w:r w:rsidRPr="00474657">
                          <w:rPr>
                            <w:rStyle w:val="Hyperlink"/>
                            <w:rFonts w:asciiTheme="majorHAnsi" w:hAnsiTheme="majorHAnsi" w:cstheme="majorHAnsi"/>
                            <w:sz w:val="16"/>
                            <w:szCs w:val="16"/>
                          </w:rPr>
                          <w:t>https://pixabay.com/photos/search/journal/</w:t>
                        </w:r>
                      </w:hyperlink>
                      <w:r w:rsidRPr="00474657">
                        <w:rPr>
                          <w:rFonts w:asciiTheme="majorHAnsi" w:hAnsiTheme="majorHAnsi" w:cstheme="majorHAnsi"/>
                          <w:sz w:val="16"/>
                          <w:szCs w:val="16"/>
                        </w:rPr>
                        <w:t xml:space="preserve"> (Creative Commons license)</w:t>
                      </w:r>
                    </w:p>
                  </w:txbxContent>
                </v:textbox>
                <w10:wrap type="square" anchorx="margin"/>
              </v:shape>
            </w:pict>
          </mc:Fallback>
        </mc:AlternateContent>
      </w:r>
      <w:r w:rsidRPr="008D4C51">
        <w:rPr>
          <w:rFonts w:ascii="Arial" w:eastAsia="Arial" w:hAnsi="Arial" w:cs="Arial"/>
          <w:noProof/>
        </w:rPr>
        <w:drawing>
          <wp:anchor distT="0" distB="0" distL="114300" distR="114300" simplePos="0" relativeHeight="251751424" behindDoc="1" locked="0" layoutInCell="1" allowOverlap="1" wp14:anchorId="0879B057" wp14:editId="4ABF6E02">
            <wp:simplePos x="0" y="0"/>
            <wp:positionH relativeFrom="column">
              <wp:posOffset>1194099</wp:posOffset>
            </wp:positionH>
            <wp:positionV relativeFrom="paragraph">
              <wp:posOffset>198344</wp:posOffset>
            </wp:positionV>
            <wp:extent cx="3515995" cy="2343785"/>
            <wp:effectExtent l="38100" t="38100" r="46355" b="37465"/>
            <wp:wrapTopAndBottom/>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a:extLst>
                        <a:ext uri="{28A0092B-C50C-407E-A947-70E740481C1C}">
                          <a14:useLocalDpi xmlns:a14="http://schemas.microsoft.com/office/drawing/2010/main" val="0"/>
                        </a:ext>
                      </a:extLst>
                    </a:blip>
                    <a:stretch>
                      <a:fillRect/>
                    </a:stretch>
                  </pic:blipFill>
                  <pic:spPr>
                    <a:xfrm>
                      <a:off x="0" y="0"/>
                      <a:ext cx="3515995" cy="2343785"/>
                    </a:xfrm>
                    <a:prstGeom prst="rect">
                      <a:avLst/>
                    </a:prstGeom>
                    <a:ln w="31750">
                      <a:solidFill>
                        <a:srgbClr val="4F81BD">
                          <a:lumMod val="75000"/>
                        </a:srgbClr>
                      </a:solidFill>
                    </a:ln>
                  </pic:spPr>
                </pic:pic>
              </a:graphicData>
            </a:graphic>
            <wp14:sizeRelH relativeFrom="margin">
              <wp14:pctWidth>0</wp14:pctWidth>
            </wp14:sizeRelH>
            <wp14:sizeRelV relativeFrom="margin">
              <wp14:pctHeight>0</wp14:pctHeight>
            </wp14:sizeRelV>
          </wp:anchor>
        </w:drawing>
      </w:r>
    </w:p>
    <w:p w14:paraId="380FB27C" w14:textId="73DD5D0A" w:rsidR="008F2694" w:rsidRDefault="008F2694" w:rsidP="00776F45">
      <w:pPr>
        <w:spacing w:before="120" w:after="0" w:line="240" w:lineRule="auto"/>
        <w:jc w:val="both"/>
        <w:rPr>
          <w:rFonts w:cs="Myanmar Text"/>
        </w:rPr>
      </w:pPr>
    </w:p>
    <w:p w14:paraId="41AE504A" w14:textId="77777777" w:rsidR="003667A7" w:rsidRPr="003667A7" w:rsidRDefault="003667A7" w:rsidP="003667A7">
      <w:pPr>
        <w:spacing w:before="240"/>
        <w:rPr>
          <w:rFonts w:ascii="Calibri Light" w:eastAsia="Times New Roman" w:hAnsi="Calibri Light"/>
          <w:color w:val="2F5496"/>
          <w:sz w:val="26"/>
          <w:szCs w:val="26"/>
        </w:rPr>
      </w:pPr>
      <w:r w:rsidRPr="003667A7">
        <w:rPr>
          <w:rFonts w:ascii="Myanmar Text" w:eastAsia="Times New Roman" w:hAnsi="Myanmar Text" w:cs="Myanmar Text" w:hint="cs"/>
          <w:color w:val="2F5496"/>
          <w:sz w:val="26"/>
          <w:szCs w:val="26"/>
          <w:cs/>
        </w:rPr>
        <w:t>တစ်ဦးချင်း</w:t>
      </w:r>
      <w:r w:rsidRPr="003667A7">
        <w:rPr>
          <w:rFonts w:ascii="Calibri Light" w:eastAsia="Times New Roman" w:hAnsi="Calibri Light" w:hint="cs"/>
          <w:color w:val="2F5496"/>
          <w:sz w:val="26"/>
          <w:szCs w:val="26"/>
          <w:cs/>
        </w:rPr>
        <w:t xml:space="preserve"> </w:t>
      </w:r>
      <w:r w:rsidRPr="003667A7">
        <w:rPr>
          <w:rFonts w:ascii="Myanmar Text" w:eastAsia="Times New Roman" w:hAnsi="Myanmar Text" w:cs="Myanmar Text" w:hint="cs"/>
          <w:color w:val="2F5496"/>
          <w:sz w:val="26"/>
          <w:szCs w:val="26"/>
          <w:cs/>
        </w:rPr>
        <w:t>သို့မဟုတ်</w:t>
      </w:r>
      <w:r w:rsidRPr="003667A7">
        <w:rPr>
          <w:rFonts w:ascii="Calibri Light" w:eastAsia="Times New Roman" w:hAnsi="Calibri Light" w:hint="cs"/>
          <w:color w:val="2F5496"/>
          <w:sz w:val="26"/>
          <w:szCs w:val="26"/>
          <w:cs/>
        </w:rPr>
        <w:t xml:space="preserve"> </w:t>
      </w:r>
      <w:r w:rsidRPr="003667A7">
        <w:rPr>
          <w:rFonts w:ascii="Myanmar Text" w:eastAsia="Times New Roman" w:hAnsi="Myanmar Text" w:cs="Myanmar Text" w:hint="cs"/>
          <w:color w:val="2F5496"/>
          <w:sz w:val="26"/>
          <w:szCs w:val="26"/>
          <w:cs/>
        </w:rPr>
        <w:t>လုပ်ငန်းဖော်များနှင့်လုပ်ကိုင်ခြင်း</w:t>
      </w:r>
    </w:p>
    <w:p w14:paraId="574B03B8" w14:textId="3EC759D9" w:rsidR="003667A7" w:rsidRPr="00B713C5" w:rsidRDefault="003667A7" w:rsidP="003667A7">
      <w:r w:rsidRPr="00B713C5">
        <w:rPr>
          <w:rFonts w:cs="Myanmar Text"/>
          <w:cs/>
        </w:rPr>
        <w:t>ဤယူနစ်ကို ကိုယ်တိုင်လေ့လာနိုင်ရန် ပုံစံချမှတ်ထားပါသည်။ အဖြေကို လုပ်ဆောင်ချက်အဆုံးတွင် တွေ့နိုင်</w:t>
      </w:r>
      <w:r w:rsidRPr="00B713C5">
        <w:rPr>
          <w:rFonts w:ascii="Myanmar Text" w:hAnsi="Myanmar Text" w:cs="Myanmar Text"/>
          <w:cs/>
        </w:rPr>
        <w:t xml:space="preserve">ပြီး နောက်ထပ် အရင်းအမြစ်များ စာမျက်နှာ </w:t>
      </w:r>
      <w:r w:rsidR="007E428A">
        <w:rPr>
          <w:rFonts w:ascii="Myanmar Text" w:hAnsi="Myanmar Text" w:cs="Myanmar Text"/>
        </w:rPr>
        <w:t xml:space="preserve">xx </w:t>
      </w:r>
      <w:r w:rsidRPr="00B713C5">
        <w:rPr>
          <w:rFonts w:ascii="Myanmar Text" w:hAnsi="Myanmar Text" w:cs="Myanmar Text"/>
          <w:cs/>
        </w:rPr>
        <w:t>တွင်ပါရှိပါသည်။</w:t>
      </w:r>
    </w:p>
    <w:p w14:paraId="73DA85B4" w14:textId="6ACB1E1D" w:rsidR="003667A7" w:rsidRPr="00B713C5" w:rsidRDefault="003667A7" w:rsidP="003667A7">
      <w:pPr>
        <w:rPr>
          <w:rFonts w:cstheme="minorBidi"/>
        </w:rPr>
      </w:pPr>
      <w:r w:rsidRPr="00B713C5">
        <w:rPr>
          <w:rFonts w:cstheme="minorBidi"/>
          <w:cs/>
        </w:rPr>
        <w:t>အတွေးအမြင်များ ဖလှယ်ရန်၊ မေးခွန်းမေးရန်၊ လုပ်ထားသည်များ စစ်ဆေးရန်နှင့် တုံ့ပြန်ဖြေကြားရန် အုပ်စု</w:t>
      </w:r>
      <w:r w:rsidR="001B2FF1">
        <w:rPr>
          <w:rFonts w:cstheme="minorBidi" w:hint="cs"/>
          <w:cs/>
        </w:rPr>
        <w:t xml:space="preserve"> </w:t>
      </w:r>
      <w:r w:rsidRPr="00B713C5">
        <w:rPr>
          <w:rFonts w:cstheme="minorBidi"/>
          <w:cs/>
        </w:rPr>
        <w:t>ဖွဲ့၍သော်လည်းကောင်း၊ နှစ်ယောက်တွဲလျှက်သော်လည်းကောင်း လုပ်ဆောင်ရန် အကြံပြုပါသည်။</w:t>
      </w:r>
    </w:p>
    <w:p w14:paraId="21483EC2" w14:textId="2E07215A" w:rsidR="003667A7" w:rsidRPr="00B713C5" w:rsidRDefault="001B2FF1" w:rsidP="003667A7">
      <w:pPr>
        <w:rPr>
          <w:rFonts w:ascii="Myanmar Text" w:hAnsi="Myanmar Text" w:cs="Myanmar Text"/>
        </w:rPr>
      </w:pPr>
      <w:r>
        <w:rPr>
          <w:noProof/>
        </w:rPr>
        <w:drawing>
          <wp:anchor distT="0" distB="0" distL="114300" distR="114300" simplePos="0" relativeHeight="251661312" behindDoc="0" locked="0" layoutInCell="1" allowOverlap="1" wp14:anchorId="1388058D" wp14:editId="3575A489">
            <wp:simplePos x="0" y="0"/>
            <wp:positionH relativeFrom="column">
              <wp:posOffset>3638326</wp:posOffset>
            </wp:positionH>
            <wp:positionV relativeFrom="paragraph">
              <wp:posOffset>367740</wp:posOffset>
            </wp:positionV>
            <wp:extent cx="2412365" cy="1613535"/>
            <wp:effectExtent l="0" t="0" r="6985" b="5715"/>
            <wp:wrapSquare wrapText="bothSides"/>
            <wp:docPr id="9" name="Picture 9" descr="Sharing the Task of Learning: Using Think-Pair-Shares in a Digital Worl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Sharing the Task of Learning: Using Think-Pair-Shares in a Digital World"/>
                    <pic:cNvPicPr>
                      <a:picLocks noChangeAspect="1" noChangeArrowheads="1"/>
                    </pic:cNvPicPr>
                  </pic:nvPicPr>
                  <pic:blipFill rotWithShape="1">
                    <a:blip r:embed="rId15">
                      <a:extLst>
                        <a:ext uri="{28A0092B-C50C-407E-A947-70E740481C1C}">
                          <a14:useLocalDpi xmlns:a14="http://schemas.microsoft.com/office/drawing/2010/main" val="0"/>
                        </a:ext>
                      </a:extLst>
                    </a:blip>
                    <a:srcRect l="10732" r="10865" b="6638"/>
                    <a:stretch/>
                  </pic:blipFill>
                  <pic:spPr bwMode="auto">
                    <a:xfrm>
                      <a:off x="0" y="0"/>
                      <a:ext cx="2412365" cy="161353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3667A7" w:rsidRPr="00B713C5">
        <w:rPr>
          <w:rFonts w:cs="Myanmar Text"/>
          <w:cs/>
        </w:rPr>
        <w:t xml:space="preserve">အုပ်စုဖွဲ့လုပ်ဆောင်လျှင် </w:t>
      </w:r>
      <w:r w:rsidR="003667A7" w:rsidRPr="00B713C5">
        <w:t>‘Think, pair, share’</w:t>
      </w:r>
      <w:r w:rsidR="003667A7" w:rsidRPr="00B713C5">
        <w:rPr>
          <w:rFonts w:ascii="Myanmar Text" w:hAnsi="Myanmar Text" w:cs="Myanmar Text"/>
          <w:cs/>
        </w:rPr>
        <w:t xml:space="preserve">နည်းကို သုံးရန်အကြံပြုအပ်ပါသည်။ </w:t>
      </w:r>
    </w:p>
    <w:p w14:paraId="6B9C4F66" w14:textId="56CE0905" w:rsidR="003667A7" w:rsidRPr="00B713C5" w:rsidRDefault="003667A7" w:rsidP="003667A7">
      <w:pPr>
        <w:pStyle w:val="ListParagraph"/>
        <w:numPr>
          <w:ilvl w:val="0"/>
          <w:numId w:val="11"/>
        </w:numPr>
        <w:rPr>
          <w:rFonts w:cstheme="minorBidi"/>
        </w:rPr>
      </w:pPr>
      <w:r w:rsidRPr="00B713C5">
        <w:rPr>
          <w:b/>
          <w:bCs/>
        </w:rPr>
        <w:t>Think</w:t>
      </w:r>
      <w:r w:rsidRPr="00B713C5">
        <w:t xml:space="preserve"> –</w:t>
      </w:r>
      <w:r w:rsidRPr="00B713C5">
        <w:rPr>
          <w:rFonts w:cstheme="minorBidi"/>
          <w:cs/>
        </w:rPr>
        <w:t xml:space="preserve"> တွေးတောခြင်း - တစ်ဦးချင်း မိမိအတွေးအမြင်များကို မှတ်စုတိုရေးပါ။ </w:t>
      </w:r>
    </w:p>
    <w:p w14:paraId="669EDB5D" w14:textId="0E59B2F1" w:rsidR="003667A7" w:rsidRPr="00B713C5" w:rsidRDefault="003667A7" w:rsidP="003667A7">
      <w:pPr>
        <w:pStyle w:val="ListParagraph"/>
        <w:numPr>
          <w:ilvl w:val="0"/>
          <w:numId w:val="11"/>
        </w:numPr>
      </w:pPr>
      <w:r w:rsidRPr="00B713C5">
        <w:rPr>
          <w:b/>
          <w:bCs/>
        </w:rPr>
        <w:t>Pair</w:t>
      </w:r>
      <w:r w:rsidRPr="00B713C5">
        <w:t xml:space="preserve"> –</w:t>
      </w:r>
      <w:r w:rsidRPr="00B713C5">
        <w:rPr>
          <w:rFonts w:cstheme="minorBidi"/>
          <w:cs/>
        </w:rPr>
        <w:t xml:space="preserve"> တွဲပါ- အတန်းဖော်တစ်ဦးနှင့် အဖြေတိုက်ပါ။ </w:t>
      </w:r>
    </w:p>
    <w:p w14:paraId="77525A6B" w14:textId="16257BB3" w:rsidR="003667A7" w:rsidRPr="00B713C5" w:rsidRDefault="001B2FF1" w:rsidP="003667A7">
      <w:pPr>
        <w:pStyle w:val="ListParagraph"/>
        <w:numPr>
          <w:ilvl w:val="0"/>
          <w:numId w:val="11"/>
        </w:numPr>
      </w:pPr>
      <w:r w:rsidRPr="00474657">
        <w:rPr>
          <w:noProof/>
        </w:rPr>
        <mc:AlternateContent>
          <mc:Choice Requires="wps">
            <w:drawing>
              <wp:anchor distT="45720" distB="45720" distL="114300" distR="114300" simplePos="0" relativeHeight="251662336" behindDoc="0" locked="0" layoutInCell="1" allowOverlap="1" wp14:anchorId="7A0D22AF" wp14:editId="0D049F5D">
                <wp:simplePos x="0" y="0"/>
                <wp:positionH relativeFrom="margin">
                  <wp:posOffset>3498850</wp:posOffset>
                </wp:positionH>
                <wp:positionV relativeFrom="paragraph">
                  <wp:posOffset>539750</wp:posOffset>
                </wp:positionV>
                <wp:extent cx="2258695" cy="341630"/>
                <wp:effectExtent l="0" t="0" r="8255" b="1270"/>
                <wp:wrapSquare wrapText="bothSides"/>
                <wp:docPr id="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58695" cy="341630"/>
                        </a:xfrm>
                        <a:prstGeom prst="rect">
                          <a:avLst/>
                        </a:prstGeom>
                        <a:solidFill>
                          <a:srgbClr val="FFFFFF"/>
                        </a:solidFill>
                        <a:ln w="9525">
                          <a:noFill/>
                          <a:miter lim="800000"/>
                          <a:headEnd/>
                          <a:tailEnd/>
                        </a:ln>
                      </wps:spPr>
                      <wps:txbx>
                        <w:txbxContent>
                          <w:p w14:paraId="68497E06" w14:textId="77777777" w:rsidR="00A05AF9" w:rsidRPr="00474657" w:rsidRDefault="00A05AF9" w:rsidP="005633AF">
                            <w:pPr>
                              <w:keepNext/>
                              <w:keepLines/>
                              <w:spacing w:line="240" w:lineRule="auto"/>
                              <w:ind w:right="-568"/>
                              <w:jc w:val="right"/>
                              <w:outlineLvl w:val="0"/>
                              <w:rPr>
                                <w:rFonts w:ascii="Calibri Light" w:eastAsia="Times New Roman" w:hAnsi="Calibri Light"/>
                                <w:sz w:val="16"/>
                                <w:szCs w:val="16"/>
                              </w:rPr>
                            </w:pPr>
                            <w:r w:rsidRPr="00474657">
                              <w:rPr>
                                <w:rFonts w:ascii="Calibri Light" w:eastAsia="Times New Roman" w:hAnsi="Calibri Light"/>
                                <w:sz w:val="16"/>
                                <w:szCs w:val="16"/>
                              </w:rPr>
                              <w:t xml:space="preserve">Source: </w:t>
                            </w:r>
                            <w:hyperlink r:id="rId16" w:history="1">
                              <w:r w:rsidRPr="00474657">
                                <w:rPr>
                                  <w:rStyle w:val="Hyperlink"/>
                                  <w:rFonts w:ascii="Calibri Light" w:eastAsia="Times New Roman" w:hAnsi="Calibri Light"/>
                                  <w:sz w:val="16"/>
                                  <w:szCs w:val="16"/>
                                </w:rPr>
                                <w:t>https://images.app.goo.gl/cNSFqTSr6NhwkZxT6</w:t>
                              </w:r>
                            </w:hyperlink>
                          </w:p>
                          <w:p w14:paraId="6674A244" w14:textId="77777777" w:rsidR="00A05AF9" w:rsidRPr="00474657" w:rsidRDefault="00A05AF9" w:rsidP="005633AF">
                            <w:pPr>
                              <w:keepNext/>
                              <w:keepLines/>
                              <w:spacing w:line="240" w:lineRule="auto"/>
                              <w:ind w:right="-568"/>
                              <w:jc w:val="right"/>
                              <w:outlineLvl w:val="0"/>
                              <w:rPr>
                                <w:rFonts w:ascii="Calibri Light" w:eastAsia="Times New Roman" w:hAnsi="Calibri Light"/>
                                <w:sz w:val="16"/>
                                <w:szCs w:val="16"/>
                              </w:rPr>
                            </w:pPr>
                            <w:r w:rsidRPr="00474657">
                              <w:rPr>
                                <w:rFonts w:ascii="Calibri Light" w:eastAsia="Times New Roman" w:hAnsi="Calibri Light"/>
                                <w:sz w:val="16"/>
                                <w:szCs w:val="16"/>
                              </w:rPr>
                              <w:t>(Creative Commons lic</w:t>
                            </w:r>
                            <w:r>
                              <w:rPr>
                                <w:rFonts w:ascii="Calibri Light" w:eastAsia="Times New Roman" w:hAnsi="Calibri Light"/>
                                <w:sz w:val="16"/>
                                <w:szCs w:val="16"/>
                              </w:rPr>
                              <w:t>ense)</w:t>
                            </w:r>
                            <w:r w:rsidRPr="00474657">
                              <w:rPr>
                                <w:rFonts w:ascii="Calibri Light" w:eastAsia="Times New Roman" w:hAnsi="Calibri Light"/>
                                <w:sz w:val="16"/>
                                <w:szCs w:val="16"/>
                              </w:rPr>
                              <w:t>ensed)</w:t>
                            </w:r>
                          </w:p>
                          <w:p w14:paraId="2381EEBC" w14:textId="77777777" w:rsidR="00A05AF9" w:rsidRPr="00474657" w:rsidRDefault="00A05AF9" w:rsidP="005633AF">
                            <w:pPr>
                              <w:rPr>
                                <w:sz w:val="18"/>
                                <w:szCs w:val="18"/>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A0D22AF" id="_x0000_s1027" type="#_x0000_t202" style="position:absolute;left:0;text-align:left;margin-left:275.5pt;margin-top:42.5pt;width:177.85pt;height:26.9pt;z-index:25166233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jwhZIwIAACIEAAAOAAAAZHJzL2Uyb0RvYy54bWysU9tuGyEQfa/Uf0C812tvbMdeeR2lTl1V&#10;Si9S0g9gWdaLCgwF7F336zOwjmMlb1F5QAwzHGbOnFnd9FqRg3BeginpZDSmRBgOtTS7kv5+3H5a&#10;UOIDMzVTYERJj8LTm/XHD6vOFiKHFlQtHEEQ44vOlrQNwRZZ5nkrNPMjsMKgswGnWUDT7bLasQ7R&#10;tcry8XiedeBq64AL7/H2bnDSdcJvGsHDz6bxIhBVUswtpN2lvYp7tl6xYueYbSU/pcHekYVm0uCn&#10;Z6g7FhjZO/kGSkvuwEMTRhx0Bk0juUg1YDWT8atqHlpmRaoFyfH2TJP/f7D8x+GXI7Iu6TUlhmls&#10;0aPoA/kMPckjO531BQY9WAwLPV5jl1Ol3t4D/+OJgU3LzE7cOgddK1iN2U3iy+zi6YDjI0jVfYca&#10;v2H7AAmob5yO1CEZBNGxS8dzZ2IqHC/zfLaYL2eUcPRdTSfzq9S6jBXPr63z4asATeKhpA47n9DZ&#10;4d6HmA0rnkPiZx6UrLdSqWS4XbVRjhwYqmSbVirgVZgypCvpcpbPErKB+D4JSMuAKlZSl3QxjmvQ&#10;VWTji6lTSGBSDWfMRJkTPZGRgZvQV33qQ+IuUldBfUS+HAyixSHDQwvuHyUdCrak/u+eOUGJ+maQ&#10;8+VkOo0KT8Z0dp2j4S491aWHGY5QJQ2UDMdNSFMR6TBwi71pZKLtJZNTyijExOZpaKLSL+0U9TLa&#10;6ycAAAD//wMAUEsDBBQABgAIAAAAIQBMwa/l3gAAAAoBAAAPAAAAZHJzL2Rvd25yZXYueG1sTI/L&#10;TsNADEX3SPzDyEhsEJ0UyKMhkwqQQGxb+gFO4iYRGU+UmTbp32NWsLIsH12fW2wXO6gzTb53bGC9&#10;ikAR167puTVw+Hq/z0D5gNzg4JgMXMjDtry+KjBv3Mw7Ou9DqySEfY4GuhDGXGtfd2TRr9xILLej&#10;mywGWadWNxPOEm4H/RBFibbYs3zocKS3jurv/ckaOH7Od/Fmrj7CId09Ja/Yp5W7GHN7s7w8gwq0&#10;hD8YfvVFHUpxqtyJG68GA3G8li7BQBbLFGATJSmoSsjHLANdFvp/hfIHAAD//wMAUEsBAi0AFAAG&#10;AAgAAAAhALaDOJL+AAAA4QEAABMAAAAAAAAAAAAAAAAAAAAAAFtDb250ZW50X1R5cGVzXS54bWxQ&#10;SwECLQAUAAYACAAAACEAOP0h/9YAAACUAQAACwAAAAAAAAAAAAAAAAAvAQAAX3JlbHMvLnJlbHNQ&#10;SwECLQAUAAYACAAAACEAio8IWSMCAAAiBAAADgAAAAAAAAAAAAAAAAAuAgAAZHJzL2Uyb0RvYy54&#10;bWxQSwECLQAUAAYACAAAACEATMGv5d4AAAAKAQAADwAAAAAAAAAAAAAAAAB9BAAAZHJzL2Rvd25y&#10;ZXYueG1sUEsFBgAAAAAEAAQA8wAAAIgFAAAAAA==&#10;" stroked="f">
                <v:textbox>
                  <w:txbxContent>
                    <w:p w14:paraId="68497E06" w14:textId="77777777" w:rsidR="00A05AF9" w:rsidRPr="00474657" w:rsidRDefault="00A05AF9" w:rsidP="005633AF">
                      <w:pPr>
                        <w:keepNext/>
                        <w:keepLines/>
                        <w:spacing w:line="240" w:lineRule="auto"/>
                        <w:ind w:right="-568"/>
                        <w:jc w:val="right"/>
                        <w:outlineLvl w:val="0"/>
                        <w:rPr>
                          <w:rFonts w:ascii="Calibri Light" w:eastAsia="Times New Roman" w:hAnsi="Calibri Light"/>
                          <w:sz w:val="16"/>
                          <w:szCs w:val="16"/>
                        </w:rPr>
                      </w:pPr>
                      <w:r w:rsidRPr="00474657">
                        <w:rPr>
                          <w:rFonts w:ascii="Calibri Light" w:eastAsia="Times New Roman" w:hAnsi="Calibri Light"/>
                          <w:sz w:val="16"/>
                          <w:szCs w:val="16"/>
                        </w:rPr>
                        <w:t xml:space="preserve">Source: </w:t>
                      </w:r>
                      <w:hyperlink r:id="rId17" w:history="1">
                        <w:r w:rsidRPr="00474657">
                          <w:rPr>
                            <w:rStyle w:val="Hyperlink"/>
                            <w:rFonts w:ascii="Calibri Light" w:eastAsia="Times New Roman" w:hAnsi="Calibri Light"/>
                            <w:sz w:val="16"/>
                            <w:szCs w:val="16"/>
                          </w:rPr>
                          <w:t>https://images.app.goo.gl/cNSFqTSr6NhwkZxT6</w:t>
                        </w:r>
                      </w:hyperlink>
                    </w:p>
                    <w:p w14:paraId="6674A244" w14:textId="77777777" w:rsidR="00A05AF9" w:rsidRPr="00474657" w:rsidRDefault="00A05AF9" w:rsidP="005633AF">
                      <w:pPr>
                        <w:keepNext/>
                        <w:keepLines/>
                        <w:spacing w:line="240" w:lineRule="auto"/>
                        <w:ind w:right="-568"/>
                        <w:jc w:val="right"/>
                        <w:outlineLvl w:val="0"/>
                        <w:rPr>
                          <w:rFonts w:ascii="Calibri Light" w:eastAsia="Times New Roman" w:hAnsi="Calibri Light"/>
                          <w:sz w:val="16"/>
                          <w:szCs w:val="16"/>
                        </w:rPr>
                      </w:pPr>
                      <w:r w:rsidRPr="00474657">
                        <w:rPr>
                          <w:rFonts w:ascii="Calibri Light" w:eastAsia="Times New Roman" w:hAnsi="Calibri Light"/>
                          <w:sz w:val="16"/>
                          <w:szCs w:val="16"/>
                        </w:rPr>
                        <w:t>(Creative Commons lic</w:t>
                      </w:r>
                      <w:r>
                        <w:rPr>
                          <w:rFonts w:ascii="Calibri Light" w:eastAsia="Times New Roman" w:hAnsi="Calibri Light"/>
                          <w:sz w:val="16"/>
                          <w:szCs w:val="16"/>
                        </w:rPr>
                        <w:t>ense)</w:t>
                      </w:r>
                      <w:r w:rsidRPr="00474657">
                        <w:rPr>
                          <w:rFonts w:ascii="Calibri Light" w:eastAsia="Times New Roman" w:hAnsi="Calibri Light"/>
                          <w:sz w:val="16"/>
                          <w:szCs w:val="16"/>
                        </w:rPr>
                        <w:t>ensed)</w:t>
                      </w:r>
                    </w:p>
                    <w:p w14:paraId="2381EEBC" w14:textId="77777777" w:rsidR="00A05AF9" w:rsidRPr="00474657" w:rsidRDefault="00A05AF9" w:rsidP="005633AF">
                      <w:pPr>
                        <w:rPr>
                          <w:sz w:val="18"/>
                          <w:szCs w:val="18"/>
                        </w:rPr>
                      </w:pPr>
                    </w:p>
                  </w:txbxContent>
                </v:textbox>
                <w10:wrap type="square" anchorx="margin"/>
              </v:shape>
            </w:pict>
          </mc:Fallback>
        </mc:AlternateContent>
      </w:r>
      <w:r w:rsidR="003667A7" w:rsidRPr="00B713C5">
        <w:rPr>
          <w:b/>
          <w:bCs/>
        </w:rPr>
        <w:t>Share</w:t>
      </w:r>
      <w:r w:rsidR="003667A7" w:rsidRPr="00B713C5">
        <w:t xml:space="preserve"> –</w:t>
      </w:r>
      <w:r w:rsidR="003667A7" w:rsidRPr="00B713C5">
        <w:rPr>
          <w:rFonts w:cs="Myanmar Text"/>
          <w:cs/>
        </w:rPr>
        <w:t xml:space="preserve"> မိမိအတွေးအမြင်များကို အုပ်စုဖွဲ့ ဆွေးနွေးကာ နောက်စာမျက်နှာတွင် အဖြေ</w:t>
      </w:r>
      <w:r>
        <w:rPr>
          <w:rFonts w:cs="Myanmar Text" w:hint="cs"/>
          <w:cs/>
        </w:rPr>
        <w:t xml:space="preserve"> </w:t>
      </w:r>
      <w:r w:rsidR="003667A7" w:rsidRPr="00B713C5">
        <w:rPr>
          <w:rFonts w:cs="Myanmar Text"/>
          <w:cs/>
        </w:rPr>
        <w:t>အတူတူတိုက်ကြရန်။</w:t>
      </w:r>
    </w:p>
    <w:p w14:paraId="5D21C14D" w14:textId="3E2E6D57" w:rsidR="005633AF" w:rsidRPr="00F06E50" w:rsidRDefault="00396301" w:rsidP="005633AF">
      <w:pPr>
        <w:rPr>
          <w:sz w:val="24"/>
          <w:szCs w:val="24"/>
        </w:rPr>
      </w:pPr>
      <w:r>
        <w:rPr>
          <w:sz w:val="24"/>
          <w:szCs w:val="24"/>
        </w:rPr>
        <w:br/>
      </w:r>
    </w:p>
    <w:p w14:paraId="73019CAF" w14:textId="33C9CBE3" w:rsidR="005633AF" w:rsidRPr="00F06E50" w:rsidRDefault="005633AF" w:rsidP="005633AF">
      <w:pPr>
        <w:rPr>
          <w:sz w:val="24"/>
          <w:szCs w:val="24"/>
        </w:rPr>
      </w:pPr>
      <w:r w:rsidRPr="00F06E50">
        <w:rPr>
          <w:sz w:val="24"/>
          <w:szCs w:val="24"/>
        </w:rPr>
        <w:t xml:space="preserve"> </w:t>
      </w:r>
    </w:p>
    <w:p w14:paraId="028FBB65" w14:textId="3F821966" w:rsidR="003667A7" w:rsidRDefault="003667A7" w:rsidP="00586795">
      <w:pPr>
        <w:pStyle w:val="ListParagraph"/>
        <w:ind w:left="851"/>
        <w:rPr>
          <w:rFonts w:cstheme="minorBidi"/>
          <w:sz w:val="24"/>
          <w:szCs w:val="24"/>
        </w:rPr>
      </w:pPr>
    </w:p>
    <w:p w14:paraId="08EACF3F" w14:textId="21657E64" w:rsidR="005633AF" w:rsidRPr="003667A7" w:rsidRDefault="001B2FF1" w:rsidP="00586795">
      <w:pPr>
        <w:pStyle w:val="Heading1"/>
        <w:rPr>
          <w:sz w:val="26"/>
          <w:szCs w:val="26"/>
          <w:lang w:eastAsia="en-GB"/>
        </w:rPr>
      </w:pPr>
      <w:r>
        <w:rPr>
          <w:rFonts w:ascii="Myanmar Text" w:hAnsi="Myanmar Text" w:cs="Myanmar Text"/>
          <w:sz w:val="26"/>
          <w:szCs w:val="26"/>
          <w:cs/>
          <w:lang w:eastAsia="en-GB"/>
        </w:rPr>
        <w:t>သင်ယူမှု</w:t>
      </w:r>
      <w:r w:rsidR="003667A7" w:rsidRPr="003667A7">
        <w:rPr>
          <w:rFonts w:ascii="Myanmar Text" w:hAnsi="Myanmar Text" w:cs="Myanmar Text" w:hint="cs"/>
          <w:sz w:val="26"/>
          <w:szCs w:val="26"/>
          <w:cs/>
          <w:lang w:eastAsia="en-GB"/>
        </w:rPr>
        <w:t>ရလဒ်များ</w:t>
      </w:r>
    </w:p>
    <w:tbl>
      <w:tblPr>
        <w:tblStyle w:val="TableGrid"/>
        <w:tblW w:w="0" w:type="auto"/>
        <w:tblLook w:val="04A0" w:firstRow="1" w:lastRow="0" w:firstColumn="1" w:lastColumn="0" w:noHBand="0" w:noVBand="1"/>
      </w:tblPr>
      <w:tblGrid>
        <w:gridCol w:w="9634"/>
      </w:tblGrid>
      <w:tr w:rsidR="005633AF" w14:paraId="676B0C4E" w14:textId="77777777" w:rsidTr="003464FC">
        <w:tc>
          <w:tcPr>
            <w:tcW w:w="9634" w:type="dxa"/>
            <w:shd w:val="clear" w:color="auto" w:fill="E2EFD9" w:themeFill="accent6" w:themeFillTint="33"/>
          </w:tcPr>
          <w:p w14:paraId="331D64A0" w14:textId="57E16319" w:rsidR="005633AF" w:rsidRPr="00B713C5" w:rsidRDefault="003667A7" w:rsidP="00B713C5">
            <w:pPr>
              <w:spacing w:before="120" w:after="120" w:line="240" w:lineRule="auto"/>
            </w:pPr>
            <w:r w:rsidRPr="00B713C5">
              <w:rPr>
                <w:rFonts w:ascii="Myanmar Text" w:hAnsi="Myanmar Text" w:cs="Myanmar Text"/>
                <w:cs/>
              </w:rPr>
              <w:t>ယူနစ်အဆုံးတွင်</w:t>
            </w:r>
            <w:r w:rsidR="00603AB4">
              <w:rPr>
                <w:rFonts w:ascii="Myanmar Text" w:hAnsi="Myanmar Text" w:cs="Myanmar Text" w:hint="cs"/>
                <w:cs/>
              </w:rPr>
              <w:t xml:space="preserve"> </w:t>
            </w:r>
            <w:r w:rsidR="00603AB4" w:rsidRPr="00B713C5">
              <w:rPr>
                <w:rFonts w:cs="Myanmar Text"/>
                <w:color w:val="000000" w:themeColor="text1"/>
                <w:kern w:val="1"/>
                <w:cs/>
                <w:lang w:eastAsia="en-GB"/>
              </w:rPr>
              <w:t>သင်သည်</w:t>
            </w:r>
            <w:r w:rsidR="00603AB4">
              <w:rPr>
                <w:rFonts w:ascii="Myanmar Text" w:hAnsi="Myanmar Text" w:cs="Myanmar Text" w:hint="cs"/>
                <w:cs/>
              </w:rPr>
              <w:t xml:space="preserve"> </w:t>
            </w:r>
          </w:p>
          <w:p w14:paraId="08A1AAED" w14:textId="3EBA5A9E" w:rsidR="006E21A1" w:rsidRPr="00B713C5" w:rsidRDefault="003667A7" w:rsidP="00B713C5">
            <w:pPr>
              <w:spacing w:before="120" w:after="120" w:line="240" w:lineRule="auto"/>
              <w:ind w:left="720" w:hanging="360"/>
              <w:rPr>
                <w:rFonts w:ascii="Myanmar Text" w:hAnsi="Myanmar Text" w:cs="Myanmar Text"/>
              </w:rPr>
            </w:pPr>
            <w:r w:rsidRPr="00B713C5">
              <w:rPr>
                <w:rFonts w:ascii="Myanmar Text" w:hAnsi="Myanmar Text" w:cs="Myanmar Text"/>
                <w:cs/>
              </w:rPr>
              <w:t>၁.</w:t>
            </w:r>
            <w:r w:rsidR="009200D9">
              <w:rPr>
                <w:rFonts w:ascii="Myanmar Text" w:hAnsi="Myanmar Text" w:cs="Myanmar Text" w:hint="cs"/>
                <w:cs/>
              </w:rPr>
              <w:t xml:space="preserve"> </w:t>
            </w:r>
            <w:r w:rsidRPr="00B713C5">
              <w:rPr>
                <w:rFonts w:ascii="Myanmar Text" w:hAnsi="Myanmar Text" w:cs="Myanmar Text"/>
                <w:cs/>
              </w:rPr>
              <w:t>လက်ရှိမြန်မာ့မူပိုင်ခွင့်ဥပဒေကို သတိမူ</w:t>
            </w:r>
            <w:r w:rsidR="004544E2">
              <w:rPr>
                <w:rFonts w:ascii="Myanmar Text" w:hAnsi="Myanmar Text" w:cs="Myanmar Text" w:hint="cs"/>
                <w:cs/>
              </w:rPr>
              <w:t>လ</w:t>
            </w:r>
            <w:r w:rsidR="00A30B2F">
              <w:rPr>
                <w:rFonts w:ascii="Myanmar Text" w:hAnsi="Myanmar Text" w:cs="Myanmar Text" w:hint="cs"/>
                <w:cs/>
              </w:rPr>
              <w:t>ာပါ</w:t>
            </w:r>
            <w:r w:rsidR="009200D9">
              <w:rPr>
                <w:rFonts w:ascii="Myanmar Text" w:hAnsi="Myanmar Text" w:cs="Myanmar Text" w:hint="cs"/>
                <w:cs/>
              </w:rPr>
              <w:t>မ</w:t>
            </w:r>
            <w:r w:rsidR="001B2FF1" w:rsidRPr="00B713C5">
              <w:rPr>
                <w:rFonts w:ascii="Myanmar Text" w:hAnsi="Myanmar Text" w:cs="Myanmar Text"/>
                <w:cs/>
              </w:rPr>
              <w:t>ည်။</w:t>
            </w:r>
          </w:p>
          <w:p w14:paraId="4840E991" w14:textId="0E333F03" w:rsidR="003667A7" w:rsidRPr="00B713C5" w:rsidRDefault="003667A7" w:rsidP="00B713C5">
            <w:pPr>
              <w:spacing w:before="120" w:after="120" w:line="240" w:lineRule="auto"/>
              <w:ind w:left="720" w:hanging="360"/>
              <w:rPr>
                <w:rFonts w:ascii="Myanmar Text" w:hAnsi="Myanmar Text" w:cs="Myanmar Text"/>
              </w:rPr>
            </w:pPr>
            <w:r w:rsidRPr="00B713C5">
              <w:rPr>
                <w:rFonts w:ascii="Myanmar Text" w:hAnsi="Myanmar Text" w:cs="Myanmar Text"/>
                <w:cs/>
              </w:rPr>
              <w:t>၂. ဒစ်ဂျစ်တယ်အရင်းအမြစ်များအသုံးပြုပုံအမျိုးမျိုးအပေါ်</w:t>
            </w:r>
            <w:r w:rsidR="001B2FF1" w:rsidRPr="00B713C5">
              <w:rPr>
                <w:rFonts w:ascii="Myanmar Text" w:hAnsi="Myanmar Text" w:cs="Myanmar Text"/>
                <w:cs/>
              </w:rPr>
              <w:t xml:space="preserve"> </w:t>
            </w:r>
            <w:r w:rsidRPr="00B713C5">
              <w:rPr>
                <w:rFonts w:ascii="Myanmar Text" w:hAnsi="Myanmar Text" w:cs="Myanmar Text"/>
                <w:cs/>
              </w:rPr>
              <w:t>မူပိုင်ခွင့်၏သက်ရောက်ပုံကို သတိမူလာ</w:t>
            </w:r>
            <w:r w:rsidR="00F23551">
              <w:rPr>
                <w:rFonts w:ascii="Myanmar Text" w:hAnsi="Myanmar Text" w:cs="Myanmar Text" w:hint="cs"/>
                <w:cs/>
              </w:rPr>
              <w:t>ပါ</w:t>
            </w:r>
            <w:r w:rsidR="009200D9">
              <w:rPr>
                <w:rFonts w:ascii="Myanmar Text" w:hAnsi="Myanmar Text" w:cs="Myanmar Text" w:hint="cs"/>
                <w:cs/>
              </w:rPr>
              <w:t>မ</w:t>
            </w:r>
            <w:r w:rsidR="001B2FF1" w:rsidRPr="00B713C5">
              <w:rPr>
                <w:rFonts w:ascii="Myanmar Text" w:hAnsi="Myanmar Text" w:cs="Myanmar Text"/>
                <w:cs/>
              </w:rPr>
              <w:t>ည်။</w:t>
            </w:r>
          </w:p>
          <w:p w14:paraId="476516A1" w14:textId="5F0500DF" w:rsidR="003667A7" w:rsidRPr="00B713C5" w:rsidRDefault="003667A7" w:rsidP="00B713C5">
            <w:pPr>
              <w:spacing w:before="120" w:after="120" w:line="240" w:lineRule="auto"/>
              <w:ind w:left="720" w:hanging="360"/>
              <w:rPr>
                <w:rFonts w:ascii="Myanmar Text" w:hAnsi="Myanmar Text" w:cs="Myanmar Text"/>
              </w:rPr>
            </w:pPr>
            <w:r w:rsidRPr="00B713C5">
              <w:rPr>
                <w:rFonts w:ascii="Myanmar Text" w:hAnsi="Myanmar Text" w:cs="Myanmar Text"/>
                <w:cs/>
              </w:rPr>
              <w:t xml:space="preserve">၃. </w:t>
            </w:r>
            <w:r w:rsidRPr="00B713C5">
              <w:rPr>
                <w:rFonts w:ascii="Myanmar Text" w:hAnsi="Myanmar Text" w:cs="Myanmar Text"/>
              </w:rPr>
              <w:t>creative commons</w:t>
            </w:r>
            <w:r w:rsidR="001B2FF1" w:rsidRPr="00B713C5">
              <w:rPr>
                <w:rFonts w:ascii="Myanmar Text" w:hAnsi="Myanmar Text" w:cs="Myanmar Text"/>
                <w:cs/>
              </w:rPr>
              <w:t xml:space="preserve"> </w:t>
            </w:r>
            <w:r w:rsidR="00F433A7" w:rsidRPr="00B713C5">
              <w:rPr>
                <w:rFonts w:ascii="Myanmar Text" w:hAnsi="Myanmar Text" w:cs="Myanmar Text"/>
              </w:rPr>
              <w:t>(</w:t>
            </w:r>
            <w:r w:rsidR="00F433A7" w:rsidRPr="00B713C5">
              <w:rPr>
                <w:rFonts w:ascii="Myanmar Text" w:hAnsi="Myanmar Text" w:cs="Myanmar Text"/>
                <w:cs/>
              </w:rPr>
              <w:t>ဘုံဆိုင်ဖန်တီးမှု</w:t>
            </w:r>
            <w:r w:rsidR="00F433A7" w:rsidRPr="00B713C5">
              <w:rPr>
                <w:rFonts w:ascii="Myanmar Text" w:hAnsi="Myanmar Text" w:cs="Myanmar Text"/>
              </w:rPr>
              <w:t>)</w:t>
            </w:r>
            <w:r w:rsidRPr="00B713C5">
              <w:rPr>
                <w:rFonts w:ascii="Myanmar Text" w:hAnsi="Myanmar Text" w:cs="Myanmar Text"/>
                <w:cs/>
              </w:rPr>
              <w:t>၏</w:t>
            </w:r>
            <w:r w:rsidR="001B2FF1" w:rsidRPr="00B713C5">
              <w:rPr>
                <w:rFonts w:ascii="Myanmar Text" w:hAnsi="Myanmar Text" w:cs="Myanmar Text"/>
                <w:cs/>
              </w:rPr>
              <w:t xml:space="preserve"> </w:t>
            </w:r>
            <w:r w:rsidRPr="00B713C5">
              <w:rPr>
                <w:rFonts w:ascii="Myanmar Text" w:hAnsi="Myanmar Text" w:cs="Myanmar Text"/>
                <w:cs/>
              </w:rPr>
              <w:t>လိုင်စင်ဖွဲ့စည်းပုံကိုနားလည်</w:t>
            </w:r>
            <w:r w:rsidR="00F23551">
              <w:rPr>
                <w:rFonts w:ascii="Myanmar Text" w:hAnsi="Myanmar Text" w:cs="Myanmar Text" w:hint="cs"/>
                <w:cs/>
              </w:rPr>
              <w:t>ပါ</w:t>
            </w:r>
            <w:r w:rsidR="009200D9">
              <w:rPr>
                <w:rFonts w:ascii="Myanmar Text" w:hAnsi="Myanmar Text" w:cs="Myanmar Text" w:hint="cs"/>
                <w:cs/>
              </w:rPr>
              <w:t>မ</w:t>
            </w:r>
            <w:r w:rsidR="001B2FF1" w:rsidRPr="00B713C5">
              <w:rPr>
                <w:rFonts w:ascii="Myanmar Text" w:hAnsi="Myanmar Text" w:cs="Myanmar Text"/>
                <w:cs/>
              </w:rPr>
              <w:t>ည်။</w:t>
            </w:r>
          </w:p>
          <w:p w14:paraId="5F70048A" w14:textId="5DFF6059" w:rsidR="00AF2D60" w:rsidRPr="00B713C5" w:rsidRDefault="003667A7" w:rsidP="00B713C5">
            <w:pPr>
              <w:spacing w:before="120" w:after="120" w:line="240" w:lineRule="auto"/>
              <w:ind w:left="720" w:hanging="360"/>
              <w:rPr>
                <w:rFonts w:ascii="Myanmar Text" w:hAnsi="Myanmar Text" w:cs="Myanmar Text"/>
              </w:rPr>
            </w:pPr>
            <w:r w:rsidRPr="00B713C5">
              <w:rPr>
                <w:rFonts w:ascii="Myanmar Text" w:hAnsi="Myanmar Text" w:cs="Myanmar Text"/>
                <w:cs/>
              </w:rPr>
              <w:t xml:space="preserve">၄. </w:t>
            </w:r>
            <w:r w:rsidR="001D5B84" w:rsidRPr="00B713C5">
              <w:rPr>
                <w:rFonts w:ascii="Myanmar Text" w:hAnsi="Myanmar Text" w:cs="Myanmar Text"/>
                <w:cs/>
              </w:rPr>
              <w:t>ပွင့်လင်းပညာ‌ရေးအရင်းအမြစ်</w:t>
            </w:r>
            <w:r w:rsidRPr="00B713C5">
              <w:rPr>
                <w:rFonts w:ascii="Myanmar Text" w:hAnsi="Myanmar Text" w:cs="Myanmar Text"/>
                <w:cs/>
              </w:rPr>
              <w:t>များ</w:t>
            </w:r>
            <w:r w:rsidR="001B2FF1" w:rsidRPr="00B713C5">
              <w:rPr>
                <w:rFonts w:ascii="Myanmar Text" w:hAnsi="Myanmar Text" w:cs="Myanmar Text"/>
                <w:cs/>
              </w:rPr>
              <w:t xml:space="preserve">ကို </w:t>
            </w:r>
            <w:r w:rsidRPr="00B713C5">
              <w:rPr>
                <w:rFonts w:ascii="Myanmar Text" w:hAnsi="Myanmar Text" w:cs="Myanmar Text"/>
                <w:cs/>
              </w:rPr>
              <w:t>ရှာဖွေရာတွင် သုံးနိုင်သည့် ၀က်ဘဆိုက်များကို ဖော်ထုတ်</w:t>
            </w:r>
            <w:r w:rsidR="001B2FF1" w:rsidRPr="00B713C5">
              <w:rPr>
                <w:rFonts w:ascii="Myanmar Text" w:hAnsi="Myanmar Text" w:cs="Myanmar Text"/>
                <w:cs/>
              </w:rPr>
              <w:t>နိုင်</w:t>
            </w:r>
            <w:r w:rsidR="00F23551">
              <w:rPr>
                <w:rFonts w:ascii="Myanmar Text" w:hAnsi="Myanmar Text" w:cs="Myanmar Text" w:hint="cs"/>
                <w:cs/>
              </w:rPr>
              <w:t>ပါ</w:t>
            </w:r>
            <w:r w:rsidR="009200D9">
              <w:rPr>
                <w:rFonts w:ascii="Myanmar Text" w:hAnsi="Myanmar Text" w:cs="Myanmar Text" w:hint="cs"/>
                <w:cs/>
              </w:rPr>
              <w:t>မ</w:t>
            </w:r>
            <w:r w:rsidR="001B2FF1" w:rsidRPr="00B713C5">
              <w:rPr>
                <w:rFonts w:ascii="Myanmar Text" w:hAnsi="Myanmar Text" w:cs="Myanmar Text"/>
                <w:cs/>
              </w:rPr>
              <w:t>ည်။</w:t>
            </w:r>
          </w:p>
        </w:tc>
      </w:tr>
    </w:tbl>
    <w:p w14:paraId="10C3F4F0" w14:textId="77777777" w:rsidR="005633AF" w:rsidRDefault="005633AF" w:rsidP="005633AF"/>
    <w:p w14:paraId="7D230125" w14:textId="0B43FB19" w:rsidR="001B2FF1" w:rsidRPr="00B713C5" w:rsidRDefault="003667A7" w:rsidP="005633AF">
      <w:pPr>
        <w:keepNext/>
        <w:keepLines/>
        <w:spacing w:before="240"/>
        <w:outlineLvl w:val="0"/>
        <w:rPr>
          <w:rFonts w:ascii="Myanmar Text" w:eastAsia="Times New Roman" w:hAnsi="Myanmar Text" w:cs="Myanmar Text"/>
          <w:color w:val="2F5496"/>
          <w:sz w:val="32"/>
          <w:szCs w:val="32"/>
        </w:rPr>
      </w:pPr>
      <w:r w:rsidRPr="003667A7">
        <w:rPr>
          <w:rFonts w:ascii="Myanmar Text" w:eastAsia="Times New Roman" w:hAnsi="Myanmar Text" w:cs="Myanmar Text"/>
          <w:color w:val="2F5496"/>
          <w:sz w:val="28"/>
          <w:szCs w:val="28"/>
          <w:cs/>
        </w:rPr>
        <w:t>သင်</w:t>
      </w:r>
      <w:r w:rsidR="001B2FF1">
        <w:rPr>
          <w:rFonts w:ascii="Myanmar Text" w:eastAsia="Times New Roman" w:hAnsi="Myanmar Text" w:cs="Myanmar Text" w:hint="cs"/>
          <w:color w:val="2F5496"/>
          <w:sz w:val="28"/>
          <w:szCs w:val="28"/>
          <w:cs/>
        </w:rPr>
        <w:t>ယူ</w:t>
      </w:r>
      <w:r w:rsidRPr="003667A7">
        <w:rPr>
          <w:rFonts w:ascii="Myanmar Text" w:eastAsia="Times New Roman" w:hAnsi="Myanmar Text" w:cs="Myanmar Text" w:hint="cs"/>
          <w:color w:val="2F5496"/>
          <w:sz w:val="28"/>
          <w:szCs w:val="28"/>
          <w:cs/>
        </w:rPr>
        <w:t>မှုအကြို</w:t>
      </w:r>
      <w:r w:rsidR="001B2FF1">
        <w:rPr>
          <w:rFonts w:ascii="Myanmar Text" w:eastAsia="Times New Roman" w:hAnsi="Myanmar Text" w:cs="Myanmar Text" w:hint="cs"/>
          <w:color w:val="2F5496"/>
          <w:sz w:val="28"/>
          <w:szCs w:val="28"/>
          <w:cs/>
        </w:rPr>
        <w:t xml:space="preserve"> </w:t>
      </w:r>
      <w:r>
        <w:rPr>
          <w:rFonts w:ascii="Calibri Light" w:eastAsia="Times New Roman" w:hAnsi="Calibri Light" w:cstheme="minorBidi" w:hint="cs"/>
          <w:color w:val="2F5496"/>
          <w:sz w:val="32"/>
          <w:szCs w:val="32"/>
          <w:cs/>
        </w:rPr>
        <w:t xml:space="preserve">- </w:t>
      </w:r>
      <w:r w:rsidRPr="003667A7">
        <w:rPr>
          <w:rFonts w:ascii="Myanmar Text" w:eastAsia="Times New Roman" w:hAnsi="Myanmar Text" w:cs="Myanmar Text"/>
          <w:color w:val="2F5496"/>
          <w:sz w:val="32"/>
          <w:szCs w:val="32"/>
          <w:cs/>
        </w:rPr>
        <w:t>ယူနစ်တွင်</w:t>
      </w:r>
      <w:r w:rsidRPr="003667A7">
        <w:rPr>
          <w:rFonts w:ascii="Myanmar Text" w:eastAsia="Times New Roman" w:hAnsi="Myanmar Text" w:cs="Myanmar Text" w:hint="cs"/>
          <w:color w:val="2F5496"/>
          <w:sz w:val="32"/>
          <w:szCs w:val="32"/>
          <w:cs/>
        </w:rPr>
        <w:t>းအဓိက‌</w:t>
      </w:r>
      <w:r w:rsidR="00A05AF9">
        <w:rPr>
          <w:rFonts w:ascii="Myanmar Text" w:eastAsia="Times New Roman" w:hAnsi="Myanmar Text" w:cs="Myanmar Text"/>
          <w:color w:val="2F5496"/>
          <w:sz w:val="32"/>
          <w:szCs w:val="32"/>
          <w:cs/>
        </w:rPr>
        <w:t>ဝေ</w:t>
      </w:r>
      <w:r w:rsidR="00A05AF9">
        <w:rPr>
          <w:rFonts w:ascii="Myanmar Text" w:eastAsia="Times New Roman" w:hAnsi="Myanmar Text" w:cs="Myanmar Text" w:hint="cs"/>
          <w:color w:val="2F5496"/>
          <w:sz w:val="32"/>
          <w:szCs w:val="32"/>
          <w:cs/>
        </w:rPr>
        <w:t>ါ</w:t>
      </w:r>
      <w:r w:rsidRPr="003667A7">
        <w:rPr>
          <w:rFonts w:ascii="Myanmar Text" w:eastAsia="Times New Roman" w:hAnsi="Myanmar Text" w:cs="Myanmar Text" w:hint="cs"/>
          <w:color w:val="2F5496"/>
          <w:sz w:val="32"/>
          <w:szCs w:val="32"/>
          <w:cs/>
        </w:rPr>
        <w:t>ဟာရ</w:t>
      </w:r>
      <w:r w:rsidR="001B2FF1">
        <w:rPr>
          <w:rFonts w:ascii="Myanmar Text" w:eastAsia="Times New Roman" w:hAnsi="Myanmar Text" w:cs="Myanmar Text" w:hint="cs"/>
          <w:color w:val="2F5496"/>
          <w:sz w:val="32"/>
          <w:szCs w:val="32"/>
          <w:cs/>
        </w:rPr>
        <w:t>များ</w:t>
      </w:r>
    </w:p>
    <w:tbl>
      <w:tblPr>
        <w:tblStyle w:val="TableGrid"/>
        <w:tblW w:w="9639" w:type="dxa"/>
        <w:tblInd w:w="-5" w:type="dxa"/>
        <w:tblLook w:val="04A0" w:firstRow="1" w:lastRow="0" w:firstColumn="1" w:lastColumn="0" w:noHBand="0" w:noVBand="1"/>
      </w:tblPr>
      <w:tblGrid>
        <w:gridCol w:w="2430"/>
        <w:gridCol w:w="4230"/>
        <w:gridCol w:w="2979"/>
      </w:tblGrid>
      <w:tr w:rsidR="003667A7" w:rsidRPr="006809C2" w14:paraId="2251F112" w14:textId="77777777" w:rsidTr="00B713C5">
        <w:trPr>
          <w:tblHeader/>
        </w:trPr>
        <w:tc>
          <w:tcPr>
            <w:tcW w:w="2430" w:type="dxa"/>
            <w:shd w:val="clear" w:color="auto" w:fill="DEEAF6" w:themeFill="accent5" w:themeFillTint="33"/>
            <w:vAlign w:val="center"/>
          </w:tcPr>
          <w:p w14:paraId="12A49A6D" w14:textId="1B3A5E64" w:rsidR="003667A7" w:rsidRPr="006809C2" w:rsidRDefault="003667A7" w:rsidP="00B713C5">
            <w:pPr>
              <w:spacing w:after="0" w:line="240" w:lineRule="auto"/>
              <w:rPr>
                <w:b/>
                <w:bCs/>
                <w:sz w:val="24"/>
                <w:szCs w:val="24"/>
              </w:rPr>
            </w:pPr>
            <w:r>
              <w:rPr>
                <w:rFonts w:ascii="Myanmar Text" w:hAnsi="Myanmar Text" w:cs="Myanmar Text"/>
                <w:b/>
                <w:bCs/>
                <w:sz w:val="24"/>
                <w:szCs w:val="24"/>
                <w:cs/>
                <w:lang w:eastAsia="en-GB"/>
              </w:rPr>
              <w:t>စက</w:t>
            </w:r>
            <w:r>
              <w:rPr>
                <w:rFonts w:ascii="Myanmar Text" w:hAnsi="Myanmar Text" w:cs="Myanmar Text" w:hint="cs"/>
                <w:b/>
                <w:bCs/>
                <w:sz w:val="24"/>
                <w:szCs w:val="24"/>
                <w:cs/>
                <w:lang w:eastAsia="en-GB"/>
              </w:rPr>
              <w:t>ားလုံး</w:t>
            </w:r>
          </w:p>
        </w:tc>
        <w:tc>
          <w:tcPr>
            <w:tcW w:w="4230" w:type="dxa"/>
            <w:shd w:val="clear" w:color="auto" w:fill="DEEAF6" w:themeFill="accent5" w:themeFillTint="33"/>
            <w:vAlign w:val="center"/>
          </w:tcPr>
          <w:p w14:paraId="4FC51021" w14:textId="2B3A2854" w:rsidR="003667A7" w:rsidRPr="006809C2" w:rsidRDefault="003667A7" w:rsidP="00B713C5">
            <w:pPr>
              <w:spacing w:after="0" w:line="240" w:lineRule="auto"/>
              <w:rPr>
                <w:b/>
                <w:bCs/>
                <w:sz w:val="24"/>
                <w:szCs w:val="24"/>
              </w:rPr>
            </w:pPr>
            <w:r>
              <w:rPr>
                <w:rFonts w:ascii="Myanmar Text" w:hAnsi="Myanmar Text" w:cs="Myanmar Text"/>
                <w:b/>
                <w:bCs/>
                <w:sz w:val="24"/>
                <w:szCs w:val="24"/>
                <w:cs/>
                <w:lang w:eastAsia="en-GB"/>
              </w:rPr>
              <w:t>ဖွင့်ဆိုချက်</w:t>
            </w:r>
          </w:p>
        </w:tc>
        <w:tc>
          <w:tcPr>
            <w:tcW w:w="2979" w:type="dxa"/>
            <w:shd w:val="clear" w:color="auto" w:fill="DEEAF6" w:themeFill="accent5" w:themeFillTint="33"/>
            <w:vAlign w:val="center"/>
          </w:tcPr>
          <w:p w14:paraId="5608953C" w14:textId="6E7D9704" w:rsidR="003667A7" w:rsidRPr="006809C2" w:rsidRDefault="003667A7" w:rsidP="00B713C5">
            <w:pPr>
              <w:spacing w:after="0" w:line="240" w:lineRule="auto"/>
              <w:rPr>
                <w:b/>
                <w:bCs/>
                <w:sz w:val="24"/>
                <w:szCs w:val="24"/>
              </w:rPr>
            </w:pPr>
            <w:r>
              <w:rPr>
                <w:rFonts w:ascii="Myanmar Text" w:hAnsi="Myanmar Text" w:cs="Myanmar Text"/>
                <w:b/>
                <w:bCs/>
                <w:sz w:val="24"/>
                <w:szCs w:val="24"/>
                <w:cs/>
                <w:lang w:eastAsia="en-GB"/>
              </w:rPr>
              <w:t>မြန်မ</w:t>
            </w:r>
            <w:r>
              <w:rPr>
                <w:rFonts w:ascii="Myanmar Text" w:hAnsi="Myanmar Text" w:cs="Myanmar Text" w:hint="cs"/>
                <w:b/>
                <w:bCs/>
                <w:sz w:val="24"/>
                <w:szCs w:val="24"/>
                <w:cs/>
                <w:lang w:eastAsia="en-GB"/>
              </w:rPr>
              <w:t>ာဘာသာပြန်</w:t>
            </w:r>
          </w:p>
        </w:tc>
      </w:tr>
      <w:tr w:rsidR="003667A7" w:rsidRPr="006809C2" w14:paraId="30B4E894" w14:textId="77777777" w:rsidTr="00CA29EC">
        <w:tc>
          <w:tcPr>
            <w:tcW w:w="2430" w:type="dxa"/>
            <w:vAlign w:val="center"/>
          </w:tcPr>
          <w:p w14:paraId="63177926" w14:textId="77777777" w:rsidR="003667A7" w:rsidRPr="00B713C5" w:rsidRDefault="003667A7" w:rsidP="00B713C5">
            <w:pPr>
              <w:spacing w:after="0" w:line="240" w:lineRule="auto"/>
              <w:rPr>
                <w:rFonts w:cstheme="minorBidi"/>
              </w:rPr>
            </w:pPr>
            <w:r w:rsidRPr="00B713C5">
              <w:t>copyright (n)</w:t>
            </w:r>
          </w:p>
          <w:p w14:paraId="3C9A03F3" w14:textId="4A04B57D" w:rsidR="003667A7" w:rsidRPr="00B713C5" w:rsidRDefault="003667A7" w:rsidP="00B713C5">
            <w:pPr>
              <w:spacing w:after="0" w:line="240" w:lineRule="auto"/>
              <w:rPr>
                <w:rFonts w:cstheme="minorBidi"/>
              </w:rPr>
            </w:pPr>
          </w:p>
        </w:tc>
        <w:tc>
          <w:tcPr>
            <w:tcW w:w="4230" w:type="dxa"/>
            <w:vAlign w:val="center"/>
          </w:tcPr>
          <w:p w14:paraId="7B9654E5" w14:textId="3BFB1975" w:rsidR="003667A7" w:rsidRPr="00B713C5" w:rsidRDefault="003667A7" w:rsidP="00B713C5">
            <w:pPr>
              <w:spacing w:after="0" w:line="240" w:lineRule="auto"/>
              <w:rPr>
                <w:rFonts w:ascii="Myanmar Text" w:hAnsi="Myanmar Text" w:cs="Myanmar Text"/>
              </w:rPr>
            </w:pPr>
            <w:r w:rsidRPr="00B713C5">
              <w:rPr>
                <w:rFonts w:ascii="Myanmar Text" w:hAnsi="Myanmar Text" w:cs="Myanmar Text"/>
                <w:cs/>
              </w:rPr>
              <w:t>ဗီဒီယိုမှတ်တမ်း၊ ဆောင်းပါး</w:t>
            </w:r>
            <w:r w:rsidR="00826CEE" w:rsidRPr="00B713C5">
              <w:rPr>
                <w:rFonts w:ascii="Myanmar Text" w:hAnsi="Myanmar Text" w:cs="Myanmar Text"/>
                <w:cs/>
              </w:rPr>
              <w:t>စသည်တို့ကို</w:t>
            </w:r>
            <w:r w:rsidRPr="00B713C5">
              <w:rPr>
                <w:rFonts w:ascii="Myanmar Text" w:hAnsi="Myanmar Text" w:cs="Myanmar Text"/>
                <w:cs/>
              </w:rPr>
              <w:t xml:space="preserve"> </w:t>
            </w:r>
            <w:r w:rsidR="00826CEE" w:rsidRPr="00B713C5">
              <w:rPr>
                <w:rFonts w:ascii="Myanmar Text" w:hAnsi="Myanmar Text" w:cs="Myanmar Text"/>
                <w:cs/>
              </w:rPr>
              <w:t>တရား၀င် ပြန်လည်</w:t>
            </w:r>
            <w:r w:rsidR="00A05AF9" w:rsidRPr="00B713C5">
              <w:rPr>
                <w:rFonts w:ascii="Myanmar Text" w:hAnsi="Myanmar Text" w:cs="Myanmar Text"/>
                <w:cs/>
              </w:rPr>
              <w:t>ထုတ်ဝေ</w:t>
            </w:r>
            <w:r w:rsidR="00826CEE" w:rsidRPr="00B713C5">
              <w:rPr>
                <w:rFonts w:ascii="Myanmar Text" w:hAnsi="Myanmar Text" w:cs="Myanmar Text"/>
                <w:cs/>
              </w:rPr>
              <w:t>၊ အသုံးပြု၊ ပုံနှိပ်</w:t>
            </w:r>
            <w:r w:rsidR="007451C5">
              <w:rPr>
                <w:rFonts w:ascii="Myanmar Text" w:hAnsi="Myanmar Text" w:cs="Myanmar Text" w:hint="cs"/>
                <w:cs/>
              </w:rPr>
              <w:t xml:space="preserve"> </w:t>
            </w:r>
            <w:r w:rsidR="00826CEE" w:rsidRPr="00B713C5">
              <w:rPr>
                <w:rFonts w:ascii="Myanmar Text" w:hAnsi="Myanmar Text" w:cs="Myanmar Text"/>
                <w:cs/>
              </w:rPr>
              <w:t>ထုတ်‌</w:t>
            </w:r>
            <w:r w:rsidR="00A05AF9" w:rsidRPr="00B713C5">
              <w:rPr>
                <w:rFonts w:ascii="Myanmar Text" w:hAnsi="Myanmar Text" w:cs="Myanmar Text"/>
                <w:cs/>
              </w:rPr>
              <w:t>ဝေ</w:t>
            </w:r>
            <w:r w:rsidR="00826CEE" w:rsidRPr="00B713C5">
              <w:rPr>
                <w:rFonts w:ascii="Myanmar Text" w:hAnsi="Myanmar Text" w:cs="Myanmar Text"/>
                <w:cs/>
              </w:rPr>
              <w:t>ခွင့်</w:t>
            </w:r>
          </w:p>
        </w:tc>
        <w:tc>
          <w:tcPr>
            <w:tcW w:w="2979" w:type="dxa"/>
            <w:vAlign w:val="center"/>
          </w:tcPr>
          <w:p w14:paraId="5143CA4E" w14:textId="16650D04" w:rsidR="003667A7" w:rsidRPr="00B713C5" w:rsidRDefault="001B2FF1" w:rsidP="00B713C5">
            <w:pPr>
              <w:spacing w:after="0" w:line="240" w:lineRule="auto"/>
            </w:pPr>
            <w:r w:rsidRPr="000B7319">
              <w:rPr>
                <w:rFonts w:ascii="Myanmar Text" w:hAnsi="Myanmar Text" w:cs="Myanmar Text"/>
                <w:cs/>
              </w:rPr>
              <w:t>မူပိုင်ခွင့်</w:t>
            </w:r>
          </w:p>
        </w:tc>
      </w:tr>
      <w:tr w:rsidR="003667A7" w:rsidRPr="006809C2" w14:paraId="4506D8B9" w14:textId="77777777" w:rsidTr="00CA29EC">
        <w:tc>
          <w:tcPr>
            <w:tcW w:w="2430" w:type="dxa"/>
            <w:vAlign w:val="center"/>
          </w:tcPr>
          <w:p w14:paraId="18102175" w14:textId="77777777" w:rsidR="003667A7" w:rsidRPr="00B713C5" w:rsidRDefault="003667A7" w:rsidP="00B713C5">
            <w:pPr>
              <w:spacing w:after="0" w:line="240" w:lineRule="auto"/>
              <w:rPr>
                <w:rFonts w:cstheme="minorBidi"/>
              </w:rPr>
            </w:pPr>
            <w:r w:rsidRPr="00B713C5">
              <w:t>rights (n)</w:t>
            </w:r>
          </w:p>
          <w:p w14:paraId="274B523B" w14:textId="31B35A39" w:rsidR="00826CEE" w:rsidRPr="00B713C5" w:rsidRDefault="00826CEE" w:rsidP="00B713C5">
            <w:pPr>
              <w:spacing w:after="0" w:line="240" w:lineRule="auto"/>
              <w:rPr>
                <w:rFonts w:cstheme="minorBidi"/>
              </w:rPr>
            </w:pPr>
          </w:p>
        </w:tc>
        <w:tc>
          <w:tcPr>
            <w:tcW w:w="4230" w:type="dxa"/>
            <w:vAlign w:val="center"/>
          </w:tcPr>
          <w:p w14:paraId="0F9E5A75" w14:textId="6438D7E9" w:rsidR="003667A7" w:rsidRPr="00B713C5" w:rsidRDefault="00826CEE" w:rsidP="00B713C5">
            <w:pPr>
              <w:spacing w:after="0" w:line="240" w:lineRule="auto"/>
              <w:rPr>
                <w:rFonts w:ascii="Myanmar Text" w:hAnsi="Myanmar Text" w:cs="Myanmar Text"/>
              </w:rPr>
            </w:pPr>
            <w:r w:rsidRPr="00B713C5">
              <w:rPr>
                <w:rFonts w:ascii="Myanmar Text" w:hAnsi="Myanmar Text" w:cs="Myanmar Text"/>
                <w:cs/>
              </w:rPr>
              <w:t>စာရိတ္တဆိုင်ရာ (သို့) ဥပဒေဆိုင်ရာ လုပ်ပိုင်/ရပိုင်ခွင့်</w:t>
            </w:r>
          </w:p>
        </w:tc>
        <w:tc>
          <w:tcPr>
            <w:tcW w:w="2979" w:type="dxa"/>
            <w:vAlign w:val="center"/>
          </w:tcPr>
          <w:p w14:paraId="4900F6BF" w14:textId="51D936E9" w:rsidR="003667A7" w:rsidRPr="00B713C5" w:rsidRDefault="001B2FF1" w:rsidP="00B713C5">
            <w:pPr>
              <w:spacing w:after="0" w:line="240" w:lineRule="auto"/>
            </w:pPr>
            <w:r>
              <w:rPr>
                <w:rFonts w:ascii="Myanmar Text" w:hAnsi="Myanmar Text" w:cs="Myanmar Text" w:hint="cs"/>
                <w:cs/>
              </w:rPr>
              <w:t>အခွင့်အရေး</w:t>
            </w:r>
          </w:p>
        </w:tc>
      </w:tr>
      <w:tr w:rsidR="003667A7" w:rsidRPr="006809C2" w14:paraId="34532E6E" w14:textId="77777777" w:rsidTr="00CA29EC">
        <w:tc>
          <w:tcPr>
            <w:tcW w:w="2430" w:type="dxa"/>
            <w:vAlign w:val="center"/>
          </w:tcPr>
          <w:p w14:paraId="73BFE95F" w14:textId="77777777" w:rsidR="003667A7" w:rsidRPr="00B713C5" w:rsidRDefault="003667A7" w:rsidP="00B713C5">
            <w:pPr>
              <w:spacing w:after="0" w:line="240" w:lineRule="auto"/>
              <w:rPr>
                <w:rFonts w:cstheme="minorBidi"/>
              </w:rPr>
            </w:pPr>
            <w:r w:rsidRPr="00B713C5">
              <w:t>license (n)</w:t>
            </w:r>
          </w:p>
          <w:p w14:paraId="32B51B28" w14:textId="48990011" w:rsidR="00826CEE" w:rsidRPr="00B713C5" w:rsidRDefault="00826CEE" w:rsidP="00B713C5">
            <w:pPr>
              <w:spacing w:after="0" w:line="240" w:lineRule="auto"/>
              <w:rPr>
                <w:rFonts w:cstheme="minorBidi"/>
              </w:rPr>
            </w:pPr>
          </w:p>
        </w:tc>
        <w:tc>
          <w:tcPr>
            <w:tcW w:w="4230" w:type="dxa"/>
            <w:vAlign w:val="center"/>
          </w:tcPr>
          <w:p w14:paraId="68DFA139" w14:textId="7E07116E" w:rsidR="003667A7" w:rsidRPr="00B713C5" w:rsidRDefault="00826CEE" w:rsidP="00B713C5">
            <w:pPr>
              <w:spacing w:after="0" w:line="240" w:lineRule="auto"/>
              <w:rPr>
                <w:rFonts w:cstheme="minorBidi"/>
              </w:rPr>
            </w:pPr>
            <w:r w:rsidRPr="00B713C5">
              <w:rPr>
                <w:rFonts w:ascii="Myanmar Text" w:hAnsi="Myanmar Text" w:cs="Myanmar Text"/>
                <w:cs/>
              </w:rPr>
              <w:t>တစ်စုံတစ်ရာ</w:t>
            </w:r>
            <w:r w:rsidR="007451C5">
              <w:rPr>
                <w:rFonts w:ascii="Myanmar Text" w:hAnsi="Myanmar Text" w:cs="Myanmar Text" w:hint="cs"/>
                <w:cs/>
              </w:rPr>
              <w:t xml:space="preserve"> </w:t>
            </w:r>
            <w:r w:rsidRPr="00B713C5">
              <w:rPr>
                <w:rFonts w:ascii="Myanmar Text" w:hAnsi="Myanmar Text" w:cs="Myanmar Text"/>
                <w:cs/>
              </w:rPr>
              <w:t>လုပ်ပိုင်ခွင့်၊ ပိုင်ဆိုင်ခွင့်၊ အသုံးပြု</w:t>
            </w:r>
            <w:r w:rsidR="007451C5">
              <w:rPr>
                <w:rFonts w:ascii="Myanmar Text" w:hAnsi="Myanmar Text" w:cs="Myanmar Text" w:hint="cs"/>
                <w:cs/>
              </w:rPr>
              <w:t xml:space="preserve"> </w:t>
            </w:r>
            <w:r w:rsidRPr="00B713C5">
              <w:rPr>
                <w:rFonts w:ascii="Myanmar Text" w:hAnsi="Myanmar Text" w:cs="Myanmar Text"/>
                <w:cs/>
              </w:rPr>
              <w:t>ခွင့်ရှိကြောင်း</w:t>
            </w:r>
            <w:r w:rsidR="007451C5">
              <w:rPr>
                <w:rFonts w:ascii="Myanmar Text" w:hAnsi="Myanmar Text" w:cs="Myanmar Text" w:hint="cs"/>
                <w:cs/>
              </w:rPr>
              <w:t xml:space="preserve"> </w:t>
            </w:r>
            <w:r w:rsidRPr="00B713C5">
              <w:rPr>
                <w:rFonts w:ascii="Myanmar Text" w:hAnsi="Myanmar Text" w:cs="Myanmar Text"/>
                <w:cs/>
              </w:rPr>
              <w:t>ပြသည့်တရား၀င်မှတ်တမ်း</w:t>
            </w:r>
            <w:r w:rsidRPr="00B713C5">
              <w:rPr>
                <w:rFonts w:cstheme="minorBidi"/>
                <w:cs/>
              </w:rPr>
              <w:t xml:space="preserve"> </w:t>
            </w:r>
          </w:p>
        </w:tc>
        <w:tc>
          <w:tcPr>
            <w:tcW w:w="2979" w:type="dxa"/>
            <w:vAlign w:val="center"/>
          </w:tcPr>
          <w:p w14:paraId="663903C9" w14:textId="428CB57B" w:rsidR="003667A7" w:rsidRPr="00B713C5" w:rsidRDefault="001B2FF1" w:rsidP="00B713C5">
            <w:pPr>
              <w:spacing w:after="0" w:line="240" w:lineRule="auto"/>
            </w:pPr>
            <w:r w:rsidRPr="000B7319">
              <w:rPr>
                <w:rFonts w:ascii="Myanmar Text" w:hAnsi="Myanmar Text" w:cs="Myanmar Text"/>
                <w:cs/>
              </w:rPr>
              <w:t>လိုင်စင်</w:t>
            </w:r>
          </w:p>
        </w:tc>
      </w:tr>
      <w:tr w:rsidR="003667A7" w:rsidRPr="006809C2" w14:paraId="5D5FE3BA" w14:textId="77777777" w:rsidTr="00CA29EC">
        <w:tc>
          <w:tcPr>
            <w:tcW w:w="2430" w:type="dxa"/>
            <w:vAlign w:val="center"/>
          </w:tcPr>
          <w:p w14:paraId="5649C0D0" w14:textId="77777777" w:rsidR="003667A7" w:rsidRPr="00B713C5" w:rsidRDefault="003667A7" w:rsidP="00B713C5">
            <w:pPr>
              <w:spacing w:after="0" w:line="240" w:lineRule="auto"/>
              <w:rPr>
                <w:rFonts w:cstheme="minorBidi"/>
              </w:rPr>
            </w:pPr>
            <w:r w:rsidRPr="00B713C5">
              <w:t>restrictions (n)</w:t>
            </w:r>
          </w:p>
          <w:p w14:paraId="762907D3" w14:textId="30A47155" w:rsidR="00826CEE" w:rsidRPr="00B713C5" w:rsidRDefault="00826CEE" w:rsidP="00B713C5">
            <w:pPr>
              <w:spacing w:after="0" w:line="240" w:lineRule="auto"/>
              <w:rPr>
                <w:rFonts w:cstheme="minorBidi"/>
              </w:rPr>
            </w:pPr>
          </w:p>
        </w:tc>
        <w:tc>
          <w:tcPr>
            <w:tcW w:w="4230" w:type="dxa"/>
            <w:vAlign w:val="center"/>
          </w:tcPr>
          <w:p w14:paraId="1F1E3000" w14:textId="70349933" w:rsidR="003667A7" w:rsidRPr="00B713C5" w:rsidRDefault="00826CEE" w:rsidP="00B713C5">
            <w:pPr>
              <w:spacing w:after="0" w:line="240" w:lineRule="auto"/>
              <w:rPr>
                <w:rFonts w:ascii="Myanmar Text" w:hAnsi="Myanmar Text" w:cs="Myanmar Text"/>
              </w:rPr>
            </w:pPr>
            <w:r w:rsidRPr="00B713C5">
              <w:rPr>
                <w:rFonts w:ascii="Myanmar Text" w:hAnsi="Myanmar Text" w:cs="Myanmar Text"/>
                <w:cs/>
              </w:rPr>
              <w:t>မိမိလုပ်နိုင်ခြေ၊ ဖြစ်နိုင်ခြေတို့ကို ကန့်သတ်သည့်</w:t>
            </w:r>
            <w:r w:rsidR="007451C5">
              <w:rPr>
                <w:rFonts w:ascii="Myanmar Text" w:hAnsi="Myanmar Text" w:cs="Myanmar Text" w:hint="cs"/>
                <w:cs/>
              </w:rPr>
              <w:t xml:space="preserve"> </w:t>
            </w:r>
            <w:r w:rsidRPr="00B713C5">
              <w:rPr>
                <w:rFonts w:ascii="Myanmar Text" w:hAnsi="Myanmar Text" w:cs="Myanmar Text"/>
                <w:cs/>
              </w:rPr>
              <w:t>စည်းမျဥ်း၊ ဥပဒေများ</w:t>
            </w:r>
          </w:p>
        </w:tc>
        <w:tc>
          <w:tcPr>
            <w:tcW w:w="2979" w:type="dxa"/>
            <w:vAlign w:val="center"/>
          </w:tcPr>
          <w:p w14:paraId="64243DB3" w14:textId="08E2C68D" w:rsidR="003667A7" w:rsidRPr="00B713C5" w:rsidRDefault="001B2FF1" w:rsidP="00B713C5">
            <w:pPr>
              <w:spacing w:after="0" w:line="240" w:lineRule="auto"/>
            </w:pPr>
            <w:r w:rsidRPr="000B7319">
              <w:rPr>
                <w:rFonts w:ascii="Myanmar Text" w:hAnsi="Myanmar Text" w:cs="Myanmar Text"/>
                <w:cs/>
              </w:rPr>
              <w:t>ကန့်သတ်ချက်</w:t>
            </w:r>
            <w:r>
              <w:rPr>
                <w:rFonts w:ascii="Myanmar Text" w:hAnsi="Myanmar Text" w:cs="Myanmar Text" w:hint="cs"/>
                <w:cs/>
              </w:rPr>
              <w:t>များ</w:t>
            </w:r>
          </w:p>
        </w:tc>
      </w:tr>
      <w:tr w:rsidR="003667A7" w:rsidRPr="006809C2" w14:paraId="2F99DE48" w14:textId="77777777" w:rsidTr="00CA29EC">
        <w:tc>
          <w:tcPr>
            <w:tcW w:w="2430" w:type="dxa"/>
            <w:vAlign w:val="center"/>
          </w:tcPr>
          <w:p w14:paraId="42B03F65" w14:textId="06F63CB0" w:rsidR="00826CEE" w:rsidRPr="00B713C5" w:rsidRDefault="003667A7" w:rsidP="00B713C5">
            <w:pPr>
              <w:spacing w:after="0" w:line="240" w:lineRule="auto"/>
              <w:rPr>
                <w:rFonts w:cstheme="minorBidi"/>
              </w:rPr>
            </w:pPr>
            <w:r w:rsidRPr="00B713C5">
              <w:t>permission (n)</w:t>
            </w:r>
          </w:p>
        </w:tc>
        <w:tc>
          <w:tcPr>
            <w:tcW w:w="4230" w:type="dxa"/>
            <w:vAlign w:val="center"/>
          </w:tcPr>
          <w:p w14:paraId="7E7CE3F3" w14:textId="144A78D2" w:rsidR="003667A7" w:rsidRPr="00B713C5" w:rsidRDefault="00D91907" w:rsidP="00B713C5">
            <w:pPr>
              <w:spacing w:after="0" w:line="240" w:lineRule="auto"/>
              <w:rPr>
                <w:rFonts w:cstheme="minorBidi"/>
              </w:rPr>
            </w:pPr>
            <w:r w:rsidRPr="00B713C5">
              <w:rPr>
                <w:rFonts w:ascii="Myanmar Text" w:hAnsi="Myanmar Text" w:cs="Myanmar Text"/>
                <w:cs/>
              </w:rPr>
              <w:t>အာဏာပိုင်တစ်ဦး</w:t>
            </w:r>
            <w:r w:rsidR="001B2FF1">
              <w:rPr>
                <w:rFonts w:ascii="Myanmar Text" w:hAnsi="Myanmar Text" w:cs="Myanmar Text" w:hint="cs"/>
                <w:cs/>
              </w:rPr>
              <w:t xml:space="preserve">က </w:t>
            </w:r>
            <w:r w:rsidRPr="00B713C5">
              <w:rPr>
                <w:rFonts w:ascii="Myanmar Text" w:hAnsi="Myanmar Text" w:cs="Myanmar Text"/>
                <w:cs/>
              </w:rPr>
              <w:t>တစ်စုံတစ်ရာလုပ်ပိုင်ခွင့်</w:t>
            </w:r>
            <w:r w:rsidR="001B2FF1">
              <w:rPr>
                <w:rFonts w:ascii="Myanmar Text" w:hAnsi="Myanmar Text" w:cs="Myanmar Text" w:hint="cs"/>
                <w:cs/>
              </w:rPr>
              <w:t xml:space="preserve"> </w:t>
            </w:r>
            <w:r w:rsidRPr="00B713C5">
              <w:rPr>
                <w:rFonts w:ascii="Myanmar Text" w:hAnsi="Myanmar Text" w:cs="Myanmar Text"/>
                <w:cs/>
              </w:rPr>
              <w:t>ပေးခြင်း</w:t>
            </w:r>
          </w:p>
        </w:tc>
        <w:tc>
          <w:tcPr>
            <w:tcW w:w="2979" w:type="dxa"/>
            <w:vAlign w:val="center"/>
          </w:tcPr>
          <w:p w14:paraId="1841CE73" w14:textId="2B06DEFF" w:rsidR="003667A7" w:rsidRPr="00B713C5" w:rsidRDefault="001B2FF1" w:rsidP="00B713C5">
            <w:pPr>
              <w:spacing w:after="0" w:line="240" w:lineRule="auto"/>
            </w:pPr>
            <w:r w:rsidRPr="000B7319">
              <w:rPr>
                <w:rFonts w:ascii="Myanmar Text" w:hAnsi="Myanmar Text" w:cs="Myanmar Text"/>
                <w:cs/>
              </w:rPr>
              <w:t>ခွင့်ပြုချက်</w:t>
            </w:r>
          </w:p>
        </w:tc>
      </w:tr>
      <w:tr w:rsidR="003667A7" w:rsidRPr="006809C2" w14:paraId="61B47D02" w14:textId="77777777" w:rsidTr="00CA29EC">
        <w:tc>
          <w:tcPr>
            <w:tcW w:w="2430" w:type="dxa"/>
            <w:vAlign w:val="center"/>
          </w:tcPr>
          <w:p w14:paraId="0114FABB" w14:textId="77777777" w:rsidR="003667A7" w:rsidRPr="00B713C5" w:rsidRDefault="003667A7" w:rsidP="00B713C5">
            <w:pPr>
              <w:spacing w:after="0" w:line="240" w:lineRule="auto"/>
              <w:rPr>
                <w:rFonts w:cstheme="minorBidi"/>
              </w:rPr>
            </w:pPr>
            <w:r w:rsidRPr="00B713C5">
              <w:t>attribution (n)</w:t>
            </w:r>
          </w:p>
          <w:p w14:paraId="3CF13517" w14:textId="0809CF28" w:rsidR="00D91907" w:rsidRPr="00B713C5" w:rsidRDefault="00D91907" w:rsidP="00B713C5">
            <w:pPr>
              <w:spacing w:after="0" w:line="240" w:lineRule="auto"/>
              <w:rPr>
                <w:rFonts w:cstheme="minorBidi"/>
              </w:rPr>
            </w:pPr>
          </w:p>
        </w:tc>
        <w:tc>
          <w:tcPr>
            <w:tcW w:w="4230" w:type="dxa"/>
            <w:vAlign w:val="center"/>
          </w:tcPr>
          <w:p w14:paraId="0C8E9165" w14:textId="1F2ACD53" w:rsidR="003667A7" w:rsidRPr="00B713C5" w:rsidRDefault="00D91907" w:rsidP="00B713C5">
            <w:pPr>
              <w:spacing w:after="0" w:line="240" w:lineRule="auto"/>
              <w:rPr>
                <w:rFonts w:cstheme="minorBidi"/>
              </w:rPr>
            </w:pPr>
            <w:r w:rsidRPr="00B713C5">
              <w:rPr>
                <w:rFonts w:ascii="Myanmar Text" w:hAnsi="Myanmar Text" w:cs="Myanmar Text"/>
                <w:cs/>
              </w:rPr>
              <w:t>မူပိုင်ခွင့်ရှိသူအား</w:t>
            </w:r>
            <w:r w:rsidR="001B2FF1">
              <w:rPr>
                <w:rFonts w:ascii="Myanmar Text" w:hAnsi="Myanmar Text" w:cs="Myanmar Text" w:hint="cs"/>
                <w:cs/>
              </w:rPr>
              <w:t xml:space="preserve"> </w:t>
            </w:r>
            <w:r w:rsidRPr="00B713C5">
              <w:rPr>
                <w:rFonts w:ascii="Myanmar Text" w:hAnsi="Myanmar Text" w:cs="Myanmar Text"/>
                <w:cs/>
              </w:rPr>
              <w:t>အသိအမှတ်ပြုခြင်း</w:t>
            </w:r>
          </w:p>
        </w:tc>
        <w:tc>
          <w:tcPr>
            <w:tcW w:w="2979" w:type="dxa"/>
            <w:vAlign w:val="center"/>
          </w:tcPr>
          <w:p w14:paraId="546C8198" w14:textId="5FEACE38" w:rsidR="003667A7" w:rsidRPr="00B713C5" w:rsidRDefault="001B2FF1" w:rsidP="00B713C5">
            <w:pPr>
              <w:spacing w:after="0" w:line="240" w:lineRule="auto"/>
            </w:pPr>
            <w:r w:rsidRPr="000B7319">
              <w:rPr>
                <w:rFonts w:ascii="Myanmar Text" w:hAnsi="Myanmar Text" w:cs="Myanmar Text"/>
                <w:cs/>
              </w:rPr>
              <w:t>အသိအမှတ်ပြုခြင်</w:t>
            </w:r>
            <w:r w:rsidRPr="000B7319">
              <w:rPr>
                <w:rFonts w:ascii="Myanmar Text" w:hAnsi="Myanmar Text" w:cs="Myanmar Text" w:hint="cs"/>
                <w:cs/>
              </w:rPr>
              <w:t>း</w:t>
            </w:r>
          </w:p>
        </w:tc>
      </w:tr>
      <w:tr w:rsidR="003667A7" w:rsidRPr="006809C2" w14:paraId="398AEB13" w14:textId="77777777" w:rsidTr="00CA29EC">
        <w:tc>
          <w:tcPr>
            <w:tcW w:w="2430" w:type="dxa"/>
            <w:vAlign w:val="center"/>
          </w:tcPr>
          <w:p w14:paraId="4609BC66" w14:textId="77777777" w:rsidR="003667A7" w:rsidRPr="00B713C5" w:rsidRDefault="003667A7" w:rsidP="00B713C5">
            <w:pPr>
              <w:spacing w:after="0" w:line="240" w:lineRule="auto"/>
              <w:rPr>
                <w:rFonts w:cstheme="minorBidi"/>
              </w:rPr>
            </w:pPr>
            <w:r w:rsidRPr="00B713C5">
              <w:t>acknowledgement (n)</w:t>
            </w:r>
          </w:p>
          <w:p w14:paraId="78A4C68D" w14:textId="4813BDAC" w:rsidR="00D91907" w:rsidRPr="00B713C5" w:rsidRDefault="00D91907" w:rsidP="00B713C5">
            <w:pPr>
              <w:spacing w:after="0" w:line="240" w:lineRule="auto"/>
              <w:rPr>
                <w:rFonts w:cstheme="minorBidi"/>
              </w:rPr>
            </w:pPr>
          </w:p>
        </w:tc>
        <w:tc>
          <w:tcPr>
            <w:tcW w:w="4230" w:type="dxa"/>
            <w:vAlign w:val="center"/>
          </w:tcPr>
          <w:p w14:paraId="6462096E" w14:textId="3EB45457" w:rsidR="003667A7" w:rsidRPr="00B713C5" w:rsidRDefault="00D91907" w:rsidP="00B713C5">
            <w:pPr>
              <w:spacing w:after="0" w:line="240" w:lineRule="auto"/>
              <w:rPr>
                <w:rFonts w:ascii="Myanmar Text" w:hAnsi="Myanmar Text" w:cs="Myanmar Text"/>
              </w:rPr>
            </w:pPr>
            <w:r w:rsidRPr="00B713C5">
              <w:rPr>
                <w:rFonts w:ascii="Myanmar Text" w:hAnsi="Myanmar Text" w:cs="Myanmar Text"/>
                <w:cs/>
              </w:rPr>
              <w:t>တစ်စုံတစ်ခုရှိကြောင်း၊ မှန်ကြောင်း</w:t>
            </w:r>
            <w:r w:rsidR="001D1E2B">
              <w:rPr>
                <w:rFonts w:ascii="Myanmar Text" w:hAnsi="Myanmar Text" w:cs="Myanmar Text" w:hint="cs"/>
                <w:cs/>
              </w:rPr>
              <w:t xml:space="preserve"> </w:t>
            </w:r>
            <w:r w:rsidR="00CE14A8" w:rsidRPr="00B713C5">
              <w:rPr>
                <w:rFonts w:ascii="Myanmar Text" w:hAnsi="Myanmar Text" w:cs="Myanmar Text"/>
                <w:cs/>
              </w:rPr>
              <w:t>သိရှိ</w:t>
            </w:r>
            <w:r w:rsidR="001D1E2B">
              <w:rPr>
                <w:rFonts w:ascii="Myanmar Text" w:hAnsi="Myanmar Text" w:cs="Myanmar Text" w:hint="cs"/>
                <w:cs/>
              </w:rPr>
              <w:t xml:space="preserve"> </w:t>
            </w:r>
            <w:r w:rsidR="00CE14A8" w:rsidRPr="00B713C5">
              <w:rPr>
                <w:rFonts w:ascii="Myanmar Text" w:hAnsi="Myanmar Text" w:cs="Myanmar Text"/>
                <w:cs/>
              </w:rPr>
              <w:t>သည်ဟု</w:t>
            </w:r>
            <w:r w:rsidR="001D1E2B">
              <w:rPr>
                <w:rFonts w:ascii="Myanmar Text" w:hAnsi="Myanmar Text" w:cs="Myanmar Text" w:hint="cs"/>
                <w:cs/>
              </w:rPr>
              <w:t xml:space="preserve"> </w:t>
            </w:r>
            <w:r w:rsidR="00CE14A8" w:rsidRPr="00B713C5">
              <w:rPr>
                <w:rFonts w:ascii="Myanmar Text" w:hAnsi="Myanmar Text" w:cs="Myanmar Text"/>
                <w:cs/>
              </w:rPr>
              <w:t>ပြသခြင်း</w:t>
            </w:r>
          </w:p>
        </w:tc>
        <w:tc>
          <w:tcPr>
            <w:tcW w:w="2979" w:type="dxa"/>
            <w:vAlign w:val="center"/>
          </w:tcPr>
          <w:p w14:paraId="2010A4B1" w14:textId="4318BBE3" w:rsidR="003667A7" w:rsidRPr="00B713C5" w:rsidRDefault="00AD4133" w:rsidP="00B713C5">
            <w:pPr>
              <w:spacing w:after="0" w:line="240" w:lineRule="auto"/>
            </w:pPr>
            <w:r>
              <w:rPr>
                <w:rFonts w:ascii="Myanmar Text" w:hAnsi="Myanmar Text" w:cs="Myanmar Text" w:hint="cs"/>
                <w:cs/>
              </w:rPr>
              <w:t>အသိအမှတ်ပြုကြောင်း ဖော်ပြခြင်း</w:t>
            </w:r>
          </w:p>
        </w:tc>
      </w:tr>
      <w:tr w:rsidR="003667A7" w:rsidRPr="006809C2" w14:paraId="1A7C1D87" w14:textId="77777777" w:rsidTr="00CA29EC">
        <w:tc>
          <w:tcPr>
            <w:tcW w:w="2430" w:type="dxa"/>
            <w:vAlign w:val="center"/>
          </w:tcPr>
          <w:p w14:paraId="6B3D88AB" w14:textId="77777777" w:rsidR="003667A7" w:rsidRPr="00B713C5" w:rsidRDefault="003667A7" w:rsidP="00B713C5">
            <w:pPr>
              <w:spacing w:after="0" w:line="240" w:lineRule="auto"/>
              <w:rPr>
                <w:rFonts w:cstheme="minorBidi"/>
              </w:rPr>
            </w:pPr>
            <w:r w:rsidRPr="00B713C5">
              <w:t>commercial use (n)</w:t>
            </w:r>
          </w:p>
          <w:p w14:paraId="4009685A" w14:textId="38604521" w:rsidR="00CE14A8" w:rsidRPr="00B713C5" w:rsidRDefault="00CE14A8" w:rsidP="00B713C5">
            <w:pPr>
              <w:spacing w:after="0" w:line="240" w:lineRule="auto"/>
              <w:rPr>
                <w:rFonts w:cstheme="minorBidi"/>
              </w:rPr>
            </w:pPr>
          </w:p>
        </w:tc>
        <w:tc>
          <w:tcPr>
            <w:tcW w:w="4230" w:type="dxa"/>
            <w:vAlign w:val="center"/>
          </w:tcPr>
          <w:p w14:paraId="43F50F66" w14:textId="440EF6DE" w:rsidR="003667A7" w:rsidRPr="00B713C5" w:rsidRDefault="00CE14A8" w:rsidP="00B713C5">
            <w:pPr>
              <w:spacing w:after="0" w:line="240" w:lineRule="auto"/>
              <w:rPr>
                <w:rFonts w:cstheme="minorBidi"/>
              </w:rPr>
            </w:pPr>
            <w:r w:rsidRPr="00B713C5">
              <w:rPr>
                <w:rFonts w:ascii="Myanmar Text" w:hAnsi="Myanmar Text" w:cs="Myanmar Text"/>
                <w:cs/>
              </w:rPr>
              <w:t>စီးပွားရေးအတွက်</w:t>
            </w:r>
            <w:r w:rsidR="001B2FF1">
              <w:rPr>
                <w:rFonts w:ascii="Myanmar Text" w:hAnsi="Myanmar Text" w:cs="Myanmar Text" w:hint="cs"/>
                <w:cs/>
              </w:rPr>
              <w:t xml:space="preserve"> </w:t>
            </w:r>
            <w:r w:rsidRPr="00B713C5">
              <w:rPr>
                <w:rFonts w:ascii="Myanmar Text" w:hAnsi="Myanmar Text" w:cs="Myanmar Text"/>
                <w:cs/>
              </w:rPr>
              <w:t>ငွေရှာရန်ရည်ရွယ်ချက်ဖြင့်</w:t>
            </w:r>
            <w:r w:rsidR="001B2FF1">
              <w:rPr>
                <w:rFonts w:ascii="Myanmar Text" w:hAnsi="Myanmar Text" w:cs="Myanmar Text" w:hint="cs"/>
                <w:cs/>
              </w:rPr>
              <w:t xml:space="preserve"> </w:t>
            </w:r>
            <w:r w:rsidRPr="00B713C5">
              <w:rPr>
                <w:rFonts w:ascii="Myanmar Text" w:hAnsi="Myanmar Text" w:cs="Myanmar Text"/>
                <w:cs/>
              </w:rPr>
              <w:t>သုံးခြင်း</w:t>
            </w:r>
          </w:p>
        </w:tc>
        <w:tc>
          <w:tcPr>
            <w:tcW w:w="2979" w:type="dxa"/>
            <w:vAlign w:val="center"/>
          </w:tcPr>
          <w:p w14:paraId="2B5C9991" w14:textId="098109E6" w:rsidR="003667A7" w:rsidRPr="00B713C5" w:rsidRDefault="001B2FF1" w:rsidP="00B713C5">
            <w:pPr>
              <w:spacing w:after="0" w:line="240" w:lineRule="auto"/>
            </w:pPr>
            <w:r w:rsidRPr="000B7319">
              <w:rPr>
                <w:rFonts w:ascii="Myanmar Text" w:hAnsi="Myanmar Text" w:cs="Myanmar Text"/>
                <w:cs/>
              </w:rPr>
              <w:t>စီ</w:t>
            </w:r>
            <w:r w:rsidRPr="000B7319">
              <w:rPr>
                <w:rFonts w:ascii="Myanmar Text" w:hAnsi="Myanmar Text" w:cs="Myanmar Text" w:hint="cs"/>
                <w:cs/>
              </w:rPr>
              <w:t>းပွားဖြစ်အသုံးပြုခြင်း</w:t>
            </w:r>
          </w:p>
        </w:tc>
      </w:tr>
    </w:tbl>
    <w:p w14:paraId="744B7941" w14:textId="191E8C78" w:rsidR="00CE14A8" w:rsidRPr="00CE14A8" w:rsidRDefault="00CE14A8" w:rsidP="00B021EF">
      <w:pPr>
        <w:pStyle w:val="Heading1"/>
        <w:spacing w:before="480"/>
        <w:rPr>
          <w:rFonts w:cstheme="minorBidi"/>
          <w:sz w:val="28"/>
          <w:szCs w:val="28"/>
        </w:rPr>
      </w:pPr>
      <w:r w:rsidRPr="00CE14A8">
        <w:rPr>
          <w:rFonts w:cstheme="minorBidi" w:hint="cs"/>
          <w:sz w:val="28"/>
          <w:szCs w:val="28"/>
          <w:cs/>
        </w:rPr>
        <w:t>၄.၁ မူပိုင်ခွင့်ကိုနားလည်ခြင်း</w:t>
      </w:r>
    </w:p>
    <w:p w14:paraId="43FF9B54" w14:textId="57642815" w:rsidR="00CE14A8" w:rsidRPr="00B713C5" w:rsidRDefault="00CE14A8" w:rsidP="0085435C">
      <w:pPr>
        <w:rPr>
          <w:rFonts w:ascii="Myanmar Text" w:hAnsi="Myanmar Text" w:cs="Myanmar Text"/>
          <w:sz w:val="24"/>
        </w:rPr>
      </w:pPr>
      <w:r w:rsidRPr="00B713C5">
        <w:rPr>
          <w:rFonts w:ascii="Myanmar Text" w:hAnsi="Myanmar Text" w:cs="Myanmar Text"/>
          <w:sz w:val="24"/>
          <w:cs/>
        </w:rPr>
        <w:t xml:space="preserve">ယခင်ယူနစ်များတွင် ဒစ်ဂျစ်တယ်အရင်းအမြစ်များအကြောင်း၊ </w:t>
      </w:r>
      <w:r w:rsidR="00496A97">
        <w:rPr>
          <w:rFonts w:ascii="Pyidaungsu" w:hAnsi="Pyidaungsu" w:cs="Pyidaungsu"/>
          <w:sz w:val="24"/>
          <w:cs/>
        </w:rPr>
        <w:t>၎</w:t>
      </w:r>
      <w:r w:rsidRPr="00B713C5">
        <w:rPr>
          <w:rFonts w:ascii="Myanmar Text" w:hAnsi="Myanmar Text" w:cs="Myanmar Text"/>
          <w:sz w:val="24"/>
          <w:cs/>
        </w:rPr>
        <w:t xml:space="preserve">င်းတို့အားမည်သို့ရှာဖွေနိုင်ကြောင်း၊ မည်ကဲ့သို့ </w:t>
      </w:r>
      <w:r w:rsidR="00496A97">
        <w:rPr>
          <w:rFonts w:ascii="Myanmar Text" w:hAnsi="Myanmar Text" w:cs="Myanmar Text" w:hint="cs"/>
          <w:sz w:val="24"/>
          <w:cs/>
        </w:rPr>
        <w:t>သုံးသပ်</w:t>
      </w:r>
      <w:r w:rsidRPr="00B713C5">
        <w:rPr>
          <w:rFonts w:ascii="Myanmar Text" w:hAnsi="Myanmar Text" w:cs="Myanmar Text"/>
          <w:sz w:val="24"/>
          <w:cs/>
        </w:rPr>
        <w:t>အကဲဖြတ်နိုင်ကြောင်းတို့ကို ကြည့်ခဲ့ပြီ။ ဤယူနစ်တွင် မူပိုင်ခွင့်ကိုကြည့်ကြပါမည်။</w:t>
      </w:r>
    </w:p>
    <w:p w14:paraId="7DA0F9DC" w14:textId="77777777" w:rsidR="0085435C" w:rsidRPr="00B713C5" w:rsidRDefault="0085435C" w:rsidP="004E2BC1">
      <w:pPr>
        <w:pStyle w:val="Heading2"/>
        <w:rPr>
          <w:rFonts w:eastAsiaTheme="majorEastAsia"/>
          <w:sz w:val="28"/>
          <w:szCs w:val="28"/>
        </w:rPr>
      </w:pPr>
    </w:p>
    <w:p w14:paraId="53571332" w14:textId="2F38C190" w:rsidR="00CE14A8" w:rsidRPr="00CE14A8" w:rsidRDefault="00CE14A8" w:rsidP="00586795">
      <w:pPr>
        <w:pStyle w:val="Heading1"/>
        <w:keepNext w:val="0"/>
        <w:keepLines w:val="0"/>
        <w:spacing w:before="0" w:line="240" w:lineRule="auto"/>
        <w:rPr>
          <w:rFonts w:eastAsia="Arial" w:cs="Myanmar Text"/>
          <w:b/>
          <w:color w:val="2F5496" w:themeColor="accent1" w:themeShade="BF"/>
          <w:sz w:val="28"/>
          <w:szCs w:val="28"/>
          <w:lang w:val="en-GB" w:eastAsia="en-GB"/>
        </w:rPr>
      </w:pPr>
      <w:r w:rsidRPr="00CE14A8">
        <w:rPr>
          <w:rFonts w:eastAsia="Arial" w:cs="Myanmar Text" w:hint="cs"/>
          <w:b/>
          <w:color w:val="2F5496" w:themeColor="accent1" w:themeShade="BF"/>
          <w:sz w:val="28"/>
          <w:szCs w:val="28"/>
          <w:cs/>
          <w:lang w:val="en-GB" w:eastAsia="en-GB"/>
        </w:rPr>
        <w:t xml:space="preserve">၄.၁.၁ </w:t>
      </w:r>
      <w:r>
        <w:rPr>
          <w:rFonts w:eastAsia="Arial" w:cs="Myanmar Text" w:hint="cs"/>
          <w:b/>
          <w:color w:val="2F5496" w:themeColor="accent1" w:themeShade="BF"/>
          <w:sz w:val="28"/>
          <w:szCs w:val="28"/>
          <w:cs/>
          <w:lang w:val="en-GB" w:eastAsia="en-GB"/>
        </w:rPr>
        <w:t>မူပိုင်ခွင့်ကိုသင်နားလည်ပုံ</w:t>
      </w:r>
    </w:p>
    <w:p w14:paraId="10DCB0A1" w14:textId="386298B4" w:rsidR="004E2BC1" w:rsidRPr="00B713C5" w:rsidRDefault="00CE14A8" w:rsidP="004E2BC1">
      <w:pPr>
        <w:rPr>
          <w:rFonts w:ascii="Myanmar Text" w:hAnsi="Myanmar Text" w:cs="Myanmar Text"/>
          <w:i/>
          <w:iCs/>
        </w:rPr>
      </w:pPr>
      <w:r w:rsidRPr="00B713C5">
        <w:rPr>
          <w:rFonts w:ascii="Myanmar Text" w:hAnsi="Myanmar Text" w:cs="Myanmar Text"/>
          <w:i/>
          <w:iCs/>
          <w:cs/>
        </w:rPr>
        <w:t>၁ မိနစ်</w:t>
      </w:r>
    </w:p>
    <w:p w14:paraId="43BADFC5" w14:textId="576F8E47" w:rsidR="00CE14A8" w:rsidRPr="00B713C5" w:rsidRDefault="00F661CD" w:rsidP="00B713C5">
      <w:r w:rsidRPr="00B713C5">
        <w:rPr>
          <w:rFonts w:cstheme="minorBidi"/>
          <w:noProof/>
        </w:rPr>
        <w:drawing>
          <wp:anchor distT="0" distB="0" distL="114300" distR="114300" simplePos="0" relativeHeight="251703296" behindDoc="0" locked="0" layoutInCell="1" allowOverlap="1" wp14:anchorId="412D21F3" wp14:editId="348AD5C0">
            <wp:simplePos x="0" y="0"/>
            <wp:positionH relativeFrom="margin">
              <wp:posOffset>3738245</wp:posOffset>
            </wp:positionH>
            <wp:positionV relativeFrom="paragraph">
              <wp:posOffset>291241</wp:posOffset>
            </wp:positionV>
            <wp:extent cx="2210435" cy="2280285"/>
            <wp:effectExtent l="19050" t="19050" r="18415" b="24765"/>
            <wp:wrapSquare wrapText="bothSides"/>
            <wp:docPr id="312" name="Picture 312" descr="Copyright Laws Scro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opyright Laws Scroll"/>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2210435" cy="2280285"/>
                    </a:xfrm>
                    <a:prstGeom prst="rect">
                      <a:avLst/>
                    </a:prstGeom>
                    <a:noFill/>
                    <a:ln w="25400">
                      <a:solidFill>
                        <a:schemeClr val="tx1"/>
                      </a:solidFill>
                    </a:ln>
                  </pic:spPr>
                </pic:pic>
              </a:graphicData>
            </a:graphic>
            <wp14:sizeRelH relativeFrom="margin">
              <wp14:pctWidth>0</wp14:pctWidth>
            </wp14:sizeRelH>
          </wp:anchor>
        </w:drawing>
      </w:r>
      <w:r w:rsidR="00CE14A8" w:rsidRPr="00B713C5">
        <w:rPr>
          <w:rFonts w:ascii="Myanmar Text" w:hAnsi="Myanmar Text" w:cstheme="minorBidi"/>
          <w:cs/>
        </w:rPr>
        <w:t>တွေ</w:t>
      </w:r>
      <w:r w:rsidR="00CE14A8" w:rsidRPr="00B713C5">
        <w:rPr>
          <w:rFonts w:cstheme="minorBidi"/>
          <w:cs/>
        </w:rPr>
        <w:t xml:space="preserve">းတောပါ - အောက်ပါမေးခွန်းများဖတ်ပြီး </w:t>
      </w:r>
      <w:r w:rsidR="001B2FF1" w:rsidRPr="00B713C5">
        <w:rPr>
          <w:rFonts w:cstheme="minorBidi"/>
          <w:cs/>
        </w:rPr>
        <w:t>သင်ယူမှု</w:t>
      </w:r>
      <w:r w:rsidR="00CE14A8" w:rsidRPr="00B713C5">
        <w:rPr>
          <w:rFonts w:cstheme="minorBidi"/>
          <w:cs/>
        </w:rPr>
        <w:t>ဂျာနယ်မှာ မှတ်စုရေးပါ။</w:t>
      </w:r>
    </w:p>
    <w:p w14:paraId="690A5997" w14:textId="1332C91E" w:rsidR="003C1BF0" w:rsidRPr="00B713C5" w:rsidRDefault="00CE14A8" w:rsidP="005B2598">
      <w:pPr>
        <w:pStyle w:val="ListParagraph"/>
        <w:numPr>
          <w:ilvl w:val="0"/>
          <w:numId w:val="6"/>
        </w:numPr>
      </w:pPr>
      <w:r w:rsidRPr="00B713C5">
        <w:rPr>
          <w:rFonts w:cstheme="minorBidi"/>
          <w:cs/>
        </w:rPr>
        <w:t>မူပိုင်ခွင့်ကို မည်သို့နားလည်ပါသနည်း</w:t>
      </w:r>
      <w:r w:rsidR="00C829BE">
        <w:rPr>
          <w:rFonts w:cstheme="minorBidi" w:hint="cs"/>
          <w:cs/>
        </w:rPr>
        <w:t>။</w:t>
      </w:r>
      <w:r w:rsidRPr="00B713C5">
        <w:rPr>
          <w:rFonts w:cstheme="minorBidi"/>
          <w:cs/>
        </w:rPr>
        <w:t xml:space="preserve"> </w:t>
      </w:r>
    </w:p>
    <w:p w14:paraId="4F5F6142" w14:textId="1E5A3235" w:rsidR="00CE14A8" w:rsidRPr="00B713C5" w:rsidRDefault="00CE14A8" w:rsidP="005B2598">
      <w:pPr>
        <w:pStyle w:val="ListParagraph"/>
        <w:numPr>
          <w:ilvl w:val="0"/>
          <w:numId w:val="6"/>
        </w:numPr>
        <w:rPr>
          <w:rFonts w:cstheme="minorBidi"/>
        </w:rPr>
      </w:pPr>
      <w:r w:rsidRPr="00B713C5">
        <w:rPr>
          <w:rFonts w:cstheme="minorBidi"/>
          <w:cs/>
        </w:rPr>
        <w:t>ဘယ်အချိန်မှာ</w:t>
      </w:r>
      <w:r w:rsidR="00F661CD">
        <w:rPr>
          <w:rFonts w:cstheme="minorBidi" w:hint="cs"/>
          <w:cs/>
        </w:rPr>
        <w:t xml:space="preserve"> </w:t>
      </w:r>
      <w:r w:rsidRPr="00B713C5">
        <w:rPr>
          <w:rFonts w:cstheme="minorBidi"/>
          <w:cs/>
        </w:rPr>
        <w:t>မူပိုင်ခွင့်</w:t>
      </w:r>
      <w:r w:rsidR="00C829BE">
        <w:rPr>
          <w:rFonts w:cstheme="minorBidi" w:hint="cs"/>
          <w:cs/>
        </w:rPr>
        <w:t>အ</w:t>
      </w:r>
      <w:r w:rsidRPr="00B713C5">
        <w:rPr>
          <w:rFonts w:cstheme="minorBidi"/>
          <w:cs/>
        </w:rPr>
        <w:t>ကြောင်း</w:t>
      </w:r>
      <w:r w:rsidR="00C829BE">
        <w:rPr>
          <w:rFonts w:cstheme="minorBidi" w:hint="cs"/>
          <w:cs/>
        </w:rPr>
        <w:t xml:space="preserve"> </w:t>
      </w:r>
      <w:r w:rsidRPr="00B713C5">
        <w:rPr>
          <w:rFonts w:cstheme="minorBidi"/>
          <w:cs/>
        </w:rPr>
        <w:t>တွေးရပါသနည်း</w:t>
      </w:r>
      <w:r w:rsidR="00C829BE">
        <w:rPr>
          <w:rFonts w:cstheme="minorBidi" w:hint="cs"/>
          <w:cs/>
        </w:rPr>
        <w:t>။</w:t>
      </w:r>
    </w:p>
    <w:p w14:paraId="4BD0B9B8" w14:textId="633224D3" w:rsidR="00CE14A8" w:rsidRPr="00B713C5" w:rsidRDefault="00CE14A8" w:rsidP="005B2598">
      <w:pPr>
        <w:pStyle w:val="ListParagraph"/>
        <w:numPr>
          <w:ilvl w:val="0"/>
          <w:numId w:val="6"/>
        </w:numPr>
        <w:rPr>
          <w:rFonts w:cstheme="minorBidi"/>
        </w:rPr>
      </w:pPr>
      <w:r w:rsidRPr="00B713C5">
        <w:rPr>
          <w:rFonts w:cstheme="minorBidi"/>
          <w:cs/>
        </w:rPr>
        <w:t>မူပိုင်ခွင့်အကြောင်း</w:t>
      </w:r>
      <w:r w:rsidR="00C829BE">
        <w:rPr>
          <w:rFonts w:cstheme="minorBidi" w:hint="cs"/>
          <w:cs/>
        </w:rPr>
        <w:t xml:space="preserve"> </w:t>
      </w:r>
      <w:r w:rsidRPr="00B713C5">
        <w:rPr>
          <w:rFonts w:cstheme="minorBidi"/>
          <w:cs/>
        </w:rPr>
        <w:t>သတင်းအချက်အလက်</w:t>
      </w:r>
      <w:r w:rsidR="00C829BE">
        <w:rPr>
          <w:rFonts w:cstheme="minorBidi" w:hint="cs"/>
          <w:cs/>
        </w:rPr>
        <w:t>များ</w:t>
      </w:r>
      <w:r w:rsidRPr="00B713C5">
        <w:rPr>
          <w:rFonts w:cstheme="minorBidi"/>
          <w:cs/>
        </w:rPr>
        <w:t xml:space="preserve">ကို </w:t>
      </w:r>
      <w:r w:rsidR="00C829BE">
        <w:rPr>
          <w:rFonts w:cstheme="minorBidi" w:hint="cs"/>
          <w:cs/>
        </w:rPr>
        <w:t xml:space="preserve">မည်သည့်နေရာတွင် </w:t>
      </w:r>
      <w:r w:rsidRPr="00B713C5">
        <w:rPr>
          <w:rFonts w:cstheme="minorBidi"/>
          <w:cs/>
        </w:rPr>
        <w:t>ရှာရပါသနည်း</w:t>
      </w:r>
      <w:r w:rsidR="00C829BE">
        <w:rPr>
          <w:rFonts w:cstheme="minorBidi" w:hint="cs"/>
          <w:cs/>
        </w:rPr>
        <w:t>။</w:t>
      </w:r>
    </w:p>
    <w:p w14:paraId="0B2ACC4B" w14:textId="13F9CFEA" w:rsidR="00CE14A8" w:rsidRPr="00B713C5" w:rsidRDefault="00CE14A8" w:rsidP="005B2598">
      <w:pPr>
        <w:pStyle w:val="ListParagraph"/>
        <w:numPr>
          <w:ilvl w:val="0"/>
          <w:numId w:val="6"/>
        </w:numPr>
        <w:rPr>
          <w:rFonts w:cstheme="minorBidi"/>
        </w:rPr>
      </w:pPr>
      <w:r w:rsidRPr="00B713C5">
        <w:rPr>
          <w:rFonts w:cstheme="minorBidi"/>
          <w:cs/>
        </w:rPr>
        <w:t>မြန်မာဆရာအတတ်သင် ဆရာ/မများအတွက် မူပိုင်ခွင့် အရေးကြီးပါသလား။ အဘယ်ကြောင့်နည်း။</w:t>
      </w:r>
    </w:p>
    <w:p w14:paraId="3BA0849A" w14:textId="2AA3C2D4" w:rsidR="00CE14A8" w:rsidRPr="00B713C5" w:rsidRDefault="00F661CD" w:rsidP="00B713C5">
      <w:pPr>
        <w:pStyle w:val="ListParagraph"/>
        <w:numPr>
          <w:ilvl w:val="0"/>
          <w:numId w:val="6"/>
        </w:numPr>
        <w:rPr>
          <w:rFonts w:cstheme="minorBidi"/>
        </w:rPr>
      </w:pPr>
      <w:r w:rsidRPr="00B713C5">
        <w:rPr>
          <w:rFonts w:cstheme="minorBidi"/>
          <w:noProof/>
        </w:rPr>
        <mc:AlternateContent>
          <mc:Choice Requires="wps">
            <w:drawing>
              <wp:anchor distT="45720" distB="45720" distL="114300" distR="114300" simplePos="0" relativeHeight="251727872" behindDoc="0" locked="0" layoutInCell="1" allowOverlap="1" wp14:anchorId="572AA823" wp14:editId="0664C6D8">
                <wp:simplePos x="0" y="0"/>
                <wp:positionH relativeFrom="margin">
                  <wp:posOffset>3735743</wp:posOffset>
                </wp:positionH>
                <wp:positionV relativeFrom="paragraph">
                  <wp:posOffset>508673</wp:posOffset>
                </wp:positionV>
                <wp:extent cx="2057400" cy="238125"/>
                <wp:effectExtent l="0" t="0" r="19050" b="28575"/>
                <wp:wrapNone/>
                <wp:docPr id="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057400" cy="238125"/>
                        </a:xfrm>
                        <a:prstGeom prst="rect">
                          <a:avLst/>
                        </a:prstGeom>
                        <a:solidFill>
                          <a:srgbClr val="FFFFFF"/>
                        </a:solidFill>
                        <a:ln w="9525">
                          <a:solidFill>
                            <a:srgbClr val="000000"/>
                          </a:solidFill>
                          <a:miter lim="800000"/>
                          <a:headEnd/>
                          <a:tailEnd/>
                        </a:ln>
                      </wps:spPr>
                      <wps:txbx>
                        <w:txbxContent>
                          <w:p w14:paraId="2013188A" w14:textId="77777777" w:rsidR="00A05AF9" w:rsidRPr="008714CE" w:rsidRDefault="00A05AF9" w:rsidP="00C30E7E">
                            <w:pPr>
                              <w:rPr>
                                <w:sz w:val="20"/>
                              </w:rPr>
                            </w:pPr>
                            <w:r>
                              <w:rPr>
                                <w:sz w:val="20"/>
                              </w:rPr>
                              <w:t xml:space="preserve">Adapted from </w:t>
                            </w:r>
                            <w:hyperlink r:id="rId19" w:history="1">
                              <w:r w:rsidRPr="00C12667">
                                <w:rPr>
                                  <w:rStyle w:val="Hyperlink"/>
                                  <w:sz w:val="20"/>
                                </w:rPr>
                                <w:t>https://pixabay.com/</w:t>
                              </w:r>
                            </w:hyperlink>
                            <w:r>
                              <w:rPr>
                                <w:sz w:val="20"/>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72AA823" id="_x0000_s1028" type="#_x0000_t202" style="position:absolute;left:0;text-align:left;margin-left:294.15pt;margin-top:40.05pt;width:162pt;height:18.75pt;z-index:25172787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fWz3IwIAAEsEAAAOAAAAZHJzL2Uyb0RvYy54bWysVNuO0zAQfUfiHyy/06ShZbtR09XSpQhp&#10;uUi7fMDUcRoL2xNst0n5esZOt5SLeEDkwfJ4xmfG58xkeTMYzQ7SeYW24tNJzpm0AmtldxX//Lh5&#10;seDMB7A1aLSy4kfp+c3q+bNl35WywBZ1LR0jEOvLvqt4G0JXZpkXrTTgJ9hJS84GnYFApttltYOe&#10;0I3Oijx/lfXo6s6hkN7T6d3o5KuE3zRShI9N42VguuJUW0irS+s2rtlqCeXOQdcqcSoD/qEKA8pS&#10;0jPUHQRge6d+gzJKOPTYhIlAk2HTKCHTG+g10/yX1zy00Mn0FiLHd2ea/P+DFR8OnxxTdcVnnFkw&#10;JNGjHAJ7jQMrIjt950sKeugoLAx0TCqnl/ruHsUXzyyuW7A7eesc9q2EmqqbxpvZxdURx0eQbf8e&#10;a0oD+4AJaGicidQRGYzQSaXjWZlYiqDDIp9fzXJyCfIVLxfTYp5SQPl0u3M+vJVoWNxU3JHyCR0O&#10;9z7EaqB8ConJPGpVb5TWyXC77Vo7dgDqkk36Tug/hWnL+opfzyn33yHy9P0JwqhA7a6VqfjiHARl&#10;pO2NrVMzBlB63FPJ2p54jNSNJIZhOyTBzvJssT4SsQ7H7qZppE2L7htnPXV2xf3XPTjJmX5nSZzr&#10;6WwWRyEZs/lVQYa79GwvPWAFQVU8cDZu1yGNT2TA4i2J2KjEb1R7rORUMnVsov00XXEkLu0U9eMf&#10;sPoOAAD//wMAUEsDBBQABgAIAAAAIQC33AUm3wAAAAoBAAAPAAAAZHJzL2Rvd25yZXYueG1sTI/B&#10;TsMwDIbvSLxDZCQuiKXdoOtK0wkhgeAG2wTXrPHaisYpSdaVt8ec4Gj70+/vL9eT7cWIPnSOFKSz&#10;BARS7UxHjYLd9vE6BxGiJqN7R6jgGwOsq/OzUhfGnegNx01sBIdQKLSCNsahkDLULVodZm5A4tvB&#10;easjj76RxusTh9tezpMkk1Z3xB9aPeBDi/Xn5mgV5DfP40d4Wby+19mhX8Wr5fj05ZW6vJju70BE&#10;nOIfDL/6rA4VO+3dkUwQvYLbPF8wymFJCoKBVTrnxZ7JdJmBrEr5v0L1AwAA//8DAFBLAQItABQA&#10;BgAIAAAAIQC2gziS/gAAAOEBAAATAAAAAAAAAAAAAAAAAAAAAABbQ29udGVudF9UeXBlc10ueG1s&#10;UEsBAi0AFAAGAAgAAAAhADj9If/WAAAAlAEAAAsAAAAAAAAAAAAAAAAALwEAAF9yZWxzLy5yZWxz&#10;UEsBAi0AFAAGAAgAAAAhAN99bPcjAgAASwQAAA4AAAAAAAAAAAAAAAAALgIAAGRycy9lMm9Eb2Mu&#10;eG1sUEsBAi0AFAAGAAgAAAAhALfcBSbfAAAACgEAAA8AAAAAAAAAAAAAAAAAfQQAAGRycy9kb3du&#10;cmV2LnhtbFBLBQYAAAAABAAEAPMAAACJBQAAAAA=&#10;">
                <v:textbox>
                  <w:txbxContent>
                    <w:p w14:paraId="2013188A" w14:textId="77777777" w:rsidR="00A05AF9" w:rsidRPr="008714CE" w:rsidRDefault="00A05AF9" w:rsidP="00C30E7E">
                      <w:pPr>
                        <w:rPr>
                          <w:sz w:val="20"/>
                        </w:rPr>
                      </w:pPr>
                      <w:r>
                        <w:rPr>
                          <w:sz w:val="20"/>
                        </w:rPr>
                        <w:t xml:space="preserve">Adapted from </w:t>
                      </w:r>
                      <w:hyperlink r:id="rId20" w:history="1">
                        <w:r w:rsidRPr="00C12667">
                          <w:rPr>
                            <w:rStyle w:val="Hyperlink"/>
                            <w:sz w:val="20"/>
                          </w:rPr>
                          <w:t>https://pixabay.com/</w:t>
                        </w:r>
                      </w:hyperlink>
                      <w:r>
                        <w:rPr>
                          <w:sz w:val="20"/>
                        </w:rPr>
                        <w:t xml:space="preserve"> </w:t>
                      </w:r>
                    </w:p>
                  </w:txbxContent>
                </v:textbox>
                <w10:wrap anchorx="margin"/>
              </v:shape>
            </w:pict>
          </mc:Fallback>
        </mc:AlternateContent>
      </w:r>
      <w:r w:rsidR="00CE14A8" w:rsidRPr="00B713C5">
        <w:rPr>
          <w:rFonts w:cstheme="minorBidi"/>
          <w:cs/>
        </w:rPr>
        <w:t>ပညာရေး</w:t>
      </w:r>
      <w:r w:rsidR="00C829BE">
        <w:rPr>
          <w:rFonts w:cstheme="minorBidi" w:hint="cs"/>
          <w:cs/>
        </w:rPr>
        <w:t>ဒီဂရီ</w:t>
      </w:r>
      <w:r w:rsidR="00CE14A8" w:rsidRPr="00B713C5">
        <w:rPr>
          <w:rFonts w:cstheme="minorBidi"/>
          <w:cs/>
        </w:rPr>
        <w:t>ကောလိပ် ဦးဆောင်အဖွဲ့အတွက်မူပိုင်ခွင့် အရေးကြီးပါသလား။ အဘယ်ကြောင့်နည်း။</w:t>
      </w:r>
    </w:p>
    <w:p w14:paraId="6AAEA099" w14:textId="77777777" w:rsidR="00F661CD" w:rsidRDefault="00F661CD" w:rsidP="004E2BC1">
      <w:pPr>
        <w:rPr>
          <w:rFonts w:cstheme="minorBidi"/>
        </w:rPr>
      </w:pPr>
    </w:p>
    <w:p w14:paraId="180BCD1B" w14:textId="357528E5" w:rsidR="00CE14A8" w:rsidRPr="00B713C5" w:rsidRDefault="00CE14A8" w:rsidP="004E2BC1">
      <w:pPr>
        <w:rPr>
          <w:rFonts w:cstheme="minorBidi"/>
        </w:rPr>
      </w:pPr>
      <w:r w:rsidRPr="00B713C5">
        <w:rPr>
          <w:rFonts w:cstheme="minorBidi"/>
          <w:cs/>
        </w:rPr>
        <w:t>အတွေးအမြင်များဖလှယ်ပြီး လုပ်ဖော်ကိုင်ဖက်တစ်ဦးနှင့် ဆွေးနွေးပါ။</w:t>
      </w:r>
    </w:p>
    <w:p w14:paraId="05A2C57D" w14:textId="3CCF44F0" w:rsidR="00CE14A8" w:rsidRPr="00B713C5" w:rsidRDefault="00CE14A8" w:rsidP="005B2598">
      <w:pPr>
        <w:pStyle w:val="ListParagraph"/>
        <w:numPr>
          <w:ilvl w:val="0"/>
          <w:numId w:val="5"/>
        </w:numPr>
        <w:rPr>
          <w:rFonts w:cstheme="minorBidi"/>
        </w:rPr>
      </w:pPr>
      <w:r w:rsidRPr="00B713C5">
        <w:rPr>
          <w:rFonts w:cstheme="minorBidi"/>
          <w:cs/>
        </w:rPr>
        <w:t>အတွေးအမြင်များတူညီပါသလား၊ ခြားနားပါသလား။</w:t>
      </w:r>
    </w:p>
    <w:p w14:paraId="3C8D7BDF" w14:textId="4FB40AC7" w:rsidR="00DE6A02" w:rsidRPr="00B713C5" w:rsidRDefault="00DE317C" w:rsidP="00DE317C">
      <w:pPr>
        <w:pStyle w:val="ListParagraph"/>
        <w:numPr>
          <w:ilvl w:val="0"/>
          <w:numId w:val="5"/>
        </w:numPr>
        <w:rPr>
          <w:rFonts w:cstheme="minorBidi"/>
        </w:rPr>
      </w:pPr>
      <w:r w:rsidRPr="00B713C5">
        <w:rPr>
          <w:rFonts w:cstheme="minorBidi"/>
          <w:cs/>
        </w:rPr>
        <w:t>မူပိုင်ခွင့်အကြောင်း</w:t>
      </w:r>
      <w:r w:rsidR="006E3E89">
        <w:rPr>
          <w:rFonts w:cstheme="minorBidi" w:hint="cs"/>
          <w:cs/>
        </w:rPr>
        <w:t xml:space="preserve"> </w:t>
      </w:r>
      <w:r w:rsidRPr="00B713C5">
        <w:rPr>
          <w:rFonts w:cstheme="minorBidi"/>
          <w:cs/>
        </w:rPr>
        <w:t>ဘာမေးလိုပါသနည်း။</w:t>
      </w:r>
    </w:p>
    <w:p w14:paraId="3FAA1193" w14:textId="77777777" w:rsidR="00DE317C" w:rsidRPr="00B713C5" w:rsidRDefault="00DE317C" w:rsidP="00FD5C2A">
      <w:pPr>
        <w:pStyle w:val="Heading1"/>
        <w:keepNext w:val="0"/>
        <w:keepLines w:val="0"/>
        <w:spacing w:before="0" w:line="240" w:lineRule="auto"/>
        <w:rPr>
          <w:rFonts w:eastAsia="Arial" w:cs="Calibri Light"/>
          <w:bCs/>
          <w:color w:val="2F5496" w:themeColor="accent1" w:themeShade="BF"/>
          <w:sz w:val="22"/>
          <w:szCs w:val="22"/>
          <w:lang w:val="en-GB" w:eastAsia="en-GB" w:bidi="ar-SA"/>
        </w:rPr>
      </w:pPr>
    </w:p>
    <w:p w14:paraId="7A710279" w14:textId="5286881D" w:rsidR="00DE317C" w:rsidRPr="00DE317C" w:rsidRDefault="00DE317C" w:rsidP="00FD5C2A">
      <w:pPr>
        <w:pStyle w:val="Heading1"/>
        <w:keepNext w:val="0"/>
        <w:keepLines w:val="0"/>
        <w:spacing w:before="0" w:line="240" w:lineRule="auto"/>
        <w:rPr>
          <w:rFonts w:eastAsia="Arial" w:cs="Myanmar Text"/>
          <w:b/>
          <w:color w:val="2F5496" w:themeColor="accent1" w:themeShade="BF"/>
          <w:sz w:val="26"/>
          <w:szCs w:val="26"/>
          <w:lang w:val="en-GB" w:eastAsia="en-GB"/>
        </w:rPr>
      </w:pPr>
      <w:r w:rsidRPr="00DE317C">
        <w:rPr>
          <w:rFonts w:eastAsia="Arial" w:cs="Myanmar Text" w:hint="cs"/>
          <w:b/>
          <w:color w:val="2F5496" w:themeColor="accent1" w:themeShade="BF"/>
          <w:sz w:val="26"/>
          <w:szCs w:val="26"/>
          <w:cs/>
          <w:lang w:val="en-GB" w:eastAsia="en-GB"/>
        </w:rPr>
        <w:t>၄.၁.၂ မူပိုင်ခွင့်မိတ်ဆက်</w:t>
      </w:r>
    </w:p>
    <w:p w14:paraId="64CDB18D" w14:textId="60A730F6" w:rsidR="00921365" w:rsidRPr="00B713C5" w:rsidRDefault="00DE317C" w:rsidP="00B713C5">
      <w:pPr>
        <w:spacing w:after="120" w:line="240" w:lineRule="auto"/>
        <w:rPr>
          <w:rStyle w:val="SubtleEmphasis"/>
          <w:rFonts w:cs="Myanmar Text"/>
        </w:rPr>
      </w:pPr>
      <w:r w:rsidRPr="00B713C5">
        <w:rPr>
          <w:rStyle w:val="SubtleEmphasis"/>
          <w:rFonts w:cs="Myanmar Text"/>
          <w:cs/>
        </w:rPr>
        <w:t>၂၀ မိနစ်</w:t>
      </w:r>
    </w:p>
    <w:p w14:paraId="090E3991" w14:textId="383FBFC2" w:rsidR="00DE317C" w:rsidRPr="00B713C5" w:rsidRDefault="00DE317C" w:rsidP="00B713C5">
      <w:pPr>
        <w:spacing w:after="120" w:line="240" w:lineRule="auto"/>
        <w:rPr>
          <w:lang w:val="en-GB" w:eastAsia="en-GB" w:bidi="ar-SA"/>
        </w:rPr>
      </w:pPr>
      <w:r w:rsidRPr="00B713C5">
        <w:rPr>
          <w:rFonts w:cs="Myanmar Text"/>
          <w:sz w:val="24"/>
          <w:szCs w:val="24"/>
          <w:cs/>
          <w:lang w:val="en-GB" w:eastAsia="en-GB"/>
        </w:rPr>
        <w:t>တွေးတောပါ</w:t>
      </w:r>
      <w:r w:rsidRPr="00B713C5">
        <w:rPr>
          <w:rFonts w:cs="Myanmar Text"/>
          <w:cs/>
          <w:lang w:val="en-GB" w:eastAsia="en-GB"/>
        </w:rPr>
        <w:t xml:space="preserve"> - </w:t>
      </w:r>
      <w:r w:rsidRPr="00B713C5">
        <w:rPr>
          <w:rFonts w:cstheme="minorBidi"/>
          <w:cs/>
        </w:rPr>
        <w:t xml:space="preserve">အောက်ပါအဆိုများကိုဖတ်ပါ။ မှန်သည် (သို့) မှားသည်ဟု ထင်ပါသလား။ မိမိအတွေးအမြင်များကို </w:t>
      </w:r>
      <w:r w:rsidR="001B2FF1" w:rsidRPr="00B713C5">
        <w:rPr>
          <w:rFonts w:cstheme="minorBidi"/>
          <w:cs/>
        </w:rPr>
        <w:t>သင်ယူမှု</w:t>
      </w:r>
      <w:r w:rsidRPr="00B713C5">
        <w:rPr>
          <w:rFonts w:cstheme="minorBidi"/>
          <w:cs/>
        </w:rPr>
        <w:t xml:space="preserve">ဂျာနယ်ထဲရေးပါ။ </w:t>
      </w:r>
    </w:p>
    <w:p w14:paraId="6A4880C7" w14:textId="6BF8D8C7" w:rsidR="00DE317C" w:rsidRPr="00B713C5" w:rsidRDefault="00DE317C" w:rsidP="00B713C5">
      <w:pPr>
        <w:spacing w:after="120" w:line="240" w:lineRule="auto"/>
        <w:ind w:left="720" w:hanging="360"/>
        <w:rPr>
          <w:rFonts w:cstheme="minorBidi"/>
        </w:rPr>
      </w:pPr>
      <w:r w:rsidRPr="00B713C5">
        <w:rPr>
          <w:rFonts w:cstheme="minorBidi"/>
          <w:cs/>
        </w:rPr>
        <w:t>၁.</w:t>
      </w:r>
      <w:r w:rsidR="003201F7">
        <w:rPr>
          <w:rFonts w:cstheme="minorBidi"/>
        </w:rPr>
        <w:tab/>
      </w:r>
      <w:r w:rsidRPr="00B713C5">
        <w:rPr>
          <w:rFonts w:cstheme="minorBidi"/>
          <w:cs/>
        </w:rPr>
        <w:t xml:space="preserve">မူပိုင်ခွင့်ဟူသည်မှာ လူအများနှင့် အဖွဲ့အစည်းများမှ </w:t>
      </w:r>
      <w:r w:rsidR="003201F7">
        <w:rPr>
          <w:rFonts w:ascii="Pyidaungsu" w:hAnsi="Pyidaungsu" w:cs="Pyidaungsu"/>
          <w:cs/>
        </w:rPr>
        <w:t>၎</w:t>
      </w:r>
      <w:r w:rsidRPr="00B713C5">
        <w:rPr>
          <w:rFonts w:cstheme="minorBidi"/>
          <w:cs/>
        </w:rPr>
        <w:t>င်းတို့အလုပ်ကိုကာကွယ်စေနိုင်သည့် ဥပဒေတစ်မျိုး</w:t>
      </w:r>
      <w:r w:rsidR="003201F7">
        <w:rPr>
          <w:rFonts w:cstheme="minorBidi" w:hint="cs"/>
          <w:cs/>
        </w:rPr>
        <w:t xml:space="preserve"> </w:t>
      </w:r>
      <w:r w:rsidRPr="00B713C5">
        <w:rPr>
          <w:rFonts w:cstheme="minorBidi"/>
          <w:cs/>
        </w:rPr>
        <w:t>ဖြစ်သည်။</w:t>
      </w:r>
    </w:p>
    <w:p w14:paraId="5EB786C0" w14:textId="74A10274" w:rsidR="004357F7" w:rsidRPr="00B713C5" w:rsidRDefault="004357F7" w:rsidP="00B713C5">
      <w:pPr>
        <w:spacing w:after="120" w:line="240" w:lineRule="auto"/>
        <w:ind w:left="720" w:hanging="360"/>
        <w:rPr>
          <w:rFonts w:cstheme="minorBidi"/>
        </w:rPr>
      </w:pPr>
      <w:r w:rsidRPr="00B713C5">
        <w:rPr>
          <w:rFonts w:cstheme="minorBidi"/>
          <w:cs/>
        </w:rPr>
        <w:t>၂.</w:t>
      </w:r>
      <w:r w:rsidR="003201F7">
        <w:rPr>
          <w:rFonts w:cstheme="minorBidi"/>
        </w:rPr>
        <w:tab/>
      </w:r>
      <w:r w:rsidRPr="00B713C5">
        <w:rPr>
          <w:rFonts w:cstheme="minorBidi"/>
          <w:cs/>
        </w:rPr>
        <w:t>မိမိတို့လက်ရာများကို ခွင့်မပြု</w:t>
      </w:r>
      <w:r w:rsidR="003201F7">
        <w:rPr>
          <w:rFonts w:cstheme="minorBidi" w:hint="cs"/>
          <w:cs/>
        </w:rPr>
        <w:t>ဘဲ</w:t>
      </w:r>
      <w:r w:rsidRPr="00B713C5">
        <w:rPr>
          <w:rFonts w:cstheme="minorBidi"/>
          <w:cs/>
        </w:rPr>
        <w:t xml:space="preserve"> သူတစ်ပါး ကူးယူခြင်း၊ ခိုးချခြင်းမပြုနိုင်အောင်တားမြစ်‌ပေးသောကြောင့် စီးပွားရေးလုပ်ငန်းများ</w:t>
      </w:r>
      <w:r w:rsidR="003201F7">
        <w:rPr>
          <w:rFonts w:cstheme="minorBidi" w:hint="cs"/>
          <w:cs/>
        </w:rPr>
        <w:t>သည်</w:t>
      </w:r>
      <w:r w:rsidRPr="00B713C5">
        <w:rPr>
          <w:rFonts w:cstheme="minorBidi"/>
          <w:cs/>
        </w:rPr>
        <w:t xml:space="preserve"> မူပိုင်ခွင့်</w:t>
      </w:r>
      <w:r w:rsidR="003201F7">
        <w:rPr>
          <w:rFonts w:cstheme="minorBidi" w:hint="cs"/>
          <w:cs/>
        </w:rPr>
        <w:t>ကြောင့်</w:t>
      </w:r>
      <w:r w:rsidRPr="00B713C5">
        <w:rPr>
          <w:rFonts w:cstheme="minorBidi"/>
          <w:cs/>
        </w:rPr>
        <w:t xml:space="preserve"> ၀င်ငွေရရှိသည်။</w:t>
      </w:r>
    </w:p>
    <w:p w14:paraId="08DB9BFD" w14:textId="5FE819CB" w:rsidR="004357F7" w:rsidRPr="00B713C5" w:rsidRDefault="004357F7" w:rsidP="00B713C5">
      <w:pPr>
        <w:spacing w:after="120" w:line="240" w:lineRule="auto"/>
        <w:ind w:left="720" w:hanging="360"/>
        <w:rPr>
          <w:rFonts w:cstheme="minorBidi"/>
        </w:rPr>
      </w:pPr>
      <w:r w:rsidRPr="00B713C5">
        <w:rPr>
          <w:rFonts w:cstheme="minorBidi"/>
          <w:cs/>
        </w:rPr>
        <w:t>၃.</w:t>
      </w:r>
      <w:r w:rsidR="00960F22">
        <w:rPr>
          <w:rFonts w:cstheme="minorBidi"/>
          <w:cs/>
        </w:rPr>
        <w:tab/>
      </w:r>
      <w:r w:rsidRPr="00B713C5">
        <w:rPr>
          <w:rFonts w:cstheme="minorBidi"/>
          <w:cs/>
        </w:rPr>
        <w:t>နိုင်ငံတကာနှင့် နိုင်ငံတွင်း မူပိုင်ခွင့်ဥပဒေ အမျိုးမျိုးရှိသည်။</w:t>
      </w:r>
    </w:p>
    <w:p w14:paraId="24EAC458" w14:textId="3850958E" w:rsidR="004357F7" w:rsidRPr="00B713C5" w:rsidRDefault="004357F7" w:rsidP="00B713C5">
      <w:pPr>
        <w:spacing w:after="120" w:line="240" w:lineRule="auto"/>
        <w:ind w:left="720" w:hanging="360"/>
        <w:rPr>
          <w:rFonts w:cstheme="minorBidi"/>
        </w:rPr>
      </w:pPr>
      <w:r w:rsidRPr="00B713C5">
        <w:rPr>
          <w:rFonts w:cstheme="minorBidi"/>
          <w:cs/>
        </w:rPr>
        <w:t>၄.</w:t>
      </w:r>
      <w:r w:rsidR="00960F22">
        <w:rPr>
          <w:rFonts w:cstheme="minorBidi"/>
          <w:cs/>
        </w:rPr>
        <w:tab/>
      </w:r>
      <w:r w:rsidRPr="00B713C5">
        <w:rPr>
          <w:rFonts w:cstheme="minorBidi"/>
          <w:cs/>
        </w:rPr>
        <w:t>မြန်မာ့မူပိုင်ခွင့်ဥပဒေ</w:t>
      </w:r>
      <w:r w:rsidR="00960F22">
        <w:rPr>
          <w:rFonts w:cstheme="minorBidi" w:hint="cs"/>
          <w:cs/>
        </w:rPr>
        <w:t>ကို</w:t>
      </w:r>
      <w:r w:rsidRPr="00B713C5">
        <w:rPr>
          <w:rFonts w:cstheme="minorBidi"/>
          <w:cs/>
        </w:rPr>
        <w:t xml:space="preserve"> ၁၉၁၄</w:t>
      </w:r>
      <w:r w:rsidR="00960F22">
        <w:rPr>
          <w:rFonts w:cstheme="minorBidi" w:hint="cs"/>
          <w:cs/>
        </w:rPr>
        <w:t xml:space="preserve"> </w:t>
      </w:r>
      <w:r w:rsidRPr="00B713C5">
        <w:rPr>
          <w:rFonts w:cstheme="minorBidi"/>
          <w:cs/>
        </w:rPr>
        <w:t>ခုနှစ်တွင်စတင်ခဲ့သည်။</w:t>
      </w:r>
    </w:p>
    <w:p w14:paraId="70DDE7AE" w14:textId="20EAC707" w:rsidR="004357F7" w:rsidRPr="00B713C5" w:rsidRDefault="004357F7" w:rsidP="00B713C5">
      <w:pPr>
        <w:spacing w:after="120" w:line="240" w:lineRule="auto"/>
        <w:ind w:left="720" w:hanging="360"/>
        <w:rPr>
          <w:rFonts w:cstheme="minorBidi"/>
        </w:rPr>
      </w:pPr>
      <w:r w:rsidRPr="00B713C5">
        <w:rPr>
          <w:rFonts w:cstheme="minorBidi"/>
          <w:cs/>
        </w:rPr>
        <w:t>၅.</w:t>
      </w:r>
      <w:r w:rsidR="00960F22">
        <w:rPr>
          <w:rFonts w:cstheme="minorBidi"/>
          <w:cs/>
        </w:rPr>
        <w:tab/>
      </w:r>
      <w:r w:rsidR="0095084D" w:rsidRPr="000B7319">
        <w:rPr>
          <w:rFonts w:cstheme="minorBidi" w:hint="cs"/>
          <w:cs/>
        </w:rPr>
        <w:t>မူပိုင်ခွင့်</w:t>
      </w:r>
      <w:r w:rsidR="0095084D">
        <w:rPr>
          <w:rFonts w:cstheme="minorBidi" w:hint="cs"/>
          <w:cs/>
        </w:rPr>
        <w:t xml:space="preserve">သည် </w:t>
      </w:r>
      <w:r w:rsidRPr="00B713C5">
        <w:rPr>
          <w:rFonts w:cstheme="minorBidi"/>
          <w:cs/>
        </w:rPr>
        <w:t>ဒစ်ဂျစ်တယ်</w:t>
      </w:r>
      <w:r w:rsidR="001B2FF1" w:rsidRPr="00B713C5">
        <w:rPr>
          <w:rFonts w:cstheme="minorBidi"/>
          <w:cs/>
        </w:rPr>
        <w:t>သင်ယူမှု</w:t>
      </w:r>
      <w:r w:rsidRPr="00B713C5">
        <w:rPr>
          <w:rFonts w:cstheme="minorBidi"/>
          <w:cs/>
        </w:rPr>
        <w:t>အရင်း</w:t>
      </w:r>
      <w:r w:rsidR="003211B3" w:rsidRPr="00B713C5">
        <w:rPr>
          <w:rFonts w:cstheme="minorBidi"/>
          <w:cs/>
        </w:rPr>
        <w:t>အမြစ်</w:t>
      </w:r>
      <w:r w:rsidR="0095084D">
        <w:rPr>
          <w:rFonts w:cstheme="minorBidi" w:hint="cs"/>
          <w:cs/>
        </w:rPr>
        <w:t xml:space="preserve">များအတွက် </w:t>
      </w:r>
      <w:r w:rsidR="003211B3" w:rsidRPr="00B713C5">
        <w:rPr>
          <w:rFonts w:cstheme="minorBidi"/>
          <w:cs/>
        </w:rPr>
        <w:t>အကျုံးမ၀င်ပါ။</w:t>
      </w:r>
    </w:p>
    <w:p w14:paraId="353CBD83" w14:textId="69E20A7E" w:rsidR="003211B3" w:rsidRPr="00B713C5" w:rsidRDefault="003211B3" w:rsidP="00B713C5">
      <w:pPr>
        <w:spacing w:after="120" w:line="240" w:lineRule="auto"/>
        <w:ind w:left="720" w:hanging="360"/>
        <w:rPr>
          <w:rFonts w:cstheme="minorBidi"/>
        </w:rPr>
      </w:pPr>
      <w:r w:rsidRPr="00B713C5">
        <w:rPr>
          <w:rFonts w:cstheme="minorBidi"/>
          <w:cs/>
        </w:rPr>
        <w:t>၆. ဆရာအတတ်သင် ဆရာ/မများအနေဖြင့် မြန်မာ့မူပိုင်ခွင့်ဥပဒေကို အသေးစိတ်နားလည်ရန်လိုအပ်သည်။</w:t>
      </w:r>
    </w:p>
    <w:p w14:paraId="6985D7BD" w14:textId="1FB97165" w:rsidR="003211B3" w:rsidRPr="00B713C5" w:rsidRDefault="003211B3" w:rsidP="00B713C5">
      <w:pPr>
        <w:spacing w:after="120" w:line="240" w:lineRule="auto"/>
        <w:rPr>
          <w:rFonts w:cstheme="minorBidi"/>
        </w:rPr>
      </w:pPr>
      <w:r w:rsidRPr="00B713C5">
        <w:rPr>
          <w:rFonts w:cstheme="minorBidi"/>
          <w:cs/>
        </w:rPr>
        <w:t xml:space="preserve">နောက်စာမျက်နှာမှ </w:t>
      </w:r>
      <w:r w:rsidRPr="00B713C5">
        <w:rPr>
          <w:rFonts w:cstheme="minorBidi"/>
        </w:rPr>
        <w:t>‘</w:t>
      </w:r>
      <w:r w:rsidRPr="00B713C5">
        <w:rPr>
          <w:rFonts w:cstheme="minorBidi"/>
          <w:cs/>
        </w:rPr>
        <w:t xml:space="preserve">မူပိုင်ခွင့်ဟူသည်အဘယ်နည်း။ </w:t>
      </w:r>
      <w:r w:rsidR="00FB0AB9">
        <w:rPr>
          <w:rFonts w:cstheme="minorBidi" w:hint="cs"/>
          <w:cs/>
        </w:rPr>
        <w:t>အ</w:t>
      </w:r>
      <w:r w:rsidRPr="00B713C5">
        <w:rPr>
          <w:rFonts w:cstheme="minorBidi"/>
          <w:cs/>
        </w:rPr>
        <w:t>ဘ</w:t>
      </w:r>
      <w:r w:rsidR="00FB0AB9">
        <w:rPr>
          <w:rFonts w:cstheme="minorBidi" w:hint="cs"/>
          <w:cs/>
        </w:rPr>
        <w:t>ယ့်</w:t>
      </w:r>
      <w:r w:rsidRPr="00B713C5">
        <w:rPr>
          <w:rFonts w:cstheme="minorBidi"/>
          <w:cs/>
        </w:rPr>
        <w:t>ကြောင့်အရေးကြီးသနည်း</w:t>
      </w:r>
      <w:r w:rsidRPr="00B713C5">
        <w:rPr>
          <w:rFonts w:cstheme="minorBidi"/>
        </w:rPr>
        <w:t>’</w:t>
      </w:r>
      <w:r w:rsidRPr="00B713C5">
        <w:rPr>
          <w:rFonts w:cstheme="minorBidi"/>
          <w:cs/>
        </w:rPr>
        <w:t>ကိုဖတ်ပြီး သင့်အတွေးများကို စစ်ဆေးပါ။</w:t>
      </w:r>
    </w:p>
    <w:p w14:paraId="6DECAEB6" w14:textId="77777777" w:rsidR="000E788F" w:rsidRDefault="000E788F" w:rsidP="00DE6A02">
      <w:pPr>
        <w:rPr>
          <w:sz w:val="24"/>
          <w:lang w:val="en-GB" w:eastAsia="en-GB" w:bidi="ar-SA"/>
        </w:rPr>
      </w:pPr>
    </w:p>
    <w:p w14:paraId="565ADBE8" w14:textId="77777777" w:rsidR="007146B5" w:rsidRDefault="007146B5" w:rsidP="00DE6A02">
      <w:pPr>
        <w:rPr>
          <w:rFonts w:ascii="Myanmar Text" w:hAnsi="Myanmar Text" w:cs="Myanmar Text"/>
          <w:sz w:val="24"/>
          <w:lang w:val="en-GB" w:eastAsia="en-GB"/>
        </w:rPr>
      </w:pPr>
    </w:p>
    <w:p w14:paraId="52021981" w14:textId="77777777" w:rsidR="007146B5" w:rsidRDefault="007146B5" w:rsidP="00DE6A02">
      <w:pPr>
        <w:rPr>
          <w:rFonts w:ascii="Myanmar Text" w:hAnsi="Myanmar Text" w:cs="Myanmar Text"/>
          <w:sz w:val="24"/>
          <w:lang w:val="en-GB" w:eastAsia="en-GB"/>
        </w:rPr>
      </w:pPr>
    </w:p>
    <w:p w14:paraId="536B2633" w14:textId="77777777" w:rsidR="007146B5" w:rsidRDefault="007146B5" w:rsidP="00DE6A02">
      <w:pPr>
        <w:rPr>
          <w:rFonts w:ascii="Myanmar Text" w:hAnsi="Myanmar Text" w:cs="Myanmar Text"/>
          <w:sz w:val="24"/>
          <w:lang w:val="en-GB" w:eastAsia="en-GB"/>
        </w:rPr>
      </w:pPr>
    </w:p>
    <w:p w14:paraId="72E227A0" w14:textId="77777777" w:rsidR="007146B5" w:rsidRDefault="007146B5" w:rsidP="00DE6A02">
      <w:pPr>
        <w:rPr>
          <w:rFonts w:ascii="Myanmar Text" w:hAnsi="Myanmar Text" w:cs="Myanmar Text"/>
          <w:sz w:val="24"/>
          <w:lang w:val="en-GB" w:eastAsia="en-GB"/>
        </w:rPr>
      </w:pPr>
    </w:p>
    <w:p w14:paraId="07A98E81" w14:textId="77777777" w:rsidR="007146B5" w:rsidRDefault="007146B5" w:rsidP="00DE6A02">
      <w:pPr>
        <w:rPr>
          <w:rFonts w:ascii="Myanmar Text" w:hAnsi="Myanmar Text" w:cs="Myanmar Text"/>
          <w:sz w:val="24"/>
          <w:lang w:val="en-GB" w:eastAsia="en-GB"/>
        </w:rPr>
      </w:pPr>
    </w:p>
    <w:p w14:paraId="5A59477C" w14:textId="77777777" w:rsidR="007146B5" w:rsidRDefault="007146B5" w:rsidP="00DE6A02">
      <w:pPr>
        <w:rPr>
          <w:rFonts w:ascii="Myanmar Text" w:hAnsi="Myanmar Text" w:cs="Myanmar Text"/>
          <w:sz w:val="24"/>
          <w:lang w:val="en-GB" w:eastAsia="en-GB"/>
        </w:rPr>
      </w:pPr>
    </w:p>
    <w:p w14:paraId="73464190" w14:textId="77777777" w:rsidR="007146B5" w:rsidRDefault="007146B5" w:rsidP="00DE6A02">
      <w:pPr>
        <w:rPr>
          <w:rFonts w:ascii="Myanmar Text" w:hAnsi="Myanmar Text" w:cs="Myanmar Text"/>
          <w:sz w:val="24"/>
          <w:lang w:val="en-GB" w:eastAsia="en-GB"/>
        </w:rPr>
      </w:pPr>
    </w:p>
    <w:p w14:paraId="7807E41C" w14:textId="77777777" w:rsidR="007146B5" w:rsidRDefault="007146B5" w:rsidP="00DE6A02">
      <w:pPr>
        <w:rPr>
          <w:rFonts w:ascii="Myanmar Text" w:hAnsi="Myanmar Text" w:cs="Myanmar Text"/>
          <w:sz w:val="24"/>
          <w:lang w:val="en-GB" w:eastAsia="en-GB"/>
        </w:rPr>
      </w:pPr>
    </w:p>
    <w:p w14:paraId="2B6C0147" w14:textId="6979BAC9" w:rsidR="007146B5" w:rsidRDefault="007146B5" w:rsidP="00DE6A02">
      <w:pPr>
        <w:rPr>
          <w:rFonts w:ascii="Myanmar Text" w:hAnsi="Myanmar Text" w:cs="Myanmar Text"/>
          <w:sz w:val="24"/>
          <w:lang w:val="en-GB" w:eastAsia="en-GB"/>
        </w:rPr>
      </w:pPr>
    </w:p>
    <w:p w14:paraId="7DFFA17C" w14:textId="52E30489" w:rsidR="007146B5" w:rsidRDefault="007146B5" w:rsidP="00DE6A02">
      <w:pPr>
        <w:rPr>
          <w:rFonts w:ascii="Myanmar Text" w:hAnsi="Myanmar Text" w:cs="Myanmar Text"/>
          <w:sz w:val="24"/>
          <w:lang w:val="en-GB" w:eastAsia="en-GB"/>
        </w:rPr>
      </w:pPr>
    </w:p>
    <w:p w14:paraId="6A31EA96" w14:textId="18016F23" w:rsidR="007146B5" w:rsidRDefault="007146B5" w:rsidP="00DE6A02">
      <w:pPr>
        <w:rPr>
          <w:rFonts w:ascii="Myanmar Text" w:hAnsi="Myanmar Text" w:cs="Myanmar Text"/>
          <w:sz w:val="24"/>
          <w:lang w:val="en-GB" w:eastAsia="en-GB"/>
        </w:rPr>
      </w:pPr>
    </w:p>
    <w:p w14:paraId="0A1141BF" w14:textId="5314006C" w:rsidR="007146B5" w:rsidRDefault="007146B5" w:rsidP="00DE6A02">
      <w:pPr>
        <w:rPr>
          <w:rFonts w:ascii="Myanmar Text" w:hAnsi="Myanmar Text" w:cs="Myanmar Text"/>
          <w:sz w:val="24"/>
          <w:lang w:val="en-GB" w:eastAsia="en-GB"/>
        </w:rPr>
      </w:pPr>
    </w:p>
    <w:p w14:paraId="41610660" w14:textId="423E743B" w:rsidR="007146B5" w:rsidRDefault="007146B5" w:rsidP="00DE6A02">
      <w:pPr>
        <w:rPr>
          <w:rFonts w:ascii="Myanmar Text" w:hAnsi="Myanmar Text" w:cs="Myanmar Text"/>
          <w:sz w:val="24"/>
          <w:lang w:val="en-GB" w:eastAsia="en-GB"/>
        </w:rPr>
      </w:pPr>
    </w:p>
    <w:p w14:paraId="70FDCFBA" w14:textId="5416F9AC" w:rsidR="007146B5" w:rsidRDefault="007146B5" w:rsidP="00DE6A02">
      <w:pPr>
        <w:rPr>
          <w:rFonts w:ascii="Myanmar Text" w:hAnsi="Myanmar Text" w:cs="Myanmar Text"/>
          <w:sz w:val="24"/>
          <w:lang w:val="en-GB" w:eastAsia="en-GB"/>
        </w:rPr>
      </w:pPr>
    </w:p>
    <w:p w14:paraId="107512EE" w14:textId="7EBB4D9C" w:rsidR="007146B5" w:rsidRDefault="007146B5" w:rsidP="00DE6A02">
      <w:pPr>
        <w:rPr>
          <w:rFonts w:ascii="Myanmar Text" w:hAnsi="Myanmar Text" w:cs="Myanmar Text"/>
          <w:sz w:val="24"/>
          <w:lang w:val="en-GB" w:eastAsia="en-GB"/>
        </w:rPr>
      </w:pPr>
      <w:r w:rsidRPr="00DE6A02">
        <w:rPr>
          <w:noProof/>
        </w:rPr>
        <mc:AlternateContent>
          <mc:Choice Requires="wps">
            <w:drawing>
              <wp:anchor distT="45720" distB="45720" distL="114300" distR="114300" simplePos="0" relativeHeight="251702272" behindDoc="0" locked="0" layoutInCell="1" allowOverlap="1" wp14:anchorId="18D3848F" wp14:editId="09FBCA8E">
                <wp:simplePos x="0" y="0"/>
                <wp:positionH relativeFrom="margin">
                  <wp:posOffset>-51435</wp:posOffset>
                </wp:positionH>
                <wp:positionV relativeFrom="paragraph">
                  <wp:posOffset>25400</wp:posOffset>
                </wp:positionV>
                <wp:extent cx="6313805" cy="5550535"/>
                <wp:effectExtent l="0" t="0" r="10795" b="12065"/>
                <wp:wrapSquare wrapText="bothSides"/>
                <wp:docPr id="6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313805" cy="5550535"/>
                        </a:xfrm>
                        <a:prstGeom prst="rect">
                          <a:avLst/>
                        </a:prstGeom>
                        <a:solidFill>
                          <a:schemeClr val="accent1">
                            <a:lumMod val="20000"/>
                            <a:lumOff val="80000"/>
                          </a:schemeClr>
                        </a:solidFill>
                        <a:ln w="9525">
                          <a:solidFill>
                            <a:srgbClr val="000000"/>
                          </a:solidFill>
                          <a:miter lim="800000"/>
                          <a:headEnd/>
                          <a:tailEnd/>
                        </a:ln>
                      </wps:spPr>
                      <wps:txbx>
                        <w:txbxContent>
                          <w:p w14:paraId="4075E78D" w14:textId="5623D6A3" w:rsidR="00A05AF9" w:rsidRPr="00BA32E7" w:rsidRDefault="00A05AF9" w:rsidP="00B713C5">
                            <w:pPr>
                              <w:spacing w:after="120" w:line="240" w:lineRule="auto"/>
                              <w:jc w:val="center"/>
                              <w:rPr>
                                <w:bCs/>
                                <w:sz w:val="28"/>
                                <w:szCs w:val="24"/>
                                <w:u w:val="single"/>
                              </w:rPr>
                            </w:pPr>
                            <w:r w:rsidRPr="00BA32E7">
                              <w:rPr>
                                <w:rFonts w:ascii="Myanmar Text" w:hAnsi="Myanmar Text" w:cs="Myanmar Text" w:hint="cs"/>
                                <w:bCs/>
                                <w:sz w:val="28"/>
                                <w:szCs w:val="24"/>
                                <w:u w:val="single"/>
                                <w:cs/>
                              </w:rPr>
                              <w:t>မူပိုင်ခွင့်ဟူသည်အဘယ်နည်း။</w:t>
                            </w:r>
                            <w:r w:rsidRPr="00BA32E7">
                              <w:rPr>
                                <w:rFonts w:hint="cs"/>
                                <w:bCs/>
                                <w:sz w:val="28"/>
                                <w:szCs w:val="24"/>
                                <w:u w:val="single"/>
                                <w:cs/>
                              </w:rPr>
                              <w:t xml:space="preserve"> </w:t>
                            </w:r>
                            <w:r w:rsidR="00FB0AB9">
                              <w:rPr>
                                <w:rFonts w:cs="Myanmar Text" w:hint="cs"/>
                                <w:bCs/>
                                <w:sz w:val="28"/>
                                <w:szCs w:val="24"/>
                                <w:u w:val="single"/>
                                <w:cs/>
                              </w:rPr>
                              <w:t>အ</w:t>
                            </w:r>
                            <w:r w:rsidRPr="00BA32E7">
                              <w:rPr>
                                <w:rFonts w:ascii="Myanmar Text" w:hAnsi="Myanmar Text" w:cs="Myanmar Text" w:hint="cs"/>
                                <w:bCs/>
                                <w:sz w:val="28"/>
                                <w:szCs w:val="24"/>
                                <w:u w:val="single"/>
                                <w:cs/>
                              </w:rPr>
                              <w:t>ဘ</w:t>
                            </w:r>
                            <w:r w:rsidR="00FB0AB9">
                              <w:rPr>
                                <w:rFonts w:ascii="Myanmar Text" w:hAnsi="Myanmar Text" w:cs="Myanmar Text" w:hint="cs"/>
                                <w:bCs/>
                                <w:sz w:val="28"/>
                                <w:szCs w:val="24"/>
                                <w:u w:val="single"/>
                                <w:cs/>
                              </w:rPr>
                              <w:t>ယ့်</w:t>
                            </w:r>
                            <w:r w:rsidRPr="00BA32E7">
                              <w:rPr>
                                <w:rFonts w:ascii="Myanmar Text" w:hAnsi="Myanmar Text" w:cs="Myanmar Text" w:hint="cs"/>
                                <w:bCs/>
                                <w:sz w:val="28"/>
                                <w:szCs w:val="24"/>
                                <w:u w:val="single"/>
                                <w:cs/>
                              </w:rPr>
                              <w:t>ကြောင့်အရေးကြီးသနည်း</w:t>
                            </w:r>
                            <w:r w:rsidR="00FB0AB9">
                              <w:rPr>
                                <w:rFonts w:ascii="Myanmar Text" w:hAnsi="Myanmar Text" w:cs="Myanmar Text" w:hint="cs"/>
                                <w:bCs/>
                                <w:sz w:val="28"/>
                                <w:szCs w:val="24"/>
                                <w:u w:val="single"/>
                                <w:cs/>
                              </w:rPr>
                              <w:t>။</w:t>
                            </w:r>
                            <w:r w:rsidRPr="00BA32E7">
                              <w:rPr>
                                <w:bCs/>
                                <w:sz w:val="28"/>
                                <w:szCs w:val="24"/>
                                <w:u w:val="single"/>
                              </w:rPr>
                              <w:t xml:space="preserve"> </w:t>
                            </w:r>
                          </w:p>
                          <w:p w14:paraId="023FAB91" w14:textId="468344F3" w:rsidR="00A05AF9" w:rsidRPr="00B713C5" w:rsidRDefault="00A05AF9" w:rsidP="00B713C5">
                            <w:pPr>
                              <w:spacing w:after="120" w:line="240" w:lineRule="auto"/>
                              <w:rPr>
                                <w:rFonts w:cstheme="minorBidi"/>
                              </w:rPr>
                            </w:pPr>
                            <w:r w:rsidRPr="00B713C5">
                              <w:rPr>
                                <w:rFonts w:cstheme="minorBidi"/>
                                <w:cs/>
                              </w:rPr>
                              <w:t>မူပိုင်ခွင့်ဟူသည်မှာ အများပြည်သူ၏ လုပ်ငန်းကိုကာကွယ်ပေးသည့် ဥပဒေဖြစ်သည်။ မိမိအလုပ်အား မူပိုင်</w:t>
                            </w:r>
                            <w:r w:rsidR="00A8039E">
                              <w:rPr>
                                <w:rFonts w:cstheme="minorBidi" w:hint="cs"/>
                                <w:cs/>
                              </w:rPr>
                              <w:t xml:space="preserve"> </w:t>
                            </w:r>
                            <w:r w:rsidRPr="00B713C5">
                              <w:rPr>
                                <w:rFonts w:cstheme="minorBidi"/>
                                <w:cs/>
                              </w:rPr>
                              <w:t xml:space="preserve">ထားသည့် လူပုဂ္ဂိုလ်၊ အဖွဲ့အစည်းတို့ကို မူပိုင်ရှင်ဟုခေါ်ဆိုသည်။  မူပိုင်ရှင်မှ </w:t>
                            </w:r>
                            <w:r w:rsidR="00A8039E">
                              <w:rPr>
                                <w:rFonts w:cstheme="minorBidi" w:hint="cs"/>
                                <w:cs/>
                              </w:rPr>
                              <w:t>မိမိ</w:t>
                            </w:r>
                            <w:r w:rsidR="00A8039E" w:rsidRPr="00B713C5">
                              <w:rPr>
                                <w:rFonts w:cstheme="minorBidi"/>
                                <w:cs/>
                              </w:rPr>
                              <w:t xml:space="preserve">၏လက်ရာကို </w:t>
                            </w:r>
                            <w:r w:rsidRPr="00B713C5">
                              <w:rPr>
                                <w:rFonts w:cstheme="minorBidi"/>
                                <w:cs/>
                              </w:rPr>
                              <w:t>သုံးသူနှင့် အသုံးပြုပုံ</w:t>
                            </w:r>
                            <w:r w:rsidR="00A8039E">
                              <w:rPr>
                                <w:rFonts w:cstheme="minorBidi" w:hint="cs"/>
                                <w:cs/>
                              </w:rPr>
                              <w:t xml:space="preserve"> </w:t>
                            </w:r>
                            <w:r w:rsidRPr="00B713C5">
                              <w:rPr>
                                <w:rFonts w:cstheme="minorBidi"/>
                                <w:cs/>
                              </w:rPr>
                              <w:t>တို့ကို ထိန်းချုပ်နိုင်သည်။ ဖန်တီးသူထံမှ ခိုးယူခြင်းကို တားမြစ်နိုင်သောကြောင့် မူပိုင်ခွင့်</w:t>
                            </w:r>
                            <w:r w:rsidR="00A8039E">
                              <w:rPr>
                                <w:rFonts w:cstheme="minorBidi" w:hint="cs"/>
                                <w:cs/>
                              </w:rPr>
                              <w:t>သည်</w:t>
                            </w:r>
                            <w:r w:rsidRPr="00B713C5">
                              <w:rPr>
                                <w:rFonts w:cstheme="minorBidi"/>
                                <w:cs/>
                              </w:rPr>
                              <w:t xml:space="preserve"> အရေးကြီးပါသည်။ မူပိုင်ခွင့်ထားသည့် လက်ရာများ</w:t>
                            </w:r>
                            <w:r w:rsidR="005B58C3">
                              <w:rPr>
                                <w:rFonts w:cstheme="minorBidi" w:hint="cs"/>
                                <w:cs/>
                              </w:rPr>
                              <w:t>တွင်</w:t>
                            </w:r>
                            <w:r w:rsidRPr="00B713C5">
                              <w:rPr>
                                <w:rFonts w:cstheme="minorBidi"/>
                                <w:cs/>
                              </w:rPr>
                              <w:t xml:space="preserve"> ရုပ်ရှင်၊ ဂီတ၊ စာအုပ်၊ ဓ</w:t>
                            </w:r>
                            <w:r w:rsidR="005B58C3">
                              <w:rPr>
                                <w:rFonts w:cstheme="minorBidi" w:hint="cs"/>
                                <w:cs/>
                              </w:rPr>
                              <w:t>ာ</w:t>
                            </w:r>
                            <w:r w:rsidRPr="00B713C5">
                              <w:rPr>
                                <w:rFonts w:cstheme="minorBidi"/>
                                <w:cs/>
                              </w:rPr>
                              <w:t xml:space="preserve">တ်ပုံ၊ အပလီကေးရှင်းနှင့် ၀က်ဘဆိုက်တို့ပါ၀င်သည်။ </w:t>
                            </w:r>
                          </w:p>
                          <w:p w14:paraId="05ADC10F" w14:textId="505F5D41" w:rsidR="00A05AF9" w:rsidRPr="00B713C5" w:rsidRDefault="00A05AF9" w:rsidP="00B713C5">
                            <w:pPr>
                              <w:spacing w:after="120" w:line="240" w:lineRule="auto"/>
                              <w:rPr>
                                <w:rFonts w:cstheme="minorBidi"/>
                              </w:rPr>
                            </w:pPr>
                            <w:r w:rsidRPr="00B713C5">
                              <w:rPr>
                                <w:rFonts w:cstheme="minorBidi"/>
                                <w:cs/>
                              </w:rPr>
                              <w:t>ဒစ်ဂျစ်တယ်အရင်းအမြစ်သုံးသည့်အခါ မူပိုင်ခွင့်ကို ထည့်စဥ်းစားရ</w:t>
                            </w:r>
                            <w:r w:rsidR="00B77C27">
                              <w:rPr>
                                <w:rFonts w:cstheme="minorBidi" w:hint="cs"/>
                                <w:cs/>
                              </w:rPr>
                              <w:t>ပါ</w:t>
                            </w:r>
                            <w:r w:rsidRPr="00B713C5">
                              <w:rPr>
                                <w:rFonts w:cstheme="minorBidi"/>
                                <w:cs/>
                              </w:rPr>
                              <w:t>မည်။ အွန်လိုင်းအရင်းအမြစ်ကို တရား၀င်</w:t>
                            </w:r>
                            <w:r w:rsidR="00B77C27">
                              <w:rPr>
                                <w:rFonts w:cstheme="minorBidi" w:hint="cs"/>
                                <w:cs/>
                              </w:rPr>
                              <w:t xml:space="preserve"> </w:t>
                            </w:r>
                            <w:r w:rsidRPr="00B713C5">
                              <w:rPr>
                                <w:rFonts w:cstheme="minorBidi"/>
                                <w:cs/>
                              </w:rPr>
                              <w:t>သုံးနိုင်</w:t>
                            </w:r>
                            <w:r w:rsidR="00B77C27">
                              <w:rPr>
                                <w:rFonts w:cstheme="minorBidi" w:hint="cs"/>
                                <w:cs/>
                              </w:rPr>
                              <w:t>သည့် နည်းလမ်းများရှိ</w:t>
                            </w:r>
                            <w:r w:rsidRPr="00B713C5">
                              <w:rPr>
                                <w:rFonts w:cstheme="minorBidi"/>
                                <w:cs/>
                              </w:rPr>
                              <w:t xml:space="preserve">သော်လည်း သုံးခွင့်မရှိသည့် နည်းလမ်းများလည်း ရှိသေးသည်။ လိုက်နာရမည့် နိုင်ငံတကာ၊ နိုင်ငံတွင်း မူပိုင်ခွင့် ဥပဒေများ ရှိပါသည်။ ထို့ကြောင့် မူပိုင်ခွင့်၏ </w:t>
                            </w:r>
                            <w:r w:rsidR="0092363B" w:rsidRPr="00B713C5">
                              <w:rPr>
                                <w:rFonts w:cstheme="minorBidi"/>
                                <w:cs/>
                              </w:rPr>
                              <w:t>အခြေခံ</w:t>
                            </w:r>
                            <w:r w:rsidR="0092363B">
                              <w:rPr>
                                <w:rFonts w:cstheme="minorBidi" w:hint="cs"/>
                                <w:cs/>
                              </w:rPr>
                              <w:t>မူ</w:t>
                            </w:r>
                            <w:r w:rsidR="00DC7CC2">
                              <w:rPr>
                                <w:rFonts w:cstheme="minorBidi" w:hint="cs"/>
                                <w:cs/>
                              </w:rPr>
                              <w:t>အချို့</w:t>
                            </w:r>
                            <w:r w:rsidR="0092363B" w:rsidRPr="00B713C5">
                              <w:rPr>
                                <w:rFonts w:cstheme="minorBidi"/>
                                <w:cs/>
                              </w:rPr>
                              <w:t xml:space="preserve">နှင့် </w:t>
                            </w:r>
                            <w:r w:rsidR="00DC7CC2">
                              <w:rPr>
                                <w:rFonts w:cstheme="minorBidi" w:hint="cs"/>
                                <w:cs/>
                              </w:rPr>
                              <w:t xml:space="preserve">မိမိ၏သုံးစွဲမှု </w:t>
                            </w:r>
                            <w:r w:rsidRPr="00B713C5">
                              <w:rPr>
                                <w:rFonts w:cstheme="minorBidi"/>
                                <w:cs/>
                              </w:rPr>
                              <w:t>တရား၀င်မ၀င် စစ်ဆေးနိုင်သည့်  နည်းလမ်းများ</w:t>
                            </w:r>
                            <w:r w:rsidR="0092363B">
                              <w:rPr>
                                <w:rFonts w:cstheme="minorBidi" w:hint="cs"/>
                                <w:cs/>
                              </w:rPr>
                              <w:t>ကို</w:t>
                            </w:r>
                            <w:r w:rsidRPr="00B713C5">
                              <w:rPr>
                                <w:rFonts w:cstheme="minorBidi"/>
                                <w:cs/>
                              </w:rPr>
                              <w:t>နားလည်</w:t>
                            </w:r>
                            <w:r w:rsidR="0092363B">
                              <w:rPr>
                                <w:rFonts w:cstheme="minorBidi" w:hint="cs"/>
                                <w:cs/>
                              </w:rPr>
                              <w:t>ရန်</w:t>
                            </w:r>
                            <w:r w:rsidRPr="00B713C5">
                              <w:rPr>
                                <w:rFonts w:cstheme="minorBidi"/>
                                <w:cs/>
                              </w:rPr>
                              <w:t xml:space="preserve"> အရေးကြီးပါသည်။ </w:t>
                            </w:r>
                          </w:p>
                          <w:p w14:paraId="2DABD967" w14:textId="6E8A9073" w:rsidR="00A05AF9" w:rsidRPr="00B713C5" w:rsidRDefault="00A05AF9" w:rsidP="00B713C5">
                            <w:pPr>
                              <w:spacing w:after="120" w:line="240" w:lineRule="auto"/>
                              <w:rPr>
                                <w:rFonts w:cstheme="minorBidi"/>
                              </w:rPr>
                            </w:pPr>
                            <w:r w:rsidRPr="00B713C5">
                              <w:rPr>
                                <w:rFonts w:cstheme="minorBidi"/>
                                <w:cs/>
                              </w:rPr>
                              <w:t>စိတ်မပူပါနှင့်။ တရား၀င်ဆောင်ရွက်</w:t>
                            </w:r>
                            <w:r w:rsidR="00866139">
                              <w:rPr>
                                <w:rFonts w:cstheme="minorBidi" w:hint="cs"/>
                                <w:cs/>
                              </w:rPr>
                              <w:t xml:space="preserve">ရန် </w:t>
                            </w:r>
                            <w:r w:rsidRPr="00B713C5">
                              <w:rPr>
                                <w:rFonts w:cstheme="minorBidi"/>
                                <w:cs/>
                              </w:rPr>
                              <w:t>မခက်ခဲပါ။ သို့သော် ဖြစ်နိုင်သည့်အရာနှင့် မဖြစ်နိုင်သည့်အရာ</w:t>
                            </w:r>
                            <w:r w:rsidR="0070190D">
                              <w:rPr>
                                <w:rFonts w:cstheme="minorBidi" w:hint="cs"/>
                                <w:cs/>
                              </w:rPr>
                              <w:t xml:space="preserve">၊ မိမိ </w:t>
                            </w:r>
                            <w:r w:rsidRPr="00B713C5">
                              <w:rPr>
                                <w:rFonts w:cstheme="minorBidi"/>
                                <w:cs/>
                              </w:rPr>
                              <w:t>နားလည်</w:t>
                            </w:r>
                            <w:r w:rsidR="00875CBB">
                              <w:rPr>
                                <w:rFonts w:cstheme="minorBidi" w:hint="cs"/>
                                <w:cs/>
                              </w:rPr>
                              <w:t xml:space="preserve">မှုအတွက် </w:t>
                            </w:r>
                            <w:r w:rsidRPr="00B713C5">
                              <w:rPr>
                                <w:rFonts w:cstheme="minorBidi"/>
                                <w:cs/>
                              </w:rPr>
                              <w:t>သတင်းအချက်အလက်များ</w:t>
                            </w:r>
                            <w:r w:rsidR="0070190D">
                              <w:rPr>
                                <w:rFonts w:cstheme="minorBidi" w:hint="cs"/>
                                <w:cs/>
                              </w:rPr>
                              <w:t>ကို</w:t>
                            </w:r>
                            <w:r w:rsidRPr="00B713C5">
                              <w:rPr>
                                <w:rFonts w:cstheme="minorBidi"/>
                                <w:cs/>
                              </w:rPr>
                              <w:t xml:space="preserve"> </w:t>
                            </w:r>
                            <w:r w:rsidR="0070190D">
                              <w:rPr>
                                <w:rFonts w:cstheme="minorBidi" w:hint="cs"/>
                                <w:cs/>
                              </w:rPr>
                              <w:t xml:space="preserve">မည်သည့်နေရာတွင် </w:t>
                            </w:r>
                            <w:r w:rsidRPr="00B713C5">
                              <w:rPr>
                                <w:rFonts w:cstheme="minorBidi"/>
                                <w:cs/>
                              </w:rPr>
                              <w:t>ရှာရမည်ဖြစ်ကြောင်း</w:t>
                            </w:r>
                            <w:r w:rsidR="0070190D" w:rsidRPr="000B7319">
                              <w:rPr>
                                <w:rFonts w:cstheme="minorBidi" w:hint="cs"/>
                                <w:cs/>
                              </w:rPr>
                              <w:t xml:space="preserve">တို့ကို </w:t>
                            </w:r>
                            <w:r w:rsidRPr="00B713C5">
                              <w:rPr>
                                <w:rFonts w:cstheme="minorBidi"/>
                                <w:cs/>
                              </w:rPr>
                              <w:t xml:space="preserve">နားလည်ရန် လိုအပ်ပါသည်။ </w:t>
                            </w:r>
                          </w:p>
                          <w:p w14:paraId="450AD760" w14:textId="36918AA9" w:rsidR="00A05AF9" w:rsidRPr="00B713C5" w:rsidRDefault="00A05AF9" w:rsidP="00B713C5">
                            <w:pPr>
                              <w:spacing w:after="120" w:line="240" w:lineRule="auto"/>
                              <w:rPr>
                                <w:rFonts w:cstheme="minorBidi"/>
                              </w:rPr>
                            </w:pPr>
                            <w:r w:rsidRPr="00B713C5">
                              <w:rPr>
                                <w:rFonts w:cstheme="minorBidi"/>
                                <w:cs/>
                              </w:rPr>
                              <w:t>၂၀၁၉</w:t>
                            </w:r>
                            <w:r w:rsidR="00875CBB">
                              <w:rPr>
                                <w:rFonts w:cstheme="minorBidi" w:hint="cs"/>
                                <w:cs/>
                              </w:rPr>
                              <w:t xml:space="preserve"> ခုနှစ် </w:t>
                            </w:r>
                            <w:r w:rsidRPr="00B713C5">
                              <w:rPr>
                                <w:rFonts w:cstheme="minorBidi"/>
                                <w:cs/>
                              </w:rPr>
                              <w:t>မေလတွင် မြန်မာနိုင်ငံ၌ မူပိုင်ခွင့်ဥပဒေသစ်ကို ပြဌာန်းခဲ့သည်။ ဥပဒေသစ်</w:t>
                            </w:r>
                            <w:r w:rsidR="009C3BD8">
                              <w:rPr>
                                <w:rFonts w:cstheme="minorBidi" w:hint="cs"/>
                                <w:cs/>
                              </w:rPr>
                              <w:t xml:space="preserve">သည် </w:t>
                            </w:r>
                            <w:r w:rsidRPr="00B713C5">
                              <w:rPr>
                                <w:rFonts w:cstheme="minorBidi"/>
                                <w:cs/>
                              </w:rPr>
                              <w:t xml:space="preserve">ပစ္စည်းမျိုးစုံကို ကာကွယ်မှု အမျိုးမျိုးပေးသည်။ ရုပ်ပိုင်းနှင့် ဒစ်ဂျစ်တယ်ပိုင်းဖောမက်ကို ကာကွယ်ပေးကာ </w:t>
                            </w:r>
                            <w:r w:rsidR="001B2FF1" w:rsidRPr="00B713C5">
                              <w:rPr>
                                <w:rFonts w:cstheme="minorBidi"/>
                                <w:cs/>
                              </w:rPr>
                              <w:t>သင်ယူမှု</w:t>
                            </w:r>
                            <w:r w:rsidRPr="00B713C5">
                              <w:rPr>
                                <w:rFonts w:cstheme="minorBidi"/>
                                <w:cs/>
                              </w:rPr>
                              <w:t>အရင်းအမြစ်</w:t>
                            </w:r>
                            <w:r w:rsidR="009C3BD8">
                              <w:rPr>
                                <w:rFonts w:cstheme="minorBidi" w:hint="cs"/>
                                <w:cs/>
                              </w:rPr>
                              <w:t xml:space="preserve"> </w:t>
                            </w:r>
                            <w:r w:rsidRPr="00B713C5">
                              <w:rPr>
                                <w:rFonts w:cstheme="minorBidi"/>
                                <w:cs/>
                              </w:rPr>
                              <w:t>ကဲ့သို့သော အရာများကို ဖလှယ်</w:t>
                            </w:r>
                            <w:r w:rsidR="00167727">
                              <w:rPr>
                                <w:rFonts w:cstheme="minorBidi" w:hint="cs"/>
                                <w:cs/>
                              </w:rPr>
                              <w:t xml:space="preserve">ပုံနှင့် </w:t>
                            </w:r>
                            <w:r w:rsidRPr="00B713C5">
                              <w:rPr>
                                <w:rFonts w:cstheme="minorBidi"/>
                                <w:cs/>
                              </w:rPr>
                              <w:t>ပြုပြင်သုံးစွဲ</w:t>
                            </w:r>
                            <w:r w:rsidR="00167727">
                              <w:rPr>
                                <w:rFonts w:cstheme="minorBidi" w:hint="cs"/>
                                <w:cs/>
                              </w:rPr>
                              <w:t>ပုံတို့</w:t>
                            </w:r>
                            <w:r w:rsidR="000F1408">
                              <w:rPr>
                                <w:rFonts w:cstheme="minorBidi" w:hint="cs"/>
                                <w:cs/>
                              </w:rPr>
                              <w:t>အပေ</w:t>
                            </w:r>
                            <w:r w:rsidR="000F1408">
                              <w:rPr>
                                <w:rFonts w:ascii="Pyidaungsu" w:hAnsi="Pyidaungsu" w:cs="Pyidaungsu"/>
                                <w:cs/>
                              </w:rPr>
                              <w:t></w:t>
                            </w:r>
                            <w:r w:rsidR="00167727">
                              <w:rPr>
                                <w:rFonts w:cstheme="minorBidi" w:hint="cs"/>
                                <w:cs/>
                              </w:rPr>
                              <w:t xml:space="preserve"> </w:t>
                            </w:r>
                            <w:r w:rsidR="000F1408">
                              <w:rPr>
                                <w:rFonts w:cstheme="minorBidi" w:hint="cs"/>
                                <w:cs/>
                              </w:rPr>
                              <w:t>သက်ရောက်မှုရှိ</w:t>
                            </w:r>
                            <w:r w:rsidRPr="00B713C5">
                              <w:rPr>
                                <w:rFonts w:cstheme="minorBidi"/>
                                <w:cs/>
                              </w:rPr>
                              <w:t xml:space="preserve">ပါသည်။  </w:t>
                            </w:r>
                          </w:p>
                          <w:p w14:paraId="573BDC05" w14:textId="47218495" w:rsidR="00A05AF9" w:rsidRPr="00B713C5" w:rsidRDefault="00A05AF9" w:rsidP="00B713C5">
                            <w:pPr>
                              <w:spacing w:after="120" w:line="240" w:lineRule="auto"/>
                              <w:rPr>
                                <w:rFonts w:cs="Myanmar Text"/>
                              </w:rPr>
                            </w:pPr>
                            <w:r w:rsidRPr="00B713C5">
                              <w:rPr>
                                <w:rFonts w:cstheme="minorBidi"/>
                                <w:cs/>
                              </w:rPr>
                              <w:t>သင့်ပညာရေး</w:t>
                            </w:r>
                            <w:r w:rsidR="000F1408">
                              <w:rPr>
                                <w:rFonts w:cstheme="minorBidi" w:hint="cs"/>
                                <w:cs/>
                              </w:rPr>
                              <w:t>ဒီဂရီ</w:t>
                            </w:r>
                            <w:r w:rsidRPr="00B713C5">
                              <w:rPr>
                                <w:rFonts w:cstheme="minorBidi"/>
                                <w:cs/>
                              </w:rPr>
                              <w:t xml:space="preserve">ကောလိပ်တွင် မူပိုင်ခွင့်သုံးပုံကို စစ်ဆေးရန် တာ၀န်ရှိလျှင် </w:t>
                            </w:r>
                            <w:hyperlink r:id="rId21" w:history="1">
                              <w:r w:rsidRPr="00B713C5">
                                <w:rPr>
                                  <w:rStyle w:val="Hyperlink"/>
                                </w:rPr>
                                <w:t>http://myanmarip.moe-st.gov.mm/LAWS/CR.pdf</w:t>
                              </w:r>
                            </w:hyperlink>
                            <w:r w:rsidRPr="00B713C5">
                              <w:rPr>
                                <w:rStyle w:val="Hyperlink"/>
                                <w:rFonts w:cstheme="minorBidi"/>
                                <w:cs/>
                              </w:rPr>
                              <w:t xml:space="preserve"> </w:t>
                            </w:r>
                            <w:r w:rsidRPr="00B713C5">
                              <w:rPr>
                                <w:rFonts w:ascii="Myanmar Text" w:hAnsi="Myanmar Text" w:cs="Myanmar Text"/>
                                <w:cs/>
                              </w:rPr>
                              <w:t>၌</w:t>
                            </w:r>
                            <w:r w:rsidR="003642EF">
                              <w:rPr>
                                <w:rFonts w:ascii="Myanmar Text" w:hAnsi="Myanmar Text" w:cs="Myanmar Text" w:hint="cs"/>
                                <w:cs/>
                              </w:rPr>
                              <w:t xml:space="preserve"> </w:t>
                            </w:r>
                            <w:r w:rsidRPr="00B713C5">
                              <w:rPr>
                                <w:rFonts w:ascii="Myanmar Text" w:hAnsi="Myanmar Text" w:cs="Myanmar Text"/>
                                <w:cs/>
                              </w:rPr>
                              <w:t>(မြန်မာဘာသာဖြင့်)</w:t>
                            </w:r>
                            <w:r w:rsidRPr="00B713C5">
                              <w:rPr>
                                <w:rFonts w:cs="Myanmar Text"/>
                                <w:cs/>
                              </w:rPr>
                              <w:t xml:space="preserve"> ဥပဒေကို ဖတ်ရှုနိုင်ပါသည်။ ရံဖန်ရံခါ အသေးစိပ် စစ်ဆေးရန်</w:t>
                            </w:r>
                            <w:r w:rsidR="003642EF">
                              <w:rPr>
                                <w:rFonts w:cs="Myanmar Text" w:hint="cs"/>
                                <w:cs/>
                              </w:rPr>
                              <w:t xml:space="preserve"> </w:t>
                            </w:r>
                            <w:r w:rsidRPr="00B713C5">
                              <w:rPr>
                                <w:rFonts w:cs="Myanmar Text"/>
                                <w:cs/>
                              </w:rPr>
                              <w:t xml:space="preserve">လိုအပ်ပါသည်။ ဤယူနစ်တွင် မူပိုင်ခွင့်ဥပဒေ </w:t>
                            </w:r>
                            <w:r w:rsidR="003642EF">
                              <w:rPr>
                                <w:rFonts w:cs="Myanmar Text" w:hint="cs"/>
                                <w:cs/>
                              </w:rPr>
                              <w:t>နယ်ပယ်</w:t>
                            </w:r>
                            <w:r w:rsidR="003642EF" w:rsidRPr="00B713C5">
                              <w:rPr>
                                <w:rFonts w:cs="Myanmar Text"/>
                                <w:cs/>
                              </w:rPr>
                              <w:t>အားလုံး</w:t>
                            </w:r>
                            <w:r w:rsidR="003642EF">
                              <w:rPr>
                                <w:rFonts w:cs="Myanmar Text" w:hint="cs"/>
                                <w:cs/>
                              </w:rPr>
                              <w:t>ကို</w:t>
                            </w:r>
                            <w:r w:rsidR="003642EF" w:rsidRPr="00B713C5">
                              <w:rPr>
                                <w:rFonts w:cs="Myanmar Text"/>
                                <w:cs/>
                              </w:rPr>
                              <w:t xml:space="preserve"> </w:t>
                            </w:r>
                            <w:r w:rsidRPr="00B713C5">
                              <w:rPr>
                                <w:rFonts w:cs="Myanmar Text"/>
                                <w:cs/>
                              </w:rPr>
                              <w:t>လေ့လာမည်မဟုတ်ပါ။ ဥပဒေကို လိုက်နာ</w:t>
                            </w:r>
                            <w:r w:rsidR="00203EEC">
                              <w:rPr>
                                <w:rFonts w:cs="Myanmar Text" w:hint="cs"/>
                                <w:cs/>
                              </w:rPr>
                              <w:t>ရန် အတွက်</w:t>
                            </w:r>
                            <w:r w:rsidRPr="00B713C5">
                              <w:rPr>
                                <w:rFonts w:cs="Myanmar Text"/>
                                <w:cs/>
                              </w:rPr>
                              <w:t xml:space="preserve"> အထောက်အကူပြုမည့် </w:t>
                            </w:r>
                            <w:r w:rsidR="00203EEC" w:rsidRPr="00B713C5">
                              <w:rPr>
                                <w:rFonts w:cs="Myanmar Text"/>
                                <w:cs/>
                              </w:rPr>
                              <w:t>အခြေခံ</w:t>
                            </w:r>
                            <w:r w:rsidR="00203EEC">
                              <w:rPr>
                                <w:rFonts w:cs="Myanmar Text" w:hint="cs"/>
                                <w:cs/>
                              </w:rPr>
                              <w:t xml:space="preserve">မူအချို့ </w:t>
                            </w:r>
                            <w:r w:rsidR="00203EEC" w:rsidRPr="00B713C5">
                              <w:rPr>
                                <w:rFonts w:cs="Myanmar Text"/>
                                <w:cs/>
                              </w:rPr>
                              <w:t xml:space="preserve">သာ </w:t>
                            </w:r>
                            <w:r w:rsidRPr="00B713C5">
                              <w:rPr>
                                <w:rFonts w:cstheme="minorBidi"/>
                                <w:cs/>
                              </w:rPr>
                              <w:t>လေ့လာပါမည်။</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8D3848F" id="_x0000_s1029" type="#_x0000_t202" style="position:absolute;margin-left:-4.05pt;margin-top:2pt;width:497.15pt;height:437.05pt;z-index:25170227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U75SSgIAAIsEAAAOAAAAZHJzL2Uyb0RvYy54bWysVNtu2zAMfR+wfxD0vthx4iw14hRdug4D&#10;ugvQ7gNkWY6FSaInKbGzrx8lO1m6vQ17MSSSOjzkIb25HbQiR2GdBFPS+SylRBgOtTT7kn57fniz&#10;psR5ZmqmwIiSnoSjt9vXrzZ9V4gMWlC1sARBjCv6rqSt912RJI63QjM3g04YdDZgNfN4tfuktqxH&#10;dK2SLE1XSQ+27ixw4Rxa70cn3Ub8phHcf2kaJzxRJUVuPn5t/Fbhm2w3rNhb1rWSTzTYP7DQTBpM&#10;eoG6Z56Rg5V/QWnJLTho/IyDTqBpJBexBqxmnv5RzVPLOhFrwea47tIm9/9g+efjV0tkXdJVRolh&#10;GjV6FoMn72AgWWhP37kCo546jPMDmlHmWKrrHoF/d8TArmVmL+6shb4VrEZ68/AyuXo64rgAUvWf&#10;oMY07OAhAg2N1aF32A2C6CjT6SJNoMLRuFrMF+s0p4SjL8/zNF/kMQcrzs876/wHAZqEQ0ktah/h&#10;2fHR+UCHFeeQkM2BkvWDVCpewryJnbLkyHBSGOfC+LFMddDId7TjxKXTzKAZJ2s0r89mTBEnNyDF&#10;hC+SKEP6kt7kWT727wUBu68u6QPcmCcAXodp6XFdlNQljUknMqHr700dh9kzqcYzPlZmkiF0ftTA&#10;D9UQBV+c1a2gPqEuFsbtwG3GQwv2JyU9bkZJ3Y8Ds4IS9dGgtjfz5TKsUrws87cZXuy1p7r2MMMR&#10;qqSekvG483H9QtcN3OEMNDKqE4ZlZDJRxomPPZy2M6zU9T1G/f6HbH8BAAD//wMAUEsDBBQABgAI&#10;AAAAIQC5qfE53gAAAAgBAAAPAAAAZHJzL2Rvd25yZXYueG1sTI/BTsMwEETvSPyDtUjcWqcFtWma&#10;TYWQUnFBQMKFmxu7SYS9jmK3DX/PcqLH1RvNvsl3k7PibMbQe0JYzBMQhhqve2oRPutyloIIUZFW&#10;1pNB+DEBdsXtTa4y7S/0Yc5VbAWXUMgUQhfjkEkZms44FeZ+MMTs6EenIp9jK/WoLlzurFwmyUo6&#10;1RN/6NRgnjvTfFcnh7B/L1/9w1e1tmFPsS2H+u34UiPe301PWxDRTPE/DH/6rA4FOx38iXQQFmGW&#10;LjiJ8MiLGG/S1RLEASFdM5BFLq8HFL8AAAD//wMAUEsBAi0AFAAGAAgAAAAhALaDOJL+AAAA4QEA&#10;ABMAAAAAAAAAAAAAAAAAAAAAAFtDb250ZW50X1R5cGVzXS54bWxQSwECLQAUAAYACAAAACEAOP0h&#10;/9YAAACUAQAACwAAAAAAAAAAAAAAAAAvAQAAX3JlbHMvLnJlbHNQSwECLQAUAAYACAAAACEAd1O+&#10;UkoCAACLBAAADgAAAAAAAAAAAAAAAAAuAgAAZHJzL2Uyb0RvYy54bWxQSwECLQAUAAYACAAAACEA&#10;uanxOd4AAAAIAQAADwAAAAAAAAAAAAAAAACkBAAAZHJzL2Rvd25yZXYueG1sUEsFBgAAAAAEAAQA&#10;8wAAAK8FAAAAAA==&#10;" fillcolor="#d9e2f3 [660]">
                <v:textbox>
                  <w:txbxContent>
                    <w:p w14:paraId="4075E78D" w14:textId="5623D6A3" w:rsidR="00A05AF9" w:rsidRPr="00BA32E7" w:rsidRDefault="00A05AF9" w:rsidP="00B713C5">
                      <w:pPr>
                        <w:spacing w:after="120" w:line="240" w:lineRule="auto"/>
                        <w:jc w:val="center"/>
                        <w:rPr>
                          <w:bCs/>
                          <w:sz w:val="28"/>
                          <w:szCs w:val="24"/>
                          <w:u w:val="single"/>
                        </w:rPr>
                      </w:pPr>
                      <w:r w:rsidRPr="00BA32E7">
                        <w:rPr>
                          <w:rFonts w:ascii="Myanmar Text" w:hAnsi="Myanmar Text" w:cs="Myanmar Text" w:hint="cs"/>
                          <w:bCs/>
                          <w:sz w:val="28"/>
                          <w:szCs w:val="24"/>
                          <w:u w:val="single"/>
                          <w:cs/>
                        </w:rPr>
                        <w:t>မူပိုင်ခွင့်ဟူသည်အဘယ်နည်း။</w:t>
                      </w:r>
                      <w:r w:rsidRPr="00BA32E7">
                        <w:rPr>
                          <w:rFonts w:hint="cs"/>
                          <w:bCs/>
                          <w:sz w:val="28"/>
                          <w:szCs w:val="24"/>
                          <w:u w:val="single"/>
                          <w:cs/>
                        </w:rPr>
                        <w:t xml:space="preserve"> </w:t>
                      </w:r>
                      <w:r w:rsidR="00FB0AB9">
                        <w:rPr>
                          <w:rFonts w:cs="Myanmar Text" w:hint="cs"/>
                          <w:bCs/>
                          <w:sz w:val="28"/>
                          <w:szCs w:val="24"/>
                          <w:u w:val="single"/>
                          <w:cs/>
                        </w:rPr>
                        <w:t>အ</w:t>
                      </w:r>
                      <w:r w:rsidRPr="00BA32E7">
                        <w:rPr>
                          <w:rFonts w:ascii="Myanmar Text" w:hAnsi="Myanmar Text" w:cs="Myanmar Text" w:hint="cs"/>
                          <w:bCs/>
                          <w:sz w:val="28"/>
                          <w:szCs w:val="24"/>
                          <w:u w:val="single"/>
                          <w:cs/>
                        </w:rPr>
                        <w:t>ဘ</w:t>
                      </w:r>
                      <w:r w:rsidR="00FB0AB9">
                        <w:rPr>
                          <w:rFonts w:ascii="Myanmar Text" w:hAnsi="Myanmar Text" w:cs="Myanmar Text" w:hint="cs"/>
                          <w:bCs/>
                          <w:sz w:val="28"/>
                          <w:szCs w:val="24"/>
                          <w:u w:val="single"/>
                          <w:cs/>
                        </w:rPr>
                        <w:t>ယ့်</w:t>
                      </w:r>
                      <w:r w:rsidRPr="00BA32E7">
                        <w:rPr>
                          <w:rFonts w:ascii="Myanmar Text" w:hAnsi="Myanmar Text" w:cs="Myanmar Text" w:hint="cs"/>
                          <w:bCs/>
                          <w:sz w:val="28"/>
                          <w:szCs w:val="24"/>
                          <w:u w:val="single"/>
                          <w:cs/>
                        </w:rPr>
                        <w:t>ကြောင့်အရေးကြီးသနည်း</w:t>
                      </w:r>
                      <w:r w:rsidR="00FB0AB9">
                        <w:rPr>
                          <w:rFonts w:ascii="Myanmar Text" w:hAnsi="Myanmar Text" w:cs="Myanmar Text" w:hint="cs"/>
                          <w:bCs/>
                          <w:sz w:val="28"/>
                          <w:szCs w:val="24"/>
                          <w:u w:val="single"/>
                          <w:cs/>
                        </w:rPr>
                        <w:t>။</w:t>
                      </w:r>
                      <w:r w:rsidRPr="00BA32E7">
                        <w:rPr>
                          <w:bCs/>
                          <w:sz w:val="28"/>
                          <w:szCs w:val="24"/>
                          <w:u w:val="single"/>
                        </w:rPr>
                        <w:t xml:space="preserve"> </w:t>
                      </w:r>
                    </w:p>
                    <w:p w14:paraId="023FAB91" w14:textId="468344F3" w:rsidR="00A05AF9" w:rsidRPr="00B713C5" w:rsidRDefault="00A05AF9" w:rsidP="00B713C5">
                      <w:pPr>
                        <w:spacing w:after="120" w:line="240" w:lineRule="auto"/>
                        <w:rPr>
                          <w:rFonts w:cstheme="minorBidi"/>
                        </w:rPr>
                      </w:pPr>
                      <w:r w:rsidRPr="00B713C5">
                        <w:rPr>
                          <w:rFonts w:cstheme="minorBidi"/>
                          <w:cs/>
                        </w:rPr>
                        <w:t>မူပိုင်ခွင့်ဟူသည်မှာ အများပြည်သူ၏ လုပ်ငန်းကိုကာကွယ်ပေးသည့် ဥပဒေဖြစ်သည်။ မိမိအလုပ်အား မူပိုင်</w:t>
                      </w:r>
                      <w:r w:rsidR="00A8039E">
                        <w:rPr>
                          <w:rFonts w:cstheme="minorBidi" w:hint="cs"/>
                          <w:cs/>
                        </w:rPr>
                        <w:t xml:space="preserve"> </w:t>
                      </w:r>
                      <w:r w:rsidRPr="00B713C5">
                        <w:rPr>
                          <w:rFonts w:cstheme="minorBidi"/>
                          <w:cs/>
                        </w:rPr>
                        <w:t xml:space="preserve">ထားသည့် လူပုဂ္ဂိုလ်၊ အဖွဲ့အစည်းတို့ကို မူပိုင်ရှင်ဟုခေါ်ဆိုသည်။  မူပိုင်ရှင်မှ </w:t>
                      </w:r>
                      <w:r w:rsidR="00A8039E">
                        <w:rPr>
                          <w:rFonts w:cstheme="minorBidi" w:hint="cs"/>
                          <w:cs/>
                        </w:rPr>
                        <w:t>မိမိ</w:t>
                      </w:r>
                      <w:r w:rsidR="00A8039E" w:rsidRPr="00B713C5">
                        <w:rPr>
                          <w:rFonts w:cstheme="minorBidi"/>
                          <w:cs/>
                        </w:rPr>
                        <w:t xml:space="preserve">၏လက်ရာကို </w:t>
                      </w:r>
                      <w:r w:rsidRPr="00B713C5">
                        <w:rPr>
                          <w:rFonts w:cstheme="minorBidi"/>
                          <w:cs/>
                        </w:rPr>
                        <w:t>သုံးသူနှင့် အသုံးပြုပုံ</w:t>
                      </w:r>
                      <w:r w:rsidR="00A8039E">
                        <w:rPr>
                          <w:rFonts w:cstheme="minorBidi" w:hint="cs"/>
                          <w:cs/>
                        </w:rPr>
                        <w:t xml:space="preserve"> </w:t>
                      </w:r>
                      <w:r w:rsidRPr="00B713C5">
                        <w:rPr>
                          <w:rFonts w:cstheme="minorBidi"/>
                          <w:cs/>
                        </w:rPr>
                        <w:t>တို့ကို ထိန်းချုပ်နိုင်သည်။ ဖန်တီးသူထံမှ ခိုးယူခြင်းကို တားမြစ်နိုင်သောကြောင့် မူပိုင်ခွင့်</w:t>
                      </w:r>
                      <w:r w:rsidR="00A8039E">
                        <w:rPr>
                          <w:rFonts w:cstheme="minorBidi" w:hint="cs"/>
                          <w:cs/>
                        </w:rPr>
                        <w:t>သည်</w:t>
                      </w:r>
                      <w:r w:rsidRPr="00B713C5">
                        <w:rPr>
                          <w:rFonts w:cstheme="minorBidi"/>
                          <w:cs/>
                        </w:rPr>
                        <w:t xml:space="preserve"> အရေးကြီးပါသည်။ မူပိုင်ခွင့်ထားသည့် လက်ရာများ</w:t>
                      </w:r>
                      <w:r w:rsidR="005B58C3">
                        <w:rPr>
                          <w:rFonts w:cstheme="minorBidi" w:hint="cs"/>
                          <w:cs/>
                        </w:rPr>
                        <w:t>တွင်</w:t>
                      </w:r>
                      <w:r w:rsidRPr="00B713C5">
                        <w:rPr>
                          <w:rFonts w:cstheme="minorBidi"/>
                          <w:cs/>
                        </w:rPr>
                        <w:t xml:space="preserve"> ရုပ်ရှင်၊ ဂီတ၊ စာအုပ်၊ ဓ</w:t>
                      </w:r>
                      <w:r w:rsidR="005B58C3">
                        <w:rPr>
                          <w:rFonts w:cstheme="minorBidi" w:hint="cs"/>
                          <w:cs/>
                        </w:rPr>
                        <w:t>ာ</w:t>
                      </w:r>
                      <w:r w:rsidRPr="00B713C5">
                        <w:rPr>
                          <w:rFonts w:cstheme="minorBidi"/>
                          <w:cs/>
                        </w:rPr>
                        <w:t xml:space="preserve">တ်ပုံ၊ အပလီကေးရှင်းနှင့် ၀က်ဘဆိုက်တို့ပါ၀င်သည်။ </w:t>
                      </w:r>
                    </w:p>
                    <w:p w14:paraId="05ADC10F" w14:textId="505F5D41" w:rsidR="00A05AF9" w:rsidRPr="00B713C5" w:rsidRDefault="00A05AF9" w:rsidP="00B713C5">
                      <w:pPr>
                        <w:spacing w:after="120" w:line="240" w:lineRule="auto"/>
                        <w:rPr>
                          <w:rFonts w:cstheme="minorBidi"/>
                        </w:rPr>
                      </w:pPr>
                      <w:r w:rsidRPr="00B713C5">
                        <w:rPr>
                          <w:rFonts w:cstheme="minorBidi"/>
                          <w:cs/>
                        </w:rPr>
                        <w:t>ဒစ်ဂျစ်တယ်အရင်းအမြစ်သုံးသည့်အခါ မူပိုင်ခွင့်ကို ထည့်စဥ်းစားရ</w:t>
                      </w:r>
                      <w:r w:rsidR="00B77C27">
                        <w:rPr>
                          <w:rFonts w:cstheme="minorBidi" w:hint="cs"/>
                          <w:cs/>
                        </w:rPr>
                        <w:t>ပါ</w:t>
                      </w:r>
                      <w:r w:rsidRPr="00B713C5">
                        <w:rPr>
                          <w:rFonts w:cstheme="minorBidi"/>
                          <w:cs/>
                        </w:rPr>
                        <w:t>မည်။ အွန်လိုင်းအရင်းအမြစ်ကို တရား၀င်</w:t>
                      </w:r>
                      <w:r w:rsidR="00B77C27">
                        <w:rPr>
                          <w:rFonts w:cstheme="minorBidi" w:hint="cs"/>
                          <w:cs/>
                        </w:rPr>
                        <w:t xml:space="preserve"> </w:t>
                      </w:r>
                      <w:r w:rsidRPr="00B713C5">
                        <w:rPr>
                          <w:rFonts w:cstheme="minorBidi"/>
                          <w:cs/>
                        </w:rPr>
                        <w:t>သုံးနိုင်</w:t>
                      </w:r>
                      <w:r w:rsidR="00B77C27">
                        <w:rPr>
                          <w:rFonts w:cstheme="minorBidi" w:hint="cs"/>
                          <w:cs/>
                        </w:rPr>
                        <w:t>သည့် နည်းလမ်းများရှိ</w:t>
                      </w:r>
                      <w:r w:rsidRPr="00B713C5">
                        <w:rPr>
                          <w:rFonts w:cstheme="minorBidi"/>
                          <w:cs/>
                        </w:rPr>
                        <w:t xml:space="preserve">သော်လည်း သုံးခွင့်မရှိသည့် နည်းလမ်းများလည်း ရှိသေးသည်။ လိုက်နာရမည့် နိုင်ငံတကာ၊ နိုင်ငံတွင်း မူပိုင်ခွင့် ဥပဒေများ ရှိပါသည်။ ထို့ကြောင့် မူပိုင်ခွင့်၏ </w:t>
                      </w:r>
                      <w:r w:rsidR="0092363B" w:rsidRPr="00B713C5">
                        <w:rPr>
                          <w:rFonts w:cstheme="minorBidi"/>
                          <w:cs/>
                        </w:rPr>
                        <w:t>အခြေခံ</w:t>
                      </w:r>
                      <w:r w:rsidR="0092363B">
                        <w:rPr>
                          <w:rFonts w:cstheme="minorBidi" w:hint="cs"/>
                          <w:cs/>
                        </w:rPr>
                        <w:t>မူ</w:t>
                      </w:r>
                      <w:r w:rsidR="00DC7CC2">
                        <w:rPr>
                          <w:rFonts w:cstheme="minorBidi" w:hint="cs"/>
                          <w:cs/>
                        </w:rPr>
                        <w:t>အချို့</w:t>
                      </w:r>
                      <w:r w:rsidR="0092363B" w:rsidRPr="00B713C5">
                        <w:rPr>
                          <w:rFonts w:cstheme="minorBidi"/>
                          <w:cs/>
                        </w:rPr>
                        <w:t xml:space="preserve">နှင့် </w:t>
                      </w:r>
                      <w:r w:rsidR="00DC7CC2">
                        <w:rPr>
                          <w:rFonts w:cstheme="minorBidi" w:hint="cs"/>
                          <w:cs/>
                        </w:rPr>
                        <w:t xml:space="preserve">မိမိ၏သုံးစွဲမှု </w:t>
                      </w:r>
                      <w:r w:rsidRPr="00B713C5">
                        <w:rPr>
                          <w:rFonts w:cstheme="minorBidi"/>
                          <w:cs/>
                        </w:rPr>
                        <w:t>တရား၀င်မ၀င် စစ်ဆေးနိုင်သည့်  နည်းလမ်းများ</w:t>
                      </w:r>
                      <w:r w:rsidR="0092363B">
                        <w:rPr>
                          <w:rFonts w:cstheme="minorBidi" w:hint="cs"/>
                          <w:cs/>
                        </w:rPr>
                        <w:t>ကို</w:t>
                      </w:r>
                      <w:r w:rsidRPr="00B713C5">
                        <w:rPr>
                          <w:rFonts w:cstheme="minorBidi"/>
                          <w:cs/>
                        </w:rPr>
                        <w:t>နားလည်</w:t>
                      </w:r>
                      <w:r w:rsidR="0092363B">
                        <w:rPr>
                          <w:rFonts w:cstheme="minorBidi" w:hint="cs"/>
                          <w:cs/>
                        </w:rPr>
                        <w:t>ရန်</w:t>
                      </w:r>
                      <w:r w:rsidRPr="00B713C5">
                        <w:rPr>
                          <w:rFonts w:cstheme="minorBidi"/>
                          <w:cs/>
                        </w:rPr>
                        <w:t xml:space="preserve"> အရေးကြီးပါသည်။ </w:t>
                      </w:r>
                    </w:p>
                    <w:p w14:paraId="2DABD967" w14:textId="6E8A9073" w:rsidR="00A05AF9" w:rsidRPr="00B713C5" w:rsidRDefault="00A05AF9" w:rsidP="00B713C5">
                      <w:pPr>
                        <w:spacing w:after="120" w:line="240" w:lineRule="auto"/>
                        <w:rPr>
                          <w:rFonts w:cstheme="minorBidi"/>
                        </w:rPr>
                      </w:pPr>
                      <w:r w:rsidRPr="00B713C5">
                        <w:rPr>
                          <w:rFonts w:cstheme="minorBidi"/>
                          <w:cs/>
                        </w:rPr>
                        <w:t>စိတ်မပူပါနှင့်။ တရား၀င်ဆောင်ရွက်</w:t>
                      </w:r>
                      <w:r w:rsidR="00866139">
                        <w:rPr>
                          <w:rFonts w:cstheme="minorBidi" w:hint="cs"/>
                          <w:cs/>
                        </w:rPr>
                        <w:t xml:space="preserve">ရန် </w:t>
                      </w:r>
                      <w:r w:rsidRPr="00B713C5">
                        <w:rPr>
                          <w:rFonts w:cstheme="minorBidi"/>
                          <w:cs/>
                        </w:rPr>
                        <w:t>မခက်ခဲပါ။ သို့သော် ဖြစ်နိုင်သည့်အရာနှင့် မဖြစ်နိုင်သည့်အရာ</w:t>
                      </w:r>
                      <w:r w:rsidR="0070190D">
                        <w:rPr>
                          <w:rFonts w:cstheme="minorBidi" w:hint="cs"/>
                          <w:cs/>
                        </w:rPr>
                        <w:t xml:space="preserve">၊ မိမိ </w:t>
                      </w:r>
                      <w:r w:rsidRPr="00B713C5">
                        <w:rPr>
                          <w:rFonts w:cstheme="minorBidi"/>
                          <w:cs/>
                        </w:rPr>
                        <w:t>နားလည်</w:t>
                      </w:r>
                      <w:r w:rsidR="00875CBB">
                        <w:rPr>
                          <w:rFonts w:cstheme="minorBidi" w:hint="cs"/>
                          <w:cs/>
                        </w:rPr>
                        <w:t xml:space="preserve">မှုအတွက် </w:t>
                      </w:r>
                      <w:r w:rsidRPr="00B713C5">
                        <w:rPr>
                          <w:rFonts w:cstheme="minorBidi"/>
                          <w:cs/>
                        </w:rPr>
                        <w:t>သတင်းအချက်အလက်များ</w:t>
                      </w:r>
                      <w:r w:rsidR="0070190D">
                        <w:rPr>
                          <w:rFonts w:cstheme="minorBidi" w:hint="cs"/>
                          <w:cs/>
                        </w:rPr>
                        <w:t>ကို</w:t>
                      </w:r>
                      <w:r w:rsidRPr="00B713C5">
                        <w:rPr>
                          <w:rFonts w:cstheme="minorBidi"/>
                          <w:cs/>
                        </w:rPr>
                        <w:t xml:space="preserve"> </w:t>
                      </w:r>
                      <w:r w:rsidR="0070190D">
                        <w:rPr>
                          <w:rFonts w:cstheme="minorBidi" w:hint="cs"/>
                          <w:cs/>
                        </w:rPr>
                        <w:t xml:space="preserve">မည်သည့်နေရာတွင် </w:t>
                      </w:r>
                      <w:r w:rsidRPr="00B713C5">
                        <w:rPr>
                          <w:rFonts w:cstheme="minorBidi"/>
                          <w:cs/>
                        </w:rPr>
                        <w:t>ရှာရမည်ဖြစ်ကြောင်း</w:t>
                      </w:r>
                      <w:r w:rsidR="0070190D" w:rsidRPr="000B7319">
                        <w:rPr>
                          <w:rFonts w:cstheme="minorBidi" w:hint="cs"/>
                          <w:cs/>
                        </w:rPr>
                        <w:t xml:space="preserve">တို့ကို </w:t>
                      </w:r>
                      <w:r w:rsidRPr="00B713C5">
                        <w:rPr>
                          <w:rFonts w:cstheme="minorBidi"/>
                          <w:cs/>
                        </w:rPr>
                        <w:t xml:space="preserve">နားလည်ရန် လိုအပ်ပါသည်။ </w:t>
                      </w:r>
                    </w:p>
                    <w:p w14:paraId="450AD760" w14:textId="36918AA9" w:rsidR="00A05AF9" w:rsidRPr="00B713C5" w:rsidRDefault="00A05AF9" w:rsidP="00B713C5">
                      <w:pPr>
                        <w:spacing w:after="120" w:line="240" w:lineRule="auto"/>
                        <w:rPr>
                          <w:rFonts w:cstheme="minorBidi"/>
                        </w:rPr>
                      </w:pPr>
                      <w:r w:rsidRPr="00B713C5">
                        <w:rPr>
                          <w:rFonts w:cstheme="minorBidi"/>
                          <w:cs/>
                        </w:rPr>
                        <w:t>၂၀၁၉</w:t>
                      </w:r>
                      <w:r w:rsidR="00875CBB">
                        <w:rPr>
                          <w:rFonts w:cstheme="minorBidi" w:hint="cs"/>
                          <w:cs/>
                        </w:rPr>
                        <w:t xml:space="preserve"> ခုနှစ် </w:t>
                      </w:r>
                      <w:r w:rsidRPr="00B713C5">
                        <w:rPr>
                          <w:rFonts w:cstheme="minorBidi"/>
                          <w:cs/>
                        </w:rPr>
                        <w:t>မေလတွင် မြန်မာနိုင်ငံ၌ မူပိုင်ခွင့်ဥပဒေသစ်ကို ပြဌာန်းခဲ့သည်။ ဥပဒေသစ်</w:t>
                      </w:r>
                      <w:r w:rsidR="009C3BD8">
                        <w:rPr>
                          <w:rFonts w:cstheme="minorBidi" w:hint="cs"/>
                          <w:cs/>
                        </w:rPr>
                        <w:t xml:space="preserve">သည် </w:t>
                      </w:r>
                      <w:r w:rsidRPr="00B713C5">
                        <w:rPr>
                          <w:rFonts w:cstheme="minorBidi"/>
                          <w:cs/>
                        </w:rPr>
                        <w:t xml:space="preserve">ပစ္စည်းမျိုးစုံကို ကာကွယ်မှု အမျိုးမျိုးပေးသည်။ ရုပ်ပိုင်းနှင့် ဒစ်ဂျစ်တယ်ပိုင်းဖောမက်ကို ကာကွယ်ပေးကာ </w:t>
                      </w:r>
                      <w:r w:rsidR="001B2FF1" w:rsidRPr="00B713C5">
                        <w:rPr>
                          <w:rFonts w:cstheme="minorBidi"/>
                          <w:cs/>
                        </w:rPr>
                        <w:t>သင်ယူမှု</w:t>
                      </w:r>
                      <w:r w:rsidRPr="00B713C5">
                        <w:rPr>
                          <w:rFonts w:cstheme="minorBidi"/>
                          <w:cs/>
                        </w:rPr>
                        <w:t>အရင်းအမြစ်</w:t>
                      </w:r>
                      <w:r w:rsidR="009C3BD8">
                        <w:rPr>
                          <w:rFonts w:cstheme="minorBidi" w:hint="cs"/>
                          <w:cs/>
                        </w:rPr>
                        <w:t xml:space="preserve"> </w:t>
                      </w:r>
                      <w:r w:rsidRPr="00B713C5">
                        <w:rPr>
                          <w:rFonts w:cstheme="minorBidi"/>
                          <w:cs/>
                        </w:rPr>
                        <w:t>ကဲ့သို့သော အရာများကို ဖလှယ်</w:t>
                      </w:r>
                      <w:r w:rsidR="00167727">
                        <w:rPr>
                          <w:rFonts w:cstheme="minorBidi" w:hint="cs"/>
                          <w:cs/>
                        </w:rPr>
                        <w:t xml:space="preserve">ပုံနှင့် </w:t>
                      </w:r>
                      <w:r w:rsidRPr="00B713C5">
                        <w:rPr>
                          <w:rFonts w:cstheme="minorBidi"/>
                          <w:cs/>
                        </w:rPr>
                        <w:t>ပြုပြင်သုံးစွဲ</w:t>
                      </w:r>
                      <w:r w:rsidR="00167727">
                        <w:rPr>
                          <w:rFonts w:cstheme="minorBidi" w:hint="cs"/>
                          <w:cs/>
                        </w:rPr>
                        <w:t>ပုံတို့</w:t>
                      </w:r>
                      <w:r w:rsidR="000F1408">
                        <w:rPr>
                          <w:rFonts w:cstheme="minorBidi" w:hint="cs"/>
                          <w:cs/>
                        </w:rPr>
                        <w:t>အပေ</w:t>
                      </w:r>
                      <w:r w:rsidR="000F1408">
                        <w:rPr>
                          <w:rFonts w:ascii="Pyidaungsu" w:hAnsi="Pyidaungsu" w:cs="Pyidaungsu"/>
                          <w:cs/>
                        </w:rPr>
                        <w:t></w:t>
                      </w:r>
                      <w:r w:rsidR="00167727">
                        <w:rPr>
                          <w:rFonts w:cstheme="minorBidi" w:hint="cs"/>
                          <w:cs/>
                        </w:rPr>
                        <w:t xml:space="preserve"> </w:t>
                      </w:r>
                      <w:r w:rsidR="000F1408">
                        <w:rPr>
                          <w:rFonts w:cstheme="minorBidi" w:hint="cs"/>
                          <w:cs/>
                        </w:rPr>
                        <w:t>သက်ရောက်မှုရှိ</w:t>
                      </w:r>
                      <w:r w:rsidRPr="00B713C5">
                        <w:rPr>
                          <w:rFonts w:cstheme="minorBidi"/>
                          <w:cs/>
                        </w:rPr>
                        <w:t xml:space="preserve">ပါသည်။  </w:t>
                      </w:r>
                    </w:p>
                    <w:p w14:paraId="573BDC05" w14:textId="47218495" w:rsidR="00A05AF9" w:rsidRPr="00B713C5" w:rsidRDefault="00A05AF9" w:rsidP="00B713C5">
                      <w:pPr>
                        <w:spacing w:after="120" w:line="240" w:lineRule="auto"/>
                        <w:rPr>
                          <w:rFonts w:cs="Myanmar Text"/>
                        </w:rPr>
                      </w:pPr>
                      <w:r w:rsidRPr="00B713C5">
                        <w:rPr>
                          <w:rFonts w:cstheme="minorBidi"/>
                          <w:cs/>
                        </w:rPr>
                        <w:t>သင့်ပညာရေး</w:t>
                      </w:r>
                      <w:r w:rsidR="000F1408">
                        <w:rPr>
                          <w:rFonts w:cstheme="minorBidi" w:hint="cs"/>
                          <w:cs/>
                        </w:rPr>
                        <w:t>ဒီဂရီ</w:t>
                      </w:r>
                      <w:r w:rsidRPr="00B713C5">
                        <w:rPr>
                          <w:rFonts w:cstheme="minorBidi"/>
                          <w:cs/>
                        </w:rPr>
                        <w:t xml:space="preserve">ကောလိပ်တွင် မူပိုင်ခွင့်သုံးပုံကို စစ်ဆေးရန် တာ၀န်ရှိလျှင် </w:t>
                      </w:r>
                      <w:hyperlink r:id="rId22" w:history="1">
                        <w:r w:rsidRPr="00B713C5">
                          <w:rPr>
                            <w:rStyle w:val="Hyperlink"/>
                          </w:rPr>
                          <w:t>http://myanmarip.moe-st.gov.mm/LAWS/CR.pdf</w:t>
                        </w:r>
                      </w:hyperlink>
                      <w:r w:rsidRPr="00B713C5">
                        <w:rPr>
                          <w:rStyle w:val="Hyperlink"/>
                          <w:rFonts w:cstheme="minorBidi"/>
                          <w:cs/>
                        </w:rPr>
                        <w:t xml:space="preserve"> </w:t>
                      </w:r>
                      <w:r w:rsidRPr="00B713C5">
                        <w:rPr>
                          <w:rFonts w:ascii="Myanmar Text" w:hAnsi="Myanmar Text" w:cs="Myanmar Text"/>
                          <w:cs/>
                        </w:rPr>
                        <w:t>၌</w:t>
                      </w:r>
                      <w:r w:rsidR="003642EF">
                        <w:rPr>
                          <w:rFonts w:ascii="Myanmar Text" w:hAnsi="Myanmar Text" w:cs="Myanmar Text" w:hint="cs"/>
                          <w:cs/>
                        </w:rPr>
                        <w:t xml:space="preserve"> </w:t>
                      </w:r>
                      <w:r w:rsidRPr="00B713C5">
                        <w:rPr>
                          <w:rFonts w:ascii="Myanmar Text" w:hAnsi="Myanmar Text" w:cs="Myanmar Text"/>
                          <w:cs/>
                        </w:rPr>
                        <w:t>(မြန်မာဘာသာဖြင့်)</w:t>
                      </w:r>
                      <w:r w:rsidRPr="00B713C5">
                        <w:rPr>
                          <w:rFonts w:cs="Myanmar Text"/>
                          <w:cs/>
                        </w:rPr>
                        <w:t xml:space="preserve"> ဥပဒေကို ဖတ်ရှုနိုင်ပါသည်။ ရံဖန်ရံခါ အသေးစိပ် စစ်ဆေးရန်</w:t>
                      </w:r>
                      <w:r w:rsidR="003642EF">
                        <w:rPr>
                          <w:rFonts w:cs="Myanmar Text" w:hint="cs"/>
                          <w:cs/>
                        </w:rPr>
                        <w:t xml:space="preserve"> </w:t>
                      </w:r>
                      <w:r w:rsidRPr="00B713C5">
                        <w:rPr>
                          <w:rFonts w:cs="Myanmar Text"/>
                          <w:cs/>
                        </w:rPr>
                        <w:t xml:space="preserve">လိုအပ်ပါသည်။ ဤယူနစ်တွင် မူပိုင်ခွင့်ဥပဒေ </w:t>
                      </w:r>
                      <w:r w:rsidR="003642EF">
                        <w:rPr>
                          <w:rFonts w:cs="Myanmar Text" w:hint="cs"/>
                          <w:cs/>
                        </w:rPr>
                        <w:t>နယ်ပယ်</w:t>
                      </w:r>
                      <w:r w:rsidR="003642EF" w:rsidRPr="00B713C5">
                        <w:rPr>
                          <w:rFonts w:cs="Myanmar Text"/>
                          <w:cs/>
                        </w:rPr>
                        <w:t>အားလုံး</w:t>
                      </w:r>
                      <w:r w:rsidR="003642EF">
                        <w:rPr>
                          <w:rFonts w:cs="Myanmar Text" w:hint="cs"/>
                          <w:cs/>
                        </w:rPr>
                        <w:t>ကို</w:t>
                      </w:r>
                      <w:r w:rsidR="003642EF" w:rsidRPr="00B713C5">
                        <w:rPr>
                          <w:rFonts w:cs="Myanmar Text"/>
                          <w:cs/>
                        </w:rPr>
                        <w:t xml:space="preserve"> </w:t>
                      </w:r>
                      <w:r w:rsidRPr="00B713C5">
                        <w:rPr>
                          <w:rFonts w:cs="Myanmar Text"/>
                          <w:cs/>
                        </w:rPr>
                        <w:t>လေ့လာမည်မဟုတ်ပါ။ ဥပဒေကို လိုက်နာ</w:t>
                      </w:r>
                      <w:r w:rsidR="00203EEC">
                        <w:rPr>
                          <w:rFonts w:cs="Myanmar Text" w:hint="cs"/>
                          <w:cs/>
                        </w:rPr>
                        <w:t>ရန် အတွက်</w:t>
                      </w:r>
                      <w:r w:rsidRPr="00B713C5">
                        <w:rPr>
                          <w:rFonts w:cs="Myanmar Text"/>
                          <w:cs/>
                        </w:rPr>
                        <w:t xml:space="preserve"> အထောက်အကူပြုမည့် </w:t>
                      </w:r>
                      <w:r w:rsidR="00203EEC" w:rsidRPr="00B713C5">
                        <w:rPr>
                          <w:rFonts w:cs="Myanmar Text"/>
                          <w:cs/>
                        </w:rPr>
                        <w:t>အခြေခံ</w:t>
                      </w:r>
                      <w:r w:rsidR="00203EEC">
                        <w:rPr>
                          <w:rFonts w:cs="Myanmar Text" w:hint="cs"/>
                          <w:cs/>
                        </w:rPr>
                        <w:t xml:space="preserve">မူအချို့ </w:t>
                      </w:r>
                      <w:r w:rsidR="00203EEC" w:rsidRPr="00B713C5">
                        <w:rPr>
                          <w:rFonts w:cs="Myanmar Text"/>
                          <w:cs/>
                        </w:rPr>
                        <w:t xml:space="preserve">သာ </w:t>
                      </w:r>
                      <w:r w:rsidRPr="00B713C5">
                        <w:rPr>
                          <w:rFonts w:cstheme="minorBidi"/>
                          <w:cs/>
                        </w:rPr>
                        <w:t>လေ့လာပါမည်။</w:t>
                      </w:r>
                    </w:p>
                  </w:txbxContent>
                </v:textbox>
                <w10:wrap type="square" anchorx="margin"/>
              </v:shape>
            </w:pict>
          </mc:Fallback>
        </mc:AlternateContent>
      </w:r>
    </w:p>
    <w:p w14:paraId="6A9DA982" w14:textId="706D4D50" w:rsidR="00BB0F02" w:rsidRDefault="00BB0F02" w:rsidP="00DE6A02">
      <w:pPr>
        <w:rPr>
          <w:rFonts w:cstheme="minorBidi"/>
          <w:sz w:val="24"/>
          <w:lang w:val="en-GB" w:eastAsia="en-GB"/>
        </w:rPr>
      </w:pPr>
      <w:r w:rsidRPr="00B713C5">
        <w:rPr>
          <w:rFonts w:ascii="Myanmar Text" w:hAnsi="Myanmar Text" w:cs="Myanmar Text"/>
          <w:sz w:val="28"/>
          <w:szCs w:val="24"/>
          <w:cs/>
          <w:lang w:val="en-GB" w:eastAsia="en-GB"/>
        </w:rPr>
        <w:t>တွဲဖက်‌</w:t>
      </w:r>
      <w:r w:rsidR="00503E55" w:rsidRPr="00B713C5">
        <w:rPr>
          <w:rFonts w:ascii="Myanmar Text" w:hAnsi="Myanmar Text" w:cs="Myanmar Text"/>
          <w:sz w:val="28"/>
          <w:szCs w:val="24"/>
          <w:cs/>
          <w:lang w:val="en-GB" w:eastAsia="en-GB"/>
        </w:rPr>
        <w:t>‌ဝေ</w:t>
      </w:r>
      <w:r w:rsidRPr="00B713C5">
        <w:rPr>
          <w:rFonts w:ascii="Myanmar Text" w:hAnsi="Myanmar Text" w:cs="Myanmar Text"/>
          <w:sz w:val="28"/>
          <w:szCs w:val="24"/>
          <w:cs/>
          <w:lang w:val="en-GB" w:eastAsia="en-GB"/>
        </w:rPr>
        <w:t>မျှပါ</w:t>
      </w:r>
      <w:r w:rsidR="000D7F1D">
        <w:rPr>
          <w:rFonts w:ascii="Myanmar Text" w:hAnsi="Myanmar Text" w:cs="Myanmar Text" w:hint="cs"/>
          <w:sz w:val="28"/>
          <w:szCs w:val="24"/>
          <w:cs/>
          <w:lang w:val="en-GB" w:eastAsia="en-GB"/>
        </w:rPr>
        <w:t xml:space="preserve"> </w:t>
      </w:r>
      <w:r>
        <w:rPr>
          <w:rFonts w:ascii="Myanmar Text" w:hAnsi="Myanmar Text" w:cs="Myanmar Text" w:hint="cs"/>
          <w:sz w:val="24"/>
          <w:cs/>
          <w:lang w:val="en-GB" w:eastAsia="en-GB"/>
        </w:rPr>
        <w:t xml:space="preserve">- </w:t>
      </w:r>
      <w:r>
        <w:rPr>
          <w:rFonts w:cstheme="minorBidi" w:hint="cs"/>
          <w:sz w:val="24"/>
          <w:cs/>
          <w:lang w:val="en-GB" w:eastAsia="en-GB"/>
        </w:rPr>
        <w:t xml:space="preserve"> </w:t>
      </w:r>
      <w:r w:rsidRPr="00B713C5">
        <w:rPr>
          <w:rFonts w:cstheme="minorBidi"/>
          <w:cs/>
        </w:rPr>
        <w:t>စာဖတ်ပြီးနောက် အဖြေကို</w:t>
      </w:r>
      <w:r w:rsidR="00C05774" w:rsidRPr="00B713C5">
        <w:rPr>
          <w:rFonts w:cstheme="minorBidi"/>
          <w:cs/>
        </w:rPr>
        <w:t>ပြင်</w:t>
      </w:r>
      <w:r w:rsidRPr="00B713C5">
        <w:rPr>
          <w:rFonts w:cstheme="minorBidi"/>
          <w:cs/>
        </w:rPr>
        <w:t>ခဲ့ပါသလား။ အံ့အားသင့်စရာများရှိပါသလား။ အောက်ပါ</w:t>
      </w:r>
      <w:r w:rsidR="000D7F1D">
        <w:rPr>
          <w:rFonts w:cstheme="minorBidi" w:hint="cs"/>
          <w:cs/>
        </w:rPr>
        <w:t xml:space="preserve"> </w:t>
      </w:r>
      <w:r w:rsidRPr="00B713C5">
        <w:rPr>
          <w:rFonts w:cstheme="minorBidi"/>
          <w:cs/>
        </w:rPr>
        <w:t>တုံ့ပြန်</w:t>
      </w:r>
      <w:r w:rsidR="000D7F1D">
        <w:rPr>
          <w:rFonts w:cstheme="minorBidi" w:hint="cs"/>
          <w:cs/>
        </w:rPr>
        <w:t xml:space="preserve"> </w:t>
      </w:r>
      <w:r w:rsidRPr="00B713C5">
        <w:rPr>
          <w:rFonts w:cstheme="minorBidi"/>
          <w:cs/>
        </w:rPr>
        <w:t xml:space="preserve">ဖြေကြားချက် အကွက်တွင် အဖြေတိုက်ပါ။ </w:t>
      </w:r>
    </w:p>
    <w:p w14:paraId="3ACCC92B" w14:textId="04B1BFEB" w:rsidR="000E788F" w:rsidRPr="00C05774" w:rsidRDefault="000E788F" w:rsidP="00DE6A02">
      <w:pPr>
        <w:rPr>
          <w:sz w:val="24"/>
          <w:lang w:eastAsia="en-GB" w:bidi="ar-SA"/>
        </w:rPr>
      </w:pPr>
    </w:p>
    <w:tbl>
      <w:tblPr>
        <w:tblW w:w="9776" w:type="dxa"/>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9776"/>
      </w:tblGrid>
      <w:tr w:rsidR="007468A2" w14:paraId="72CEFBCB" w14:textId="77777777" w:rsidTr="00B713C5">
        <w:trPr>
          <w:trHeight w:val="6407"/>
        </w:trPr>
        <w:tc>
          <w:tcPr>
            <w:tcW w:w="9776" w:type="dxa"/>
            <w:shd w:val="clear" w:color="auto" w:fill="FFF2CC" w:themeFill="accent4" w:themeFillTint="33"/>
          </w:tcPr>
          <w:p w14:paraId="2D344F8D" w14:textId="1F596EC5" w:rsidR="00C05774" w:rsidRDefault="00C05774" w:rsidP="00C05774">
            <w:pPr>
              <w:pStyle w:val="Heading3"/>
              <w:tabs>
                <w:tab w:val="left" w:pos="3080"/>
              </w:tabs>
              <w:rPr>
                <w:sz w:val="28"/>
              </w:rPr>
            </w:pPr>
            <w:bookmarkStart w:id="1" w:name="_Hlk67564870"/>
            <w:r>
              <w:rPr>
                <w:rFonts w:hint="cs"/>
                <w:sz w:val="28"/>
                <w:cs/>
              </w:rPr>
              <w:t xml:space="preserve">၄.၁.၂ တုံ့ပြန်ဖြေကြားချက် </w:t>
            </w:r>
            <w:r>
              <w:rPr>
                <w:sz w:val="28"/>
                <w:cs/>
              </w:rPr>
              <w:tab/>
            </w:r>
          </w:p>
          <w:p w14:paraId="4EFEEC02" w14:textId="283FFF91" w:rsidR="007468A2" w:rsidRPr="00BA008C" w:rsidRDefault="00C05774" w:rsidP="00B713C5">
            <w:pPr>
              <w:pStyle w:val="Heading3"/>
              <w:spacing w:before="120" w:line="240" w:lineRule="auto"/>
              <w:ind w:left="720" w:hanging="360"/>
              <w:rPr>
                <w:sz w:val="22"/>
                <w:szCs w:val="22"/>
              </w:rPr>
            </w:pPr>
            <w:r w:rsidRPr="00CC74CC">
              <w:rPr>
                <w:rFonts w:ascii="Calibri" w:eastAsia="Calibri" w:hAnsi="Calibri" w:cstheme="minorBidi" w:hint="cs"/>
                <w:color w:val="auto"/>
                <w:sz w:val="18"/>
                <w:szCs w:val="18"/>
                <w:cs/>
              </w:rPr>
              <w:t xml:space="preserve">    </w:t>
            </w:r>
            <w:r w:rsidRPr="00B713C5">
              <w:rPr>
                <w:rFonts w:ascii="Calibri" w:eastAsia="Calibri" w:hAnsi="Calibri" w:cstheme="minorBidi"/>
                <w:color w:val="auto"/>
                <w:sz w:val="22"/>
                <w:szCs w:val="22"/>
                <w:cs/>
              </w:rPr>
              <w:t xml:space="preserve">၁. </w:t>
            </w:r>
            <w:r w:rsidRPr="00BA008C">
              <w:rPr>
                <w:rFonts w:ascii="Calibri" w:eastAsia="Calibri" w:hAnsi="Calibri" w:cstheme="minorBidi"/>
                <w:b/>
                <w:bCs/>
                <w:color w:val="auto"/>
                <w:sz w:val="22"/>
                <w:szCs w:val="22"/>
                <w:cs/>
              </w:rPr>
              <w:t>မှန်</w:t>
            </w:r>
            <w:r w:rsidRPr="00BA008C">
              <w:rPr>
                <w:rFonts w:ascii="Calibri" w:eastAsia="Calibri" w:hAnsi="Calibri" w:cstheme="minorBidi"/>
                <w:color w:val="auto"/>
                <w:sz w:val="22"/>
                <w:szCs w:val="22"/>
                <w:cs/>
              </w:rPr>
              <w:t xml:space="preserve"> </w:t>
            </w:r>
            <w:r w:rsidRPr="00B713C5">
              <w:rPr>
                <w:rFonts w:ascii="Calibri" w:eastAsia="Calibri" w:hAnsi="Calibri" w:cstheme="minorBidi"/>
                <w:color w:val="auto"/>
                <w:sz w:val="22"/>
                <w:szCs w:val="22"/>
                <w:cs/>
              </w:rPr>
              <w:t>- မူပိုင်ခွင့်ဥပဒေ</w:t>
            </w:r>
            <w:r w:rsidR="00BA008C">
              <w:rPr>
                <w:rFonts w:ascii="Calibri" w:eastAsia="Calibri" w:hAnsi="Calibri" w:cstheme="minorBidi" w:hint="cs"/>
                <w:color w:val="auto"/>
                <w:sz w:val="22"/>
                <w:szCs w:val="22"/>
                <w:cs/>
              </w:rPr>
              <w:t>သည်</w:t>
            </w:r>
            <w:r w:rsidRPr="00B713C5">
              <w:rPr>
                <w:rFonts w:ascii="Calibri" w:eastAsia="Calibri" w:hAnsi="Calibri" w:cstheme="minorBidi"/>
                <w:color w:val="auto"/>
                <w:sz w:val="22"/>
                <w:szCs w:val="22"/>
                <w:cs/>
              </w:rPr>
              <w:t xml:space="preserve"> မိမိစိတ်ကူးနှင့် လက်ရာများအား သူတစ်ပါးတို့မခိုးနိုင်စေရန် တားမြစ်</w:t>
            </w:r>
            <w:r w:rsidR="00BA008C">
              <w:rPr>
                <w:rFonts w:ascii="Calibri" w:eastAsia="Calibri" w:hAnsi="Calibri" w:cstheme="minorBidi" w:hint="cs"/>
                <w:color w:val="auto"/>
                <w:sz w:val="22"/>
                <w:szCs w:val="22"/>
                <w:cs/>
              </w:rPr>
              <w:t xml:space="preserve"> </w:t>
            </w:r>
            <w:r w:rsidRPr="00B713C5">
              <w:rPr>
                <w:rFonts w:ascii="Calibri" w:eastAsia="Calibri" w:hAnsi="Calibri" w:cstheme="minorBidi"/>
                <w:color w:val="auto"/>
                <w:sz w:val="22"/>
                <w:szCs w:val="22"/>
                <w:cs/>
              </w:rPr>
              <w:t>ပေးသည်။</w:t>
            </w:r>
            <w:r w:rsidRPr="00BA008C">
              <w:rPr>
                <w:sz w:val="22"/>
                <w:szCs w:val="22"/>
                <w:cs/>
              </w:rPr>
              <w:t xml:space="preserve"> </w:t>
            </w:r>
          </w:p>
          <w:p w14:paraId="000891F1" w14:textId="31086D33" w:rsidR="00C05774" w:rsidRPr="00B713C5" w:rsidRDefault="00C05774" w:rsidP="00B713C5">
            <w:pPr>
              <w:spacing w:before="120" w:after="0" w:line="240" w:lineRule="auto"/>
              <w:ind w:left="720" w:hanging="360"/>
              <w:rPr>
                <w:rFonts w:cstheme="minorBidi"/>
              </w:rPr>
            </w:pPr>
            <w:r w:rsidRPr="00B713C5">
              <w:rPr>
                <w:rFonts w:cstheme="minorBidi"/>
                <w:cs/>
              </w:rPr>
              <w:t xml:space="preserve">    ၂. </w:t>
            </w:r>
            <w:r w:rsidRPr="00BA008C">
              <w:rPr>
                <w:rFonts w:cstheme="minorBidi"/>
                <w:b/>
                <w:bCs/>
                <w:cs/>
              </w:rPr>
              <w:t>မှန်</w:t>
            </w:r>
            <w:r w:rsidRPr="00BA008C">
              <w:rPr>
                <w:rFonts w:cstheme="minorBidi"/>
                <w:cs/>
              </w:rPr>
              <w:t xml:space="preserve"> </w:t>
            </w:r>
            <w:r w:rsidRPr="00B713C5">
              <w:rPr>
                <w:rFonts w:cstheme="minorBidi"/>
                <w:cs/>
              </w:rPr>
              <w:t>-  မူပိုင်ခွင့်ဥပဒေ</w:t>
            </w:r>
            <w:r w:rsidR="001C1A58">
              <w:rPr>
                <w:rFonts w:cstheme="minorBidi" w:hint="cs"/>
                <w:cs/>
              </w:rPr>
              <w:t>သည်</w:t>
            </w:r>
            <w:r w:rsidRPr="00B713C5">
              <w:rPr>
                <w:rFonts w:cstheme="minorBidi"/>
                <w:cs/>
              </w:rPr>
              <w:t xml:space="preserve"> ဟောလီး၀ုဒ်ရုပ်ရှင်ထုတ်လုပ်သူများကဲ့သို့ လုပ်ငန်းကြီးများသာမက မြန်မာနိုင်ငံရှိ လုပ်ငန်း</w:t>
            </w:r>
            <w:r w:rsidR="001C1A58">
              <w:rPr>
                <w:rFonts w:cstheme="minorBidi" w:hint="cs"/>
                <w:cs/>
              </w:rPr>
              <w:t>အငယ်</w:t>
            </w:r>
            <w:r w:rsidRPr="00B713C5">
              <w:rPr>
                <w:rFonts w:cstheme="minorBidi"/>
                <w:cs/>
              </w:rPr>
              <w:t>များကိုလည်းကာကွယ်ပေးသည်။</w:t>
            </w:r>
          </w:p>
          <w:p w14:paraId="47EF8093" w14:textId="0FEE2F5D" w:rsidR="00C05774" w:rsidRPr="00B713C5" w:rsidRDefault="00C05774" w:rsidP="00B713C5">
            <w:pPr>
              <w:spacing w:before="120" w:after="0" w:line="240" w:lineRule="auto"/>
              <w:ind w:left="720" w:hanging="360"/>
              <w:rPr>
                <w:rFonts w:cstheme="minorBidi"/>
              </w:rPr>
            </w:pPr>
            <w:r w:rsidRPr="00B713C5">
              <w:rPr>
                <w:rFonts w:cstheme="minorBidi"/>
                <w:cs/>
              </w:rPr>
              <w:t xml:space="preserve">    ၃. </w:t>
            </w:r>
            <w:r w:rsidRPr="00BA008C">
              <w:rPr>
                <w:rFonts w:cstheme="minorBidi"/>
                <w:b/>
                <w:bCs/>
                <w:cs/>
              </w:rPr>
              <w:t>မှန်</w:t>
            </w:r>
            <w:r w:rsidRPr="00B713C5">
              <w:rPr>
                <w:rFonts w:cstheme="minorBidi"/>
                <w:cs/>
              </w:rPr>
              <w:t>- နိုင်ငံအသီးသီးတွင် မူပိုင်ခွင့်ဥပဒေအမျိုးမျိုးရှိသည်။</w:t>
            </w:r>
          </w:p>
          <w:p w14:paraId="3F9BC925" w14:textId="0CF3E55C" w:rsidR="00C05774" w:rsidRPr="00B713C5" w:rsidRDefault="00C05774" w:rsidP="00B713C5">
            <w:pPr>
              <w:spacing w:before="120" w:after="0" w:line="240" w:lineRule="auto"/>
              <w:ind w:left="720" w:hanging="360"/>
              <w:rPr>
                <w:rFonts w:cstheme="minorBidi"/>
              </w:rPr>
            </w:pPr>
            <w:r w:rsidRPr="00B713C5">
              <w:rPr>
                <w:rFonts w:cstheme="minorBidi"/>
                <w:cs/>
              </w:rPr>
              <w:t xml:space="preserve">    ၄. </w:t>
            </w:r>
            <w:r w:rsidRPr="00BA008C">
              <w:rPr>
                <w:rFonts w:cstheme="minorBidi"/>
                <w:b/>
                <w:bCs/>
                <w:cs/>
              </w:rPr>
              <w:t>မှား</w:t>
            </w:r>
            <w:r w:rsidRPr="00BA008C">
              <w:rPr>
                <w:rFonts w:cstheme="minorBidi"/>
                <w:cs/>
              </w:rPr>
              <w:t xml:space="preserve"> </w:t>
            </w:r>
            <w:r w:rsidRPr="00B713C5">
              <w:rPr>
                <w:rFonts w:cstheme="minorBidi"/>
                <w:cs/>
              </w:rPr>
              <w:t>- မူရင်းမြန်မာ့မူပိုင်ခွင့်ဥပဒေကို ၁၉၁၄</w:t>
            </w:r>
            <w:r w:rsidR="001C1A58">
              <w:rPr>
                <w:rFonts w:cstheme="minorBidi" w:hint="cs"/>
                <w:cs/>
              </w:rPr>
              <w:t xml:space="preserve"> ခုနှစ်</w:t>
            </w:r>
            <w:r w:rsidRPr="00B713C5">
              <w:rPr>
                <w:rFonts w:cstheme="minorBidi"/>
                <w:cs/>
              </w:rPr>
              <w:t>တွင်ပြု</w:t>
            </w:r>
            <w:r w:rsidR="001C1A58">
              <w:rPr>
                <w:rFonts w:cstheme="minorBidi" w:hint="cs"/>
                <w:cs/>
              </w:rPr>
              <w:t>စု</w:t>
            </w:r>
            <w:r w:rsidRPr="00B713C5">
              <w:rPr>
                <w:rFonts w:cstheme="minorBidi"/>
                <w:cs/>
              </w:rPr>
              <w:t>ခဲ့ပြီး ဥပဒေသစ်ကို ၂၀၁၉</w:t>
            </w:r>
            <w:r w:rsidR="001C1A58">
              <w:rPr>
                <w:rFonts w:cstheme="minorBidi" w:hint="cs"/>
                <w:cs/>
              </w:rPr>
              <w:t xml:space="preserve"> ခုနှစ်</w:t>
            </w:r>
            <w:r w:rsidRPr="00B713C5">
              <w:rPr>
                <w:rFonts w:cstheme="minorBidi"/>
                <w:cs/>
              </w:rPr>
              <w:t xml:space="preserve">တွင် </w:t>
            </w:r>
            <w:r w:rsidR="00D26C90">
              <w:rPr>
                <w:rFonts w:cstheme="minorBidi" w:hint="cs"/>
                <w:cs/>
              </w:rPr>
              <w:t xml:space="preserve">ပြဌာန်း </w:t>
            </w:r>
            <w:r w:rsidRPr="00B713C5">
              <w:rPr>
                <w:rFonts w:cstheme="minorBidi"/>
                <w:cs/>
              </w:rPr>
              <w:t>ခဲ့သည်။</w:t>
            </w:r>
          </w:p>
          <w:p w14:paraId="552C0B8F" w14:textId="2B0BCD8B" w:rsidR="00C05774" w:rsidRPr="00B713C5" w:rsidRDefault="00C05774" w:rsidP="00B713C5">
            <w:pPr>
              <w:spacing w:before="120" w:after="0" w:line="240" w:lineRule="auto"/>
              <w:ind w:left="720" w:hanging="360"/>
              <w:rPr>
                <w:rFonts w:cstheme="minorBidi"/>
              </w:rPr>
            </w:pPr>
            <w:r w:rsidRPr="00B713C5">
              <w:rPr>
                <w:rFonts w:cstheme="minorBidi"/>
                <w:cs/>
              </w:rPr>
              <w:t xml:space="preserve">    ၅. </w:t>
            </w:r>
            <w:r w:rsidRPr="00BA008C">
              <w:rPr>
                <w:rFonts w:cstheme="minorBidi"/>
                <w:b/>
                <w:bCs/>
                <w:cs/>
              </w:rPr>
              <w:t>မှား</w:t>
            </w:r>
            <w:r w:rsidRPr="00BA008C">
              <w:rPr>
                <w:rFonts w:cstheme="minorBidi"/>
                <w:cs/>
              </w:rPr>
              <w:t xml:space="preserve"> </w:t>
            </w:r>
            <w:r w:rsidRPr="00B713C5">
              <w:rPr>
                <w:rFonts w:cstheme="minorBidi"/>
                <w:cs/>
              </w:rPr>
              <w:t xml:space="preserve">- မူပိုင်ခွင့်ဥပဒေတွင် </w:t>
            </w:r>
            <w:r w:rsidRPr="00B713C5">
              <w:rPr>
                <w:rFonts w:cstheme="minorBidi"/>
                <w:u w:val="single"/>
                <w:cs/>
              </w:rPr>
              <w:t>အချို့</w:t>
            </w:r>
            <w:r w:rsidRPr="00B713C5">
              <w:rPr>
                <w:rFonts w:cstheme="minorBidi"/>
                <w:cs/>
              </w:rPr>
              <w:t>ဒစ်ဂျစ်တယ်အရင်းအမြစ်များ အကျုံး၀င်သည်။</w:t>
            </w:r>
            <w:r w:rsidR="00347188" w:rsidRPr="00B713C5">
              <w:rPr>
                <w:rFonts w:cstheme="minorBidi"/>
                <w:cs/>
              </w:rPr>
              <w:t xml:space="preserve"> ဤယူနစ်တွင် အရင်း</w:t>
            </w:r>
            <w:r w:rsidR="00A244C6">
              <w:rPr>
                <w:rFonts w:cstheme="minorBidi" w:hint="cs"/>
                <w:cs/>
              </w:rPr>
              <w:t xml:space="preserve"> </w:t>
            </w:r>
            <w:r w:rsidR="00347188" w:rsidRPr="00B713C5">
              <w:rPr>
                <w:rFonts w:cstheme="minorBidi"/>
                <w:cs/>
              </w:rPr>
              <w:t>အမြစ်အမျိုးမျို</w:t>
            </w:r>
            <w:r w:rsidR="00BD4E4B">
              <w:rPr>
                <w:rFonts w:cstheme="minorBidi" w:hint="cs"/>
                <w:cs/>
              </w:rPr>
              <w:t>းကို</w:t>
            </w:r>
            <w:r w:rsidR="00347188" w:rsidRPr="00B713C5">
              <w:rPr>
                <w:rFonts w:cstheme="minorBidi"/>
                <w:cs/>
              </w:rPr>
              <w:t xml:space="preserve"> မူပိုင်ခွင့်ဖြင့်ကာကွယ်</w:t>
            </w:r>
            <w:r w:rsidR="00AE0F8C">
              <w:rPr>
                <w:rFonts w:cstheme="minorBidi" w:hint="cs"/>
                <w:cs/>
              </w:rPr>
              <w:t>မှ</w:t>
            </w:r>
            <w:r w:rsidR="00EB129A">
              <w:rPr>
                <w:rFonts w:cstheme="minorBidi" w:hint="cs"/>
                <w:cs/>
              </w:rPr>
              <w:t>ု</w:t>
            </w:r>
            <w:r w:rsidR="00BD4E4B">
              <w:rPr>
                <w:rFonts w:cstheme="minorBidi" w:hint="cs"/>
                <w:cs/>
              </w:rPr>
              <w:t>အား</w:t>
            </w:r>
            <w:r w:rsidR="00347188" w:rsidRPr="00B713C5">
              <w:rPr>
                <w:rFonts w:cstheme="minorBidi"/>
                <w:cs/>
              </w:rPr>
              <w:t xml:space="preserve"> </w:t>
            </w:r>
            <w:r w:rsidR="00EB129A">
              <w:rPr>
                <w:rFonts w:cstheme="minorBidi" w:hint="cs"/>
                <w:cs/>
              </w:rPr>
              <w:t>မည်သို့</w:t>
            </w:r>
            <w:r w:rsidR="00347188" w:rsidRPr="00B713C5">
              <w:rPr>
                <w:rFonts w:cstheme="minorBidi"/>
                <w:cs/>
              </w:rPr>
              <w:t>ဖော်ထုတ်</w:t>
            </w:r>
            <w:r w:rsidR="00A244C6">
              <w:rPr>
                <w:rFonts w:cstheme="minorBidi" w:hint="cs"/>
                <w:cs/>
              </w:rPr>
              <w:t>နိုင်ကြောင်းကို စူးစမ်းလေ့လာမည်</w:t>
            </w:r>
            <w:r w:rsidR="00347188" w:rsidRPr="00B713C5">
              <w:rPr>
                <w:rFonts w:cstheme="minorBidi"/>
                <w:cs/>
              </w:rPr>
              <w:t xml:space="preserve">။ </w:t>
            </w:r>
          </w:p>
          <w:p w14:paraId="28B9967D" w14:textId="7ED92097" w:rsidR="00CD0C38" w:rsidRPr="00347188" w:rsidRDefault="00347188" w:rsidP="00B713C5">
            <w:pPr>
              <w:spacing w:before="120" w:after="0" w:line="240" w:lineRule="auto"/>
              <w:ind w:left="720" w:hanging="360"/>
              <w:rPr>
                <w:rFonts w:cstheme="minorBidi"/>
                <w:sz w:val="20"/>
                <w:szCs w:val="20"/>
              </w:rPr>
            </w:pPr>
            <w:r w:rsidRPr="00B713C5">
              <w:rPr>
                <w:rFonts w:cstheme="minorBidi"/>
                <w:cs/>
              </w:rPr>
              <w:t xml:space="preserve">    ၆. </w:t>
            </w:r>
            <w:r w:rsidRPr="00BA008C">
              <w:rPr>
                <w:rFonts w:cstheme="minorBidi"/>
                <w:b/>
                <w:bCs/>
                <w:cs/>
              </w:rPr>
              <w:t>မှား</w:t>
            </w:r>
            <w:r w:rsidRPr="00BA008C">
              <w:rPr>
                <w:rFonts w:cstheme="minorBidi"/>
                <w:cs/>
              </w:rPr>
              <w:t xml:space="preserve"> </w:t>
            </w:r>
            <w:r w:rsidRPr="00B713C5">
              <w:rPr>
                <w:rFonts w:cstheme="minorBidi"/>
                <w:cs/>
              </w:rPr>
              <w:t>- မူပိုင်ခွင့်ကို အကြမ်းဖျဥ်းနားလည်ရန် အရေးကြီးသော်လည်း အသေးစိပ်သိရန် မလိုပါ။ ဤယူနစ်တွင် မူပိုင်ခွင့်ဥပဒေကို ရိုးရိုးရှင်းရှင်း လိုက်နာနိုင်မည့် နည်းလမ်း</w:t>
            </w:r>
            <w:r w:rsidR="008D4F88">
              <w:rPr>
                <w:rFonts w:cstheme="minorBidi" w:hint="cs"/>
                <w:cs/>
              </w:rPr>
              <w:t>အချို့ကို</w:t>
            </w:r>
            <w:r w:rsidRPr="00B713C5">
              <w:rPr>
                <w:rFonts w:cstheme="minorBidi"/>
                <w:cs/>
              </w:rPr>
              <w:t xml:space="preserve"> စူးစမ်း</w:t>
            </w:r>
            <w:r w:rsidR="008D4F88">
              <w:rPr>
                <w:rFonts w:cstheme="minorBidi" w:hint="cs"/>
                <w:cs/>
              </w:rPr>
              <w:t>လေ့လာ</w:t>
            </w:r>
            <w:r w:rsidRPr="00B713C5">
              <w:rPr>
                <w:rFonts w:cstheme="minorBidi"/>
                <w:cs/>
              </w:rPr>
              <w:t>ကြပါမည်။</w:t>
            </w:r>
          </w:p>
        </w:tc>
      </w:tr>
      <w:bookmarkEnd w:id="1"/>
    </w:tbl>
    <w:p w14:paraId="7100B25A" w14:textId="77777777" w:rsidR="000E788F" w:rsidRDefault="000E788F" w:rsidP="00A62879"/>
    <w:p w14:paraId="68796513" w14:textId="520F82EF" w:rsidR="001E3159" w:rsidRPr="001E3159" w:rsidRDefault="001E3159" w:rsidP="0011444A">
      <w:pPr>
        <w:pStyle w:val="Heading1"/>
        <w:keepNext w:val="0"/>
        <w:keepLines w:val="0"/>
        <w:spacing w:before="0" w:line="240" w:lineRule="auto"/>
        <w:rPr>
          <w:rFonts w:eastAsia="Arial" w:cs="Calibri Light"/>
          <w:b/>
          <w:color w:val="2F5496" w:themeColor="accent1" w:themeShade="BF"/>
          <w:sz w:val="24"/>
          <w:szCs w:val="24"/>
          <w:lang w:val="en-GB" w:eastAsia="en-GB" w:bidi="ar-SA"/>
        </w:rPr>
      </w:pPr>
      <w:r w:rsidRPr="001E3159">
        <w:rPr>
          <w:rFonts w:ascii="Myanmar Text" w:eastAsia="Arial" w:hAnsi="Myanmar Text" w:cs="Myanmar Text"/>
          <w:b/>
          <w:color w:val="2F5496" w:themeColor="accent1" w:themeShade="BF"/>
          <w:sz w:val="24"/>
          <w:szCs w:val="24"/>
          <w:cs/>
          <w:lang w:val="en-GB" w:eastAsia="en-GB"/>
        </w:rPr>
        <w:t>လုပ်‌ဆေ</w:t>
      </w:r>
      <w:r w:rsidRPr="001E3159">
        <w:rPr>
          <w:rFonts w:ascii="Myanmar Text" w:eastAsia="Arial" w:hAnsi="Myanmar Text" w:cs="Myanmar Text" w:hint="cs"/>
          <w:b/>
          <w:color w:val="2F5496" w:themeColor="accent1" w:themeShade="BF"/>
          <w:sz w:val="24"/>
          <w:szCs w:val="24"/>
          <w:cs/>
          <w:lang w:val="en-GB" w:eastAsia="en-GB"/>
        </w:rPr>
        <w:t>ာင်ချက် ၄.၂.၁ - ဒစ်ဂျစ်တယ်</w:t>
      </w:r>
      <w:r w:rsidR="001B2FF1">
        <w:rPr>
          <w:rFonts w:ascii="Myanmar Text" w:eastAsia="Arial" w:hAnsi="Myanmar Text" w:cs="Myanmar Text" w:hint="cs"/>
          <w:b/>
          <w:color w:val="2F5496" w:themeColor="accent1" w:themeShade="BF"/>
          <w:sz w:val="24"/>
          <w:szCs w:val="24"/>
          <w:cs/>
          <w:lang w:val="en-GB" w:eastAsia="en-GB"/>
        </w:rPr>
        <w:t>သင်ယူမှု</w:t>
      </w:r>
      <w:r w:rsidRPr="001E3159">
        <w:rPr>
          <w:rFonts w:ascii="Myanmar Text" w:eastAsia="Arial" w:hAnsi="Myanmar Text" w:cs="Myanmar Text" w:hint="cs"/>
          <w:b/>
          <w:color w:val="2F5496" w:themeColor="accent1" w:themeShade="BF"/>
          <w:sz w:val="24"/>
          <w:szCs w:val="24"/>
          <w:cs/>
          <w:lang w:val="en-GB" w:eastAsia="en-GB"/>
        </w:rPr>
        <w:t>အရင်းအမြစ်</w:t>
      </w:r>
      <w:r w:rsidR="008D4F88">
        <w:rPr>
          <w:rFonts w:ascii="Myanmar Text" w:eastAsia="Arial" w:hAnsi="Myanmar Text" w:cs="Myanmar Text" w:hint="cs"/>
          <w:b/>
          <w:color w:val="2F5496" w:themeColor="accent1" w:themeShade="BF"/>
          <w:sz w:val="24"/>
          <w:szCs w:val="24"/>
          <w:cs/>
          <w:lang w:val="en-GB" w:eastAsia="en-GB"/>
        </w:rPr>
        <w:t xml:space="preserve">များကို </w:t>
      </w:r>
      <w:r w:rsidRPr="001E3159">
        <w:rPr>
          <w:rFonts w:ascii="Myanmar Text" w:eastAsia="Arial" w:hAnsi="Myanmar Text" w:cs="Myanmar Text" w:hint="cs"/>
          <w:b/>
          <w:color w:val="2F5496" w:themeColor="accent1" w:themeShade="BF"/>
          <w:sz w:val="24"/>
          <w:szCs w:val="24"/>
          <w:cs/>
          <w:lang w:val="en-GB" w:eastAsia="en-GB"/>
        </w:rPr>
        <w:t>အသုံးပြုပုံ</w:t>
      </w:r>
      <w:r w:rsidR="008D4F88">
        <w:rPr>
          <w:rFonts w:ascii="Myanmar Text" w:eastAsia="Arial" w:hAnsi="Myanmar Text" w:cs="Myanmar Text" w:hint="cs"/>
          <w:b/>
          <w:color w:val="2F5496" w:themeColor="accent1" w:themeShade="BF"/>
          <w:sz w:val="24"/>
          <w:szCs w:val="24"/>
          <w:cs/>
          <w:lang w:val="en-GB" w:eastAsia="en-GB"/>
        </w:rPr>
        <w:t>များ</w:t>
      </w:r>
    </w:p>
    <w:p w14:paraId="2C67E850" w14:textId="7B08BED8" w:rsidR="007C010A" w:rsidRPr="00B713C5" w:rsidRDefault="001E3159" w:rsidP="007C010A">
      <w:pPr>
        <w:rPr>
          <w:rStyle w:val="SubtleEmphasis"/>
          <w:rFonts w:cs="Myanmar Text"/>
        </w:rPr>
      </w:pPr>
      <w:r w:rsidRPr="00B713C5">
        <w:rPr>
          <w:rStyle w:val="SubtleEmphasis"/>
          <w:rFonts w:cs="Myanmar Text"/>
          <w:cs/>
        </w:rPr>
        <w:t>၁၀ မိနစ်</w:t>
      </w:r>
    </w:p>
    <w:p w14:paraId="561BB710" w14:textId="3764BD51" w:rsidR="001E3159" w:rsidRPr="00B713C5" w:rsidRDefault="001E3159" w:rsidP="00A07F67">
      <w:pPr>
        <w:rPr>
          <w:rFonts w:cstheme="minorBidi"/>
        </w:rPr>
      </w:pPr>
      <w:r w:rsidRPr="008D4F88">
        <w:rPr>
          <w:rFonts w:cstheme="minorBidi"/>
          <w:sz w:val="24"/>
          <w:szCs w:val="24"/>
          <w:cs/>
        </w:rPr>
        <w:t>တွေးပါ</w:t>
      </w:r>
      <w:r w:rsidR="008D4F88">
        <w:rPr>
          <w:rFonts w:cstheme="minorBidi" w:hint="cs"/>
          <w:sz w:val="24"/>
          <w:szCs w:val="24"/>
          <w:cs/>
        </w:rPr>
        <w:t xml:space="preserve"> </w:t>
      </w:r>
      <w:r w:rsidRPr="00B713C5">
        <w:rPr>
          <w:rFonts w:cstheme="minorBidi"/>
          <w:cs/>
        </w:rPr>
        <w:t>- ဒစ်ဂျစ်တယ်အရင်းအမြစ်များ</w:t>
      </w:r>
      <w:r w:rsidR="008D4F88">
        <w:rPr>
          <w:rFonts w:cstheme="minorBidi" w:hint="cs"/>
          <w:cs/>
        </w:rPr>
        <w:t xml:space="preserve">ကို </w:t>
      </w:r>
      <w:r w:rsidRPr="00B713C5">
        <w:rPr>
          <w:rFonts w:cstheme="minorBidi"/>
          <w:cs/>
        </w:rPr>
        <w:t>သုံးနည်းများစွာရှိပါသည်။ ဒစ်ဂျစ်တယ်ပစ္စည်းများ</w:t>
      </w:r>
      <w:r w:rsidR="008D4F88">
        <w:rPr>
          <w:rFonts w:cstheme="minorBidi" w:hint="cs"/>
          <w:cs/>
        </w:rPr>
        <w:t>ကို သင်</w:t>
      </w:r>
      <w:r w:rsidRPr="00B713C5">
        <w:rPr>
          <w:rFonts w:cstheme="minorBidi"/>
          <w:cs/>
        </w:rPr>
        <w:t xml:space="preserve"> မည်သို့</w:t>
      </w:r>
      <w:r w:rsidR="008D4F88">
        <w:rPr>
          <w:rFonts w:cstheme="minorBidi" w:hint="cs"/>
          <w:cs/>
        </w:rPr>
        <w:t xml:space="preserve"> </w:t>
      </w:r>
      <w:r w:rsidRPr="00B713C5">
        <w:rPr>
          <w:rFonts w:cstheme="minorBidi"/>
          <w:cs/>
        </w:rPr>
        <w:t xml:space="preserve">သုံးခဲ့ပါသနည်း။ အောက်ပါလုပ်ရပ်များကိုကြည့်ပြီး </w:t>
      </w:r>
      <w:r w:rsidR="001B2FF1" w:rsidRPr="00B713C5">
        <w:rPr>
          <w:rFonts w:cstheme="minorBidi"/>
          <w:cs/>
        </w:rPr>
        <w:t>သင်ယူမှု</w:t>
      </w:r>
      <w:r w:rsidRPr="00B713C5">
        <w:rPr>
          <w:rFonts w:cstheme="minorBidi"/>
          <w:cs/>
        </w:rPr>
        <w:t>ဂျာနယ်တွင် နှစ်စုခွဲပါ။</w:t>
      </w:r>
    </w:p>
    <w:p w14:paraId="004AC346" w14:textId="77777777" w:rsidR="001E3159" w:rsidRPr="00B713C5" w:rsidRDefault="001E3159" w:rsidP="001E3159">
      <w:pPr>
        <w:rPr>
          <w:rFonts w:cstheme="minorBidi"/>
        </w:rPr>
      </w:pPr>
      <w:r w:rsidRPr="00B713C5">
        <w:rPr>
          <w:rFonts w:cstheme="minorBidi"/>
          <w:cs/>
        </w:rPr>
        <w:t>အုပ်စု ၁ တွင် ယခင်ကလုပ်ခဲ့ဖူးသောလုပ်ရပ်များကိုရေးပါ။</w:t>
      </w:r>
    </w:p>
    <w:p w14:paraId="50C6311A" w14:textId="3B0FBE68" w:rsidR="001E3159" w:rsidRDefault="001E3159" w:rsidP="00A07F67">
      <w:pPr>
        <w:rPr>
          <w:rFonts w:cstheme="minorBidi"/>
        </w:rPr>
      </w:pPr>
      <w:r w:rsidRPr="00B713C5">
        <w:rPr>
          <w:rFonts w:cstheme="minorBidi"/>
          <w:cs/>
        </w:rPr>
        <w:t>အုပ်စု ၂ တွင် မလုပ်ခဲ့ဖူးသော်လည်း</w:t>
      </w:r>
      <w:r w:rsidR="00452EF0">
        <w:rPr>
          <w:rFonts w:cstheme="minorBidi" w:hint="cs"/>
          <w:cs/>
        </w:rPr>
        <w:t xml:space="preserve"> </w:t>
      </w:r>
      <w:r w:rsidRPr="00B713C5">
        <w:rPr>
          <w:rFonts w:cstheme="minorBidi"/>
          <w:cs/>
        </w:rPr>
        <w:t>နောင်အခါစမ်းကြည့်လိုသည့်</w:t>
      </w:r>
      <w:r w:rsidR="00452EF0">
        <w:rPr>
          <w:rFonts w:cstheme="minorBidi" w:hint="cs"/>
          <w:cs/>
        </w:rPr>
        <w:t xml:space="preserve"> </w:t>
      </w:r>
      <w:r w:rsidRPr="00B713C5">
        <w:rPr>
          <w:rFonts w:cstheme="minorBidi"/>
          <w:cs/>
        </w:rPr>
        <w:t>လုပ်ရပ်များကိုရေးပါ။</w:t>
      </w:r>
    </w:p>
    <w:p w14:paraId="660869EE" w14:textId="77777777" w:rsidR="00AC79AB" w:rsidRPr="00B713C5" w:rsidRDefault="00AC79AB" w:rsidP="00A07F67">
      <w:pPr>
        <w:rPr>
          <w:rFonts w:cstheme="minorBidi"/>
        </w:rPr>
      </w:pPr>
    </w:p>
    <w:tbl>
      <w:tblPr>
        <w:tblStyle w:val="TableGrid"/>
        <w:tblW w:w="0" w:type="auto"/>
        <w:tblLook w:val="04A0" w:firstRow="1" w:lastRow="0" w:firstColumn="1" w:lastColumn="0" w:noHBand="0" w:noVBand="1"/>
      </w:tblPr>
      <w:tblGrid>
        <w:gridCol w:w="4868"/>
        <w:gridCol w:w="4868"/>
      </w:tblGrid>
      <w:tr w:rsidR="00B473AF" w:rsidRPr="009551C3" w14:paraId="77493DB5" w14:textId="77777777" w:rsidTr="009551C3">
        <w:tc>
          <w:tcPr>
            <w:tcW w:w="4868" w:type="dxa"/>
            <w:shd w:val="clear" w:color="auto" w:fill="A8D08D" w:themeFill="accent6" w:themeFillTint="99"/>
            <w:vAlign w:val="center"/>
          </w:tcPr>
          <w:p w14:paraId="3E5AEBBC" w14:textId="41D68888" w:rsidR="00B473AF" w:rsidRPr="001E3159" w:rsidRDefault="001E3159" w:rsidP="001E3159">
            <w:pPr>
              <w:rPr>
                <w:bCs/>
                <w:sz w:val="24"/>
                <w:szCs w:val="24"/>
              </w:rPr>
            </w:pPr>
            <w:r w:rsidRPr="001E3159">
              <w:rPr>
                <w:rFonts w:cstheme="minorBidi" w:hint="cs"/>
                <w:bCs/>
                <w:cs/>
              </w:rPr>
              <w:t>ယခင်ကဒစ်ဂျစ်တယ်အရင်းအမြစ်များသုံးခဲ့ပုံ</w:t>
            </w:r>
          </w:p>
        </w:tc>
        <w:tc>
          <w:tcPr>
            <w:tcW w:w="4868" w:type="dxa"/>
            <w:shd w:val="clear" w:color="auto" w:fill="F7CAAC" w:themeFill="accent2" w:themeFillTint="66"/>
            <w:vAlign w:val="center"/>
          </w:tcPr>
          <w:p w14:paraId="411254BA" w14:textId="4804891D" w:rsidR="00B473AF" w:rsidRPr="00B713C5" w:rsidRDefault="001E3159">
            <w:pPr>
              <w:jc w:val="center"/>
              <w:rPr>
                <w:rFonts w:cstheme="minorBidi"/>
                <w:b/>
                <w:sz w:val="24"/>
                <w:szCs w:val="24"/>
              </w:rPr>
            </w:pPr>
            <w:r w:rsidRPr="00B713C5">
              <w:rPr>
                <w:rFonts w:cstheme="minorBidi"/>
                <w:bCs/>
                <w:u w:val="single"/>
                <w:cs/>
              </w:rPr>
              <w:t>မသုံးခဲ့ဖူး</w:t>
            </w:r>
            <w:r w:rsidRPr="001E3159">
              <w:rPr>
                <w:rFonts w:cstheme="minorBidi" w:hint="cs"/>
                <w:bCs/>
                <w:cs/>
              </w:rPr>
              <w:t>သော်လည်း နောင်အခါစမ်းကြည့်လိုသော နည်းလမ်းများ</w:t>
            </w:r>
          </w:p>
        </w:tc>
      </w:tr>
      <w:tr w:rsidR="00B473AF" w14:paraId="79577733" w14:textId="77777777" w:rsidTr="00EC5A52">
        <w:trPr>
          <w:trHeight w:val="1158"/>
        </w:trPr>
        <w:tc>
          <w:tcPr>
            <w:tcW w:w="4868" w:type="dxa"/>
          </w:tcPr>
          <w:p w14:paraId="4FD1364C" w14:textId="77777777" w:rsidR="00B473AF" w:rsidRDefault="00B473AF" w:rsidP="00A07F67"/>
        </w:tc>
        <w:tc>
          <w:tcPr>
            <w:tcW w:w="4868" w:type="dxa"/>
          </w:tcPr>
          <w:p w14:paraId="281CF108" w14:textId="18D33A34" w:rsidR="00B473AF" w:rsidRDefault="00B473AF" w:rsidP="00A07F67"/>
        </w:tc>
      </w:tr>
    </w:tbl>
    <w:p w14:paraId="75BA3560" w14:textId="5A7DF3A1" w:rsidR="00B473AF" w:rsidRDefault="003C7BF2" w:rsidP="00A07F67">
      <w:r>
        <w:rPr>
          <w:noProof/>
        </w:rPr>
        <mc:AlternateContent>
          <mc:Choice Requires="wps">
            <w:drawing>
              <wp:anchor distT="45720" distB="45720" distL="114300" distR="114300" simplePos="0" relativeHeight="251682816" behindDoc="0" locked="0" layoutInCell="1" allowOverlap="1" wp14:anchorId="7AF7D357" wp14:editId="1B22A868">
                <wp:simplePos x="0" y="0"/>
                <wp:positionH relativeFrom="margin">
                  <wp:posOffset>4736054</wp:posOffset>
                </wp:positionH>
                <wp:positionV relativeFrom="paragraph">
                  <wp:posOffset>219187</wp:posOffset>
                </wp:positionV>
                <wp:extent cx="785308" cy="279699"/>
                <wp:effectExtent l="0" t="0" r="0" b="6350"/>
                <wp:wrapNone/>
                <wp:docPr id="3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85308" cy="279699"/>
                        </a:xfrm>
                        <a:prstGeom prst="rect">
                          <a:avLst/>
                        </a:prstGeom>
                        <a:solidFill>
                          <a:srgbClr val="FFFFFF"/>
                        </a:solidFill>
                        <a:ln w="9525">
                          <a:noFill/>
                          <a:miter lim="800000"/>
                          <a:headEnd/>
                          <a:tailEnd/>
                        </a:ln>
                      </wps:spPr>
                      <wps:txbx>
                        <w:txbxContent>
                          <w:p w14:paraId="7B99142C" w14:textId="1DE6E231" w:rsidR="00A05AF9" w:rsidRPr="00B713C5" w:rsidRDefault="00A05AF9" w:rsidP="00AF51A0">
                            <w:pPr>
                              <w:rPr>
                                <w:rFonts w:cs="Myanmar Text"/>
                                <w:bCs/>
                                <w:sz w:val="18"/>
                                <w:szCs w:val="18"/>
                              </w:rPr>
                            </w:pPr>
                            <w:r w:rsidRPr="00B713C5">
                              <w:rPr>
                                <w:rFonts w:cs="Myanmar Text"/>
                                <w:bCs/>
                                <w:sz w:val="18"/>
                                <w:szCs w:val="18"/>
                                <w:cs/>
                              </w:rPr>
                              <w:t>ကြည့်သည်</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AF7D357" id="_x0000_s1030" type="#_x0000_t202" style="position:absolute;margin-left:372.9pt;margin-top:17.25pt;width:61.85pt;height:22pt;z-index:25168281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X5OtJAIAACIEAAAOAAAAZHJzL2Uyb0RvYy54bWysU21v2yAQ/j5p/wHxfbHjJm1ixam6dJkm&#10;dS9Sux+AMY7RgGNAYme/vgdO02z7No0PiOPuHp577ljdDlqRg3BegqnodJJTIgyHRppdRb8/bd8t&#10;KPGBmYYpMKKiR+Hp7frtm1VvS1FAB6oRjiCI8WVvK9qFYMss87wTmvkJWGHQ2YLTLKDpdlnjWI/o&#10;WmVFnl9nPbjGOuDCe7y9H510nfDbVvDwtW29CERVFLmFtLu013HP1itW7hyzneQnGuwfWGgmDT56&#10;hrpngZG9k39BackdeGjDhIPOoG0lF6kGrGaa/1HNY8esSLWgON6eZfL/D5Z/OXxzRDYVvZpTYpjG&#10;Hj2JIZD3MJAiytNbX2LUo8W4MOA1tjmV6u0D8B+eGNh0zOzEnXPQd4I1SG8aM7OL1BHHR5C6/wwN&#10;PsP2ARLQ0DodtUM1CKJjm47n1kQqHC9vFvOrHGeJo6u4WV4vl+kFVr4kW+fDRwGaxENFHXY+gbPD&#10;gw+RDCtfQuJbHpRstlKpZLhdvVGOHBhOyTatE/pvYcqQvqLLeTFPyAZifhogLQNOsZK6oos8rpjO&#10;yijGB9Okc2BSjWdkosxJnSjIKE0Y6iH1YRZzo3I1NEeUy8E4tPjJ8NCB+0VJjwNbUf9zz5ygRH0y&#10;KPlyOpvFCU/GbH5ToOEuPfWlhxmOUBUNlIzHTUi/ItI2cIetaWWS7ZXJiTIOYlLz9GnipF/aKer1&#10;a6+fAQAA//8DAFBLAwQUAAYACAAAACEAKIjZHN0AAAAJAQAADwAAAGRycy9kb3ducmV2LnhtbEyP&#10;zU7DMBCE70i8g7VIXBB1gPw1jVMBEohrSx/AibdJ1HgdxW6Tvj3LCW6zmtHMt+V2sYO44OR7Rwqe&#10;VhEIpMaZnloFh++PxxyED5qMHhyhgit62Fa3N6UujJtph5d9aAWXkC+0gi6EsZDSNx1a7VduRGLv&#10;6CarA59TK82kZy63g3yOolRa3RMvdHrE9w6b0/5sFRy/5odkPdef4ZDt4vRN91ntrkrd3y2vGxAB&#10;l/AXhl98RoeKmWp3JuPFoCCLE0YPCl7iBAQH8nTNomYnT0BWpfz/QfUDAAD//wMAUEsBAi0AFAAG&#10;AAgAAAAhALaDOJL+AAAA4QEAABMAAAAAAAAAAAAAAAAAAAAAAFtDb250ZW50X1R5cGVzXS54bWxQ&#10;SwECLQAUAAYACAAAACEAOP0h/9YAAACUAQAACwAAAAAAAAAAAAAAAAAvAQAAX3JlbHMvLnJlbHNQ&#10;SwECLQAUAAYACAAAACEAp1+TrSQCAAAiBAAADgAAAAAAAAAAAAAAAAAuAgAAZHJzL2Uyb0RvYy54&#10;bWxQSwECLQAUAAYACAAAACEAKIjZHN0AAAAJAQAADwAAAAAAAAAAAAAAAAB+BAAAZHJzL2Rvd25y&#10;ZXYueG1sUEsFBgAAAAAEAAQA8wAAAIgFAAAAAA==&#10;" stroked="f">
                <v:textbox>
                  <w:txbxContent>
                    <w:p w14:paraId="7B99142C" w14:textId="1DE6E231" w:rsidR="00A05AF9" w:rsidRPr="00B713C5" w:rsidRDefault="00A05AF9" w:rsidP="00AF51A0">
                      <w:pPr>
                        <w:rPr>
                          <w:rFonts w:cs="Myanmar Text"/>
                          <w:bCs/>
                          <w:sz w:val="18"/>
                          <w:szCs w:val="18"/>
                        </w:rPr>
                      </w:pPr>
                      <w:r w:rsidRPr="00B713C5">
                        <w:rPr>
                          <w:rFonts w:cs="Myanmar Text"/>
                          <w:bCs/>
                          <w:sz w:val="18"/>
                          <w:szCs w:val="18"/>
                          <w:cs/>
                        </w:rPr>
                        <w:t>ကြည့်သည်</w:t>
                      </w:r>
                    </w:p>
                  </w:txbxContent>
                </v:textbox>
                <w10:wrap anchorx="margin"/>
              </v:shape>
            </w:pict>
          </mc:Fallback>
        </mc:AlternateContent>
      </w:r>
      <w:r w:rsidR="00B473AF">
        <w:rPr>
          <w:noProof/>
        </w:rPr>
        <mc:AlternateContent>
          <mc:Choice Requires="wps">
            <w:drawing>
              <wp:anchor distT="45720" distB="45720" distL="114300" distR="114300" simplePos="0" relativeHeight="251678720" behindDoc="0" locked="0" layoutInCell="1" allowOverlap="1" wp14:anchorId="412B2869" wp14:editId="67934175">
                <wp:simplePos x="0" y="0"/>
                <wp:positionH relativeFrom="margin">
                  <wp:posOffset>1777365</wp:posOffset>
                </wp:positionH>
                <wp:positionV relativeFrom="paragraph">
                  <wp:posOffset>219075</wp:posOffset>
                </wp:positionV>
                <wp:extent cx="1029970" cy="284480"/>
                <wp:effectExtent l="0" t="0" r="0" b="1270"/>
                <wp:wrapSquare wrapText="bothSides"/>
                <wp:docPr id="3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29970" cy="284480"/>
                        </a:xfrm>
                        <a:prstGeom prst="rect">
                          <a:avLst/>
                        </a:prstGeom>
                        <a:solidFill>
                          <a:srgbClr val="FFFFFF"/>
                        </a:solidFill>
                        <a:ln w="9525">
                          <a:noFill/>
                          <a:miter lim="800000"/>
                          <a:headEnd/>
                          <a:tailEnd/>
                        </a:ln>
                      </wps:spPr>
                      <wps:txbx>
                        <w:txbxContent>
                          <w:p w14:paraId="6C05BAB4" w14:textId="6BE81D2C" w:rsidR="00A05AF9" w:rsidRPr="00B713C5" w:rsidRDefault="00A05AF9" w:rsidP="00B473AF">
                            <w:pPr>
                              <w:rPr>
                                <w:rFonts w:cs="Myanmar Text"/>
                                <w:bCs/>
                                <w:sz w:val="18"/>
                                <w:szCs w:val="18"/>
                              </w:rPr>
                            </w:pPr>
                            <w:r w:rsidRPr="00B713C5">
                              <w:rPr>
                                <w:rFonts w:cs="Myanmar Text"/>
                                <w:bCs/>
                                <w:sz w:val="18"/>
                                <w:szCs w:val="18"/>
                                <w:cs/>
                              </w:rPr>
                              <w:t>ကူး</w:t>
                            </w:r>
                            <w:r w:rsidR="002F7FA8">
                              <w:rPr>
                                <w:rFonts w:cs="Myanmar Text" w:hint="cs"/>
                                <w:bCs/>
                                <w:sz w:val="18"/>
                                <w:szCs w:val="18"/>
                                <w:cs/>
                              </w:rPr>
                              <w:t>ယူ</w:t>
                            </w:r>
                            <w:r w:rsidRPr="00B713C5">
                              <w:rPr>
                                <w:rFonts w:cs="Myanmar Text"/>
                                <w:bCs/>
                                <w:sz w:val="18"/>
                                <w:szCs w:val="18"/>
                                <w:cs/>
                              </w:rPr>
                              <w:t>သည်</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12B2869" id="_x0000_s1031" type="#_x0000_t202" style="position:absolute;margin-left:139.95pt;margin-top:17.25pt;width:81.1pt;height:22.4pt;z-index:25167872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QMQVIwIAACMEAAAOAAAAZHJzL2Uyb0RvYy54bWysU9uO2yAQfa/Uf0C8N3bcpJtYcVbbbFNV&#10;2l6k3X4AxjhGBYYCiZ1+fQecpNHu26p+QIxnOMycc1jdDlqRg3BegqnodJJTIgyHRppdRX8+bd8t&#10;KPGBmYYpMKKiR+Hp7frtm1VvS1FAB6oRjiCI8WVvK9qFYMss87wTmvkJWGEw2YLTLGDodlnjWI/o&#10;WmVFnn/IenCNdcCF9/j3fkzSdcJvW8HD97b1IhBVUewtpNWltY5rtl6xcueY7SQ/tcFe0YVm0uCl&#10;F6h7FhjZO/kCSkvuwEMbJhx0Bm0ruUgz4DTT/Nk0jx2zIs2C5Hh7ocn/P1j+7fDDEdlU9H1BiWEa&#10;NXoSQyAfYSBFpKe3vsSqR4t1YcDfKHMa1dsH4L88MbDpmNmJO+eg7wRrsL1pPJldHR1xfASp+6/Q&#10;4DVsHyABDa3TkTtkgyA6ynS8SBNb4fHKvFgubzDFMVcsZrNF0i5j5fm0dT58FqBJ3FTUofQJnR0e&#10;fIjdsPJcEi/zoGSzlUqlwO3qjXLkwNAm2/SlAZ6VKUP6ii7nxTwhG4jnk4O0DGhjJXVFF3n8RmNF&#10;Nj6ZJpUEJtW4x06UOdETGRm5CUM9JCHmZ9ZraI7Il4PRtfjKcNOB+0NJj46tqP+9Z05Qor4Y5Hw5&#10;nc2ixVMwm98UGLjrTH2dYYYjVEUDJeN2E9KziHQYuENtWploiyKOnZxaRicmNk+vJlr9Ok5V/972&#10;+i8AAAD//wMAUEsDBBQABgAIAAAAIQCtUhvH3wAAAAkBAAAPAAAAZHJzL2Rvd25yZXYueG1sTI/R&#10;ToNAEEXfTfyHzZj4YuxSSkuhDI2aaHxt7Qcs7BSI7Cxht4X+veuTPk7uyb1niv1senGl0XWWEZaL&#10;CARxbXXHDcLp6/15C8J5xVr1lgnhRg725f1doXJtJz7Q9egbEUrY5Qqh9X7IpXR1S0a5hR2IQ3a2&#10;o1E+nGMj9aimUG56GUfRRhrVcVho1UBvLdXfx4tBOH9OT+tsqj78KT0km1fVpZW9IT4+zC87EJ5m&#10;/wfDr35QhzI4VfbC2okeIU6zLKAIq2QNIgBJEi9BVAhptgJZFvL/B+UPAAAA//8DAFBLAQItABQA&#10;BgAIAAAAIQC2gziS/gAAAOEBAAATAAAAAAAAAAAAAAAAAAAAAABbQ29udGVudF9UeXBlc10ueG1s&#10;UEsBAi0AFAAGAAgAAAAhADj9If/WAAAAlAEAAAsAAAAAAAAAAAAAAAAALwEAAF9yZWxzLy5yZWxz&#10;UEsBAi0AFAAGAAgAAAAhAEFAxBUjAgAAIwQAAA4AAAAAAAAAAAAAAAAALgIAAGRycy9lMm9Eb2Mu&#10;eG1sUEsBAi0AFAAGAAgAAAAhAK1SG8ffAAAACQEAAA8AAAAAAAAAAAAAAAAAfQQAAGRycy9kb3du&#10;cmV2LnhtbFBLBQYAAAAABAAEAPMAAACJBQAAAAA=&#10;" stroked="f">
                <v:textbox>
                  <w:txbxContent>
                    <w:p w14:paraId="6C05BAB4" w14:textId="6BE81D2C" w:rsidR="00A05AF9" w:rsidRPr="00B713C5" w:rsidRDefault="00A05AF9" w:rsidP="00B473AF">
                      <w:pPr>
                        <w:rPr>
                          <w:rFonts w:cs="Myanmar Text"/>
                          <w:bCs/>
                          <w:sz w:val="18"/>
                          <w:szCs w:val="18"/>
                        </w:rPr>
                      </w:pPr>
                      <w:r w:rsidRPr="00B713C5">
                        <w:rPr>
                          <w:rFonts w:cs="Myanmar Text"/>
                          <w:bCs/>
                          <w:sz w:val="18"/>
                          <w:szCs w:val="18"/>
                          <w:cs/>
                        </w:rPr>
                        <w:t>ကူး</w:t>
                      </w:r>
                      <w:r w:rsidR="002F7FA8">
                        <w:rPr>
                          <w:rFonts w:cs="Myanmar Text" w:hint="cs"/>
                          <w:bCs/>
                          <w:sz w:val="18"/>
                          <w:szCs w:val="18"/>
                          <w:cs/>
                        </w:rPr>
                        <w:t>ယူ</w:t>
                      </w:r>
                      <w:r w:rsidRPr="00B713C5">
                        <w:rPr>
                          <w:rFonts w:cs="Myanmar Text"/>
                          <w:bCs/>
                          <w:sz w:val="18"/>
                          <w:szCs w:val="18"/>
                          <w:cs/>
                        </w:rPr>
                        <w:t>သည်</w:t>
                      </w:r>
                    </w:p>
                  </w:txbxContent>
                </v:textbox>
                <w10:wrap type="square" anchorx="margin"/>
              </v:shape>
            </w:pict>
          </mc:Fallback>
        </mc:AlternateContent>
      </w:r>
      <w:r w:rsidR="00B473AF">
        <w:rPr>
          <w:noProof/>
        </w:rPr>
        <mc:AlternateContent>
          <mc:Choice Requires="wps">
            <w:drawing>
              <wp:anchor distT="45720" distB="45720" distL="114300" distR="114300" simplePos="0" relativeHeight="251676672" behindDoc="0" locked="0" layoutInCell="1" allowOverlap="1" wp14:anchorId="4E16E3F2" wp14:editId="064FF9B2">
                <wp:simplePos x="0" y="0"/>
                <wp:positionH relativeFrom="margin">
                  <wp:posOffset>97411</wp:posOffset>
                </wp:positionH>
                <wp:positionV relativeFrom="paragraph">
                  <wp:posOffset>252730</wp:posOffset>
                </wp:positionV>
                <wp:extent cx="890270" cy="284480"/>
                <wp:effectExtent l="0" t="0" r="5080" b="127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0270" cy="284480"/>
                        </a:xfrm>
                        <a:prstGeom prst="rect">
                          <a:avLst/>
                        </a:prstGeom>
                        <a:solidFill>
                          <a:srgbClr val="FFFFFF"/>
                        </a:solidFill>
                        <a:ln w="9525">
                          <a:noFill/>
                          <a:miter lim="800000"/>
                          <a:headEnd/>
                          <a:tailEnd/>
                        </a:ln>
                      </wps:spPr>
                      <wps:txbx>
                        <w:txbxContent>
                          <w:p w14:paraId="1A64D0E5" w14:textId="44A8D31B" w:rsidR="00A05AF9" w:rsidRPr="00B713C5" w:rsidRDefault="00A05AF9" w:rsidP="00B473AF">
                            <w:pPr>
                              <w:rPr>
                                <w:rFonts w:cs="Myanmar Text"/>
                                <w:bCs/>
                                <w:sz w:val="18"/>
                                <w:szCs w:val="18"/>
                              </w:rPr>
                            </w:pPr>
                            <w:r w:rsidRPr="00B713C5">
                              <w:rPr>
                                <w:rFonts w:cs="Myanmar Text"/>
                                <w:bCs/>
                                <w:sz w:val="18"/>
                                <w:szCs w:val="18"/>
                                <w:cs/>
                              </w:rPr>
                              <w:t>ဒေါင်းလုဒ်သည်</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E16E3F2" id="_x0000_s1032" type="#_x0000_t202" style="position:absolute;margin-left:7.65pt;margin-top:19.9pt;width:70.1pt;height:22.4pt;z-index:25167667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r7S0IgIAACMEAAAOAAAAZHJzL2Uyb0RvYy54bWysU9uO2yAQfa/Uf0C8N3asZJNYcVbbbFNV&#10;2l6k3X4AxjhGBYYCiZ1+fQecpNH2rSoPiGGGw5kzM+v7QStyFM5LMBWdTnJKhOHQSLOv6PeX3bsl&#10;JT4w0zAFRlT0JDy937x9s+5tKQroQDXCEQQxvuxtRbsQbJllnndCMz8BKww6W3CaBTTdPmsc6xFd&#10;q6zI87usB9dYB1x4j7ePo5NuEn7bCh6+tq0XgaiKIreQdpf2Ou7ZZs3KvWO2k/xMg/0DC82kwU+v&#10;UI8sMHJw8i8oLbkDD22YcNAZtK3kIuWA2UzzV9k8d8yKlAuK4+1VJv//YPmX4zdHZFPRYrqgxDCN&#10;RXoRQyDvYSBF1Ke3vsSwZ4uBYcBrrHPK1dsn4D88MbDtmNmLB+eg7wRrkN80vsxuno44PoLU/Wdo&#10;8Bt2CJCAhtbpKB7KQRAd63S61iZS4Xi5XOXFAj0cXcVyNlum2mWsvDy2zoePAjSJh4o6LH0CZ8cn&#10;HyIZVl5C4l8elGx2UqlkuH29VY4cGbbJLq3E/1WYMqSv6GpezBOygfg+dZCWAdtYSY1E87jGxopi&#10;fDBNCglMqvGMTJQ5qxMFGaUJQz2kQtxdRK+hOaFcDsauxSnDQwfuFyU9dmxF/c8Dc4IS9cmg5Kvp&#10;bBZbPBmz+aJAw9166lsPMxyhKhooGY/bkMYiymHgAUvTyiRbrOHI5EwZOzGpeZ6a2Oq3dor6M9ub&#10;3wAAAP//AwBQSwMEFAAGAAgAAAAhAF/uuKzcAAAACAEAAA8AAABkcnMvZG93bnJldi54bWxMj8FO&#10;wzAQRO9I/IO1SFwQdaB12qZxKkACcW3pBzjxNokar6PYbdK/Z3uC42hGM2/y7eQ6ccEhtJ40vMwS&#10;EEiVty3VGg4/n88rECEasqbzhBquGGBb3N/lJrN+pB1e9rEWXEIhMxqaGPtMylA16EyY+R6JvaMf&#10;nIksh1rawYxc7jr5miSpdKYlXmhMjx8NVqf92Wk4fo9Paj2WX/Gw3C3Sd9MuS3/V+vFhetuAiDjF&#10;vzDc8BkdCmYq/ZlsEB1rNeekhvmaH9x8pRSIUsNqkYIscvn/QPELAAD//wMAUEsBAi0AFAAGAAgA&#10;AAAhALaDOJL+AAAA4QEAABMAAAAAAAAAAAAAAAAAAAAAAFtDb250ZW50X1R5cGVzXS54bWxQSwEC&#10;LQAUAAYACAAAACEAOP0h/9YAAACUAQAACwAAAAAAAAAAAAAAAAAvAQAAX3JlbHMvLnJlbHNQSwEC&#10;LQAUAAYACAAAACEAma+0tCICAAAjBAAADgAAAAAAAAAAAAAAAAAuAgAAZHJzL2Uyb0RvYy54bWxQ&#10;SwECLQAUAAYACAAAACEAX+64rNwAAAAIAQAADwAAAAAAAAAAAAAAAAB8BAAAZHJzL2Rvd25yZXYu&#10;eG1sUEsFBgAAAAAEAAQA8wAAAIUFAAAAAA==&#10;" stroked="f">
                <v:textbox>
                  <w:txbxContent>
                    <w:p w14:paraId="1A64D0E5" w14:textId="44A8D31B" w:rsidR="00A05AF9" w:rsidRPr="00B713C5" w:rsidRDefault="00A05AF9" w:rsidP="00B473AF">
                      <w:pPr>
                        <w:rPr>
                          <w:rFonts w:cs="Myanmar Text"/>
                          <w:bCs/>
                          <w:sz w:val="18"/>
                          <w:szCs w:val="18"/>
                        </w:rPr>
                      </w:pPr>
                      <w:r w:rsidRPr="00B713C5">
                        <w:rPr>
                          <w:rFonts w:cs="Myanmar Text"/>
                          <w:bCs/>
                          <w:sz w:val="18"/>
                          <w:szCs w:val="18"/>
                          <w:cs/>
                        </w:rPr>
                        <w:t>ဒေါင်းလုဒ်သည်</w:t>
                      </w:r>
                    </w:p>
                  </w:txbxContent>
                </v:textbox>
                <w10:wrap type="square" anchorx="margin"/>
              </v:shape>
            </w:pict>
          </mc:Fallback>
        </mc:AlternateContent>
      </w:r>
    </w:p>
    <w:p w14:paraId="14FF50B6" w14:textId="710CF4AD" w:rsidR="001A30CF" w:rsidRPr="00B713C5" w:rsidRDefault="00D1021C" w:rsidP="00A07F67">
      <w:pPr>
        <w:rPr>
          <w:rFonts w:cstheme="minorBidi"/>
        </w:rPr>
      </w:pPr>
      <w:r>
        <w:rPr>
          <w:noProof/>
        </w:rPr>
        <mc:AlternateContent>
          <mc:Choice Requires="wps">
            <w:drawing>
              <wp:anchor distT="45720" distB="45720" distL="114300" distR="114300" simplePos="0" relativeHeight="251680768" behindDoc="0" locked="0" layoutInCell="1" allowOverlap="1" wp14:anchorId="181538EC" wp14:editId="278ABD83">
                <wp:simplePos x="0" y="0"/>
                <wp:positionH relativeFrom="margin">
                  <wp:posOffset>3498097</wp:posOffset>
                </wp:positionH>
                <wp:positionV relativeFrom="paragraph">
                  <wp:posOffset>10795</wp:posOffset>
                </wp:positionV>
                <wp:extent cx="890270" cy="284480"/>
                <wp:effectExtent l="0" t="0" r="5080" b="1270"/>
                <wp:wrapSquare wrapText="bothSides"/>
                <wp:docPr id="3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0270" cy="284480"/>
                        </a:xfrm>
                        <a:prstGeom prst="rect">
                          <a:avLst/>
                        </a:prstGeom>
                        <a:solidFill>
                          <a:srgbClr val="FFFFFF"/>
                        </a:solidFill>
                        <a:ln w="9525">
                          <a:noFill/>
                          <a:miter lim="800000"/>
                          <a:headEnd/>
                          <a:tailEnd/>
                        </a:ln>
                      </wps:spPr>
                      <wps:txbx>
                        <w:txbxContent>
                          <w:p w14:paraId="3EC5926C" w14:textId="7AC6208F" w:rsidR="00A05AF9" w:rsidRPr="00B713C5" w:rsidRDefault="00A05AF9" w:rsidP="00B473AF">
                            <w:pPr>
                              <w:rPr>
                                <w:rFonts w:cs="Myanmar Text"/>
                                <w:bCs/>
                                <w:sz w:val="18"/>
                                <w:szCs w:val="18"/>
                              </w:rPr>
                            </w:pPr>
                            <w:r w:rsidRPr="00B713C5">
                              <w:rPr>
                                <w:rFonts w:cs="Myanmar Text"/>
                                <w:bCs/>
                                <w:sz w:val="18"/>
                                <w:szCs w:val="18"/>
                                <w:cs/>
                              </w:rPr>
                              <w:t>နားထောင်သည်</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81538EC" id="_x0000_s1033" type="#_x0000_t202" style="position:absolute;margin-left:275.45pt;margin-top:.85pt;width:70.1pt;height:22.4pt;z-index:251680768;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2dixIgIAACIEAAAOAAAAZHJzL2Uyb0RvYy54bWysU9uO2yAQfa/Uf0C8N3a8STex4qy22aaq&#10;tL1Iu/0AjHGMCgwFEjv9+h1wkkbbt6o8IIYZDmfOzKzuBq3IQTgvwVR0OskpEYZDI82uoj+et+8W&#10;lPjATMMUGFHRo/D0bv32zaq3pSigA9UIRxDE+LK3Fe1CsGWWed4JzfwErDDobMFpFtB0u6xxrEd0&#10;rbIiz99nPbjGOuDCe7x9GJ10nfDbVvDwrW29CERVFLmFtLu013HP1itW7hyzneQnGuwfWGgmDX56&#10;gXpggZG9k39BackdeGjDhIPOoG0lFykHzGaav8rmqWNWpFxQHG8vMvn/B8u/Hr47IpuK3txQYpjG&#10;Gj2LIZAPMJAiytNbX2LUk8W4MOA1ljml6u0j8J+eGNh0zOzEvXPQd4I1SG8aX2ZXT0ccH0Hq/gs0&#10;+A3bB0hAQ+t01A7VIIiOZTpeShOpcLxcLPPiFj0cXcViNluk0mWsPD+2zodPAjSJh4o6rHwCZ4dH&#10;HyIZVp5D4l8elGy2UqlkuF29UY4cGHbJNq3E/1WYMqSv6HJezBOygfg+NZCWAbtYSY1E87jGvopi&#10;fDRNCglMqvGMTJQ5qRMFGaUJQz2kOtyeRa+hOaJcDsamxSHDQwfuNyU9NmxF/a89c4IS9dmg5Mvp&#10;bBY7PBmz+W2Bhrv21NceZjhCVTRQMh43IU1FlMPAPZamlUm2WMORyYkyNmJS8zQ0sdOv7RT1Z7TX&#10;LwAAAP//AwBQSwMEFAAGAAgAAAAhABMMv7DdAAAACAEAAA8AAABkcnMvZG93bnJldi54bWxMj91O&#10;g0AQhe9NfIfNmHhj7IIpIJSlURONt/15gIGdAim7S9htoW/veKWXk+/knG/K7WIGcaXJ984qiFcR&#10;CLKN071tFRwPn8+vIHxAq3FwlhTcyMO2ur8rsdButju67kMruMT6AhV0IYyFlL7pyKBfuZEss5Ob&#10;DAY+p1bqCWcuN4N8iaJUGuwtL3Q40kdHzXl/MQpO3/NTks/1Vzhmu3X6jn1Wu5tSjw/L2wZEoCX8&#10;heFXn9WhYqfaXaz2YlCQJFHOUQYZCOZpHscgagXrNAFZlfL/A9UPAAAA//8DAFBLAQItABQABgAI&#10;AAAAIQC2gziS/gAAAOEBAAATAAAAAAAAAAAAAAAAAAAAAABbQ29udGVudF9UeXBlc10ueG1sUEsB&#10;Ai0AFAAGAAgAAAAhADj9If/WAAAAlAEAAAsAAAAAAAAAAAAAAAAALwEAAF9yZWxzLy5yZWxzUEsB&#10;Ai0AFAAGAAgAAAAhANTZ2LEiAgAAIgQAAA4AAAAAAAAAAAAAAAAALgIAAGRycy9lMm9Eb2MueG1s&#10;UEsBAi0AFAAGAAgAAAAhABMMv7DdAAAACAEAAA8AAAAAAAAAAAAAAAAAfAQAAGRycy9kb3ducmV2&#10;LnhtbFBLBQYAAAAABAAEAPMAAACGBQAAAAA=&#10;" stroked="f">
                <v:textbox>
                  <w:txbxContent>
                    <w:p w14:paraId="3EC5926C" w14:textId="7AC6208F" w:rsidR="00A05AF9" w:rsidRPr="00B713C5" w:rsidRDefault="00A05AF9" w:rsidP="00B473AF">
                      <w:pPr>
                        <w:rPr>
                          <w:rFonts w:cs="Myanmar Text"/>
                          <w:bCs/>
                          <w:sz w:val="18"/>
                          <w:szCs w:val="18"/>
                        </w:rPr>
                      </w:pPr>
                      <w:r w:rsidRPr="00B713C5">
                        <w:rPr>
                          <w:rFonts w:cs="Myanmar Text"/>
                          <w:bCs/>
                          <w:sz w:val="18"/>
                          <w:szCs w:val="18"/>
                          <w:cs/>
                        </w:rPr>
                        <w:t>နားထောင်သည်</w:t>
                      </w:r>
                    </w:p>
                  </w:txbxContent>
                </v:textbox>
                <w10:wrap type="square" anchorx="margin"/>
              </v:shape>
            </w:pict>
          </mc:Fallback>
        </mc:AlternateContent>
      </w:r>
      <w:r w:rsidR="008714CE">
        <w:rPr>
          <w:noProof/>
        </w:rPr>
        <w:drawing>
          <wp:anchor distT="0" distB="0" distL="114300" distR="114300" simplePos="0" relativeHeight="251669504" behindDoc="0" locked="0" layoutInCell="1" allowOverlap="1" wp14:anchorId="0C828531" wp14:editId="6CB3D7E7">
            <wp:simplePos x="0" y="0"/>
            <wp:positionH relativeFrom="margin">
              <wp:align>left</wp:align>
            </wp:positionH>
            <wp:positionV relativeFrom="paragraph">
              <wp:posOffset>174625</wp:posOffset>
            </wp:positionV>
            <wp:extent cx="1044575" cy="1044575"/>
            <wp:effectExtent l="0" t="0" r="3175" b="3175"/>
            <wp:wrapNone/>
            <wp:docPr id="25" name="Picture 25" descr="Computer Icons Download Encapsulated PostScript - Arrow Butt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Computer Icons Download Encapsulated PostScript - Arrow Button ..."/>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044575" cy="1044575"/>
                    </a:xfrm>
                    <a:prstGeom prst="rect">
                      <a:avLst/>
                    </a:prstGeom>
                    <a:noFill/>
                    <a:ln>
                      <a:noFill/>
                    </a:ln>
                  </pic:spPr>
                </pic:pic>
              </a:graphicData>
            </a:graphic>
          </wp:anchor>
        </w:drawing>
      </w:r>
      <w:r w:rsidR="008714CE">
        <w:rPr>
          <w:noProof/>
        </w:rPr>
        <w:drawing>
          <wp:anchor distT="0" distB="0" distL="114300" distR="114300" simplePos="0" relativeHeight="251668480" behindDoc="0" locked="0" layoutInCell="1" allowOverlap="1" wp14:anchorId="3E1C28D1" wp14:editId="07E9D099">
            <wp:simplePos x="0" y="0"/>
            <wp:positionH relativeFrom="column">
              <wp:posOffset>4676775</wp:posOffset>
            </wp:positionH>
            <wp:positionV relativeFrom="paragraph">
              <wp:posOffset>184150</wp:posOffset>
            </wp:positionV>
            <wp:extent cx="1162050" cy="1276350"/>
            <wp:effectExtent l="0" t="0" r="0" b="0"/>
            <wp:wrapNone/>
            <wp:docPr id="24" name="Picture 24" descr="C:\Users\thomaslowe\AppData\Local\Microsoft\Windows\INetCache\Content.MSO\2179E4D0.t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C:\Users\thomaslowe\AppData\Local\Microsoft\Windows\INetCache\Content.MSO\2179E4D0.tmp"/>
                    <pic:cNvPicPr>
                      <a:picLocks noChangeAspect="1" noChangeArrowheads="1"/>
                    </pic:cNvPicPr>
                  </pic:nvPicPr>
                  <pic:blipFill rotWithShape="1">
                    <a:blip r:embed="rId24">
                      <a:extLst>
                        <a:ext uri="{28A0092B-C50C-407E-A947-70E740481C1C}">
                          <a14:useLocalDpi xmlns:a14="http://schemas.microsoft.com/office/drawing/2010/main" val="0"/>
                        </a:ext>
                      </a:extLst>
                    </a:blip>
                    <a:srcRect l="23247" t="23584" r="22350" b="16653"/>
                    <a:stretch/>
                  </pic:blipFill>
                  <pic:spPr bwMode="auto">
                    <a:xfrm>
                      <a:off x="0" y="0"/>
                      <a:ext cx="1162050" cy="127635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B473AF">
        <w:rPr>
          <w:noProof/>
        </w:rPr>
        <w:drawing>
          <wp:anchor distT="0" distB="0" distL="114300" distR="114300" simplePos="0" relativeHeight="251666432" behindDoc="0" locked="0" layoutInCell="1" allowOverlap="1" wp14:anchorId="0A4D030B" wp14:editId="1A03E547">
            <wp:simplePos x="0" y="0"/>
            <wp:positionH relativeFrom="column">
              <wp:posOffset>1617345</wp:posOffset>
            </wp:positionH>
            <wp:positionV relativeFrom="paragraph">
              <wp:posOffset>216287</wp:posOffset>
            </wp:positionV>
            <wp:extent cx="1044971" cy="1044971"/>
            <wp:effectExtent l="0" t="0" r="3175" b="3175"/>
            <wp:wrapNone/>
            <wp:docPr id="15" name="Picture 15" descr="C:\Users\thomaslowe\AppData\Local\Microsoft\Windows\INetCache\Content.MSO\C4A61C75.t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thomaslowe\AppData\Local\Microsoft\Windows\INetCache\Content.MSO\C4A61C75.tmp"/>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1044971" cy="1044971"/>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15103C45" w14:textId="20E72865" w:rsidR="001A30CF" w:rsidRDefault="008714CE" w:rsidP="00A07F67">
      <w:r>
        <w:rPr>
          <w:noProof/>
        </w:rPr>
        <w:drawing>
          <wp:anchor distT="0" distB="0" distL="114300" distR="114300" simplePos="0" relativeHeight="251667456" behindDoc="0" locked="0" layoutInCell="1" allowOverlap="1" wp14:anchorId="003031DE" wp14:editId="281DD7A4">
            <wp:simplePos x="0" y="0"/>
            <wp:positionH relativeFrom="column">
              <wp:posOffset>3533553</wp:posOffset>
            </wp:positionH>
            <wp:positionV relativeFrom="paragraph">
              <wp:posOffset>12700</wp:posOffset>
            </wp:positionV>
            <wp:extent cx="561975" cy="885825"/>
            <wp:effectExtent l="0" t="0" r="9525" b="9525"/>
            <wp:wrapNone/>
            <wp:docPr id="20" name="Picture 20" descr="Listen - Clip Art Librar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Listen - Clip Art Library"/>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561975" cy="885825"/>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267787B4" w14:textId="2BB573FA" w:rsidR="001A30CF" w:rsidRDefault="001A30CF" w:rsidP="00A07F67">
      <w:r w:rsidRPr="001A30CF">
        <w:rPr>
          <w:noProof/>
        </w:rPr>
        <w:t xml:space="preserve"> </w:t>
      </w:r>
      <w:r w:rsidR="00C54B51" w:rsidRPr="00C54B51">
        <w:t xml:space="preserve">   </w:t>
      </w:r>
    </w:p>
    <w:p w14:paraId="0BF65689" w14:textId="2F9AA6CD" w:rsidR="001A30CF" w:rsidRDefault="001A30CF" w:rsidP="00A07F67"/>
    <w:p w14:paraId="677ED595" w14:textId="0811DB8F" w:rsidR="008355D8" w:rsidRDefault="003C7BF2" w:rsidP="00A07F67">
      <w:r>
        <w:rPr>
          <w:noProof/>
        </w:rPr>
        <mc:AlternateContent>
          <mc:Choice Requires="wps">
            <w:drawing>
              <wp:anchor distT="45720" distB="45720" distL="114300" distR="114300" simplePos="0" relativeHeight="251691008" behindDoc="0" locked="0" layoutInCell="1" allowOverlap="1" wp14:anchorId="291870C4" wp14:editId="4FF911F3">
                <wp:simplePos x="0" y="0"/>
                <wp:positionH relativeFrom="margin">
                  <wp:posOffset>4940300</wp:posOffset>
                </wp:positionH>
                <wp:positionV relativeFrom="paragraph">
                  <wp:posOffset>414655</wp:posOffset>
                </wp:positionV>
                <wp:extent cx="1064895" cy="314325"/>
                <wp:effectExtent l="0" t="0" r="1905" b="9525"/>
                <wp:wrapSquare wrapText="bothSides"/>
                <wp:docPr id="3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64895" cy="314325"/>
                        </a:xfrm>
                        <a:prstGeom prst="rect">
                          <a:avLst/>
                        </a:prstGeom>
                        <a:solidFill>
                          <a:srgbClr val="FFFFFF"/>
                        </a:solidFill>
                        <a:ln w="9525">
                          <a:noFill/>
                          <a:miter lim="800000"/>
                          <a:headEnd/>
                          <a:tailEnd/>
                        </a:ln>
                      </wps:spPr>
                      <wps:txbx>
                        <w:txbxContent>
                          <w:p w14:paraId="00443340" w14:textId="43F802C4" w:rsidR="00A05AF9" w:rsidRPr="00B713C5" w:rsidRDefault="00A05AF9" w:rsidP="002349F9">
                            <w:pPr>
                              <w:rPr>
                                <w:rFonts w:cs="Myanmar Text"/>
                                <w:bCs/>
                                <w:sz w:val="18"/>
                                <w:szCs w:val="18"/>
                              </w:rPr>
                            </w:pPr>
                            <w:r w:rsidRPr="00B713C5">
                              <w:rPr>
                                <w:rFonts w:cs="Myanmar Text"/>
                                <w:bCs/>
                                <w:sz w:val="18"/>
                                <w:szCs w:val="18"/>
                                <w:cs/>
                              </w:rPr>
                              <w:t>တည်းဖြတ်သည်</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91870C4" id="_x0000_s1034" type="#_x0000_t202" style="position:absolute;margin-left:389pt;margin-top:32.65pt;width:83.85pt;height:24.75pt;z-index:251691008;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MdQZIgIAACMEAAAOAAAAZHJzL2Uyb0RvYy54bWysU9tu2zAMfR+wfxD0vti5dYkRp+jSZRjQ&#10;XYB2H8DIcixMEj1JiZ19/Sg5TbPtbZgeBFIkD8lDanXbG82O0nmFtuTjUc6ZtAIrZfcl//a0fbPg&#10;zAewFWi0suQn6fnt+vWrVdcWcoIN6ko6RiDWF11b8iaEtsgyLxppwI+wlZaMNToDgVS3zyoHHaEb&#10;nU3y/Cbr0FWtQyG9p9f7wcjXCb+upQhf6trLwHTJqbaQbpfuXbyz9QqKvYO2UeJcBvxDFQaUpaQX&#10;qHsIwA5O/QVllHDosQ4jgSbDulZCph6om3H+RzePDbQy9ULk+PZCk/9/sOLz8atjqir5dMmZBUMz&#10;epJ9YO+wZ5NIT9f6grweW/ILPT3TmFOrvn1A8d0zi5sG7F7eOYddI6Gi8sYxMrsKHXB8BNl1n7Ci&#10;NHAImID62pnIHbHBCJ3GdLqMJpYiYsr8ZrZYzjkTZJuOZ9PJPKWA4jm6dT58kGhYFEruaPQJHY4P&#10;PsRqoHh2ick8alVtldZJcfvdRjt2BFqTbTpn9N/ctGVdyZdzyh2jLMb4tEFGBVpjrUzJF3k8MRyK&#10;yMZ7WyU5gNKDTJVoe6YnMjJwE/pdnwaxiLGRuh1WJ+LL4bC19MtIaND95KyjjS25/3EAJznTHy1x&#10;vhzPZnHFkzKbv52Q4q4tu2sLWEFQJQ+cDeImpG8xNHZHs6lVou2lknPJtImJzfOviat+rSevl7+9&#10;/gUAAP//AwBQSwMEFAAGAAgAAAAhADHJ3SffAAAACgEAAA8AAABkcnMvZG93bnJldi54bWxMj9FO&#10;g0AQRd9N/IfNmPhi7FIFliJLoyYaX1v7AQNMgcjuEnZb6N87PtnHyZzce26xXcwgzjT53lkN61UE&#10;gmztmt62Gg7fH48ZCB/QNjg4Sxou5GFb3t4UmDdutjs670MrOMT6HDV0IYy5lL7uyKBfuZEs/45u&#10;Mhj4nFrZTDhzuBnkUxSl0mBvuaHDkd47qn/2J6Ph+DU/JJu5+gwHtYvTN+xV5S5a398try8gAi3h&#10;H4Y/fVaHkp0qd7KNF4MGpTLeEjSkyTMIBjZxokBUTK7jDGRZyOsJ5S8AAAD//wMAUEsBAi0AFAAG&#10;AAgAAAAhALaDOJL+AAAA4QEAABMAAAAAAAAAAAAAAAAAAAAAAFtDb250ZW50X1R5cGVzXS54bWxQ&#10;SwECLQAUAAYACAAAACEAOP0h/9YAAACUAQAACwAAAAAAAAAAAAAAAAAvAQAAX3JlbHMvLnJlbHNQ&#10;SwECLQAUAAYACAAAACEA7zHUGSICAAAjBAAADgAAAAAAAAAAAAAAAAAuAgAAZHJzL2Uyb0RvYy54&#10;bWxQSwECLQAUAAYACAAAACEAMcndJ98AAAAKAQAADwAAAAAAAAAAAAAAAAB8BAAAZHJzL2Rvd25y&#10;ZXYueG1sUEsFBgAAAAAEAAQA8wAAAIgFAAAAAA==&#10;" stroked="f">
                <v:textbox>
                  <w:txbxContent>
                    <w:p w14:paraId="00443340" w14:textId="43F802C4" w:rsidR="00A05AF9" w:rsidRPr="00B713C5" w:rsidRDefault="00A05AF9" w:rsidP="002349F9">
                      <w:pPr>
                        <w:rPr>
                          <w:rFonts w:cs="Myanmar Text"/>
                          <w:bCs/>
                          <w:sz w:val="18"/>
                          <w:szCs w:val="18"/>
                        </w:rPr>
                      </w:pPr>
                      <w:r w:rsidRPr="00B713C5">
                        <w:rPr>
                          <w:rFonts w:cs="Myanmar Text"/>
                          <w:bCs/>
                          <w:sz w:val="18"/>
                          <w:szCs w:val="18"/>
                          <w:cs/>
                        </w:rPr>
                        <w:t>တည်းဖြတ်သည်</w:t>
                      </w:r>
                    </w:p>
                  </w:txbxContent>
                </v:textbox>
                <w10:wrap type="square" anchorx="margin"/>
              </v:shape>
            </w:pict>
          </mc:Fallback>
        </mc:AlternateContent>
      </w:r>
      <w:r w:rsidR="00D1021C">
        <w:rPr>
          <w:noProof/>
        </w:rPr>
        <mc:AlternateContent>
          <mc:Choice Requires="wps">
            <w:drawing>
              <wp:anchor distT="45720" distB="45720" distL="114300" distR="114300" simplePos="0" relativeHeight="251686912" behindDoc="0" locked="0" layoutInCell="1" allowOverlap="1" wp14:anchorId="45C163DB" wp14:editId="4FC2D89D">
                <wp:simplePos x="0" y="0"/>
                <wp:positionH relativeFrom="margin">
                  <wp:posOffset>1873914</wp:posOffset>
                </wp:positionH>
                <wp:positionV relativeFrom="paragraph">
                  <wp:posOffset>424815</wp:posOffset>
                </wp:positionV>
                <wp:extent cx="890270" cy="284480"/>
                <wp:effectExtent l="0" t="0" r="5080" b="1270"/>
                <wp:wrapSquare wrapText="bothSides"/>
                <wp:docPr id="3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0270" cy="284480"/>
                        </a:xfrm>
                        <a:prstGeom prst="rect">
                          <a:avLst/>
                        </a:prstGeom>
                        <a:solidFill>
                          <a:srgbClr val="FFFFFF"/>
                        </a:solidFill>
                        <a:ln w="9525">
                          <a:noFill/>
                          <a:miter lim="800000"/>
                          <a:headEnd/>
                          <a:tailEnd/>
                        </a:ln>
                      </wps:spPr>
                      <wps:txbx>
                        <w:txbxContent>
                          <w:p w14:paraId="479C368E" w14:textId="0DDB7464" w:rsidR="00A05AF9" w:rsidRPr="00B713C5" w:rsidRDefault="00A05AF9" w:rsidP="002349F9">
                            <w:pPr>
                              <w:rPr>
                                <w:rFonts w:cs="Myanmar Text"/>
                                <w:bCs/>
                                <w:sz w:val="18"/>
                                <w:szCs w:val="18"/>
                              </w:rPr>
                            </w:pPr>
                            <w:r w:rsidRPr="00B713C5">
                              <w:rPr>
                                <w:rFonts w:cs="Myanmar Text"/>
                                <w:bCs/>
                                <w:sz w:val="18"/>
                                <w:szCs w:val="18"/>
                                <w:cs/>
                              </w:rPr>
                              <w:t xml:space="preserve">ပြုပြင်သုံးသည်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5C163DB" id="_x0000_s1035" type="#_x0000_t202" style="position:absolute;margin-left:147.55pt;margin-top:33.45pt;width:70.1pt;height:22.4pt;z-index:25168691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BDVPIQIAACIEAAAOAAAAZHJzL2Uyb0RvYy54bWysU9uO2yAQfa/Uf0C8N3bcpEmsOKtttqkq&#10;bS/Sbj8AYxyjAkOBxE6/vgNO0mj7VpUHxDDD4cyZmfXdoBU5CuclmIpOJzklwnBopNlX9Pvz7s2S&#10;Eh+YaZgCIyp6Ep7ebV6/Wve2FAV0oBrhCIIYX/a2ol0ItswyzzuhmZ+AFQadLTjNAppunzWO9Yiu&#10;VVbk+busB9dYB1x4j7cPo5NuEn7bCh6+tq0XgaiKIreQdpf2Ou7ZZs3KvWO2k/xMg/0DC82kwU+v&#10;UA8sMHJw8i8oLbkDD22YcNAZtK3kIuWA2UzzF9k8dcyKlAuK4+1VJv//YPmX4zdHZFPRtwtKDNNY&#10;o2cxBPIeBlJEeXrrS4x6shgXBrzGMqdUvX0E/sMTA9uOmb24dw76TrAG6U3jy+zm6YjjI0jdf4YG&#10;v2GHAAloaJ2O2qEaBNGxTKdraSIVjpfLVV4s0MPRVSxns2UqXcbKy2PrfPgoQJN4qKjDyidwdnz0&#10;IZJh5SUk/uVByWYnlUqG29db5ciRYZfs0kr8X4QpQ/qKrubFPCEbiO9TA2kZsIuV1Eg0j2vsqyjG&#10;B9OkkMCkGs/IRJmzOlGQUZow1EOqw+oieg3NCeVyMDYtDhkeOnC/KOmxYSvqfx6YE5SoTwYlX01n&#10;s9jhyZjNFwUa7tZT33qY4QhV0UDJeNyGNBVRDgP3WJpWJtliDUcmZ8rYiEnN89DETr+1U9Sf0d78&#10;BgAA//8DAFBLAwQUAAYACAAAACEABmQ4394AAAAKAQAADwAAAGRycy9kb3ducmV2LnhtbEyP0U6D&#10;QBBF3038h82Y+GLsQltAkKVRE42vrf2AgZ0CkZ0l7LbQv3d90sfJPbn3TLlbzCAuNLnesoJ4FYEg&#10;bqzuuVVw/Hp/fALhPLLGwTIpuJKDXXV7U2Kh7cx7uhx8K0IJuwIVdN6PhZSu6cigW9mROGQnOxn0&#10;4ZxaqSecQ7kZ5DqKUmmw57DQ4UhvHTXfh7NRcPqcH5J8rj/8Mdtv01fss9pelbq/W16eQXha/B8M&#10;v/pBHargVNszaycGBes8iQOqIE1zEAHYbpINiDqQcZyBrEr5/4XqBwAA//8DAFBLAQItABQABgAI&#10;AAAAIQC2gziS/gAAAOEBAAATAAAAAAAAAAAAAAAAAAAAAABbQ29udGVudF9UeXBlc10ueG1sUEsB&#10;Ai0AFAAGAAgAAAAhADj9If/WAAAAlAEAAAsAAAAAAAAAAAAAAAAALwEAAF9yZWxzLy5yZWxzUEsB&#10;Ai0AFAAGAAgAAAAhAAwENU8hAgAAIgQAAA4AAAAAAAAAAAAAAAAALgIAAGRycy9lMm9Eb2MueG1s&#10;UEsBAi0AFAAGAAgAAAAhAAZkON/eAAAACgEAAA8AAAAAAAAAAAAAAAAAewQAAGRycy9kb3ducmV2&#10;LnhtbFBLBQYAAAAABAAEAPMAAACGBQAAAAA=&#10;" stroked="f">
                <v:textbox>
                  <w:txbxContent>
                    <w:p w14:paraId="479C368E" w14:textId="0DDB7464" w:rsidR="00A05AF9" w:rsidRPr="00B713C5" w:rsidRDefault="00A05AF9" w:rsidP="002349F9">
                      <w:pPr>
                        <w:rPr>
                          <w:rFonts w:cs="Myanmar Text"/>
                          <w:bCs/>
                          <w:sz w:val="18"/>
                          <w:szCs w:val="18"/>
                        </w:rPr>
                      </w:pPr>
                      <w:r w:rsidRPr="00B713C5">
                        <w:rPr>
                          <w:rFonts w:cs="Myanmar Text"/>
                          <w:bCs/>
                          <w:sz w:val="18"/>
                          <w:szCs w:val="18"/>
                          <w:cs/>
                        </w:rPr>
                        <w:t xml:space="preserve">ပြုပြင်သုံးသည် </w:t>
                      </w:r>
                    </w:p>
                  </w:txbxContent>
                </v:textbox>
                <w10:wrap type="square" anchorx="margin"/>
              </v:shape>
            </w:pict>
          </mc:Fallback>
        </mc:AlternateContent>
      </w:r>
      <w:r w:rsidR="008714CE">
        <w:rPr>
          <w:noProof/>
        </w:rPr>
        <mc:AlternateContent>
          <mc:Choice Requires="wps">
            <w:drawing>
              <wp:anchor distT="45720" distB="45720" distL="114300" distR="114300" simplePos="0" relativeHeight="251688960" behindDoc="0" locked="0" layoutInCell="1" allowOverlap="1" wp14:anchorId="2801F953" wp14:editId="7BEFACFD">
                <wp:simplePos x="0" y="0"/>
                <wp:positionH relativeFrom="margin">
                  <wp:posOffset>3571772</wp:posOffset>
                </wp:positionH>
                <wp:positionV relativeFrom="paragraph">
                  <wp:posOffset>422275</wp:posOffset>
                </wp:positionV>
                <wp:extent cx="890270" cy="284480"/>
                <wp:effectExtent l="0" t="0" r="5080" b="1270"/>
                <wp:wrapSquare wrapText="bothSides"/>
                <wp:docPr id="3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90270" cy="284480"/>
                        </a:xfrm>
                        <a:prstGeom prst="rect">
                          <a:avLst/>
                        </a:prstGeom>
                        <a:solidFill>
                          <a:srgbClr val="FFFFFF"/>
                        </a:solidFill>
                        <a:ln w="9525">
                          <a:noFill/>
                          <a:miter lim="800000"/>
                          <a:headEnd/>
                          <a:tailEnd/>
                        </a:ln>
                      </wps:spPr>
                      <wps:txbx>
                        <w:txbxContent>
                          <w:p w14:paraId="4EAEB69D" w14:textId="1F422AE5" w:rsidR="00A05AF9" w:rsidRPr="00F90877" w:rsidRDefault="00A05AF9" w:rsidP="002349F9">
                            <w:pPr>
                              <w:rPr>
                                <w:rFonts w:cs="Myanmar Text"/>
                                <w:bCs/>
                                <w:sz w:val="20"/>
                                <w:szCs w:val="18"/>
                              </w:rPr>
                            </w:pPr>
                            <w:r w:rsidRPr="00F90877">
                              <w:rPr>
                                <w:rFonts w:cs="Myanmar Text" w:hint="cs"/>
                                <w:bCs/>
                                <w:sz w:val="20"/>
                                <w:szCs w:val="18"/>
                                <w:cs/>
                              </w:rPr>
                              <w:t xml:space="preserve">ပုံနှိပ်သည်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801F953" id="_x0000_s1036" type="#_x0000_t202" style="position:absolute;margin-left:281.25pt;margin-top:33.25pt;width:70.1pt;height:22.4pt;z-index:25168896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xKDhIQIAACMEAAAOAAAAZHJzL2Uyb0RvYy54bWysU21v2yAQ/j5p/wHxfbHjJWtixam6dJkm&#10;dS9Sux+AMY7RgGNAYme/vgdO06j9Vo0PiOPuHp577lhdD1qRg3BegqnodJJTIgyHRppdRX8/bD8s&#10;KPGBmYYpMKKiR+Hp9fr9u1VvS1FAB6oRjiCI8WVvK9qFYMss87wTmvkJWGHQ2YLTLKDpdlnjWI/o&#10;WmVFnn/KenCNdcCF93h7OzrpOuG3reDhZ9t6EYiqKHILaXdpr+OerVes3DlmO8lPNNgbWGgmDT56&#10;hrplgZG9k6+gtOQOPLRhwkFn0LaSi1QDVjPNX1Rz3zErUi0ojrdnmfz/g+U/Dr8ckU1FP2KnDNPY&#10;owcxBPIZBlJEeXrrS4y6txgXBrzGNqdSvb0D/scTA5uOmZ24cQ76TrAG6U1jZnaROuL4CFL336HB&#10;Z9g+QAIaWqejdqgGQXRs0/HcmkiF4+VimRdX6OHoKhaz2SK1LmPlU7J1PnwVoEk8VNRh5xM4O9z5&#10;EMmw8ikkvuVByWYrlUqG29Ub5ciB4ZRs00r8X4QpQ/qKLufFPCEbiPlpgLQMOMVKaiSaxzXOVRTj&#10;i2lSSGBSjWdkosxJnSjIKE0Y6iH1YZqSo3Q1NEfUy8E4tfjL8NCB+0dJjxNbUf93z5ygRH0zqPly&#10;OpvFEU/GbH5VoOEuPfWlhxmOUBUNlIzHTUjfIuph4AZ708qk2zOTE2ecxCTn6dfEUb+0U9Tz314/&#10;AgAA//8DAFBLAwQUAAYACAAAACEACPt66N4AAAAKAQAADwAAAGRycy9kb3ducmV2LnhtbEyPwU6D&#10;QBCG7ya+w2ZMvBi7gLJYytKoicZrax9ggCkQ2V3Cbgt9e8eTPU0m8+Wf7y+2ixnEmSbfO6shXkUg&#10;yNau6W2r4fD98fgCwge0DQ7OkoYLediWtzcF5o2b7Y7O+9AKDrE+Rw1dCGMupa87MuhXbiTLt6Ob&#10;DAZep1Y2E84cbgaZRJGSBnvLHzoc6b2j+md/MhqOX/NDup6rz3DIds/qDfuschet7++W1w2IQEv4&#10;h+FPn9WhZKfKnWzjxaAhVUnKqAaleDKQRUkGomIyjp9AloW8rlD+AgAA//8DAFBLAQItABQABgAI&#10;AAAAIQC2gziS/gAAAOEBAAATAAAAAAAAAAAAAAAAAAAAAABbQ29udGVudF9UeXBlc10ueG1sUEsB&#10;Ai0AFAAGAAgAAAAhADj9If/WAAAAlAEAAAsAAAAAAAAAAAAAAAAALwEAAF9yZWxzLy5yZWxzUEsB&#10;Ai0AFAAGAAgAAAAhACnEoOEhAgAAIwQAAA4AAAAAAAAAAAAAAAAALgIAAGRycy9lMm9Eb2MueG1s&#10;UEsBAi0AFAAGAAgAAAAhAAj7eujeAAAACgEAAA8AAAAAAAAAAAAAAAAAewQAAGRycy9kb3ducmV2&#10;LnhtbFBLBQYAAAAABAAEAPMAAACGBQAAAAA=&#10;" stroked="f">
                <v:textbox>
                  <w:txbxContent>
                    <w:p w14:paraId="4EAEB69D" w14:textId="1F422AE5" w:rsidR="00A05AF9" w:rsidRPr="00F90877" w:rsidRDefault="00A05AF9" w:rsidP="002349F9">
                      <w:pPr>
                        <w:rPr>
                          <w:rFonts w:cs="Myanmar Text"/>
                          <w:bCs/>
                          <w:sz w:val="20"/>
                          <w:szCs w:val="18"/>
                        </w:rPr>
                      </w:pPr>
                      <w:r w:rsidRPr="00F90877">
                        <w:rPr>
                          <w:rFonts w:cs="Myanmar Text" w:hint="cs"/>
                          <w:bCs/>
                          <w:sz w:val="20"/>
                          <w:szCs w:val="18"/>
                          <w:cs/>
                        </w:rPr>
                        <w:t xml:space="preserve">ပုံနှိပ်သည် </w:t>
                      </w:r>
                    </w:p>
                  </w:txbxContent>
                </v:textbox>
                <w10:wrap type="square" anchorx="margin"/>
              </v:shape>
            </w:pict>
          </mc:Fallback>
        </mc:AlternateContent>
      </w:r>
      <w:r w:rsidR="009551C3">
        <w:rPr>
          <w:noProof/>
        </w:rPr>
        <mc:AlternateContent>
          <mc:Choice Requires="wps">
            <w:drawing>
              <wp:anchor distT="45720" distB="45720" distL="114300" distR="114300" simplePos="0" relativeHeight="251684864" behindDoc="0" locked="0" layoutInCell="1" allowOverlap="1" wp14:anchorId="4C859B59" wp14:editId="4E9CD9AB">
                <wp:simplePos x="0" y="0"/>
                <wp:positionH relativeFrom="margin">
                  <wp:align>left</wp:align>
                </wp:positionH>
                <wp:positionV relativeFrom="paragraph">
                  <wp:posOffset>413385</wp:posOffset>
                </wp:positionV>
                <wp:extent cx="1685925" cy="343535"/>
                <wp:effectExtent l="0" t="0" r="9525" b="0"/>
                <wp:wrapSquare wrapText="bothSides"/>
                <wp:docPr id="3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86296" cy="343857"/>
                        </a:xfrm>
                        <a:prstGeom prst="rect">
                          <a:avLst/>
                        </a:prstGeom>
                        <a:solidFill>
                          <a:srgbClr val="FFFFFF"/>
                        </a:solidFill>
                        <a:ln w="9525">
                          <a:noFill/>
                          <a:miter lim="800000"/>
                          <a:headEnd/>
                          <a:tailEnd/>
                        </a:ln>
                      </wps:spPr>
                      <wps:txbx>
                        <w:txbxContent>
                          <w:p w14:paraId="6AF5080D" w14:textId="42B4010B" w:rsidR="00A05AF9" w:rsidRPr="00F90877" w:rsidRDefault="003C7BF2" w:rsidP="002349F9">
                            <w:pPr>
                              <w:rPr>
                                <w:rFonts w:cs="Myanmar Text"/>
                                <w:bCs/>
                                <w:sz w:val="20"/>
                                <w:szCs w:val="18"/>
                              </w:rPr>
                            </w:pPr>
                            <w:r w:rsidRPr="00B713C5">
                              <w:rPr>
                                <w:rFonts w:asciiTheme="minorBidi" w:hAnsiTheme="minorBidi" w:cstheme="minorBidi"/>
                                <w:sz w:val="18"/>
                                <w:szCs w:val="18"/>
                                <w:cs/>
                              </w:rPr>
                              <w:t>ဝေမျှ</w:t>
                            </w:r>
                            <w:r w:rsidR="00A05AF9" w:rsidRPr="00F90877">
                              <w:rPr>
                                <w:rFonts w:cs="Myanmar Text" w:hint="cs"/>
                                <w:bCs/>
                                <w:sz w:val="20"/>
                                <w:szCs w:val="18"/>
                                <w:cs/>
                              </w:rPr>
                              <w:t>သည်</w:t>
                            </w:r>
                            <w:r w:rsidR="00A05AF9" w:rsidRPr="00F90877">
                              <w:rPr>
                                <w:bCs/>
                                <w:sz w:val="20"/>
                                <w:szCs w:val="18"/>
                              </w:rPr>
                              <w:t>(</w:t>
                            </w:r>
                            <w:r w:rsidR="00A05AF9" w:rsidRPr="00F90877">
                              <w:rPr>
                                <w:rFonts w:cs="Myanmar Text" w:hint="cs"/>
                                <w:bCs/>
                                <w:sz w:val="20"/>
                                <w:szCs w:val="18"/>
                                <w:cs/>
                              </w:rPr>
                              <w:t>လူမှုမီဒီယာ</w:t>
                            </w:r>
                            <w:r w:rsidR="00A05AF9">
                              <w:rPr>
                                <w:rFonts w:cs="Myanmar Text" w:hint="cs"/>
                                <w:bCs/>
                                <w:sz w:val="20"/>
                                <w:szCs w:val="18"/>
                                <w:cs/>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C859B59" id="_x0000_s1037" type="#_x0000_t202" style="position:absolute;margin-left:0;margin-top:32.55pt;width:132.75pt;height:27.05pt;z-index:251684864;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F2jXJAIAACQEAAAOAAAAZHJzL2Uyb0RvYy54bWysU9tu2zAMfR+wfxD0vjhxLk2MOEWXLsOA&#10;7gK0+wBZlmNhkqhJSuzs60vJaZptb8P8IIgmeXh4SK1ve63IUTgvwZR0MhpTIgyHWpp9Sb8/7d4t&#10;KfGBmZopMKKkJ+Hp7ebtm3VnC5FDC6oWjiCI8UVnS9qGYIss87wVmvkRWGHQ2YDTLKDp9lntWIfo&#10;WmX5eLzIOnC1dcCF9/j3fnDSTcJvGsHD16bxIhBVUuQW0unSWcUz26xZsXfMtpKfabB/YKGZNFj0&#10;AnXPAiMHJ/+C0pI78NCEEQedQdNILlIP2M1k/Ec3jy2zIvWC4nh7kcn/P1j+5fjNEVmXdLqgxDCN&#10;M3oSfSDvoSd5lKezvsCoR4txocffOObUqrcPwH94YmDbMrMXd85B1wpWI71JzMyuUgccH0Gq7jPU&#10;WIYdAiSgvnE6aodqEETHMZ0uo4lUeCy5WC7yFVLk6JvOpsv5TSrBipds63z4KECTeCmpw9EndHZ8&#10;8CGyYcVLSCzmQcl6J5VKhttXW+XIkeGa7NJ3Rv8tTBnSlXQ1z+cJ2UDMTxukZcA1VlKXdDmOX0xn&#10;RVTjg6nTPTCphjsyUeYsT1Rk0Cb0VZ8GMUniRe0qqE8omINhbfGZ4aUF94uSDle2pP7ngTlBifpk&#10;UPTVZDaLO56M2fwmR8Nde6prDzMcoUoaKBmu25DeReRt4A6H08ik2yuTM2dcxSTn+dnEXb+2U9Tr&#10;4948AwAA//8DAFBLAwQUAAYACAAAACEAqIfErdsAAAAHAQAADwAAAGRycy9kb3ducmV2LnhtbEyP&#10;zU6EQBCE7ya+w6RNvBh3gAjrIsNGTTRe9+cBGugFItNDmNmFfXvbkx4rVan6qtgudlAXmnzv2EC8&#10;ikAR167puTVwPHw8PoPyAbnBwTEZuJKHbXl7U2DeuJl3dNmHVkkJ+xwNdCGMuda+7siiX7mRWLyT&#10;mywGkVOrmwlnKbeDTqIo0xZ7loUOR3rvqP7en62B09f8kG7m6jMc17un7A37deWuxtzfLa8voAIt&#10;4S8Mv/iCDqUwVe7MjVeDATkSDGRpDErcJEtTUJXE4k0Cuiz0f/7yBwAA//8DAFBLAQItABQABgAI&#10;AAAAIQC2gziS/gAAAOEBAAATAAAAAAAAAAAAAAAAAAAAAABbQ29udGVudF9UeXBlc10ueG1sUEsB&#10;Ai0AFAAGAAgAAAAhADj9If/WAAAAlAEAAAsAAAAAAAAAAAAAAAAALwEAAF9yZWxzLy5yZWxzUEsB&#10;Ai0AFAAGAAgAAAAhAFkXaNckAgAAJAQAAA4AAAAAAAAAAAAAAAAALgIAAGRycy9lMm9Eb2MueG1s&#10;UEsBAi0AFAAGAAgAAAAhAKiHxK3bAAAABwEAAA8AAAAAAAAAAAAAAAAAfgQAAGRycy9kb3ducmV2&#10;LnhtbFBLBQYAAAAABAAEAPMAAACGBQAAAAA=&#10;" stroked="f">
                <v:textbox>
                  <w:txbxContent>
                    <w:p w14:paraId="6AF5080D" w14:textId="42B4010B" w:rsidR="00A05AF9" w:rsidRPr="00F90877" w:rsidRDefault="003C7BF2" w:rsidP="002349F9">
                      <w:pPr>
                        <w:rPr>
                          <w:rFonts w:cs="Myanmar Text"/>
                          <w:bCs/>
                          <w:sz w:val="20"/>
                          <w:szCs w:val="18"/>
                        </w:rPr>
                      </w:pPr>
                      <w:r w:rsidRPr="00B713C5">
                        <w:rPr>
                          <w:rFonts w:asciiTheme="minorBidi" w:hAnsiTheme="minorBidi" w:cstheme="minorBidi"/>
                          <w:sz w:val="18"/>
                          <w:szCs w:val="18"/>
                          <w:cs/>
                        </w:rPr>
                        <w:t>ဝေမျှ</w:t>
                      </w:r>
                      <w:r w:rsidR="00A05AF9" w:rsidRPr="00F90877">
                        <w:rPr>
                          <w:rFonts w:cs="Myanmar Text" w:hint="cs"/>
                          <w:bCs/>
                          <w:sz w:val="20"/>
                          <w:szCs w:val="18"/>
                          <w:cs/>
                        </w:rPr>
                        <w:t>သည်</w:t>
                      </w:r>
                      <w:r w:rsidR="00A05AF9" w:rsidRPr="00F90877">
                        <w:rPr>
                          <w:bCs/>
                          <w:sz w:val="20"/>
                          <w:szCs w:val="18"/>
                        </w:rPr>
                        <w:t>(</w:t>
                      </w:r>
                      <w:r w:rsidR="00A05AF9" w:rsidRPr="00F90877">
                        <w:rPr>
                          <w:rFonts w:cs="Myanmar Text" w:hint="cs"/>
                          <w:bCs/>
                          <w:sz w:val="20"/>
                          <w:szCs w:val="18"/>
                          <w:cs/>
                        </w:rPr>
                        <w:t>လူမှုမီဒီယာ</w:t>
                      </w:r>
                      <w:r w:rsidR="00A05AF9">
                        <w:rPr>
                          <w:rFonts w:cs="Myanmar Text" w:hint="cs"/>
                          <w:bCs/>
                          <w:sz w:val="20"/>
                          <w:szCs w:val="18"/>
                          <w:cs/>
                        </w:rPr>
                        <w:t>)</w:t>
                      </w:r>
                    </w:p>
                  </w:txbxContent>
                </v:textbox>
                <w10:wrap type="square" anchorx="margin"/>
              </v:shape>
            </w:pict>
          </mc:Fallback>
        </mc:AlternateContent>
      </w:r>
      <w:r w:rsidR="001A30CF">
        <w:br/>
        <w:t xml:space="preserve"> </w:t>
      </w:r>
    </w:p>
    <w:p w14:paraId="0E3E35B2" w14:textId="46B42590" w:rsidR="00023BBC" w:rsidRDefault="00D1021C" w:rsidP="00A07F67">
      <w:r>
        <w:rPr>
          <w:noProof/>
        </w:rPr>
        <w:drawing>
          <wp:anchor distT="0" distB="0" distL="114300" distR="114300" simplePos="0" relativeHeight="251671552" behindDoc="0" locked="0" layoutInCell="1" allowOverlap="1" wp14:anchorId="142932A5" wp14:editId="5D135550">
            <wp:simplePos x="0" y="0"/>
            <wp:positionH relativeFrom="column">
              <wp:posOffset>1781562</wp:posOffset>
            </wp:positionH>
            <wp:positionV relativeFrom="paragraph">
              <wp:posOffset>286193</wp:posOffset>
            </wp:positionV>
            <wp:extent cx="884857" cy="925033"/>
            <wp:effectExtent l="0" t="0" r="0" b="8890"/>
            <wp:wrapNone/>
            <wp:docPr id="29" name="Picture 29" descr="Graphic Freeuse Stock Png Editor Backgrounds For Free - Clip Ar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descr="Graphic Freeuse Stock Png Editor Backgrounds For Free - Clip Art ..."/>
                    <pic:cNvPicPr>
                      <a:picLocks noChangeAspect="1" noChangeArrowheads="1"/>
                    </pic:cNvPicPr>
                  </pic:nvPicPr>
                  <pic:blipFill>
                    <a:blip r:embed="rId27" cstate="print">
                      <a:extLst>
                        <a:ext uri="{28A0092B-C50C-407E-A947-70E740481C1C}">
                          <a14:useLocalDpi xmlns:a14="http://schemas.microsoft.com/office/drawing/2010/main" val="0"/>
                        </a:ext>
                      </a:extLst>
                    </a:blip>
                    <a:srcRect/>
                    <a:stretch>
                      <a:fillRect/>
                    </a:stretch>
                  </pic:blipFill>
                  <pic:spPr bwMode="auto">
                    <a:xfrm>
                      <a:off x="0" y="0"/>
                      <a:ext cx="884857" cy="925033"/>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78566B36" w14:textId="2EC9680A" w:rsidR="00023BBC" w:rsidRDefault="00D1021C" w:rsidP="00A07F67">
      <w:r>
        <w:rPr>
          <w:noProof/>
        </w:rPr>
        <w:drawing>
          <wp:anchor distT="0" distB="0" distL="114300" distR="114300" simplePos="0" relativeHeight="251674624" behindDoc="0" locked="0" layoutInCell="1" allowOverlap="1" wp14:anchorId="202E22CA" wp14:editId="121CD0CB">
            <wp:simplePos x="0" y="0"/>
            <wp:positionH relativeFrom="margin">
              <wp:posOffset>4938587</wp:posOffset>
            </wp:positionH>
            <wp:positionV relativeFrom="paragraph">
              <wp:posOffset>29048</wp:posOffset>
            </wp:positionV>
            <wp:extent cx="984293" cy="973180"/>
            <wp:effectExtent l="0" t="0" r="6350" b="0"/>
            <wp:wrapNone/>
            <wp:docPr id="31" name="Picture 31" descr="Free Editing Cliparts, Download Free Clip Art, Free Clip Art o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descr="Free Editing Cliparts, Download Free Clip Art, Free Clip Art on ..."/>
                    <pic:cNvPicPr>
                      <a:picLocks noChangeAspect="1" noChangeArrowheads="1"/>
                    </pic:cNvPicPr>
                  </pic:nvPicPr>
                  <pic:blipFill>
                    <a:blip r:embed="rId28">
                      <a:extLst>
                        <a:ext uri="{BEBA8EAE-BF5A-486C-A8C5-ECC9F3942E4B}">
                          <a14:imgProps xmlns:a14="http://schemas.microsoft.com/office/drawing/2010/main">
                            <a14:imgLayer r:embed="rId29">
                              <a14:imgEffect>
                                <a14:brightnessContrast bright="40000" contrast="40000"/>
                              </a14:imgEffect>
                            </a14:imgLayer>
                          </a14:imgProps>
                        </a:ext>
                        <a:ext uri="{28A0092B-C50C-407E-A947-70E740481C1C}">
                          <a14:useLocalDpi xmlns:a14="http://schemas.microsoft.com/office/drawing/2010/main" val="0"/>
                        </a:ext>
                      </a:extLst>
                    </a:blip>
                    <a:srcRect/>
                    <a:stretch>
                      <a:fillRect/>
                    </a:stretch>
                  </pic:blipFill>
                  <pic:spPr bwMode="auto">
                    <a:xfrm>
                      <a:off x="0" y="0"/>
                      <a:ext cx="984293" cy="973180"/>
                    </a:xfrm>
                    <a:prstGeom prst="rect">
                      <a:avLst/>
                    </a:prstGeom>
                    <a:noFill/>
                    <a:ln>
                      <a:noFill/>
                    </a:ln>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72576" behindDoc="0" locked="0" layoutInCell="1" allowOverlap="1" wp14:anchorId="780F527F" wp14:editId="00516488">
            <wp:simplePos x="0" y="0"/>
            <wp:positionH relativeFrom="column">
              <wp:posOffset>3471530</wp:posOffset>
            </wp:positionH>
            <wp:positionV relativeFrom="paragraph">
              <wp:posOffset>18607</wp:posOffset>
            </wp:positionV>
            <wp:extent cx="808074" cy="808074"/>
            <wp:effectExtent l="0" t="0" r="0" b="0"/>
            <wp:wrapNone/>
            <wp:docPr id="26" name="Picture 26" descr="Free Printer Clipart Black And White, Download Free Clip Art, Fre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descr="Free Printer Clipart Black And White, Download Free Clip Art, Free ..."/>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812014" cy="812014"/>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1A30CF">
        <w:rPr>
          <w:noProof/>
        </w:rPr>
        <w:drawing>
          <wp:anchor distT="0" distB="0" distL="114300" distR="114300" simplePos="0" relativeHeight="251670528" behindDoc="0" locked="0" layoutInCell="1" allowOverlap="1" wp14:anchorId="7C4B90A4" wp14:editId="15AB7C08">
            <wp:simplePos x="0" y="0"/>
            <wp:positionH relativeFrom="margin">
              <wp:posOffset>148856</wp:posOffset>
            </wp:positionH>
            <wp:positionV relativeFrom="paragraph">
              <wp:posOffset>29033</wp:posOffset>
            </wp:positionV>
            <wp:extent cx="866509" cy="839972"/>
            <wp:effectExtent l="0" t="0" r="0" b="0"/>
            <wp:wrapNone/>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1" cstate="print">
                      <a:extLst>
                        <a:ext uri="{28A0092B-C50C-407E-A947-70E740481C1C}">
                          <a14:useLocalDpi xmlns:a14="http://schemas.microsoft.com/office/drawing/2010/main" val="0"/>
                        </a:ext>
                      </a:extLst>
                    </a:blip>
                    <a:stretch>
                      <a:fillRect/>
                    </a:stretch>
                  </pic:blipFill>
                  <pic:spPr>
                    <a:xfrm>
                      <a:off x="0" y="0"/>
                      <a:ext cx="866509" cy="839972"/>
                    </a:xfrm>
                    <a:prstGeom prst="rect">
                      <a:avLst/>
                    </a:prstGeom>
                  </pic:spPr>
                </pic:pic>
              </a:graphicData>
            </a:graphic>
            <wp14:sizeRelH relativeFrom="margin">
              <wp14:pctWidth>0</wp14:pctWidth>
            </wp14:sizeRelH>
            <wp14:sizeRelV relativeFrom="margin">
              <wp14:pctHeight>0</wp14:pctHeight>
            </wp14:sizeRelV>
          </wp:anchor>
        </w:drawing>
      </w:r>
    </w:p>
    <w:p w14:paraId="30832EC3" w14:textId="509EA33F" w:rsidR="00023BBC" w:rsidRDefault="00023BBC" w:rsidP="00A07F67"/>
    <w:p w14:paraId="78A93D0C" w14:textId="57FBAA66" w:rsidR="00023BBC" w:rsidRDefault="00023BBC" w:rsidP="00A07F67"/>
    <w:p w14:paraId="278BDACA" w14:textId="629760F2" w:rsidR="00023BBC" w:rsidRDefault="00023BBC" w:rsidP="00A07F67"/>
    <w:p w14:paraId="4DD2C629" w14:textId="3C3C99C0" w:rsidR="00023BBC" w:rsidRDefault="008714CE" w:rsidP="00A07F67">
      <w:r>
        <w:rPr>
          <w:noProof/>
        </w:rPr>
        <mc:AlternateContent>
          <mc:Choice Requires="wps">
            <w:drawing>
              <wp:anchor distT="45720" distB="45720" distL="114300" distR="114300" simplePos="0" relativeHeight="251706368" behindDoc="0" locked="0" layoutInCell="1" allowOverlap="1" wp14:anchorId="2C3B7394" wp14:editId="52C2006E">
                <wp:simplePos x="0" y="0"/>
                <wp:positionH relativeFrom="margin">
                  <wp:posOffset>4369435</wp:posOffset>
                </wp:positionH>
                <wp:positionV relativeFrom="paragraph">
                  <wp:posOffset>10795</wp:posOffset>
                </wp:positionV>
                <wp:extent cx="2009775" cy="517525"/>
                <wp:effectExtent l="0" t="0" r="9525" b="0"/>
                <wp:wrapSquare wrapText="bothSides"/>
                <wp:docPr id="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009775" cy="517525"/>
                        </a:xfrm>
                        <a:prstGeom prst="rect">
                          <a:avLst/>
                        </a:prstGeom>
                        <a:solidFill>
                          <a:srgbClr val="FFFFFF"/>
                        </a:solidFill>
                        <a:ln w="9525">
                          <a:noFill/>
                          <a:miter lim="800000"/>
                          <a:headEnd/>
                          <a:tailEnd/>
                        </a:ln>
                      </wps:spPr>
                      <wps:txbx>
                        <w:txbxContent>
                          <w:p w14:paraId="4096D7C9" w14:textId="0E98D7BE" w:rsidR="00A05AF9" w:rsidRPr="00F90877" w:rsidRDefault="00A05AF9" w:rsidP="008714CE">
                            <w:pPr>
                              <w:jc w:val="center"/>
                              <w:rPr>
                                <w:bCs/>
                                <w:sz w:val="18"/>
                                <w:szCs w:val="16"/>
                              </w:rPr>
                            </w:pPr>
                            <w:r w:rsidRPr="00F90877">
                              <w:rPr>
                                <w:rFonts w:cs="Myanmar Text" w:hint="cs"/>
                                <w:bCs/>
                                <w:sz w:val="18"/>
                                <w:szCs w:val="16"/>
                                <w:cs/>
                              </w:rPr>
                              <w:t>ပြန်</w:t>
                            </w:r>
                            <w:r w:rsidR="003C7BF2">
                              <w:rPr>
                                <w:rFonts w:cs="Myanmar Text" w:hint="cs"/>
                                <w:bCs/>
                                <w:sz w:val="18"/>
                                <w:szCs w:val="16"/>
                                <w:cs/>
                              </w:rPr>
                              <w:t xml:space="preserve"> </w:t>
                            </w:r>
                            <w:r w:rsidRPr="00F90877">
                              <w:rPr>
                                <w:rFonts w:cs="Myanmar Text" w:hint="cs"/>
                                <w:bCs/>
                                <w:sz w:val="18"/>
                                <w:szCs w:val="16"/>
                                <w:cs/>
                              </w:rPr>
                              <w:t xml:space="preserve">တွိသည် </w:t>
                            </w:r>
                            <w:r w:rsidRPr="00F90877">
                              <w:rPr>
                                <w:bCs/>
                                <w:sz w:val="18"/>
                                <w:szCs w:val="16"/>
                              </w:rPr>
                              <w:t xml:space="preserve"> </w:t>
                            </w:r>
                            <w:r w:rsidRPr="00F90877">
                              <w:rPr>
                                <w:bCs/>
                                <w:sz w:val="18"/>
                                <w:szCs w:val="16"/>
                              </w:rPr>
                              <w:br/>
                              <w:t>(</w:t>
                            </w:r>
                            <w:hyperlink r:id="rId32" w:history="1">
                              <w:r w:rsidRPr="00F90877">
                                <w:rPr>
                                  <w:rStyle w:val="Hyperlink"/>
                                  <w:bCs/>
                                  <w:sz w:val="18"/>
                                  <w:szCs w:val="16"/>
                                </w:rPr>
                                <w:t>www.twitter.com</w:t>
                              </w:r>
                            </w:hyperlink>
                            <w:r w:rsidRPr="00F90877">
                              <w:rPr>
                                <w:rFonts w:cstheme="minorBidi" w:hint="cs"/>
                                <w:b/>
                                <w:bCs/>
                                <w:sz w:val="16"/>
                                <w:szCs w:val="16"/>
                                <w:cs/>
                              </w:rPr>
                              <w:t>ပေါ်ဖြန့်‌ခြင်း</w:t>
                            </w:r>
                            <w:r w:rsidRPr="00F90877">
                              <w:rPr>
                                <w:bCs/>
                                <w:sz w:val="18"/>
                                <w:szCs w:val="16"/>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C3B7394" id="_x0000_s1038" type="#_x0000_t202" style="position:absolute;margin-left:344.05pt;margin-top:.85pt;width:158.25pt;height:40.75pt;z-index:251706368;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c8XlIQIAACMEAAAOAAAAZHJzL2Uyb0RvYy54bWysU81u2zAMvg/YOwi6L46DpGmMOEWXLsOA&#10;7gdo9wC0LMfCJNGTlNjZ04+S0yzbbsN0EEiR/Eh+pNZ3g9HsKJ1XaEueT6acSSuwVnZf8q/Puze3&#10;nPkAtgaNVpb8JD2/27x+te67Qs6wRV1LxwjE+qLvSt6G0BVZ5kUrDfgJdtKSsUFnIJDq9lntoCd0&#10;o7PZdHqT9ejqzqGQ3tPrw2jkm4TfNFKEz03jZWC65FRbSLdLdxXvbLOGYu+ga5U4lwH/UIUBZSnp&#10;BeoBArCDU39BGSUcemzCRKDJsGmUkKkH6iaf/tHNUwudTL0QOb670OT/H6z4dPzimKpLfsOZBUMj&#10;epZDYG9xYLPITt/5gpyeOnILAz3TlFOnvntE8c0zi9sW7F7eO4d9K6Gm6vIYmV2Fjjg+glT9R6wp&#10;DRwCJqChcSZSR2QwQqcpnS6TiaUIeqRRr5bLBWeCbIt8uZgtUgooXqI758N7iYZFoeSOJp/Q4fjo&#10;Q6wGiheXmMyjVvVOaZ0Ut6+22rEj0Jbs0jmj/+amLetLvoq5Y5TFGJ8WyKhAW6yVKfntNJ4YDkVk&#10;452tkxxA6VGmSrQ90xMZGbkJQzWkOeQX2iusT0SYw3Fr6ZeR0KL7wVlPG1ty//0ATnKmP1gifZXP&#10;53HFkzJfLGekuGtLdW0BKwiq5IGzUdyG9C3Gzu5pOI1KvMUpjpWca6ZNTHSef01c9Ws9ef3625uf&#10;AAAA//8DAFBLAwQUAAYACAAAACEA9XNC3t0AAAAJAQAADwAAAGRycy9kb3ducmV2LnhtbEyPQU7D&#10;MBBF90jcwRokNojaLSUJIU4FSKBuW3qASTxNIuJxFLtNenvcFSxH7+v/N8Vmtr040+g7xxqWCwWC&#10;uHam40bD4fvzMQPhA7LB3jFpuJCHTXl7U2Bu3MQ7Ou9DI2IJ+xw1tCEMuZS+bsmiX7iBOLKjGy2G&#10;eI6NNCNOsdz2cqVUIi12HBdaHOijpfpnf7Iajtvp4fllqr7CId2tk3fs0spdtL6/m99eQQSaw18Y&#10;rvpRHcroVLkTGy96DUmWLWM0ghTElSu1TkBUGrKnFciykP8/KH8BAAD//wMAUEsBAi0AFAAGAAgA&#10;AAAhALaDOJL+AAAA4QEAABMAAAAAAAAAAAAAAAAAAAAAAFtDb250ZW50X1R5cGVzXS54bWxQSwEC&#10;LQAUAAYACAAAACEAOP0h/9YAAACUAQAACwAAAAAAAAAAAAAAAAAvAQAAX3JlbHMvLnJlbHNQSwEC&#10;LQAUAAYACAAAACEAmnPF5SECAAAjBAAADgAAAAAAAAAAAAAAAAAuAgAAZHJzL2Uyb0RvYy54bWxQ&#10;SwECLQAUAAYACAAAACEA9XNC3t0AAAAJAQAADwAAAAAAAAAAAAAAAAB7BAAAZHJzL2Rvd25yZXYu&#10;eG1sUEsFBgAAAAAEAAQA8wAAAIUFAAAAAA==&#10;" stroked="f">
                <v:textbox>
                  <w:txbxContent>
                    <w:p w14:paraId="4096D7C9" w14:textId="0E98D7BE" w:rsidR="00A05AF9" w:rsidRPr="00F90877" w:rsidRDefault="00A05AF9" w:rsidP="008714CE">
                      <w:pPr>
                        <w:jc w:val="center"/>
                        <w:rPr>
                          <w:bCs/>
                          <w:sz w:val="18"/>
                          <w:szCs w:val="16"/>
                        </w:rPr>
                      </w:pPr>
                      <w:r w:rsidRPr="00F90877">
                        <w:rPr>
                          <w:rFonts w:cs="Myanmar Text" w:hint="cs"/>
                          <w:bCs/>
                          <w:sz w:val="18"/>
                          <w:szCs w:val="16"/>
                          <w:cs/>
                        </w:rPr>
                        <w:t>ပြန်</w:t>
                      </w:r>
                      <w:r w:rsidR="003C7BF2">
                        <w:rPr>
                          <w:rFonts w:cs="Myanmar Text" w:hint="cs"/>
                          <w:bCs/>
                          <w:sz w:val="18"/>
                          <w:szCs w:val="16"/>
                          <w:cs/>
                        </w:rPr>
                        <w:t xml:space="preserve"> </w:t>
                      </w:r>
                      <w:r w:rsidRPr="00F90877">
                        <w:rPr>
                          <w:rFonts w:cs="Myanmar Text" w:hint="cs"/>
                          <w:bCs/>
                          <w:sz w:val="18"/>
                          <w:szCs w:val="16"/>
                          <w:cs/>
                        </w:rPr>
                        <w:t xml:space="preserve">တွိသည် </w:t>
                      </w:r>
                      <w:r w:rsidRPr="00F90877">
                        <w:rPr>
                          <w:bCs/>
                          <w:sz w:val="18"/>
                          <w:szCs w:val="16"/>
                        </w:rPr>
                        <w:t xml:space="preserve"> </w:t>
                      </w:r>
                      <w:r w:rsidRPr="00F90877">
                        <w:rPr>
                          <w:bCs/>
                          <w:sz w:val="18"/>
                          <w:szCs w:val="16"/>
                        </w:rPr>
                        <w:br/>
                        <w:t>(</w:t>
                      </w:r>
                      <w:hyperlink r:id="rId33" w:history="1">
                        <w:r w:rsidRPr="00F90877">
                          <w:rPr>
                            <w:rStyle w:val="Hyperlink"/>
                            <w:bCs/>
                            <w:sz w:val="18"/>
                            <w:szCs w:val="16"/>
                          </w:rPr>
                          <w:t>www.twitter.com</w:t>
                        </w:r>
                      </w:hyperlink>
                      <w:r w:rsidRPr="00F90877">
                        <w:rPr>
                          <w:rFonts w:cstheme="minorBidi" w:hint="cs"/>
                          <w:b/>
                          <w:bCs/>
                          <w:sz w:val="16"/>
                          <w:szCs w:val="16"/>
                          <w:cs/>
                        </w:rPr>
                        <w:t>ပေါ်ဖြန့်‌ခြင်း</w:t>
                      </w:r>
                      <w:r w:rsidRPr="00F90877">
                        <w:rPr>
                          <w:bCs/>
                          <w:sz w:val="18"/>
                          <w:szCs w:val="16"/>
                        </w:rPr>
                        <w:t>)</w:t>
                      </w:r>
                    </w:p>
                  </w:txbxContent>
                </v:textbox>
                <w10:wrap type="square" anchorx="margin"/>
              </v:shape>
            </w:pict>
          </mc:Fallback>
        </mc:AlternateContent>
      </w:r>
      <w:r>
        <w:rPr>
          <w:noProof/>
        </w:rPr>
        <mc:AlternateContent>
          <mc:Choice Requires="wps">
            <w:drawing>
              <wp:anchor distT="45720" distB="45720" distL="114300" distR="114300" simplePos="0" relativeHeight="251695104" behindDoc="0" locked="0" layoutInCell="1" allowOverlap="1" wp14:anchorId="59D76049" wp14:editId="7FBF9D64">
                <wp:simplePos x="0" y="0"/>
                <wp:positionH relativeFrom="margin">
                  <wp:posOffset>1879600</wp:posOffset>
                </wp:positionH>
                <wp:positionV relativeFrom="paragraph">
                  <wp:posOffset>217170</wp:posOffset>
                </wp:positionV>
                <wp:extent cx="2125345" cy="307975"/>
                <wp:effectExtent l="0" t="0" r="8255" b="0"/>
                <wp:wrapSquare wrapText="bothSides"/>
                <wp:docPr id="4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25345" cy="307975"/>
                        </a:xfrm>
                        <a:prstGeom prst="rect">
                          <a:avLst/>
                        </a:prstGeom>
                        <a:solidFill>
                          <a:srgbClr val="FFFFFF"/>
                        </a:solidFill>
                        <a:ln w="9525">
                          <a:noFill/>
                          <a:miter lim="800000"/>
                          <a:headEnd/>
                          <a:tailEnd/>
                        </a:ln>
                      </wps:spPr>
                      <wps:txbx>
                        <w:txbxContent>
                          <w:p w14:paraId="5B1EC060" w14:textId="12BCA9A6" w:rsidR="00A05AF9" w:rsidRPr="00F90877" w:rsidRDefault="00A05AF9" w:rsidP="002349F9">
                            <w:pPr>
                              <w:rPr>
                                <w:rFonts w:cs="Myanmar Text"/>
                                <w:bCs/>
                                <w:sz w:val="20"/>
                                <w:szCs w:val="18"/>
                              </w:rPr>
                            </w:pPr>
                            <w:r w:rsidRPr="00F90877">
                              <w:rPr>
                                <w:rFonts w:cs="Myanmar Text" w:hint="cs"/>
                                <w:bCs/>
                                <w:sz w:val="20"/>
                                <w:szCs w:val="18"/>
                                <w:cs/>
                              </w:rPr>
                              <w:t>နောက်၀က်ဘဆိုက်</w:t>
                            </w:r>
                            <w:r>
                              <w:rPr>
                                <w:rFonts w:cs="Myanmar Text" w:hint="cs"/>
                                <w:bCs/>
                                <w:sz w:val="20"/>
                                <w:szCs w:val="18"/>
                                <w:cs/>
                              </w:rPr>
                              <w:t>တစ်ခု</w:t>
                            </w:r>
                            <w:r w:rsidRPr="00F90877">
                              <w:rPr>
                                <w:rFonts w:cs="Myanmar Text" w:hint="cs"/>
                                <w:bCs/>
                                <w:sz w:val="20"/>
                                <w:szCs w:val="18"/>
                                <w:cs/>
                              </w:rPr>
                              <w:t>ပေါ်</w:t>
                            </w:r>
                            <w:r>
                              <w:rPr>
                                <w:rFonts w:cs="Myanmar Text" w:hint="cs"/>
                                <w:bCs/>
                                <w:sz w:val="20"/>
                                <w:szCs w:val="18"/>
                                <w:cs/>
                              </w:rPr>
                              <w:t xml:space="preserve"> </w:t>
                            </w:r>
                            <w:r w:rsidRPr="00F90877">
                              <w:rPr>
                                <w:rFonts w:cs="Myanmar Text" w:hint="cs"/>
                                <w:bCs/>
                                <w:sz w:val="20"/>
                                <w:szCs w:val="18"/>
                                <w:cs/>
                              </w:rPr>
                              <w:t>တင်သည်</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9D76049" id="_x0000_s1039" type="#_x0000_t202" style="position:absolute;margin-left:148pt;margin-top:17.1pt;width:167.35pt;height:24.25pt;z-index:25169510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hvV8JQIAACQEAAAOAAAAZHJzL2Uyb0RvYy54bWysU9uO2yAQfa/Uf0C8N74kbjZWnNU221SV&#10;thdptx+AMY5RgXGBxE6/vgPOZtP2rSoPiGFmDmfODOvbUStyFNZJMBXNZiklwnBopNlX9NvT7s0N&#10;Jc4z0zAFRlT0JBy93bx+tR76UuTQgWqEJQhiXDn0Fe2878skcbwTmrkZ9MKgswWrmUfT7pPGsgHR&#10;tUryNH2bDGCb3gIXzuHt/eSkm4jftoL7L23rhCeqosjNx93GvQ57slmzcm9Z30l+psH+gYVm0uCj&#10;F6h75hk5WPkXlJbcgoPWzzjoBNpWchFrwGqy9I9qHjvWi1gLiuP6i0zu/8Hyz8evlsimoouMEsM0&#10;9uhJjJ68g5HkQZ6hdyVGPfYY50e8xjbHUl3/APy7Iwa2HTN7cWctDJ1gDdLLQmZylTrhuABSD5+g&#10;wWfYwUMEGlurg3aoBkF0bNPp0ppAheNlnuXFfFFQwtE3T5erZRGfYOVzdm+d/yBAk3CoqMXWR3R2&#10;fHA+sGHlc0h4zIGSzU4qFQ27r7fKkiPDMdnFdUb/LUwZMlR0VeRFRDYQ8uMEaelxjJXUFb1Jwwrp&#10;rAxqvDdNPHsm1XRGJsqc5QmKTNr4sR5jI7J5SA7a1dCcUDAL09jiN8NDB/YnJQOObEXdjwOzghL1&#10;0aDoq2yxCDMejUWxzNGw15762sMMR6iKekqm49bHfxF4G7jD5rQy6vbC5MwZRzHKef42Ydav7Rj1&#10;8rk3vwAAAP//AwBQSwMEFAAGAAgAAAAhAOP2pcreAAAACQEAAA8AAABkcnMvZG93bnJldi54bWxM&#10;j0FPg0AUhO8m/ofNM/Fi7CKt0CKPRk00vbb2BzzgFYjsW8JuC/33ric9TmYy802+nU2vLjy6zgrC&#10;0yICxVLZupMG4fj18bgG5TxJTb0VRriyg21xe5NTVttJ9nw5+EaFEnEZIbTeD5nWrmrZkFvYgSV4&#10;Jzsa8kGOja5HmkK56XUcRYk21ElYaGng95ar78PZIJx208PzZio//THdr5I36tLSXhHv7+bXF1Ce&#10;Z/8Xhl/8gA5FYCrtWWqneoR4k4QvHmG5ikGFQLKMUlAlwjpOQRe5/v+g+AEAAP//AwBQSwECLQAU&#10;AAYACAAAACEAtoM4kv4AAADhAQAAEwAAAAAAAAAAAAAAAAAAAAAAW0NvbnRlbnRfVHlwZXNdLnht&#10;bFBLAQItABQABgAIAAAAIQA4/SH/1gAAAJQBAAALAAAAAAAAAAAAAAAAAC8BAABfcmVscy8ucmVs&#10;c1BLAQItABQABgAIAAAAIQBQhvV8JQIAACQEAAAOAAAAAAAAAAAAAAAAAC4CAABkcnMvZTJvRG9j&#10;LnhtbFBLAQItABQABgAIAAAAIQDj9qXK3gAAAAkBAAAPAAAAAAAAAAAAAAAAAH8EAABkcnMvZG93&#10;bnJldi54bWxQSwUGAAAAAAQABADzAAAAigUAAAAA&#10;" stroked="f">
                <v:textbox>
                  <w:txbxContent>
                    <w:p w14:paraId="5B1EC060" w14:textId="12BCA9A6" w:rsidR="00A05AF9" w:rsidRPr="00F90877" w:rsidRDefault="00A05AF9" w:rsidP="002349F9">
                      <w:pPr>
                        <w:rPr>
                          <w:rFonts w:cs="Myanmar Text"/>
                          <w:bCs/>
                          <w:sz w:val="20"/>
                          <w:szCs w:val="18"/>
                        </w:rPr>
                      </w:pPr>
                      <w:r w:rsidRPr="00F90877">
                        <w:rPr>
                          <w:rFonts w:cs="Myanmar Text" w:hint="cs"/>
                          <w:bCs/>
                          <w:sz w:val="20"/>
                          <w:szCs w:val="18"/>
                          <w:cs/>
                        </w:rPr>
                        <w:t>နောက်၀က်ဘဆိုက်</w:t>
                      </w:r>
                      <w:r>
                        <w:rPr>
                          <w:rFonts w:cs="Myanmar Text" w:hint="cs"/>
                          <w:bCs/>
                          <w:sz w:val="20"/>
                          <w:szCs w:val="18"/>
                          <w:cs/>
                        </w:rPr>
                        <w:t>တစ်ခု</w:t>
                      </w:r>
                      <w:r w:rsidRPr="00F90877">
                        <w:rPr>
                          <w:rFonts w:cs="Myanmar Text" w:hint="cs"/>
                          <w:bCs/>
                          <w:sz w:val="20"/>
                          <w:szCs w:val="18"/>
                          <w:cs/>
                        </w:rPr>
                        <w:t>ပေါ်</w:t>
                      </w:r>
                      <w:r>
                        <w:rPr>
                          <w:rFonts w:cs="Myanmar Text" w:hint="cs"/>
                          <w:bCs/>
                          <w:sz w:val="20"/>
                          <w:szCs w:val="18"/>
                          <w:cs/>
                        </w:rPr>
                        <w:t xml:space="preserve"> </w:t>
                      </w:r>
                      <w:r w:rsidRPr="00F90877">
                        <w:rPr>
                          <w:rFonts w:cs="Myanmar Text" w:hint="cs"/>
                          <w:bCs/>
                          <w:sz w:val="20"/>
                          <w:szCs w:val="18"/>
                          <w:cs/>
                        </w:rPr>
                        <w:t>တင်သည်</w:t>
                      </w:r>
                    </w:p>
                  </w:txbxContent>
                </v:textbox>
                <w10:wrap type="square" anchorx="margin"/>
              </v:shape>
            </w:pict>
          </mc:Fallback>
        </mc:AlternateContent>
      </w:r>
      <w:r w:rsidR="009551C3">
        <w:rPr>
          <w:noProof/>
        </w:rPr>
        <mc:AlternateContent>
          <mc:Choice Requires="wps">
            <w:drawing>
              <wp:anchor distT="45720" distB="45720" distL="114300" distR="114300" simplePos="0" relativeHeight="251693056" behindDoc="0" locked="0" layoutInCell="1" allowOverlap="1" wp14:anchorId="2EEE9697" wp14:editId="1305AA55">
                <wp:simplePos x="0" y="0"/>
                <wp:positionH relativeFrom="margin">
                  <wp:posOffset>-47625</wp:posOffset>
                </wp:positionH>
                <wp:positionV relativeFrom="paragraph">
                  <wp:posOffset>239395</wp:posOffset>
                </wp:positionV>
                <wp:extent cx="1685925" cy="285750"/>
                <wp:effectExtent l="0" t="0" r="9525" b="0"/>
                <wp:wrapNone/>
                <wp:docPr id="4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85925" cy="285750"/>
                        </a:xfrm>
                        <a:prstGeom prst="rect">
                          <a:avLst/>
                        </a:prstGeom>
                        <a:solidFill>
                          <a:srgbClr val="FFFFFF"/>
                        </a:solidFill>
                        <a:ln w="9525">
                          <a:noFill/>
                          <a:miter lim="800000"/>
                          <a:headEnd/>
                          <a:tailEnd/>
                        </a:ln>
                      </wps:spPr>
                      <wps:txbx>
                        <w:txbxContent>
                          <w:p w14:paraId="24265D61" w14:textId="3D717FA5" w:rsidR="00A05AF9" w:rsidRPr="00F90877" w:rsidRDefault="00A05AF9" w:rsidP="002349F9">
                            <w:pPr>
                              <w:rPr>
                                <w:rFonts w:cs="Myanmar Text"/>
                                <w:bCs/>
                                <w:sz w:val="20"/>
                                <w:szCs w:val="18"/>
                              </w:rPr>
                            </w:pPr>
                            <w:r w:rsidRPr="00F90877">
                              <w:rPr>
                                <w:rFonts w:cs="Myanmar Text" w:hint="cs"/>
                                <w:bCs/>
                                <w:sz w:val="20"/>
                                <w:szCs w:val="18"/>
                                <w:cs/>
                              </w:rPr>
                              <w:t>သူတစ်ပါး</w:t>
                            </w:r>
                            <w:r>
                              <w:rPr>
                                <w:rFonts w:cs="Myanmar Text" w:hint="cs"/>
                                <w:bCs/>
                                <w:sz w:val="20"/>
                                <w:szCs w:val="18"/>
                                <w:cs/>
                              </w:rPr>
                              <w:t>ထံ</w:t>
                            </w:r>
                            <w:r w:rsidRPr="00F90877">
                              <w:rPr>
                                <w:rFonts w:cs="Myanmar Text" w:hint="cs"/>
                                <w:bCs/>
                                <w:sz w:val="20"/>
                                <w:szCs w:val="18"/>
                                <w:cs/>
                              </w:rPr>
                              <w:t xml:space="preserve">ပို့သည်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EEE9697" id="_x0000_s1040" type="#_x0000_t202" style="position:absolute;margin-left:-3.75pt;margin-top:18.85pt;width:132.75pt;height:22.5pt;z-index:25169305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WmU3IgIAACQEAAAOAAAAZHJzL2Uyb0RvYy54bWysU9uO2yAQfa/Uf0C8N06seDex4qy22aaq&#10;tL1Iu/0AjHGMCgwFEjv9+g44SaPdt1V5QAwzczhzZljdDVqRg3BegqnobDKlRBgOjTS7iv583n5Y&#10;UOIDMw1TYERFj8LTu/X7d6veliKHDlQjHEEQ48veVrQLwZZZ5nknNPMTsMKgswWnWUDT7bLGsR7R&#10;tcry6fQm68E11gEX3uPtw+ik64TftoKH723rRSCqosgtpN2lvY57tl6xcueY7SQ/0WBvYKGZNPjo&#10;BeqBBUb2Tr6C0pI78NCGCQedQdtKLlINWM1s+qKap45ZkWpBcby9yOT/Hyz/dvjhiGwqOkd5DNPY&#10;o2cxBPIRBpJHeXrrS4x6shgXBrzGNqdSvX0E/ssTA5uOmZ24dw76TrAG6c1iZnaVOuL4CFL3X6HB&#10;Z9g+QAIaWqejdqgGQXTkcby0JlLh8cmbRbHMC0o4+vJFcVuk3mWsPGdb58NnAZrEQ0Udtj6hs8Oj&#10;D5ENK88h8TEPSjZbqVQy3K7eKEcODMdkm1Yq4EWYMqSv6LJAHjHLQMxPE6RlwDFWUld0MY1rHKyo&#10;xifTpJDApBrPyESZkzxRkVGbMNRDasRsfpa9huaIgjkYxxa/GR46cH8o6XFkK+p/75kTlKgvBkVf&#10;zuaxiSEZ8+I2R8Nde+prDzMcoSoaKBmPm5D+xVjZPTanlUm32MWRyYkzjmKS8/Rt4qxf2ynq3+de&#10;/wUAAP//AwBQSwMEFAAGAAgAAAAhAADZpWfdAAAACAEAAA8AAABkcnMvZG93bnJldi54bWxMj8FO&#10;wzAQRO9I/IO1SFxQ6xBIHUI2FSCBuLb0AzbxNomI7Sh2m/TvMSc4jmY086bcLmYQZ5587yzC/ToB&#10;wbZxurctwuHrfZWD8IGspsFZRriwh211fVVSod1sd3zeh1bEEusLQuhCGAspfdOxIb92I9voHd1k&#10;KEQ5tVJPNMdyM8g0STbSUG/jQkcjv3XcfO9PBuH4Od9lT3P9EQ5q97h5pV7V7oJ4e7O8PIMIvIS/&#10;MPziR3SoIlPtTlZ7MSCsVBaTCA9KgYh+muXxW42QpwpkVcr/B6ofAAAA//8DAFBLAQItABQABgAI&#10;AAAAIQC2gziS/gAAAOEBAAATAAAAAAAAAAAAAAAAAAAAAABbQ29udGVudF9UeXBlc10ueG1sUEsB&#10;Ai0AFAAGAAgAAAAhADj9If/WAAAAlAEAAAsAAAAAAAAAAAAAAAAALwEAAF9yZWxzLy5yZWxzUEsB&#10;Ai0AFAAGAAgAAAAhAFJaZTciAgAAJAQAAA4AAAAAAAAAAAAAAAAALgIAAGRycy9lMm9Eb2MueG1s&#10;UEsBAi0AFAAGAAgAAAAhAADZpWfdAAAACAEAAA8AAAAAAAAAAAAAAAAAfAQAAGRycy9kb3ducmV2&#10;LnhtbFBLBQYAAAAABAAEAPMAAACGBQAAAAA=&#10;" stroked="f">
                <v:textbox>
                  <w:txbxContent>
                    <w:p w14:paraId="24265D61" w14:textId="3D717FA5" w:rsidR="00A05AF9" w:rsidRPr="00F90877" w:rsidRDefault="00A05AF9" w:rsidP="002349F9">
                      <w:pPr>
                        <w:rPr>
                          <w:rFonts w:cs="Myanmar Text"/>
                          <w:bCs/>
                          <w:sz w:val="20"/>
                          <w:szCs w:val="18"/>
                        </w:rPr>
                      </w:pPr>
                      <w:r w:rsidRPr="00F90877">
                        <w:rPr>
                          <w:rFonts w:cs="Myanmar Text" w:hint="cs"/>
                          <w:bCs/>
                          <w:sz w:val="20"/>
                          <w:szCs w:val="18"/>
                          <w:cs/>
                        </w:rPr>
                        <w:t>သူတစ်ပါး</w:t>
                      </w:r>
                      <w:r>
                        <w:rPr>
                          <w:rFonts w:cs="Myanmar Text" w:hint="cs"/>
                          <w:bCs/>
                          <w:sz w:val="20"/>
                          <w:szCs w:val="18"/>
                          <w:cs/>
                        </w:rPr>
                        <w:t>ထံ</w:t>
                      </w:r>
                      <w:r w:rsidRPr="00F90877">
                        <w:rPr>
                          <w:rFonts w:cs="Myanmar Text" w:hint="cs"/>
                          <w:bCs/>
                          <w:sz w:val="20"/>
                          <w:szCs w:val="18"/>
                          <w:cs/>
                        </w:rPr>
                        <w:t xml:space="preserve">ပို့သည် </w:t>
                      </w:r>
                    </w:p>
                  </w:txbxContent>
                </v:textbox>
                <w10:wrap anchorx="margin"/>
              </v:shape>
            </w:pict>
          </mc:Fallback>
        </mc:AlternateContent>
      </w:r>
    </w:p>
    <w:p w14:paraId="4AE09EE2" w14:textId="08903971" w:rsidR="00B473AF" w:rsidRDefault="008714CE" w:rsidP="00A07F67">
      <w:r>
        <w:rPr>
          <w:noProof/>
        </w:rPr>
        <w:drawing>
          <wp:anchor distT="0" distB="0" distL="114300" distR="114300" simplePos="0" relativeHeight="251673600" behindDoc="0" locked="0" layoutInCell="1" allowOverlap="1" wp14:anchorId="11A0C26A" wp14:editId="56427AFE">
            <wp:simplePos x="0" y="0"/>
            <wp:positionH relativeFrom="column">
              <wp:posOffset>2106295</wp:posOffset>
            </wp:positionH>
            <wp:positionV relativeFrom="paragraph">
              <wp:posOffset>227330</wp:posOffset>
            </wp:positionV>
            <wp:extent cx="1246505" cy="1246505"/>
            <wp:effectExtent l="0" t="0" r="0" b="0"/>
            <wp:wrapNone/>
            <wp:docPr id="30" name="Picture 30" descr="cloud download icon - Clip Art Librar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descr="cloud download icon - Clip Art Library"/>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1246505" cy="1246505"/>
                    </a:xfrm>
                    <a:prstGeom prst="rect">
                      <a:avLst/>
                    </a:prstGeom>
                    <a:noFill/>
                    <a:ln>
                      <a:noFill/>
                    </a:ln>
                  </pic:spPr>
                </pic:pic>
              </a:graphicData>
            </a:graphic>
          </wp:anchor>
        </w:drawing>
      </w:r>
      <w:r w:rsidR="00B473AF">
        <w:rPr>
          <w:noProof/>
        </w:rPr>
        <w:drawing>
          <wp:anchor distT="0" distB="0" distL="114300" distR="114300" simplePos="0" relativeHeight="251665408" behindDoc="0" locked="0" layoutInCell="1" allowOverlap="1" wp14:anchorId="71227073" wp14:editId="255B5950">
            <wp:simplePos x="0" y="0"/>
            <wp:positionH relativeFrom="margin">
              <wp:posOffset>172720</wp:posOffset>
            </wp:positionH>
            <wp:positionV relativeFrom="paragraph">
              <wp:posOffset>243205</wp:posOffset>
            </wp:positionV>
            <wp:extent cx="997527" cy="997527"/>
            <wp:effectExtent l="0" t="0" r="0" b="0"/>
            <wp:wrapNone/>
            <wp:docPr id="10" name="Picture 10" descr="C:\Users\thomaslowe\AppData\Local\Microsoft\Windows\INetCache\Content.MSO\CCDD48F.t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thomaslowe\AppData\Local\Microsoft\Windows\INetCache\Content.MSO\CCDD48F.tmp"/>
                    <pic:cNvPicPr>
                      <a:picLocks noChangeAspect="1" noChangeArrowheads="1"/>
                    </pic:cNvPicPr>
                  </pic:nvPicPr>
                  <pic:blipFill>
                    <a:blip r:embed="rId35" cstate="print">
                      <a:extLst>
                        <a:ext uri="{28A0092B-C50C-407E-A947-70E740481C1C}">
                          <a14:useLocalDpi xmlns:a14="http://schemas.microsoft.com/office/drawing/2010/main" val="0"/>
                        </a:ext>
                      </a:extLst>
                    </a:blip>
                    <a:srcRect/>
                    <a:stretch>
                      <a:fillRect/>
                    </a:stretch>
                  </pic:blipFill>
                  <pic:spPr bwMode="auto">
                    <a:xfrm>
                      <a:off x="0" y="0"/>
                      <a:ext cx="997527" cy="997527"/>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5DE3FC01" w14:textId="29BC4279" w:rsidR="00B473AF" w:rsidRDefault="008714CE" w:rsidP="00A07F67">
      <w:r w:rsidRPr="002456D1">
        <w:rPr>
          <w:noProof/>
        </w:rPr>
        <w:drawing>
          <wp:anchor distT="0" distB="0" distL="114300" distR="114300" simplePos="0" relativeHeight="251704320" behindDoc="0" locked="0" layoutInCell="1" allowOverlap="1" wp14:anchorId="0B1D6DA5" wp14:editId="0A169460">
            <wp:simplePos x="0" y="0"/>
            <wp:positionH relativeFrom="column">
              <wp:posOffset>4829175</wp:posOffset>
            </wp:positionH>
            <wp:positionV relativeFrom="paragraph">
              <wp:posOffset>24130</wp:posOffset>
            </wp:positionV>
            <wp:extent cx="1247775" cy="1088634"/>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6" cstate="print">
                      <a:extLst>
                        <a:ext uri="{BEBA8EAE-BF5A-486C-A8C5-ECC9F3942E4B}">
                          <a14:imgProps xmlns:a14="http://schemas.microsoft.com/office/drawing/2010/main">
                            <a14:imgLayer r:embed="rId37">
                              <a14:imgEffect>
                                <a14:brightnessContrast bright="40000" contrast="40000"/>
                              </a14:imgEffect>
                            </a14:imgLayer>
                          </a14:imgProps>
                        </a:ext>
                        <a:ext uri="{28A0092B-C50C-407E-A947-70E740481C1C}">
                          <a14:useLocalDpi xmlns:a14="http://schemas.microsoft.com/office/drawing/2010/main" val="0"/>
                        </a:ext>
                      </a:extLst>
                    </a:blip>
                    <a:stretch>
                      <a:fillRect/>
                    </a:stretch>
                  </pic:blipFill>
                  <pic:spPr>
                    <a:xfrm>
                      <a:off x="0" y="0"/>
                      <a:ext cx="1247775" cy="1088634"/>
                    </a:xfrm>
                    <a:prstGeom prst="rect">
                      <a:avLst/>
                    </a:prstGeom>
                  </pic:spPr>
                </pic:pic>
              </a:graphicData>
            </a:graphic>
            <wp14:sizeRelH relativeFrom="margin">
              <wp14:pctWidth>0</wp14:pctWidth>
            </wp14:sizeRelH>
            <wp14:sizeRelV relativeFrom="margin">
              <wp14:pctHeight>0</wp14:pctHeight>
            </wp14:sizeRelV>
          </wp:anchor>
        </w:drawing>
      </w:r>
    </w:p>
    <w:p w14:paraId="6D5E3015" w14:textId="76697045" w:rsidR="00B473AF" w:rsidRDefault="00B473AF" w:rsidP="00A07F67"/>
    <w:p w14:paraId="64181776" w14:textId="77777777" w:rsidR="005B2598" w:rsidRDefault="005B2598" w:rsidP="0011444A">
      <w:pPr>
        <w:pStyle w:val="Heading1"/>
        <w:keepNext w:val="0"/>
        <w:keepLines w:val="0"/>
        <w:spacing w:before="0" w:line="240" w:lineRule="auto"/>
        <w:rPr>
          <w:rFonts w:eastAsia="Arial" w:cs="Calibri Light"/>
          <w:bCs/>
          <w:color w:val="2F5496" w:themeColor="accent1" w:themeShade="BF"/>
          <w:sz w:val="28"/>
          <w:szCs w:val="28"/>
          <w:lang w:val="en-GB" w:eastAsia="en-GB" w:bidi="ar-SA"/>
        </w:rPr>
      </w:pPr>
    </w:p>
    <w:p w14:paraId="64815BD0" w14:textId="77777777" w:rsidR="00AC79AB" w:rsidRDefault="00AC79AB" w:rsidP="0011444A">
      <w:pPr>
        <w:pStyle w:val="Heading1"/>
        <w:keepNext w:val="0"/>
        <w:keepLines w:val="0"/>
        <w:spacing w:before="0" w:line="240" w:lineRule="auto"/>
        <w:rPr>
          <w:rFonts w:eastAsia="Arial" w:cs="Calibri Light"/>
          <w:bCs/>
          <w:color w:val="2F5496" w:themeColor="accent1" w:themeShade="BF"/>
          <w:sz w:val="28"/>
          <w:szCs w:val="28"/>
          <w:lang w:val="en-GB" w:eastAsia="en-GB" w:bidi="ar-SA"/>
        </w:rPr>
      </w:pPr>
    </w:p>
    <w:p w14:paraId="534F514D" w14:textId="77777777" w:rsidR="00AC79AB" w:rsidRDefault="00AC79AB" w:rsidP="0011444A">
      <w:pPr>
        <w:pStyle w:val="Heading1"/>
        <w:keepNext w:val="0"/>
        <w:keepLines w:val="0"/>
        <w:spacing w:before="0" w:line="240" w:lineRule="auto"/>
        <w:rPr>
          <w:rFonts w:eastAsia="Arial" w:cs="Calibri Light"/>
          <w:bCs/>
          <w:color w:val="2F5496" w:themeColor="accent1" w:themeShade="BF"/>
          <w:sz w:val="28"/>
          <w:szCs w:val="28"/>
          <w:lang w:val="en-GB" w:eastAsia="en-GB" w:bidi="ar-SA"/>
        </w:rPr>
      </w:pPr>
    </w:p>
    <w:p w14:paraId="7BFB08A2" w14:textId="43607440" w:rsidR="00AC79AB" w:rsidRDefault="00AC79AB" w:rsidP="0011444A">
      <w:pPr>
        <w:pStyle w:val="Heading1"/>
        <w:keepNext w:val="0"/>
        <w:keepLines w:val="0"/>
        <w:spacing w:before="0" w:line="240" w:lineRule="auto"/>
        <w:rPr>
          <w:rFonts w:eastAsia="Arial" w:cs="Calibri Light"/>
          <w:bCs/>
          <w:color w:val="2F5496" w:themeColor="accent1" w:themeShade="BF"/>
          <w:sz w:val="28"/>
          <w:szCs w:val="28"/>
          <w:lang w:val="en-GB" w:eastAsia="en-GB" w:bidi="ar-SA"/>
        </w:rPr>
      </w:pPr>
    </w:p>
    <w:p w14:paraId="22C6790C" w14:textId="2D187C26" w:rsidR="00AC79AB" w:rsidRDefault="00AC79AB" w:rsidP="0011444A">
      <w:pPr>
        <w:pStyle w:val="Heading1"/>
        <w:keepNext w:val="0"/>
        <w:keepLines w:val="0"/>
        <w:spacing w:before="0" w:line="240" w:lineRule="auto"/>
        <w:rPr>
          <w:rFonts w:eastAsia="Arial" w:cs="Calibri Light"/>
          <w:bCs/>
          <w:color w:val="2F5496" w:themeColor="accent1" w:themeShade="BF"/>
          <w:sz w:val="28"/>
          <w:szCs w:val="28"/>
          <w:lang w:val="en-GB" w:eastAsia="en-GB" w:bidi="ar-SA"/>
        </w:rPr>
      </w:pPr>
      <w:r w:rsidRPr="008714CE">
        <w:rPr>
          <w:rFonts w:eastAsia="Arial" w:cs="Calibri Light"/>
          <w:bCs/>
          <w:noProof/>
          <w:color w:val="2F5496" w:themeColor="accent1" w:themeShade="BF"/>
          <w:sz w:val="28"/>
          <w:szCs w:val="28"/>
        </w:rPr>
        <mc:AlternateContent>
          <mc:Choice Requires="wps">
            <w:drawing>
              <wp:anchor distT="45720" distB="45720" distL="114300" distR="114300" simplePos="0" relativeHeight="251708416" behindDoc="0" locked="0" layoutInCell="1" allowOverlap="1" wp14:anchorId="0054A9C0" wp14:editId="72C38142">
                <wp:simplePos x="0" y="0"/>
                <wp:positionH relativeFrom="column">
                  <wp:posOffset>1429945</wp:posOffset>
                </wp:positionH>
                <wp:positionV relativeFrom="paragraph">
                  <wp:posOffset>27604</wp:posOffset>
                </wp:positionV>
                <wp:extent cx="2724150" cy="279400"/>
                <wp:effectExtent l="0" t="0" r="19050" b="25400"/>
                <wp:wrapNone/>
                <wp:docPr id="1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24150" cy="279400"/>
                        </a:xfrm>
                        <a:prstGeom prst="rect">
                          <a:avLst/>
                        </a:prstGeom>
                        <a:solidFill>
                          <a:srgbClr val="FFFFFF"/>
                        </a:solidFill>
                        <a:ln w="9525">
                          <a:solidFill>
                            <a:srgbClr val="000000"/>
                          </a:solidFill>
                          <a:miter lim="800000"/>
                          <a:headEnd/>
                          <a:tailEnd/>
                        </a:ln>
                      </wps:spPr>
                      <wps:txbx>
                        <w:txbxContent>
                          <w:p w14:paraId="19BC20CA" w14:textId="23E7A8D8" w:rsidR="00A05AF9" w:rsidRPr="00F90877" w:rsidRDefault="00A05AF9">
                            <w:pPr>
                              <w:rPr>
                                <w:rFonts w:cs="Myanmar Text"/>
                                <w:sz w:val="12"/>
                                <w:szCs w:val="14"/>
                              </w:rPr>
                            </w:pPr>
                            <w:r w:rsidRPr="00F90877">
                              <w:rPr>
                                <w:rFonts w:cs="Myanmar Text" w:hint="cs"/>
                                <w:sz w:val="16"/>
                                <w:szCs w:val="18"/>
                                <w:cs/>
                              </w:rPr>
                              <w:t>ရုပ်ပုံများကို</w:t>
                            </w:r>
                            <w:r>
                              <w:rPr>
                                <w:sz w:val="20"/>
                              </w:rPr>
                              <w:t xml:space="preserve"> </w:t>
                            </w:r>
                            <w:hyperlink r:id="rId38" w:history="1">
                              <w:r w:rsidRPr="00C12667">
                                <w:rPr>
                                  <w:rStyle w:val="Hyperlink"/>
                                  <w:sz w:val="20"/>
                                </w:rPr>
                                <w:t>https://openclipart.org/</w:t>
                              </w:r>
                            </w:hyperlink>
                            <w:r w:rsidRPr="00F90877">
                              <w:rPr>
                                <w:rFonts w:cs="Myanmar Text" w:hint="cs"/>
                                <w:sz w:val="16"/>
                                <w:szCs w:val="18"/>
                                <w:cs/>
                              </w:rPr>
                              <w:t>မှမှီငြမ်းပါသည်</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054A9C0" id="_x0000_s1041" type="#_x0000_t202" style="position:absolute;margin-left:112.6pt;margin-top:2.15pt;width:214.5pt;height:22pt;z-index:2517084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GG5qJQIAAE0EAAAOAAAAZHJzL2Uyb0RvYy54bWysVMGO0zAQvSPxD5bvNGnU0m3UdLV0KUJa&#10;FqRdPsBxnMbC9hjbbVK+nrHTlmqBCyIHy+MZP8+8N5PV7aAVOQjnJZiKTic5JcJwaKTZVfTr8/bN&#10;DSU+MNMwBUZU9Cg8vV2/frXqbSkK6EA1whEEMb7sbUW7EGyZZZ53QjM/ASsMOltwmgU03S5rHOsR&#10;XausyPO3WQ+usQ648B5P70cnXSf8thU8fG5bLwJRFcXcQlpdWuu4ZusVK3eO2U7yUxrsH7LQTBp8&#10;9AJ1zwIjeyd/g9KSO/DQhgkHnUHbSi5SDVjNNH9RzVPHrEi1IDneXmjy/w+WPx6+OCIb1K6gxDCN&#10;Gj2LIZB3MJAi0tNbX2LUk8W4MOAxhqZSvX0A/s0TA5uOmZ24cw76TrAG05vGm9nV1RHHR5C6/wQN&#10;PsP2ARLQ0DoduUM2CKKjTMeLNDEVjofFophN5+ji6CsWy1metMtYeb5tnQ8fBGgSNxV1KH1CZ4cH&#10;H2I2rDyHxMc8KNlspVLJcLt6oxw5MGyTbfpSAS/ClCF9RZfzYj4S8FeIPH1/gtAyYL8rqSt6cwli&#10;ZaTtvWlSNwYm1bjHlJU58RipG0kMQz2Mis3P+tTQHJFZB2N/4zzipgP3g5Iee7ui/vueOUGJ+mhQ&#10;neV0NovDkIzZfFGg4a499bWHGY5QFQ2UjNtNSAMUiTNwhyq2MhEc5R4zOeWMPZt4P81XHIprO0X9&#10;+gusfwIAAP//AwBQSwMEFAAGAAgAAAAhAGvXOjjeAAAACAEAAA8AAABkcnMvZG93bnJldi54bWxM&#10;j8tOwzAQRfdI/IM1SGxQ65CkIYQ4FUIC0R20CLZuPE0i/Ai2m4a/Z1jB8uhe3TlTr2ej2YQ+DM4K&#10;uF4mwNC2Tg22E/C2e1yUwEKUVkntLAr4xgDr5vyslpVyJ/uK0zZ2jEZsqKSAPsax4jy0PRoZlm5E&#10;S9nBeSMjoe+48vJE40bzNEkKbuRg6UIvR3zosf3cHo2AMn+ePsIme3lvi4O+jVc309OXF+LyYr6/&#10;AxZxjn9l+NUndWjIae+OVgWmBaTpKqWqgDwDRnmxyon3xGUGvKn5/weaHwAAAP//AwBQSwECLQAU&#10;AAYACAAAACEAtoM4kv4AAADhAQAAEwAAAAAAAAAAAAAAAAAAAAAAW0NvbnRlbnRfVHlwZXNdLnht&#10;bFBLAQItABQABgAIAAAAIQA4/SH/1gAAAJQBAAALAAAAAAAAAAAAAAAAAC8BAABfcmVscy8ucmVs&#10;c1BLAQItABQABgAIAAAAIQBEGG5qJQIAAE0EAAAOAAAAAAAAAAAAAAAAAC4CAABkcnMvZTJvRG9j&#10;LnhtbFBLAQItABQABgAIAAAAIQBr1zo43gAAAAgBAAAPAAAAAAAAAAAAAAAAAH8EAABkcnMvZG93&#10;bnJldi54bWxQSwUGAAAAAAQABADzAAAAigUAAAAA&#10;">
                <v:textbox>
                  <w:txbxContent>
                    <w:p w14:paraId="19BC20CA" w14:textId="23E7A8D8" w:rsidR="00A05AF9" w:rsidRPr="00F90877" w:rsidRDefault="00A05AF9">
                      <w:pPr>
                        <w:rPr>
                          <w:rFonts w:cs="Myanmar Text"/>
                          <w:sz w:val="12"/>
                          <w:szCs w:val="14"/>
                        </w:rPr>
                      </w:pPr>
                      <w:r w:rsidRPr="00F90877">
                        <w:rPr>
                          <w:rFonts w:cs="Myanmar Text" w:hint="cs"/>
                          <w:sz w:val="16"/>
                          <w:szCs w:val="18"/>
                          <w:cs/>
                        </w:rPr>
                        <w:t>ရုပ်ပုံများကို</w:t>
                      </w:r>
                      <w:r>
                        <w:rPr>
                          <w:sz w:val="20"/>
                        </w:rPr>
                        <w:t xml:space="preserve"> </w:t>
                      </w:r>
                      <w:hyperlink r:id="rId39" w:history="1">
                        <w:r w:rsidRPr="00C12667">
                          <w:rPr>
                            <w:rStyle w:val="Hyperlink"/>
                            <w:sz w:val="20"/>
                          </w:rPr>
                          <w:t>https://openclipart.org/</w:t>
                        </w:r>
                      </w:hyperlink>
                      <w:r w:rsidRPr="00F90877">
                        <w:rPr>
                          <w:rFonts w:cs="Myanmar Text" w:hint="cs"/>
                          <w:sz w:val="16"/>
                          <w:szCs w:val="18"/>
                          <w:cs/>
                        </w:rPr>
                        <w:t>မှမှီငြမ်းပါသည်</w:t>
                      </w:r>
                    </w:p>
                  </w:txbxContent>
                </v:textbox>
              </v:shape>
            </w:pict>
          </mc:Fallback>
        </mc:AlternateContent>
      </w:r>
    </w:p>
    <w:p w14:paraId="3637FC17" w14:textId="7425C4F7" w:rsidR="00AC79AB" w:rsidRDefault="00AC79AB" w:rsidP="0011444A">
      <w:pPr>
        <w:pStyle w:val="Heading1"/>
        <w:keepNext w:val="0"/>
        <w:keepLines w:val="0"/>
        <w:spacing w:before="0" w:line="240" w:lineRule="auto"/>
        <w:rPr>
          <w:rFonts w:eastAsia="Arial" w:cs="Calibri Light"/>
          <w:bCs/>
          <w:color w:val="2F5496" w:themeColor="accent1" w:themeShade="BF"/>
          <w:sz w:val="28"/>
          <w:szCs w:val="28"/>
          <w:lang w:val="en-GB" w:eastAsia="en-GB" w:bidi="ar-SA"/>
        </w:rPr>
      </w:pPr>
    </w:p>
    <w:p w14:paraId="3272158A" w14:textId="760B5DC0" w:rsidR="005B2598" w:rsidRDefault="005B2598" w:rsidP="0011444A">
      <w:pPr>
        <w:pStyle w:val="Heading1"/>
        <w:keepNext w:val="0"/>
        <w:keepLines w:val="0"/>
        <w:spacing w:before="0" w:line="240" w:lineRule="auto"/>
        <w:rPr>
          <w:rFonts w:eastAsia="Arial" w:cs="Calibri Light"/>
          <w:bCs/>
          <w:color w:val="2F5496" w:themeColor="accent1" w:themeShade="BF"/>
          <w:sz w:val="28"/>
          <w:szCs w:val="28"/>
          <w:lang w:val="en-GB" w:eastAsia="en-GB" w:bidi="ar-SA"/>
        </w:rPr>
      </w:pPr>
    </w:p>
    <w:p w14:paraId="0666F9C1" w14:textId="5374BBED" w:rsidR="00C90590" w:rsidRDefault="00C90590" w:rsidP="0011444A">
      <w:pPr>
        <w:pStyle w:val="Heading1"/>
        <w:keepNext w:val="0"/>
        <w:keepLines w:val="0"/>
        <w:spacing w:before="0" w:line="240" w:lineRule="auto"/>
        <w:rPr>
          <w:rFonts w:eastAsia="Arial" w:cs="Calibri Light"/>
          <w:bCs/>
          <w:color w:val="2F5496" w:themeColor="accent1" w:themeShade="BF"/>
          <w:sz w:val="28"/>
          <w:szCs w:val="28"/>
          <w:lang w:val="en-GB" w:eastAsia="en-GB" w:bidi="ar-SA"/>
        </w:rPr>
        <w:sectPr w:rsidR="00C90590" w:rsidSect="00C90590">
          <w:headerReference w:type="even" r:id="rId40"/>
          <w:headerReference w:type="default" r:id="rId41"/>
          <w:footerReference w:type="even" r:id="rId42"/>
          <w:footerReference w:type="default" r:id="rId43"/>
          <w:headerReference w:type="first" r:id="rId44"/>
          <w:footerReference w:type="first" r:id="rId45"/>
          <w:pgSz w:w="11906" w:h="16838" w:code="9"/>
          <w:pgMar w:top="1134" w:right="1080" w:bottom="1440" w:left="1080" w:header="720" w:footer="0" w:gutter="0"/>
          <w:cols w:space="720"/>
          <w:docGrid w:linePitch="360"/>
        </w:sectPr>
      </w:pPr>
    </w:p>
    <w:p w14:paraId="0447852F" w14:textId="12C65E3A" w:rsidR="00F90877" w:rsidRPr="00F90877" w:rsidRDefault="00F90877" w:rsidP="0011444A">
      <w:pPr>
        <w:pStyle w:val="Heading1"/>
        <w:keepNext w:val="0"/>
        <w:keepLines w:val="0"/>
        <w:spacing w:before="0" w:line="240" w:lineRule="auto"/>
        <w:rPr>
          <w:rFonts w:eastAsia="Arial" w:cs="Myanmar Text"/>
          <w:b/>
          <w:color w:val="2F5496" w:themeColor="accent1" w:themeShade="BF"/>
          <w:sz w:val="26"/>
          <w:szCs w:val="26"/>
          <w:lang w:val="en-GB" w:eastAsia="en-GB"/>
        </w:rPr>
      </w:pPr>
      <w:r w:rsidRPr="00F90877">
        <w:rPr>
          <w:rFonts w:eastAsia="Arial" w:cs="Myanmar Text" w:hint="cs"/>
          <w:b/>
          <w:color w:val="2F5496" w:themeColor="accent1" w:themeShade="BF"/>
          <w:sz w:val="26"/>
          <w:szCs w:val="26"/>
          <w:cs/>
          <w:lang w:val="en-GB" w:eastAsia="en-GB"/>
        </w:rPr>
        <w:t>၄.၂.၂ မူပိုင်ခွင့်လိုင်စင်အမျိုးမျိုး</w:t>
      </w:r>
    </w:p>
    <w:p w14:paraId="6D6E42E5" w14:textId="783D3190" w:rsidR="003C278D" w:rsidRPr="00B713C5" w:rsidRDefault="00F90877" w:rsidP="00B713C5">
      <w:pPr>
        <w:spacing w:before="120" w:after="0"/>
        <w:rPr>
          <w:rFonts w:cs="Myanmar Text"/>
          <w:i/>
          <w:iCs/>
          <w:color w:val="404040" w:themeColor="text1" w:themeTint="BF"/>
        </w:rPr>
      </w:pPr>
      <w:r w:rsidRPr="00B713C5">
        <w:rPr>
          <w:rStyle w:val="SubtleEmphasis"/>
          <w:rFonts w:cs="Myanmar Text"/>
          <w:cs/>
        </w:rPr>
        <w:t>၁၀ မိနစ်</w:t>
      </w:r>
    </w:p>
    <w:p w14:paraId="5EA34929" w14:textId="63339D7A" w:rsidR="00F90877" w:rsidRPr="00B713C5" w:rsidRDefault="00F90877" w:rsidP="00B713C5">
      <w:pPr>
        <w:spacing w:before="120" w:after="0" w:line="240" w:lineRule="auto"/>
        <w:rPr>
          <w:rFonts w:cstheme="minorBidi"/>
        </w:rPr>
      </w:pPr>
      <w:r w:rsidRPr="00B713C5">
        <w:rPr>
          <w:rFonts w:cstheme="minorBidi"/>
          <w:cs/>
        </w:rPr>
        <w:t>မူပိုင်ခွင့်အသီးသီးရှိသလို မူပိုင်ခွင့်ဥပဒေမှ နည်းလမ်းအသွယ်သွယ်ဖြင့်</w:t>
      </w:r>
      <w:r w:rsidR="00F61DC3">
        <w:rPr>
          <w:rFonts w:cstheme="minorBidi" w:hint="cs"/>
          <w:cs/>
        </w:rPr>
        <w:t xml:space="preserve"> ယင်းတို့ကို </w:t>
      </w:r>
      <w:r w:rsidRPr="00B713C5">
        <w:rPr>
          <w:rFonts w:cstheme="minorBidi"/>
          <w:cs/>
        </w:rPr>
        <w:t>ကာကွယ်ပေးသည်။ အရင်းအမြစ်</w:t>
      </w:r>
      <w:r w:rsidR="00F61DC3">
        <w:rPr>
          <w:rFonts w:cstheme="minorBidi" w:hint="cs"/>
          <w:cs/>
        </w:rPr>
        <w:t xml:space="preserve"> </w:t>
      </w:r>
      <w:r w:rsidRPr="00B713C5">
        <w:rPr>
          <w:rFonts w:cstheme="minorBidi"/>
          <w:cs/>
        </w:rPr>
        <w:t xml:space="preserve">သုံးနည်းက ပစ္စည်းအပေါ်သုံးထားသည့် </w:t>
      </w:r>
      <w:r w:rsidRPr="00B713C5">
        <w:rPr>
          <w:rFonts w:cstheme="minorBidi"/>
          <w:b/>
          <w:bCs/>
          <w:cs/>
        </w:rPr>
        <w:t>မူပိုင်ခွင့်လိုင်စင်ပေါ်</w:t>
      </w:r>
      <w:r w:rsidRPr="00B713C5">
        <w:rPr>
          <w:rFonts w:cstheme="minorBidi"/>
          <w:cs/>
        </w:rPr>
        <w:t xml:space="preserve"> မူတည်သည်။</w:t>
      </w:r>
    </w:p>
    <w:p w14:paraId="09339D82" w14:textId="19137435" w:rsidR="00F90877" w:rsidRPr="00B713C5" w:rsidRDefault="00F90877" w:rsidP="00B713C5">
      <w:pPr>
        <w:spacing w:before="120" w:after="0" w:line="240" w:lineRule="auto"/>
        <w:rPr>
          <w:rFonts w:cstheme="minorBidi"/>
        </w:rPr>
      </w:pPr>
      <w:r w:rsidRPr="00B713C5">
        <w:rPr>
          <w:rFonts w:cstheme="minorBidi"/>
          <w:sz w:val="24"/>
          <w:szCs w:val="24"/>
          <w:cs/>
        </w:rPr>
        <w:t xml:space="preserve">တွေးတောပါ </w:t>
      </w:r>
      <w:r w:rsidRPr="00B713C5">
        <w:rPr>
          <w:rFonts w:cstheme="minorBidi"/>
          <w:cs/>
        </w:rPr>
        <w:t xml:space="preserve">- အောက်ပါဒစ်ဂျစ်တယ်အရင်းအမြစ်နှစ်မျိုးကိုစူးစမ်းပြီး </w:t>
      </w:r>
      <w:r w:rsidR="001B2FF1" w:rsidRPr="00B713C5">
        <w:rPr>
          <w:rFonts w:cstheme="minorBidi"/>
          <w:cs/>
        </w:rPr>
        <w:t>သင်ယူမှု</w:t>
      </w:r>
      <w:r w:rsidRPr="00B713C5">
        <w:rPr>
          <w:rFonts w:cstheme="minorBidi"/>
          <w:cs/>
        </w:rPr>
        <w:t>ဂျာနယ်တွင် မေးခွန်းများ ဖြေဆိုပါ။</w:t>
      </w:r>
    </w:p>
    <w:p w14:paraId="3233A561" w14:textId="68CB9935" w:rsidR="00F90877" w:rsidRPr="00B713C5" w:rsidRDefault="00F90877" w:rsidP="00B713C5">
      <w:pPr>
        <w:spacing w:before="120" w:after="0" w:line="240" w:lineRule="auto"/>
        <w:rPr>
          <w:rFonts w:cstheme="minorBidi"/>
        </w:rPr>
      </w:pPr>
      <w:r w:rsidRPr="00B713C5">
        <w:rPr>
          <w:rFonts w:cstheme="minorBidi"/>
          <w:cs/>
        </w:rPr>
        <w:t xml:space="preserve">၁. မည်သည့်အရင်းအမြစ်ကို </w:t>
      </w:r>
      <w:r w:rsidR="00CC74CC" w:rsidRPr="00B713C5">
        <w:rPr>
          <w:rFonts w:cstheme="minorBidi"/>
          <w:cs/>
        </w:rPr>
        <w:t>အစဥ်အလာ</w:t>
      </w:r>
      <w:r w:rsidRPr="00B713C5">
        <w:rPr>
          <w:rFonts w:cstheme="minorBidi"/>
          <w:cs/>
        </w:rPr>
        <w:t xml:space="preserve">မူပိုင်ခွင့်ဖြင့်ကာကွယ်ထားပါသနည်း။ </w:t>
      </w:r>
      <w:r w:rsidRPr="00B713C5">
        <w:rPr>
          <w:rFonts w:cstheme="minorBidi"/>
        </w:rPr>
        <w:t xml:space="preserve">(© </w:t>
      </w:r>
      <w:r w:rsidRPr="00B713C5">
        <w:rPr>
          <w:rFonts w:cstheme="minorBidi"/>
          <w:cs/>
        </w:rPr>
        <w:t>သင်္ကေတကိုရှာပါ</w:t>
      </w:r>
      <w:r w:rsidRPr="00B713C5">
        <w:rPr>
          <w:rFonts w:cstheme="minorBidi"/>
        </w:rPr>
        <w:t>)</w:t>
      </w:r>
    </w:p>
    <w:p w14:paraId="0D459731" w14:textId="33CF0F8F" w:rsidR="00F90877" w:rsidRPr="00B713C5" w:rsidRDefault="00F90877" w:rsidP="00B713C5">
      <w:pPr>
        <w:spacing w:before="120" w:after="0" w:line="240" w:lineRule="auto"/>
        <w:rPr>
          <w:rFonts w:cstheme="minorBidi"/>
        </w:rPr>
      </w:pPr>
      <w:r w:rsidRPr="00B713C5">
        <w:rPr>
          <w:rFonts w:cstheme="minorBidi"/>
          <w:cs/>
        </w:rPr>
        <w:t xml:space="preserve">၂. </w:t>
      </w:r>
      <w:r w:rsidR="00CC74CC" w:rsidRPr="00B713C5">
        <w:rPr>
          <w:rFonts w:cstheme="minorBidi"/>
          <w:cs/>
        </w:rPr>
        <w:t>မည်သည့်အရင်းအမြစ်ကို</w:t>
      </w:r>
      <w:r w:rsidR="00CC74CC" w:rsidRPr="00B713C5">
        <w:rPr>
          <w:rFonts w:cstheme="minorBidi"/>
        </w:rPr>
        <w:t xml:space="preserve"> Creative Commons</w:t>
      </w:r>
      <w:r w:rsidR="00CC74CC" w:rsidRPr="00B713C5">
        <w:rPr>
          <w:rFonts w:cstheme="minorBidi"/>
          <w:cs/>
        </w:rPr>
        <w:t xml:space="preserve"> </w:t>
      </w:r>
      <w:r w:rsidR="00F433A7" w:rsidRPr="00B713C5">
        <w:rPr>
          <w:rFonts w:ascii="Myanmar Text" w:hAnsi="Myanmar Text" w:cs="Myanmar Text"/>
        </w:rPr>
        <w:t>(</w:t>
      </w:r>
      <w:r w:rsidR="00F433A7" w:rsidRPr="00B713C5">
        <w:rPr>
          <w:rFonts w:ascii="Myanmar Text" w:hAnsi="Myanmar Text" w:cs="Myanmar Text"/>
          <w:cs/>
        </w:rPr>
        <w:t>ဘုံဆိုင်ဖန်တီးမှု</w:t>
      </w:r>
      <w:r w:rsidR="00F433A7" w:rsidRPr="00B713C5">
        <w:rPr>
          <w:rFonts w:ascii="Myanmar Text" w:hAnsi="Myanmar Text" w:cs="Myanmar Text"/>
        </w:rPr>
        <w:t>)</w:t>
      </w:r>
      <w:r w:rsidR="00CC74CC" w:rsidRPr="00B713C5">
        <w:rPr>
          <w:rFonts w:cstheme="minorBidi"/>
          <w:cs/>
        </w:rPr>
        <w:t>လိုင်စင်ဖြင့် ကာကွယ်ထားပါသနည်း။</w:t>
      </w:r>
    </w:p>
    <w:p w14:paraId="6B1E071A" w14:textId="1A5DC356" w:rsidR="00AC08FB" w:rsidRPr="00B713C5" w:rsidRDefault="00CC74CC" w:rsidP="00B713C5">
      <w:pPr>
        <w:spacing w:after="0" w:line="240" w:lineRule="auto"/>
        <w:rPr>
          <w:rFonts w:cstheme="minorBidi"/>
        </w:rPr>
      </w:pPr>
      <w:r w:rsidRPr="00B713C5">
        <w:rPr>
          <w:rFonts w:ascii="Myanmar Text" w:hAnsi="Myanmar Text" w:cs="Myanmar Text"/>
          <w:b/>
          <w:bCs/>
          <w:cs/>
        </w:rPr>
        <w:t>အရင်းအမြစ် ၁</w:t>
      </w:r>
      <w:r w:rsidR="00130A96">
        <w:rPr>
          <w:rFonts w:cstheme="minorBidi" w:hint="cs"/>
          <w:b/>
          <w:bCs/>
          <w:cs/>
        </w:rPr>
        <w:t>.</w:t>
      </w:r>
      <w:r w:rsidR="00AC08FB" w:rsidRPr="00B713C5">
        <w:t xml:space="preserve"> </w:t>
      </w:r>
      <w:r w:rsidRPr="00B713C5">
        <w:rPr>
          <w:rFonts w:cstheme="minorBidi"/>
          <w:cs/>
        </w:rPr>
        <w:t xml:space="preserve">ဗြိတိသျှကောင်စီသင်ကြားရေး၀က်ဘဆိုက်မှသင်ခန်းစာအစီအစဥ် </w:t>
      </w:r>
      <w:hyperlink r:id="rId46" w:history="1">
        <w:r w:rsidR="00AC08FB" w:rsidRPr="00B713C5">
          <w:rPr>
            <w:rStyle w:val="Hyperlink"/>
          </w:rPr>
          <w:t>https://www.teachingenglish.org.uk/sites/teacheng/files/teaching-kids-future-learning-classroom-lesson-plan.pdf</w:t>
        </w:r>
      </w:hyperlink>
      <w:r w:rsidR="00AC08FB" w:rsidRPr="00B713C5">
        <w:t xml:space="preserve">   </w:t>
      </w:r>
    </w:p>
    <w:p w14:paraId="300E6097" w14:textId="32EF4CDD" w:rsidR="00CC74CC" w:rsidRPr="00B713C5" w:rsidRDefault="00CC74CC" w:rsidP="00B713C5">
      <w:pPr>
        <w:spacing w:before="120" w:after="0" w:line="240" w:lineRule="auto"/>
        <w:rPr>
          <w:rFonts w:cstheme="minorBidi"/>
        </w:rPr>
      </w:pPr>
      <w:r w:rsidRPr="00B713C5">
        <w:rPr>
          <w:rFonts w:ascii="Myanmar Text" w:hAnsi="Myanmar Text" w:cs="Myanmar Text"/>
          <w:b/>
          <w:bCs/>
          <w:cs/>
        </w:rPr>
        <w:t>အရင်းအမြစ် ၂</w:t>
      </w:r>
      <w:r w:rsidR="00130A96">
        <w:rPr>
          <w:rFonts w:cstheme="minorBidi" w:hint="cs"/>
          <w:b/>
          <w:bCs/>
          <w:cs/>
        </w:rPr>
        <w:t>.</w:t>
      </w:r>
      <w:r w:rsidR="00AC08FB" w:rsidRPr="00B713C5">
        <w:t xml:space="preserve"> </w:t>
      </w:r>
      <w:r w:rsidR="00130A96">
        <w:rPr>
          <w:rFonts w:cstheme="minorBidi"/>
        </w:rPr>
        <w:t xml:space="preserve">Open University </w:t>
      </w:r>
      <w:r w:rsidR="00A05AF9" w:rsidRPr="00B713C5">
        <w:rPr>
          <w:rFonts w:cstheme="minorBidi"/>
          <w:cs/>
        </w:rPr>
        <w:t>(ယူကေ) အ</w:t>
      </w:r>
      <w:r w:rsidR="00130A96">
        <w:rPr>
          <w:rFonts w:cstheme="minorBidi" w:hint="cs"/>
          <w:cs/>
        </w:rPr>
        <w:t>ားလုံး</w:t>
      </w:r>
      <w:r w:rsidR="00A05AF9" w:rsidRPr="00B713C5">
        <w:rPr>
          <w:rFonts w:cstheme="minorBidi"/>
          <w:cs/>
        </w:rPr>
        <w:t>အကျုံး</w:t>
      </w:r>
      <w:r w:rsidRPr="00B713C5">
        <w:rPr>
          <w:rFonts w:cstheme="minorBidi"/>
          <w:cs/>
        </w:rPr>
        <w:t xml:space="preserve">၀င်ပညာရေးအတွက် </w:t>
      </w:r>
      <w:r w:rsidRPr="00B713C5">
        <w:rPr>
          <w:rFonts w:cstheme="minorBidi"/>
        </w:rPr>
        <w:t>TESS-India</w:t>
      </w:r>
      <w:r w:rsidRPr="00B713C5">
        <w:rPr>
          <w:rFonts w:cstheme="minorBidi"/>
          <w:cs/>
        </w:rPr>
        <w:t xml:space="preserve"> ဆရာအတတ်သင်</w:t>
      </w:r>
      <w:r w:rsidR="00130A96">
        <w:rPr>
          <w:rFonts w:cstheme="minorBidi" w:hint="cs"/>
          <w:cs/>
        </w:rPr>
        <w:t xml:space="preserve"> လုပ်ငန်း</w:t>
      </w:r>
      <w:r w:rsidR="00130A96">
        <w:rPr>
          <w:rFonts w:cstheme="minorBidi"/>
          <w:cs/>
        </w:rPr>
        <w:t>စီမံချက်</w:t>
      </w:r>
    </w:p>
    <w:p w14:paraId="692BB4C4" w14:textId="633BD227" w:rsidR="00AC08FB" w:rsidRPr="00B713C5" w:rsidRDefault="00884BF3" w:rsidP="00B713C5">
      <w:pPr>
        <w:spacing w:after="0" w:line="240" w:lineRule="auto"/>
      </w:pPr>
      <w:hyperlink r:id="rId47" w:history="1">
        <w:r w:rsidR="00AC08FB" w:rsidRPr="00B713C5">
          <w:rPr>
            <w:rStyle w:val="Hyperlink"/>
          </w:rPr>
          <w:t>https://www.youtube.com/watch?v=ky82pkrKRws&amp;list=PLLjfVZ89nnNI7lEZRdanOTVxzuosUW0Bp&amp;index=5</w:t>
        </w:r>
      </w:hyperlink>
    </w:p>
    <w:p w14:paraId="08F9FD22" w14:textId="21648764" w:rsidR="00CC74CC" w:rsidRPr="00B713C5" w:rsidRDefault="00CC74CC" w:rsidP="00B713C5">
      <w:pPr>
        <w:spacing w:before="240" w:after="0" w:line="240" w:lineRule="auto"/>
        <w:rPr>
          <w:rFonts w:cstheme="minorBidi"/>
        </w:rPr>
      </w:pPr>
      <w:r w:rsidRPr="00B713C5">
        <w:rPr>
          <w:rFonts w:cstheme="minorBidi"/>
          <w:sz w:val="24"/>
          <w:szCs w:val="24"/>
          <w:cs/>
        </w:rPr>
        <w:t>တွဲဖက်‌</w:t>
      </w:r>
      <w:r w:rsidR="00503E55" w:rsidRPr="00B713C5">
        <w:rPr>
          <w:rFonts w:cstheme="minorBidi"/>
          <w:sz w:val="24"/>
          <w:szCs w:val="24"/>
          <w:cs/>
        </w:rPr>
        <w:t>ဝေ</w:t>
      </w:r>
      <w:r w:rsidRPr="00B713C5">
        <w:rPr>
          <w:rFonts w:cstheme="minorBidi"/>
          <w:sz w:val="24"/>
          <w:szCs w:val="24"/>
          <w:cs/>
        </w:rPr>
        <w:t>မျှပါ</w:t>
      </w:r>
      <w:r w:rsidR="00130A96" w:rsidRPr="00B713C5">
        <w:rPr>
          <w:rFonts w:cstheme="minorBidi"/>
          <w:sz w:val="24"/>
          <w:szCs w:val="24"/>
        </w:rPr>
        <w:t xml:space="preserve"> </w:t>
      </w:r>
      <w:r w:rsidR="00130A96">
        <w:rPr>
          <w:rFonts w:cstheme="minorBidi"/>
        </w:rPr>
        <w:t>-</w:t>
      </w:r>
      <w:r w:rsidRPr="00B713C5">
        <w:rPr>
          <w:rFonts w:cstheme="minorBidi"/>
          <w:cs/>
        </w:rPr>
        <w:t xml:space="preserve"> လုပ်ဖော်ကိုင်ဖက်များနှင့်အဖြေတိုက်ပါ။</w:t>
      </w:r>
    </w:p>
    <w:p w14:paraId="6B739B7B" w14:textId="28AACE49" w:rsidR="00CC74CC" w:rsidRPr="00B713C5" w:rsidRDefault="00CC74CC" w:rsidP="00B713C5">
      <w:pPr>
        <w:pStyle w:val="ListParagraph"/>
        <w:numPr>
          <w:ilvl w:val="0"/>
          <w:numId w:val="14"/>
        </w:numPr>
        <w:spacing w:before="120" w:after="0" w:line="240" w:lineRule="auto"/>
        <w:ind w:left="0"/>
        <w:rPr>
          <w:rFonts w:cstheme="minorBidi"/>
        </w:rPr>
      </w:pPr>
      <w:r w:rsidRPr="00B713C5">
        <w:rPr>
          <w:rFonts w:cstheme="minorBidi"/>
          <w:cs/>
        </w:rPr>
        <w:t>မိမိရှာနေသော သတင်းအချက်အလက်</w:t>
      </w:r>
      <w:r w:rsidR="00130A96">
        <w:rPr>
          <w:rFonts w:cstheme="minorBidi" w:hint="cs"/>
          <w:cs/>
        </w:rPr>
        <w:t>ကို အလွယ်တကူ</w:t>
      </w:r>
      <w:r w:rsidRPr="00B713C5">
        <w:rPr>
          <w:rFonts w:cstheme="minorBidi"/>
          <w:cs/>
        </w:rPr>
        <w:t xml:space="preserve"> ရှာ</w:t>
      </w:r>
      <w:r w:rsidR="00130A96">
        <w:rPr>
          <w:rFonts w:cstheme="minorBidi" w:hint="cs"/>
          <w:cs/>
        </w:rPr>
        <w:t>နိုင်ခဲ့</w:t>
      </w:r>
      <w:r w:rsidRPr="00B713C5">
        <w:rPr>
          <w:rFonts w:cstheme="minorBidi"/>
          <w:cs/>
        </w:rPr>
        <w:t>ပါသလား။</w:t>
      </w:r>
    </w:p>
    <w:tbl>
      <w:tblPr>
        <w:tblpPr w:leftFromText="180" w:rightFromText="180" w:vertAnchor="text" w:horzAnchor="margin" w:tblpY="475"/>
        <w:tblW w:w="0" w:type="auto"/>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9736"/>
      </w:tblGrid>
      <w:tr w:rsidR="00CC74CC" w14:paraId="00787E69" w14:textId="77777777" w:rsidTr="00A53380">
        <w:trPr>
          <w:trHeight w:val="5845"/>
        </w:trPr>
        <w:tc>
          <w:tcPr>
            <w:tcW w:w="9611" w:type="dxa"/>
            <w:shd w:val="clear" w:color="auto" w:fill="FFF2CC" w:themeFill="accent4" w:themeFillTint="33"/>
          </w:tcPr>
          <w:p w14:paraId="19C9E56A" w14:textId="0EA9BD2A" w:rsidR="00CC74CC" w:rsidRPr="00CC74CC" w:rsidRDefault="00CC74CC" w:rsidP="00B713C5">
            <w:pPr>
              <w:pStyle w:val="Heading3"/>
              <w:spacing w:before="120" w:line="240" w:lineRule="auto"/>
              <w:rPr>
                <w:sz w:val="26"/>
                <w:szCs w:val="22"/>
                <w:cs/>
              </w:rPr>
            </w:pPr>
            <w:r w:rsidRPr="00CC74CC">
              <w:rPr>
                <w:rFonts w:hint="cs"/>
                <w:sz w:val="26"/>
                <w:szCs w:val="22"/>
                <w:cs/>
              </w:rPr>
              <w:t>၄.၂.၂ တုံ့ပြန်ဖြေကြားချက်</w:t>
            </w:r>
          </w:p>
          <w:p w14:paraId="7367A181" w14:textId="12C733E0" w:rsidR="00CC74CC" w:rsidRPr="00E67292" w:rsidRDefault="00CC74CC" w:rsidP="00B713C5">
            <w:pPr>
              <w:spacing w:before="120" w:after="0" w:line="240" w:lineRule="auto"/>
              <w:rPr>
                <w:sz w:val="24"/>
              </w:rPr>
            </w:pPr>
            <w:r w:rsidRPr="00CC74CC">
              <w:rPr>
                <w:rFonts w:ascii="Myanmar Text" w:hAnsi="Myanmar Text" w:cs="Myanmar Text"/>
                <w:bCs/>
                <w:sz w:val="24"/>
                <w:cs/>
              </w:rPr>
              <w:t>အရင်</w:t>
            </w:r>
            <w:r w:rsidRPr="00CC74CC">
              <w:rPr>
                <w:rFonts w:ascii="Myanmar Text" w:hAnsi="Myanmar Text" w:cs="Myanmar Text" w:hint="cs"/>
                <w:bCs/>
                <w:sz w:val="24"/>
                <w:cs/>
              </w:rPr>
              <w:t xml:space="preserve">းအမြစ် ၁ </w:t>
            </w:r>
            <w:r w:rsidRPr="00CC74CC">
              <w:rPr>
                <w:rFonts w:cstheme="minorBidi"/>
                <w:sz w:val="20"/>
                <w:szCs w:val="20"/>
                <w:cs/>
              </w:rPr>
              <w:t>ကိုအစ</w:t>
            </w:r>
            <w:r w:rsidRPr="00CC74CC">
              <w:rPr>
                <w:rFonts w:cstheme="minorBidi" w:hint="cs"/>
                <w:sz w:val="20"/>
                <w:szCs w:val="20"/>
                <w:cs/>
              </w:rPr>
              <w:t>ဥ</w:t>
            </w:r>
            <w:r>
              <w:rPr>
                <w:rFonts w:cstheme="minorBidi" w:hint="cs"/>
                <w:sz w:val="20"/>
                <w:szCs w:val="20"/>
                <w:cs/>
              </w:rPr>
              <w:t>်အ</w:t>
            </w:r>
            <w:r w:rsidRPr="00CC74CC">
              <w:rPr>
                <w:rFonts w:cstheme="minorBidi" w:hint="cs"/>
                <w:sz w:val="20"/>
                <w:szCs w:val="20"/>
                <w:cs/>
              </w:rPr>
              <w:t>လာမူပိုင်ခွင့်</w:t>
            </w:r>
            <w:r w:rsidR="003F2DE6">
              <w:rPr>
                <w:rFonts w:cstheme="minorBidi" w:hint="cs"/>
                <w:sz w:val="20"/>
                <w:szCs w:val="20"/>
                <w:cs/>
              </w:rPr>
              <w:t>လိုင်စင်</w:t>
            </w:r>
            <w:r w:rsidRPr="00CC74CC">
              <w:rPr>
                <w:rFonts w:cstheme="minorBidi" w:hint="cs"/>
                <w:sz w:val="20"/>
                <w:szCs w:val="20"/>
                <w:cs/>
              </w:rPr>
              <w:t>မှကာကွယ်ထားသည်။</w:t>
            </w:r>
            <w:r w:rsidRPr="00E67292">
              <w:rPr>
                <w:sz w:val="24"/>
              </w:rPr>
              <w:t xml:space="preserve"> </w:t>
            </w:r>
            <w:r w:rsidR="00427EF3" w:rsidRPr="00427EF3">
              <w:rPr>
                <w:rFonts w:cstheme="minorBidi"/>
                <w:sz w:val="20"/>
                <w:szCs w:val="20"/>
                <w:cs/>
              </w:rPr>
              <w:t>စ</w:t>
            </w:r>
            <w:r w:rsidR="00427EF3" w:rsidRPr="00427EF3">
              <w:rPr>
                <w:rFonts w:cstheme="minorBidi" w:hint="cs"/>
                <w:sz w:val="20"/>
                <w:szCs w:val="20"/>
                <w:cs/>
              </w:rPr>
              <w:t xml:space="preserve">ာမျက်နှာအောက်ခြေတိုင်းတွင် </w:t>
            </w:r>
            <w:r w:rsidR="00427EF3">
              <w:rPr>
                <w:rFonts w:cstheme="minorBidi" w:hint="cs"/>
                <w:sz w:val="20"/>
                <w:szCs w:val="20"/>
                <w:cs/>
              </w:rPr>
              <w:t>ဤကဲ့သို့</w:t>
            </w:r>
            <w:r w:rsidR="003F2DE6">
              <w:rPr>
                <w:rFonts w:cstheme="minorBidi" w:hint="cs"/>
                <w:sz w:val="20"/>
                <w:szCs w:val="20"/>
                <w:cs/>
              </w:rPr>
              <w:t xml:space="preserve"> </w:t>
            </w:r>
            <w:r w:rsidR="00427EF3" w:rsidRPr="00427EF3">
              <w:rPr>
                <w:rFonts w:cstheme="minorBidi" w:hint="cs"/>
                <w:sz w:val="20"/>
                <w:szCs w:val="20"/>
                <w:cs/>
              </w:rPr>
              <w:t>တွေ့နိုင်ပါသည်</w:t>
            </w:r>
            <w:r w:rsidR="00427EF3">
              <w:rPr>
                <w:rFonts w:cs="Myanmar Text" w:hint="cs"/>
                <w:sz w:val="24"/>
                <w:cs/>
              </w:rPr>
              <w:t>။</w:t>
            </w:r>
            <w:r w:rsidRPr="00E67292">
              <w:rPr>
                <w:noProof/>
                <w:sz w:val="24"/>
              </w:rPr>
              <w:drawing>
                <wp:inline distT="0" distB="0" distL="0" distR="0" wp14:anchorId="29963B3E" wp14:editId="036B7CBD">
                  <wp:extent cx="6188710" cy="462915"/>
                  <wp:effectExtent l="0" t="0" r="2540" b="0"/>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8"/>
                          <a:stretch>
                            <a:fillRect/>
                          </a:stretch>
                        </pic:blipFill>
                        <pic:spPr>
                          <a:xfrm>
                            <a:off x="0" y="0"/>
                            <a:ext cx="6188710" cy="462915"/>
                          </a:xfrm>
                          <a:prstGeom prst="rect">
                            <a:avLst/>
                          </a:prstGeom>
                        </pic:spPr>
                      </pic:pic>
                    </a:graphicData>
                  </a:graphic>
                </wp:inline>
              </w:drawing>
            </w:r>
          </w:p>
          <w:p w14:paraId="69ABD788" w14:textId="75C1D685" w:rsidR="00CC74CC" w:rsidRDefault="00CC74CC" w:rsidP="00B713C5">
            <w:pPr>
              <w:spacing w:before="120" w:after="0" w:line="240" w:lineRule="auto"/>
            </w:pPr>
            <w:r w:rsidRPr="00427EF3">
              <w:rPr>
                <w:bCs/>
                <w:noProof/>
                <w:sz w:val="24"/>
              </w:rPr>
              <mc:AlternateContent>
                <mc:Choice Requires="wps">
                  <w:drawing>
                    <wp:anchor distT="0" distB="0" distL="114300" distR="114300" simplePos="0" relativeHeight="251744256" behindDoc="0" locked="0" layoutInCell="1" allowOverlap="1" wp14:anchorId="4D9D1B04" wp14:editId="1F223B10">
                      <wp:simplePos x="0" y="0"/>
                      <wp:positionH relativeFrom="column">
                        <wp:posOffset>318770</wp:posOffset>
                      </wp:positionH>
                      <wp:positionV relativeFrom="paragraph">
                        <wp:posOffset>1085215</wp:posOffset>
                      </wp:positionV>
                      <wp:extent cx="819150" cy="247650"/>
                      <wp:effectExtent l="19050" t="19050" r="19050" b="19050"/>
                      <wp:wrapNone/>
                      <wp:docPr id="45" name="Oval 45"/>
                      <wp:cNvGraphicFramePr/>
                      <a:graphic xmlns:a="http://schemas.openxmlformats.org/drawingml/2006/main">
                        <a:graphicData uri="http://schemas.microsoft.com/office/word/2010/wordprocessingShape">
                          <wps:wsp>
                            <wps:cNvSpPr/>
                            <wps:spPr>
                              <a:xfrm>
                                <a:off x="0" y="0"/>
                                <a:ext cx="819150" cy="247650"/>
                              </a:xfrm>
                              <a:prstGeom prst="ellipse">
                                <a:avLst/>
                              </a:prstGeom>
                              <a:noFill/>
                              <a:ln w="38100">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w16sdtdh="http://schemas.microsoft.com/office/word/2020/wordml/sdtdatahash">
                  <w:pict>
                    <v:oval w14:anchorId="3517DC77" id="Oval 45" o:spid="_x0000_s1026" style="position:absolute;margin-left:25.1pt;margin-top:85.45pt;width:64.5pt;height:19.5pt;z-index:25174425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2Lh+mQIAAI4FAAAOAAAAZHJzL2Uyb0RvYy54bWysVMFu2zAMvQ/YPwi6r7azpGuNOkXQIsOA&#10;oi3WDj0rshQbkEVNUuJkXz9Kst1gLXYYloNDiuSjHkXy6vrQKbIX1rWgK1qc5ZQIzaFu9baiP57X&#10;ny4ocZ7pminQoqJH4ej18uOHq96UYgYNqFpYgiDalb2paOO9KbPM8UZ0zJ2BERqNEmzHPKp2m9WW&#10;9YjeqWyW5+dZD7Y2FrhwDk9vk5EuI76UgvsHKZ3wRFUU7+bj18bvJnyz5RUrt5aZpuXDNdg/3KJj&#10;rcakE9Qt84zsbPsGqmu5BQfSn3HoMpCy5SJyQDZF/gebp4YZEblgcZyZyuT+Hyy/3z9a0tYVnS8o&#10;0azDN3rYM0VQxdr0xpXo8mQe7aA5FAPRg7Rd+EcK5BDreZzqKQ6ecDy8KC6LBVado2k2/3KOMqJk&#10;r8HGOv9VQEeCUFGhVGtcYMxKtr9zPnmPXuFYw7pVCs9ZqTTpK/r5osjzGOFAtXWwBqOz282NsgSp&#10;VHS9zvE35D5xw5sojRcKLBOvKPmjEinBdyGxNshkljKErhQTLONcaF8kU8NqkbItTpONEZG20ggY&#10;kCXecsIeAEbPBDJipwoM/iFUxKaeggfqfwueImJm0H4K7loN9j1mClkNmZP/WKRUmlClDdRH7BwL&#10;aaSc4esWH/GOOf/ILM4QvjvuBf+AH6kAXwoGiZIG7K/3zoM/tjZaKelxJivqfu6YFZSobxqb/rKY&#10;z8MQR2W++DJDxZ5aNqcWvetuAF+/wA1keBSDv1ejKC10L7g+ViErmpjmmLui3NtRufFpV+AC4mK1&#10;im44uIb5O/1keAAPVQ0d+nx4YdYMnexxBO5hnN833Zx8Q6SG1c6DbGOrv9Z1qDcOfWycYUGFrXKq&#10;R6/XNbr8DQAA//8DAFBLAwQUAAYACAAAACEANMNsX90AAAAKAQAADwAAAGRycy9kb3ducmV2Lnht&#10;bEyPTU/DMAyG70j8h8hI3FiyTjBSmk58CCF22+DA0UtCW2icqsm28u/xTnD060evH1erKfTi4MfU&#10;RTIwnykQnmx0HTUG3t+er25BpIzksI/kDfz4BKv6/KzC0sUjbfxhmxvBJZRKNNDmPJRSJtv6gGkW&#10;B0+8+4xjwMzj2Eg34pHLQy8LpW5kwI74QouDf2y9/d7ugwH3YV+e9KZ4bb8Wi7XNc8TuAY25vJju&#10;70BkP+U/GE76rA41O+3inlwSvYFrVTDJ+VJpECdgqTnZGSiU1iDrSv5/of4FAAD//wMAUEsBAi0A&#10;FAAGAAgAAAAhALaDOJL+AAAA4QEAABMAAAAAAAAAAAAAAAAAAAAAAFtDb250ZW50X1R5cGVzXS54&#10;bWxQSwECLQAUAAYACAAAACEAOP0h/9YAAACUAQAACwAAAAAAAAAAAAAAAAAvAQAAX3JlbHMvLnJl&#10;bHNQSwECLQAUAAYACAAAACEAc9i4fpkCAACOBQAADgAAAAAAAAAAAAAAAAAuAgAAZHJzL2Uyb0Rv&#10;Yy54bWxQSwECLQAUAAYACAAAACEANMNsX90AAAAKAQAADwAAAAAAAAAAAAAAAADzBAAAZHJzL2Rv&#10;d25yZXYueG1sUEsFBgAAAAAEAAQA8wAAAP0FAAAAAA==&#10;" filled="f" strokecolor="red" strokeweight="3pt">
                      <v:stroke joinstyle="miter"/>
                    </v:oval>
                  </w:pict>
                </mc:Fallback>
              </mc:AlternateContent>
            </w:r>
            <w:r w:rsidR="00427EF3" w:rsidRPr="00427EF3">
              <w:rPr>
                <w:rFonts w:ascii="Myanmar Text" w:hAnsi="Myanmar Text" w:cs="Myanmar Text"/>
                <w:bCs/>
                <w:sz w:val="24"/>
                <w:cs/>
              </w:rPr>
              <w:t>အရင်</w:t>
            </w:r>
            <w:r w:rsidR="00427EF3" w:rsidRPr="00427EF3">
              <w:rPr>
                <w:rFonts w:ascii="Myanmar Text" w:hAnsi="Myanmar Text" w:cs="Myanmar Text" w:hint="cs"/>
                <w:bCs/>
                <w:sz w:val="24"/>
                <w:cs/>
              </w:rPr>
              <w:t>းအမြစ် ၂</w:t>
            </w:r>
            <w:r w:rsidR="00427EF3">
              <w:rPr>
                <w:rFonts w:ascii="Myanmar Text" w:hAnsi="Myanmar Text" w:cs="Myanmar Text" w:hint="cs"/>
                <w:b/>
                <w:sz w:val="24"/>
                <w:cs/>
              </w:rPr>
              <w:t xml:space="preserve"> </w:t>
            </w:r>
            <w:r w:rsidR="00427EF3" w:rsidRPr="00427EF3">
              <w:rPr>
                <w:rFonts w:cstheme="minorBidi" w:hint="cs"/>
                <w:sz w:val="20"/>
                <w:szCs w:val="20"/>
                <w:cs/>
              </w:rPr>
              <w:t>ကို</w:t>
            </w:r>
            <w:r w:rsidR="00427EF3" w:rsidRPr="00427EF3">
              <w:rPr>
                <w:rFonts w:cstheme="minorBidi" w:hint="cs"/>
                <w:cs/>
              </w:rPr>
              <w:t xml:space="preserve"> </w:t>
            </w:r>
            <w:r w:rsidRPr="00427EF3">
              <w:rPr>
                <w:rFonts w:cstheme="minorBidi"/>
              </w:rPr>
              <w:t xml:space="preserve">creative commons </w:t>
            </w:r>
            <w:r w:rsidR="00F433A7">
              <w:rPr>
                <w:rFonts w:ascii="Myanmar Text" w:hAnsi="Myanmar Text" w:cs="Myanmar Text"/>
                <w:sz w:val="20"/>
                <w:szCs w:val="18"/>
              </w:rPr>
              <w:t>(</w:t>
            </w:r>
            <w:r w:rsidR="00F433A7">
              <w:rPr>
                <w:rFonts w:ascii="Myanmar Text" w:hAnsi="Myanmar Text" w:cs="Myanmar Text"/>
                <w:sz w:val="20"/>
                <w:szCs w:val="18"/>
                <w:cs/>
              </w:rPr>
              <w:t>ဘုံဆိုင်ဖန်တီ</w:t>
            </w:r>
            <w:r w:rsidR="00F433A7">
              <w:rPr>
                <w:rFonts w:ascii="Myanmar Text" w:hAnsi="Myanmar Text" w:cs="Myanmar Text" w:hint="cs"/>
                <w:sz w:val="20"/>
                <w:szCs w:val="18"/>
                <w:cs/>
              </w:rPr>
              <w:t>းမှု</w:t>
            </w:r>
            <w:r w:rsidR="00F433A7">
              <w:rPr>
                <w:rFonts w:ascii="Myanmar Text" w:hAnsi="Myanmar Text" w:cs="Myanmar Text"/>
                <w:sz w:val="20"/>
                <w:szCs w:val="18"/>
              </w:rPr>
              <w:t>)</w:t>
            </w:r>
            <w:r w:rsidR="00427EF3" w:rsidRPr="00427EF3">
              <w:rPr>
                <w:rFonts w:cstheme="minorBidi"/>
                <w:sz w:val="20"/>
                <w:szCs w:val="20"/>
                <w:cs/>
              </w:rPr>
              <w:t>လိုင်စင်ဖြင့်</w:t>
            </w:r>
            <w:r w:rsidR="003F2DE6">
              <w:rPr>
                <w:rFonts w:cstheme="minorBidi" w:hint="cs"/>
                <w:sz w:val="20"/>
                <w:szCs w:val="20"/>
                <w:cs/>
              </w:rPr>
              <w:t xml:space="preserve"> </w:t>
            </w:r>
            <w:r w:rsidR="00427EF3" w:rsidRPr="00427EF3">
              <w:rPr>
                <w:rFonts w:cstheme="minorBidi"/>
                <w:sz w:val="20"/>
                <w:szCs w:val="20"/>
                <w:cs/>
              </w:rPr>
              <w:t>က</w:t>
            </w:r>
            <w:r w:rsidR="00427EF3" w:rsidRPr="00427EF3">
              <w:rPr>
                <w:rFonts w:cstheme="minorBidi" w:hint="cs"/>
                <w:sz w:val="20"/>
                <w:szCs w:val="20"/>
                <w:cs/>
              </w:rPr>
              <w:t>ာကွယ်ထားသည်။</w:t>
            </w:r>
            <w:r w:rsidRPr="00E67292">
              <w:rPr>
                <w:sz w:val="24"/>
              </w:rPr>
              <w:t xml:space="preserve"> </w:t>
            </w:r>
            <w:r w:rsidRPr="00427EF3">
              <w:rPr>
                <w:rFonts w:cstheme="minorBidi"/>
                <w:sz w:val="20"/>
                <w:szCs w:val="20"/>
              </w:rPr>
              <w:t>“show more”</w:t>
            </w:r>
            <w:r w:rsidR="00427EF3" w:rsidRPr="00427EF3">
              <w:rPr>
                <w:rFonts w:cstheme="minorBidi"/>
                <w:sz w:val="20"/>
                <w:szCs w:val="20"/>
                <w:cs/>
              </w:rPr>
              <w:t>ကို</w:t>
            </w:r>
            <w:r w:rsidR="003F2DE6">
              <w:rPr>
                <w:rFonts w:cstheme="minorBidi" w:hint="cs"/>
                <w:sz w:val="20"/>
                <w:szCs w:val="20"/>
                <w:cs/>
              </w:rPr>
              <w:t xml:space="preserve"> </w:t>
            </w:r>
            <w:r w:rsidR="00427EF3" w:rsidRPr="00427EF3">
              <w:rPr>
                <w:rFonts w:cstheme="minorBidi"/>
                <w:sz w:val="20"/>
                <w:szCs w:val="20"/>
                <w:cs/>
              </w:rPr>
              <w:t>ကလစ်လျှင်</w:t>
            </w:r>
            <w:r w:rsidR="00427EF3" w:rsidRPr="00427EF3">
              <w:rPr>
                <w:rFonts w:cstheme="minorBidi" w:hint="cs"/>
                <w:sz w:val="20"/>
                <w:szCs w:val="20"/>
                <w:cs/>
              </w:rPr>
              <w:t xml:space="preserve"> မူပိုင်ခွင့်အချက်အလက်များတွေ့ရပါမည်။</w:t>
            </w:r>
            <w:r w:rsidRPr="00E67292">
              <w:rPr>
                <w:noProof/>
                <w:sz w:val="24"/>
              </w:rPr>
              <w:drawing>
                <wp:inline distT="0" distB="0" distL="0" distR="0" wp14:anchorId="7F40A56F" wp14:editId="6E177E3F">
                  <wp:extent cx="5861683" cy="885825"/>
                  <wp:effectExtent l="0" t="0" r="6350" b="0"/>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49"/>
                          <a:srcRect t="16004" b="13804"/>
                          <a:stretch/>
                        </pic:blipFill>
                        <pic:spPr bwMode="auto">
                          <a:xfrm>
                            <a:off x="0" y="0"/>
                            <a:ext cx="5893244" cy="890595"/>
                          </a:xfrm>
                          <a:prstGeom prst="rect">
                            <a:avLst/>
                          </a:prstGeom>
                          <a:ln>
                            <a:noFill/>
                          </a:ln>
                          <a:extLst>
                            <a:ext uri="{53640926-AAD7-44D8-BBD7-CCE9431645EC}">
                              <a14:shadowObscured xmlns:a14="http://schemas.microsoft.com/office/drawing/2010/main"/>
                            </a:ext>
                          </a:extLst>
                        </pic:spPr>
                      </pic:pic>
                    </a:graphicData>
                  </a:graphic>
                </wp:inline>
              </w:drawing>
            </w:r>
            <w:r w:rsidRPr="00E67292">
              <w:rPr>
                <w:noProof/>
                <w:sz w:val="24"/>
              </w:rPr>
              <w:drawing>
                <wp:inline distT="0" distB="0" distL="0" distR="0" wp14:anchorId="16531885" wp14:editId="0CE073DF">
                  <wp:extent cx="5817821" cy="857250"/>
                  <wp:effectExtent l="0" t="0" r="0" b="0"/>
                  <wp:docPr id="44"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50"/>
                          <a:srcRect b="28496"/>
                          <a:stretch/>
                        </pic:blipFill>
                        <pic:spPr bwMode="auto">
                          <a:xfrm>
                            <a:off x="0" y="0"/>
                            <a:ext cx="5941575" cy="875485"/>
                          </a:xfrm>
                          <a:prstGeom prst="rect">
                            <a:avLst/>
                          </a:prstGeom>
                          <a:ln>
                            <a:noFill/>
                          </a:ln>
                          <a:extLst>
                            <a:ext uri="{53640926-AAD7-44D8-BBD7-CCE9431645EC}">
                              <a14:shadowObscured xmlns:a14="http://schemas.microsoft.com/office/drawing/2010/main"/>
                            </a:ext>
                          </a:extLst>
                        </pic:spPr>
                      </pic:pic>
                    </a:graphicData>
                  </a:graphic>
                </wp:inline>
              </w:drawing>
            </w:r>
            <w:r w:rsidR="00427EF3">
              <w:rPr>
                <w:rFonts w:cstheme="minorBidi" w:hint="cs"/>
                <w:sz w:val="20"/>
                <w:szCs w:val="20"/>
                <w:cs/>
              </w:rPr>
              <w:t>မူပိုင်ခွင့်အချက်အလက်များ</w:t>
            </w:r>
            <w:r w:rsidR="003F2DE6">
              <w:rPr>
                <w:rFonts w:cstheme="minorBidi" w:hint="cs"/>
                <w:sz w:val="20"/>
                <w:szCs w:val="20"/>
                <w:cs/>
              </w:rPr>
              <w:t>ကို</w:t>
            </w:r>
            <w:r w:rsidR="00427EF3">
              <w:rPr>
                <w:rFonts w:cstheme="minorBidi" w:hint="cs"/>
                <w:sz w:val="20"/>
                <w:szCs w:val="20"/>
                <w:cs/>
              </w:rPr>
              <w:t xml:space="preserve"> ရှာရန်ခက်ခဲနိုင်ပါသည်။ </w:t>
            </w:r>
            <w:r w:rsidR="00427EF3" w:rsidRPr="00427EF3">
              <w:rPr>
                <w:rFonts w:cstheme="minorBidi"/>
                <w:sz w:val="20"/>
                <w:szCs w:val="20"/>
                <w:cs/>
              </w:rPr>
              <w:t>မူပိုင်ခွင့်အကြေ</w:t>
            </w:r>
            <w:r w:rsidR="00427EF3" w:rsidRPr="00427EF3">
              <w:rPr>
                <w:rFonts w:cstheme="minorBidi" w:hint="cs"/>
                <w:sz w:val="20"/>
                <w:szCs w:val="20"/>
                <w:cs/>
              </w:rPr>
              <w:t>ာင်း အနည်းငယ်နားလည်လျှင် ပိုမိုလွယ်ကူပါမည်။</w:t>
            </w:r>
          </w:p>
        </w:tc>
      </w:tr>
    </w:tbl>
    <w:p w14:paraId="7AC433F0" w14:textId="5A67B4C9" w:rsidR="00443F87" w:rsidRDefault="00443F87" w:rsidP="00443F87">
      <w:pPr>
        <w:sectPr w:rsidR="00443F87" w:rsidSect="00C90590">
          <w:pgSz w:w="11906" w:h="16838" w:code="9"/>
          <w:pgMar w:top="1134" w:right="1080" w:bottom="284" w:left="1080" w:header="720" w:footer="0" w:gutter="0"/>
          <w:cols w:space="720"/>
          <w:docGrid w:linePitch="360"/>
        </w:sectPr>
      </w:pPr>
    </w:p>
    <w:p w14:paraId="139503DD" w14:textId="03953826" w:rsidR="0015008B" w:rsidRPr="0015008B" w:rsidRDefault="0015008B" w:rsidP="005B2598">
      <w:pPr>
        <w:pStyle w:val="Heading1"/>
        <w:keepNext w:val="0"/>
        <w:keepLines w:val="0"/>
        <w:spacing w:before="0" w:line="240" w:lineRule="auto"/>
        <w:rPr>
          <w:rFonts w:eastAsia="Arial" w:cs="Myanmar Text"/>
          <w:b/>
          <w:color w:val="2F5496" w:themeColor="accent1" w:themeShade="BF"/>
          <w:sz w:val="24"/>
          <w:szCs w:val="24"/>
          <w:lang w:eastAsia="en-GB"/>
        </w:rPr>
      </w:pPr>
      <w:r w:rsidRPr="0015008B">
        <w:rPr>
          <w:rFonts w:eastAsia="Arial" w:cs="Myanmar Text" w:hint="cs"/>
          <w:b/>
          <w:color w:val="2F5496" w:themeColor="accent1" w:themeShade="BF"/>
          <w:sz w:val="24"/>
          <w:szCs w:val="24"/>
          <w:cs/>
          <w:lang w:val="en-GB" w:eastAsia="en-GB"/>
        </w:rPr>
        <w:t xml:space="preserve">၄.၂.၃ </w:t>
      </w:r>
      <w:r w:rsidRPr="0015008B">
        <w:rPr>
          <w:rFonts w:ascii="Myanmar Text" w:eastAsia="Arial" w:hAnsi="Myanmar Text" w:cs="Myanmar Text"/>
          <w:b/>
          <w:color w:val="2F5496" w:themeColor="accent1" w:themeShade="BF"/>
          <w:sz w:val="24"/>
          <w:szCs w:val="24"/>
          <w:cs/>
          <w:lang w:val="en-GB" w:eastAsia="en-GB"/>
        </w:rPr>
        <w:t>လုပ်ငန်</w:t>
      </w:r>
      <w:r w:rsidRPr="0015008B">
        <w:rPr>
          <w:rFonts w:ascii="Myanmar Text" w:eastAsia="Arial" w:hAnsi="Myanmar Text" w:cs="Myanmar Text" w:hint="cs"/>
          <w:b/>
          <w:color w:val="2F5496" w:themeColor="accent1" w:themeShade="BF"/>
          <w:sz w:val="24"/>
          <w:szCs w:val="24"/>
          <w:cs/>
          <w:lang w:val="en-GB" w:eastAsia="en-GB"/>
        </w:rPr>
        <w:t>း</w:t>
      </w:r>
      <w:r w:rsidR="003D4F03">
        <w:rPr>
          <w:rFonts w:ascii="Myanmar Text" w:eastAsia="Arial" w:hAnsi="Myanmar Text" w:cs="Myanmar Text" w:hint="cs"/>
          <w:b/>
          <w:color w:val="2F5496" w:themeColor="accent1" w:themeShade="BF"/>
          <w:sz w:val="24"/>
          <w:szCs w:val="24"/>
          <w:cs/>
          <w:lang w:val="en-GB" w:eastAsia="en-GB"/>
        </w:rPr>
        <w:t xml:space="preserve"> </w:t>
      </w:r>
      <w:r w:rsidR="00A530CE">
        <w:rPr>
          <w:rFonts w:ascii="Myanmar Text" w:eastAsia="Arial" w:hAnsi="Myanmar Text" w:cs="Myanmar Text" w:hint="cs"/>
          <w:b/>
          <w:color w:val="2F5496" w:themeColor="accent1" w:themeShade="BF"/>
          <w:sz w:val="24"/>
          <w:szCs w:val="24"/>
          <w:cs/>
          <w:lang w:val="en-GB" w:eastAsia="en-GB"/>
        </w:rPr>
        <w:t>(</w:t>
      </w:r>
      <w:r w:rsidR="00A530CE" w:rsidRPr="00A530CE">
        <w:rPr>
          <w:rFonts w:ascii="Myanmar Text" w:eastAsia="Arial" w:hAnsi="Myanmar Text" w:cs="Myanmar Text"/>
          <w:bCs/>
          <w:color w:val="2F5496" w:themeColor="accent1" w:themeShade="BF"/>
          <w:sz w:val="22"/>
          <w:szCs w:val="22"/>
          <w:lang w:eastAsia="en-GB"/>
        </w:rPr>
        <w:t>terms</w:t>
      </w:r>
      <w:r w:rsidR="00A530CE">
        <w:rPr>
          <w:rFonts w:ascii="Myanmar Text" w:eastAsia="Arial" w:hAnsi="Myanmar Text" w:cs="Myanmar Text" w:hint="cs"/>
          <w:b/>
          <w:color w:val="2F5496" w:themeColor="accent1" w:themeShade="BF"/>
          <w:sz w:val="24"/>
          <w:szCs w:val="24"/>
          <w:cs/>
          <w:lang w:val="en-GB" w:eastAsia="en-GB"/>
        </w:rPr>
        <w:t>)</w:t>
      </w:r>
      <w:r w:rsidRPr="0015008B">
        <w:rPr>
          <w:rFonts w:ascii="Myanmar Text" w:eastAsia="Arial" w:hAnsi="Myanmar Text" w:cs="Myanmar Text" w:hint="cs"/>
          <w:b/>
          <w:color w:val="2F5496" w:themeColor="accent1" w:themeShade="BF"/>
          <w:sz w:val="24"/>
          <w:szCs w:val="24"/>
          <w:cs/>
          <w:lang w:val="en-GB" w:eastAsia="en-GB"/>
        </w:rPr>
        <w:t>နှင့် အချိန်အကန့်အသတ်</w:t>
      </w:r>
      <w:r w:rsidR="003D4F03">
        <w:rPr>
          <w:rFonts w:ascii="Myanmar Text" w:eastAsia="Arial" w:hAnsi="Myanmar Text" w:cs="Myanmar Text" w:hint="cs"/>
          <w:b/>
          <w:color w:val="2F5496" w:themeColor="accent1" w:themeShade="BF"/>
          <w:sz w:val="24"/>
          <w:szCs w:val="24"/>
          <w:cs/>
          <w:lang w:val="en-GB" w:eastAsia="en-GB"/>
        </w:rPr>
        <w:t xml:space="preserve"> </w:t>
      </w:r>
      <w:r w:rsidR="00A530CE">
        <w:rPr>
          <w:rFonts w:ascii="Myanmar Text" w:eastAsia="Arial" w:hAnsi="Myanmar Text" w:cs="Myanmar Text"/>
          <w:b/>
          <w:color w:val="2F5496" w:themeColor="accent1" w:themeShade="BF"/>
          <w:sz w:val="24"/>
          <w:szCs w:val="24"/>
          <w:lang w:val="en-GB" w:eastAsia="en-GB"/>
        </w:rPr>
        <w:t>(</w:t>
      </w:r>
      <w:r w:rsidR="00A530CE" w:rsidRPr="00A530CE">
        <w:rPr>
          <w:rFonts w:ascii="Myanmar Text" w:eastAsia="Arial" w:hAnsi="Myanmar Text" w:cs="Myanmar Text"/>
          <w:bCs/>
          <w:color w:val="2F5496" w:themeColor="accent1" w:themeShade="BF"/>
          <w:sz w:val="22"/>
          <w:szCs w:val="22"/>
          <w:lang w:val="en-GB" w:eastAsia="en-GB"/>
        </w:rPr>
        <w:t>conditions</w:t>
      </w:r>
      <w:r w:rsidR="00A530CE">
        <w:rPr>
          <w:rFonts w:ascii="Myanmar Text" w:eastAsia="Arial" w:hAnsi="Myanmar Text" w:cs="Myanmar Text"/>
          <w:b/>
          <w:color w:val="2F5496" w:themeColor="accent1" w:themeShade="BF"/>
          <w:sz w:val="24"/>
          <w:szCs w:val="24"/>
          <w:lang w:val="en-GB" w:eastAsia="en-GB"/>
        </w:rPr>
        <w:t>)</w:t>
      </w:r>
      <w:r w:rsidRPr="0015008B">
        <w:rPr>
          <w:rFonts w:ascii="Myanmar Text" w:eastAsia="Arial" w:hAnsi="Myanmar Text" w:cs="Myanmar Text" w:hint="cs"/>
          <w:b/>
          <w:color w:val="2F5496" w:themeColor="accent1" w:themeShade="BF"/>
          <w:sz w:val="24"/>
          <w:szCs w:val="24"/>
          <w:cs/>
          <w:lang w:val="en-GB" w:eastAsia="en-GB"/>
        </w:rPr>
        <w:t>ဆိုင်ရာ</w:t>
      </w:r>
      <w:r w:rsidR="00A530CE">
        <w:rPr>
          <w:rFonts w:ascii="Myanmar Text" w:eastAsia="Arial" w:hAnsi="Myanmar Text" w:cs="Myanmar Text"/>
          <w:b/>
          <w:color w:val="2F5496" w:themeColor="accent1" w:themeShade="BF"/>
          <w:sz w:val="24"/>
          <w:szCs w:val="24"/>
          <w:lang w:val="en-GB" w:eastAsia="en-GB"/>
        </w:rPr>
        <w:t xml:space="preserve"> </w:t>
      </w:r>
      <w:r w:rsidRPr="0015008B">
        <w:rPr>
          <w:rFonts w:ascii="Myanmar Text" w:eastAsia="Arial" w:hAnsi="Myanmar Text" w:cs="Myanmar Text" w:hint="cs"/>
          <w:b/>
          <w:color w:val="2F5496" w:themeColor="accent1" w:themeShade="BF"/>
          <w:sz w:val="24"/>
          <w:szCs w:val="24"/>
          <w:cs/>
          <w:lang w:val="en-GB" w:eastAsia="en-GB"/>
        </w:rPr>
        <w:t>သဘောတူညီ</w:t>
      </w:r>
      <w:r>
        <w:rPr>
          <w:rFonts w:ascii="Myanmar Text" w:eastAsia="Arial" w:hAnsi="Myanmar Text" w:cs="Myanmar Text" w:hint="cs"/>
          <w:b/>
          <w:color w:val="2F5496" w:themeColor="accent1" w:themeShade="BF"/>
          <w:sz w:val="24"/>
          <w:szCs w:val="24"/>
          <w:cs/>
          <w:lang w:val="en-GB" w:eastAsia="en-GB"/>
        </w:rPr>
        <w:t>မှု</w:t>
      </w:r>
      <w:r w:rsidRPr="0015008B">
        <w:rPr>
          <w:rFonts w:ascii="Myanmar Text" w:eastAsia="Arial" w:hAnsi="Myanmar Text" w:cs="Myanmar Text" w:hint="cs"/>
          <w:b/>
          <w:color w:val="2F5496" w:themeColor="accent1" w:themeShade="BF"/>
          <w:sz w:val="24"/>
          <w:szCs w:val="24"/>
          <w:cs/>
          <w:lang w:val="en-GB" w:eastAsia="en-GB"/>
        </w:rPr>
        <w:t>အချက်အလက်</w:t>
      </w:r>
      <w:r w:rsidR="00A530CE">
        <w:rPr>
          <w:rFonts w:ascii="Myanmar Text" w:eastAsia="Arial" w:hAnsi="Myanmar Text" w:cs="Myanmar Text"/>
          <w:b/>
          <w:color w:val="2F5496" w:themeColor="accent1" w:themeShade="BF"/>
          <w:sz w:val="24"/>
          <w:szCs w:val="24"/>
          <w:lang w:val="en-GB" w:eastAsia="en-GB"/>
        </w:rPr>
        <w:t xml:space="preserve"> </w:t>
      </w:r>
      <w:r w:rsidRPr="0015008B">
        <w:rPr>
          <w:rFonts w:ascii="Myanmar Text" w:eastAsia="Arial" w:hAnsi="Myanmar Text" w:cs="Myanmar Text" w:hint="cs"/>
          <w:b/>
          <w:color w:val="2F5496" w:themeColor="accent1" w:themeShade="BF"/>
          <w:sz w:val="24"/>
          <w:szCs w:val="24"/>
          <w:cs/>
          <w:lang w:val="en-GB" w:eastAsia="en-GB"/>
        </w:rPr>
        <w:t>ရှာဖွေခြင်း</w:t>
      </w:r>
    </w:p>
    <w:p w14:paraId="115A21FE" w14:textId="1491B0D9" w:rsidR="0030309E" w:rsidRPr="00B713C5" w:rsidRDefault="0015008B" w:rsidP="00B713C5">
      <w:pPr>
        <w:spacing w:after="120" w:line="240" w:lineRule="auto"/>
        <w:rPr>
          <w:rFonts w:cstheme="minorBidi"/>
          <w:i/>
          <w:iCs/>
        </w:rPr>
      </w:pPr>
      <w:r w:rsidRPr="00B713C5">
        <w:rPr>
          <w:rFonts w:cstheme="minorBidi"/>
          <w:i/>
          <w:iCs/>
          <w:cs/>
        </w:rPr>
        <w:t>၂၀ မိနစ်</w:t>
      </w:r>
    </w:p>
    <w:p w14:paraId="343A3B1E" w14:textId="3BB8A0E2" w:rsidR="0015008B" w:rsidRPr="00B713C5" w:rsidRDefault="00A530CE" w:rsidP="00B713C5">
      <w:pPr>
        <w:spacing w:after="120" w:line="240" w:lineRule="auto"/>
        <w:rPr>
          <w:rFonts w:cstheme="minorBidi"/>
        </w:rPr>
      </w:pPr>
      <w:r w:rsidRPr="00B713C5">
        <w:t>(©</w:t>
      </w:r>
      <w:r w:rsidRPr="00B713C5">
        <w:rPr>
          <w:rFonts w:cstheme="minorBidi"/>
          <w:cs/>
        </w:rPr>
        <w:t>ဖြင့်ဖော်ပြသည့်</w:t>
      </w:r>
      <w:r w:rsidRPr="00B713C5">
        <w:t>)</w:t>
      </w:r>
      <w:r w:rsidR="003D7D4A" w:rsidRPr="00B713C5">
        <w:rPr>
          <w:rFonts w:cstheme="minorBidi"/>
          <w:cs/>
        </w:rPr>
        <w:t xml:space="preserve"> </w:t>
      </w:r>
      <w:r w:rsidRPr="00B713C5">
        <w:rPr>
          <w:rFonts w:cstheme="minorBidi"/>
          <w:cs/>
        </w:rPr>
        <w:t>အစဥ်အလာမူပိုင်ခွင့်</w:t>
      </w:r>
      <w:r w:rsidR="000367A2">
        <w:rPr>
          <w:rFonts w:cstheme="minorBidi" w:hint="cs"/>
          <w:cs/>
        </w:rPr>
        <w:t>က</w:t>
      </w:r>
      <w:r w:rsidRPr="00B713C5">
        <w:rPr>
          <w:rFonts w:cstheme="minorBidi"/>
          <w:cs/>
        </w:rPr>
        <w:t xml:space="preserve"> လုပ်ငန်းအသီးသီးကို ကာကွယ်မှု အမျိုးမျိုးပေးနိုင်ပါသည်။ </w:t>
      </w:r>
      <w:r w:rsidRPr="00B713C5">
        <w:t>©</w:t>
      </w:r>
      <w:r w:rsidRPr="00B713C5">
        <w:rPr>
          <w:rFonts w:cstheme="minorBidi"/>
          <w:cs/>
        </w:rPr>
        <w:t>ဖြင့်</w:t>
      </w:r>
      <w:r w:rsidR="003D7D4A">
        <w:rPr>
          <w:rFonts w:cstheme="minorBidi" w:hint="cs"/>
          <w:cs/>
        </w:rPr>
        <w:t xml:space="preserve"> </w:t>
      </w:r>
      <w:r w:rsidRPr="00B713C5">
        <w:rPr>
          <w:rFonts w:cstheme="minorBidi"/>
          <w:cs/>
        </w:rPr>
        <w:t>ကာကွယ်ထားလျှင် မူပိုင်ခွင့်ကာကွယ်မှုအကြောင်း နောက်ထပ်စူးစမ်းဖို့လိုအပ်ပါသည်။</w:t>
      </w:r>
    </w:p>
    <w:p w14:paraId="1C3EBEB8" w14:textId="3500DA30" w:rsidR="00A530CE" w:rsidRPr="00B713C5" w:rsidRDefault="00A530CE" w:rsidP="00B713C5">
      <w:pPr>
        <w:spacing w:after="120" w:line="240" w:lineRule="auto"/>
        <w:rPr>
          <w:rFonts w:cstheme="minorBidi"/>
        </w:rPr>
      </w:pPr>
      <w:r w:rsidRPr="00B713C5">
        <w:rPr>
          <w:rFonts w:cstheme="minorBidi"/>
          <w:cs/>
        </w:rPr>
        <w:t xml:space="preserve">ထိုသို့ရှာဖွေရန် </w:t>
      </w:r>
      <w:r w:rsidRPr="00B713C5">
        <w:rPr>
          <w:rFonts w:cstheme="minorBidi"/>
        </w:rPr>
        <w:t xml:space="preserve">‘Terms and Conditions’ </w:t>
      </w:r>
      <w:r w:rsidRPr="00B713C5">
        <w:rPr>
          <w:rFonts w:ascii="Myanmar Text" w:hAnsi="Myanmar Text" w:cs="Myanmar Text"/>
          <w:cs/>
        </w:rPr>
        <w:t xml:space="preserve">သို့မဟုတ် </w:t>
      </w:r>
      <w:r w:rsidRPr="00B713C5">
        <w:rPr>
          <w:rFonts w:cstheme="minorBidi"/>
        </w:rPr>
        <w:t xml:space="preserve">‘Terms of Use’ </w:t>
      </w:r>
      <w:r w:rsidRPr="00B713C5">
        <w:rPr>
          <w:rFonts w:ascii="Myanmar Text" w:hAnsi="Myanmar Text" w:cs="Myanmar Text"/>
          <w:cs/>
        </w:rPr>
        <w:t>ကိုဖတ်ကြည့်ရန်လိုအပ်ပါသည်။</w:t>
      </w:r>
    </w:p>
    <w:p w14:paraId="56E466DA" w14:textId="16AE2C74" w:rsidR="00A530CE" w:rsidRPr="00B713C5" w:rsidRDefault="00A530CE" w:rsidP="00B713C5">
      <w:pPr>
        <w:spacing w:after="120" w:line="240" w:lineRule="auto"/>
        <w:rPr>
          <w:rFonts w:cstheme="minorBidi"/>
        </w:rPr>
      </w:pPr>
      <w:r w:rsidRPr="00B713C5">
        <w:rPr>
          <w:rFonts w:cstheme="minorBidi"/>
          <w:sz w:val="24"/>
          <w:szCs w:val="24"/>
          <w:cs/>
        </w:rPr>
        <w:t>တွေးတောပါ</w:t>
      </w:r>
      <w:r w:rsidR="000367A2">
        <w:rPr>
          <w:rFonts w:cstheme="minorBidi" w:hint="cs"/>
          <w:cs/>
        </w:rPr>
        <w:t xml:space="preserve"> </w:t>
      </w:r>
      <w:r w:rsidRPr="00B713C5">
        <w:rPr>
          <w:rFonts w:cstheme="minorBidi"/>
          <w:cs/>
        </w:rPr>
        <w:t xml:space="preserve">- နောက်စာမျက်နှာမှ ဗြိတိသျှကောင်စီ </w:t>
      </w:r>
      <w:r w:rsidRPr="00B713C5">
        <w:rPr>
          <w:rFonts w:cstheme="minorBidi"/>
        </w:rPr>
        <w:t>‘Terms of Use’</w:t>
      </w:r>
      <w:r w:rsidR="000367A2">
        <w:rPr>
          <w:rFonts w:cstheme="minorBidi" w:hint="cs"/>
          <w:cs/>
        </w:rPr>
        <w:t xml:space="preserve"> </w:t>
      </w:r>
      <w:r w:rsidRPr="00B713C5">
        <w:rPr>
          <w:rFonts w:cstheme="minorBidi"/>
          <w:cs/>
        </w:rPr>
        <w:t xml:space="preserve">ကောက်နုတ်ချက်ကိုဖတ်ပါ။ </w:t>
      </w:r>
    </w:p>
    <w:p w14:paraId="37D6AEC0" w14:textId="3FC0E6AF" w:rsidR="00A530CE" w:rsidRPr="00B713C5" w:rsidRDefault="00A530CE" w:rsidP="00B713C5">
      <w:pPr>
        <w:pStyle w:val="ListParagraph"/>
        <w:numPr>
          <w:ilvl w:val="0"/>
          <w:numId w:val="15"/>
        </w:numPr>
        <w:spacing w:after="120" w:line="240" w:lineRule="auto"/>
        <w:ind w:left="0"/>
      </w:pPr>
      <w:r w:rsidRPr="00B713C5">
        <w:rPr>
          <w:rFonts w:cstheme="minorBidi"/>
          <w:cs/>
        </w:rPr>
        <w:t>ဗြိတိသျှကောင်စီ</w:t>
      </w:r>
      <w:r w:rsidR="00C12F04" w:rsidRPr="00B713C5">
        <w:rPr>
          <w:rFonts w:cstheme="minorBidi"/>
          <w:cs/>
        </w:rPr>
        <w:t xml:space="preserve"> ဒစ်ဂျစ်တယ်အရင်းအမြစ်မှ မည်သို့အသုံးပြုခွင့်ပေးထားပါသနည်း။</w:t>
      </w:r>
    </w:p>
    <w:p w14:paraId="7A03C619" w14:textId="627EFE79" w:rsidR="00C12F04" w:rsidRPr="00B713C5" w:rsidRDefault="00C12F04" w:rsidP="00B713C5">
      <w:pPr>
        <w:pStyle w:val="ListParagraph"/>
        <w:numPr>
          <w:ilvl w:val="0"/>
          <w:numId w:val="15"/>
        </w:numPr>
        <w:spacing w:after="120" w:line="240" w:lineRule="auto"/>
        <w:ind w:left="0"/>
      </w:pPr>
      <w:r w:rsidRPr="00B713C5">
        <w:rPr>
          <w:rFonts w:cstheme="minorBidi"/>
          <w:cs/>
        </w:rPr>
        <w:t>ဗြိတိသျှကောင်စီ ဒစ်ဂျစ်တယ်အရင်းအမြစ်သုံးရာတွင် မည်သို့တားမြစ်ထားပါသနည်း။</w:t>
      </w:r>
    </w:p>
    <w:p w14:paraId="3CF549F7" w14:textId="0DEE6A01" w:rsidR="00C12F04" w:rsidRPr="00B713C5" w:rsidRDefault="00C12F04" w:rsidP="00B713C5">
      <w:pPr>
        <w:spacing w:after="120" w:line="240" w:lineRule="auto"/>
        <w:rPr>
          <w:rFonts w:cstheme="minorBidi"/>
        </w:rPr>
      </w:pPr>
      <w:r w:rsidRPr="00B713C5">
        <w:rPr>
          <w:rFonts w:cstheme="minorBidi"/>
          <w:cs/>
        </w:rPr>
        <w:t>အောက်ပါဇယားကိုဖြည့်ပါ။</w:t>
      </w:r>
    </w:p>
    <w:tbl>
      <w:tblPr>
        <w:tblStyle w:val="TableGrid"/>
        <w:tblW w:w="0" w:type="auto"/>
        <w:jc w:val="center"/>
        <w:tblLook w:val="04A0" w:firstRow="1" w:lastRow="0" w:firstColumn="1" w:lastColumn="0" w:noHBand="0" w:noVBand="1"/>
      </w:tblPr>
      <w:tblGrid>
        <w:gridCol w:w="3245"/>
        <w:gridCol w:w="3245"/>
        <w:gridCol w:w="3246"/>
      </w:tblGrid>
      <w:tr w:rsidR="00C87A5B" w14:paraId="0CA3B610" w14:textId="77777777" w:rsidTr="007454CA">
        <w:trPr>
          <w:jc w:val="center"/>
        </w:trPr>
        <w:tc>
          <w:tcPr>
            <w:tcW w:w="3245" w:type="dxa"/>
            <w:shd w:val="clear" w:color="auto" w:fill="9CC2E5" w:themeFill="accent5" w:themeFillTint="99"/>
          </w:tcPr>
          <w:p w14:paraId="213F86E3" w14:textId="5BB7D99D" w:rsidR="00C87A5B" w:rsidRPr="00C12F04" w:rsidRDefault="00C12F04" w:rsidP="00B713C5">
            <w:pPr>
              <w:spacing w:before="120" w:after="120" w:line="240" w:lineRule="auto"/>
              <w:jc w:val="center"/>
              <w:rPr>
                <w:bCs/>
              </w:rPr>
            </w:pPr>
            <w:r w:rsidRPr="00C12F04">
              <w:rPr>
                <w:rFonts w:ascii="Myanmar Text" w:hAnsi="Myanmar Text" w:cs="Myanmar Text"/>
                <w:bCs/>
                <w:cs/>
              </w:rPr>
              <w:t>လုပ်ရပ်</w:t>
            </w:r>
          </w:p>
        </w:tc>
        <w:tc>
          <w:tcPr>
            <w:tcW w:w="3245" w:type="dxa"/>
            <w:shd w:val="clear" w:color="auto" w:fill="A8D08D" w:themeFill="accent6" w:themeFillTint="99"/>
            <w:vAlign w:val="center"/>
          </w:tcPr>
          <w:p w14:paraId="1D267BE6" w14:textId="5B7A05B7" w:rsidR="00C87A5B" w:rsidRPr="00C12F04" w:rsidRDefault="00C12F04" w:rsidP="00B713C5">
            <w:pPr>
              <w:spacing w:before="120" w:after="120" w:line="240" w:lineRule="auto"/>
              <w:jc w:val="center"/>
              <w:rPr>
                <w:bCs/>
              </w:rPr>
            </w:pPr>
            <w:r w:rsidRPr="00C12F04">
              <w:rPr>
                <w:rFonts w:ascii="Myanmar Text" w:hAnsi="Myanmar Text" w:cs="Myanmar Text"/>
                <w:bCs/>
                <w:cs/>
              </w:rPr>
              <w:t>ခွင့်ပြုသည်</w:t>
            </w:r>
          </w:p>
        </w:tc>
        <w:tc>
          <w:tcPr>
            <w:tcW w:w="3246" w:type="dxa"/>
            <w:shd w:val="clear" w:color="auto" w:fill="F4B083" w:themeFill="accent2" w:themeFillTint="99"/>
            <w:vAlign w:val="center"/>
          </w:tcPr>
          <w:p w14:paraId="686BDA54" w14:textId="1BD4A305" w:rsidR="00C87A5B" w:rsidRPr="00C12F04" w:rsidRDefault="00C12F04" w:rsidP="00B713C5">
            <w:pPr>
              <w:spacing w:before="120" w:after="120" w:line="240" w:lineRule="auto"/>
              <w:jc w:val="center"/>
              <w:rPr>
                <w:bCs/>
              </w:rPr>
            </w:pPr>
            <w:r w:rsidRPr="00C12F04">
              <w:rPr>
                <w:rFonts w:ascii="Myanmar Text" w:hAnsi="Myanmar Text" w:cs="Myanmar Text"/>
                <w:bCs/>
                <w:cs/>
              </w:rPr>
              <w:t>ခ</w:t>
            </w:r>
            <w:r w:rsidRPr="00C12F04">
              <w:rPr>
                <w:rFonts w:ascii="Myanmar Text" w:hAnsi="Myanmar Text" w:cs="Myanmar Text" w:hint="cs"/>
                <w:bCs/>
                <w:cs/>
              </w:rPr>
              <w:t>ွင့်မပြုပါ</w:t>
            </w:r>
          </w:p>
        </w:tc>
      </w:tr>
      <w:tr w:rsidR="00C87A5B" w14:paraId="185BBA0A" w14:textId="77777777" w:rsidTr="007454CA">
        <w:trPr>
          <w:jc w:val="center"/>
        </w:trPr>
        <w:tc>
          <w:tcPr>
            <w:tcW w:w="3245" w:type="dxa"/>
            <w:shd w:val="clear" w:color="auto" w:fill="D9E2F3" w:themeFill="accent1" w:themeFillTint="33"/>
          </w:tcPr>
          <w:p w14:paraId="7F8C4CB7" w14:textId="14074E2B" w:rsidR="00C87A5B" w:rsidRPr="00C12F04" w:rsidRDefault="00C12F04" w:rsidP="00B713C5">
            <w:pPr>
              <w:spacing w:before="120" w:after="120" w:line="240" w:lineRule="auto"/>
              <w:rPr>
                <w:bCs/>
                <w:sz w:val="24"/>
                <w:szCs w:val="24"/>
              </w:rPr>
            </w:pPr>
            <w:r w:rsidRPr="00C12F04">
              <w:rPr>
                <w:rFonts w:cs="Myanmar Text"/>
                <w:bCs/>
                <w:cs/>
              </w:rPr>
              <w:t>ဒေ</w:t>
            </w:r>
            <w:r w:rsidRPr="00C12F04">
              <w:rPr>
                <w:rFonts w:cs="Myanmar Text" w:hint="cs"/>
                <w:bCs/>
                <w:cs/>
              </w:rPr>
              <w:t>ါင်းလုဒ်</w:t>
            </w:r>
            <w:r>
              <w:rPr>
                <w:rFonts w:cs="Myanmar Text" w:hint="cs"/>
                <w:bCs/>
                <w:cs/>
              </w:rPr>
              <w:t>ဆွဲခြင်း</w:t>
            </w:r>
          </w:p>
        </w:tc>
        <w:tc>
          <w:tcPr>
            <w:tcW w:w="3245" w:type="dxa"/>
          </w:tcPr>
          <w:p w14:paraId="4467FE91" w14:textId="77777777" w:rsidR="00C87A5B" w:rsidRPr="00396301" w:rsidRDefault="00C87A5B" w:rsidP="00B713C5">
            <w:pPr>
              <w:spacing w:before="120" w:after="120" w:line="240" w:lineRule="auto"/>
              <w:rPr>
                <w:sz w:val="24"/>
                <w:szCs w:val="24"/>
              </w:rPr>
            </w:pPr>
          </w:p>
        </w:tc>
        <w:tc>
          <w:tcPr>
            <w:tcW w:w="3246" w:type="dxa"/>
          </w:tcPr>
          <w:p w14:paraId="649DE4B4" w14:textId="77777777" w:rsidR="00C87A5B" w:rsidRPr="00396301" w:rsidRDefault="00C87A5B" w:rsidP="00B713C5">
            <w:pPr>
              <w:spacing w:before="120" w:after="120" w:line="240" w:lineRule="auto"/>
              <w:rPr>
                <w:sz w:val="24"/>
                <w:szCs w:val="24"/>
              </w:rPr>
            </w:pPr>
          </w:p>
        </w:tc>
      </w:tr>
      <w:tr w:rsidR="00C87A5B" w14:paraId="7003BC7B" w14:textId="77777777" w:rsidTr="007454CA">
        <w:trPr>
          <w:jc w:val="center"/>
        </w:trPr>
        <w:tc>
          <w:tcPr>
            <w:tcW w:w="3245" w:type="dxa"/>
            <w:shd w:val="clear" w:color="auto" w:fill="D9E2F3" w:themeFill="accent1" w:themeFillTint="33"/>
          </w:tcPr>
          <w:p w14:paraId="11FCD3A6" w14:textId="50FA6ED1" w:rsidR="00C87A5B" w:rsidRPr="00396301" w:rsidRDefault="00C12F04" w:rsidP="00B713C5">
            <w:pPr>
              <w:spacing w:before="120" w:after="120" w:line="240" w:lineRule="auto"/>
              <w:rPr>
                <w:b/>
                <w:sz w:val="24"/>
                <w:szCs w:val="24"/>
              </w:rPr>
            </w:pPr>
            <w:r w:rsidRPr="00C12F04">
              <w:rPr>
                <w:rFonts w:cs="Myanmar Text" w:hint="cs"/>
                <w:bCs/>
                <w:cs/>
              </w:rPr>
              <w:t>ကူး</w:t>
            </w:r>
            <w:r w:rsidR="002F7FA8">
              <w:rPr>
                <w:rFonts w:cs="Myanmar Text" w:hint="cs"/>
                <w:bCs/>
                <w:cs/>
              </w:rPr>
              <w:t>ယူ</w:t>
            </w:r>
            <w:r w:rsidRPr="00C12F04">
              <w:rPr>
                <w:rFonts w:cs="Myanmar Text" w:hint="cs"/>
                <w:bCs/>
                <w:cs/>
              </w:rPr>
              <w:t>ခြင်း</w:t>
            </w:r>
          </w:p>
        </w:tc>
        <w:tc>
          <w:tcPr>
            <w:tcW w:w="3245" w:type="dxa"/>
          </w:tcPr>
          <w:p w14:paraId="2B503BC2" w14:textId="77777777" w:rsidR="00C87A5B" w:rsidRPr="00396301" w:rsidRDefault="00C87A5B" w:rsidP="00B713C5">
            <w:pPr>
              <w:spacing w:before="120" w:after="120" w:line="240" w:lineRule="auto"/>
              <w:rPr>
                <w:sz w:val="24"/>
                <w:szCs w:val="24"/>
              </w:rPr>
            </w:pPr>
          </w:p>
        </w:tc>
        <w:tc>
          <w:tcPr>
            <w:tcW w:w="3246" w:type="dxa"/>
          </w:tcPr>
          <w:p w14:paraId="40113AA6" w14:textId="77777777" w:rsidR="00C87A5B" w:rsidRPr="00396301" w:rsidRDefault="00C87A5B" w:rsidP="00B713C5">
            <w:pPr>
              <w:spacing w:before="120" w:after="120" w:line="240" w:lineRule="auto"/>
              <w:rPr>
                <w:sz w:val="24"/>
                <w:szCs w:val="24"/>
              </w:rPr>
            </w:pPr>
          </w:p>
        </w:tc>
      </w:tr>
      <w:tr w:rsidR="00C87A5B" w14:paraId="2EA771AD" w14:textId="77777777" w:rsidTr="007454CA">
        <w:trPr>
          <w:jc w:val="center"/>
        </w:trPr>
        <w:tc>
          <w:tcPr>
            <w:tcW w:w="3245" w:type="dxa"/>
            <w:shd w:val="clear" w:color="auto" w:fill="D9E2F3" w:themeFill="accent1" w:themeFillTint="33"/>
          </w:tcPr>
          <w:p w14:paraId="5A62B424" w14:textId="6C8C5149" w:rsidR="00C87A5B" w:rsidRPr="00396301" w:rsidRDefault="00C12F04" w:rsidP="00B713C5">
            <w:pPr>
              <w:spacing w:before="120" w:after="120" w:line="240" w:lineRule="auto"/>
              <w:rPr>
                <w:b/>
                <w:sz w:val="24"/>
                <w:szCs w:val="24"/>
              </w:rPr>
            </w:pPr>
            <w:r w:rsidRPr="00C12F04">
              <w:rPr>
                <w:rFonts w:cs="Myanmar Text"/>
                <w:bCs/>
                <w:cs/>
              </w:rPr>
              <w:t>န</w:t>
            </w:r>
            <w:r w:rsidRPr="00C12F04">
              <w:rPr>
                <w:rFonts w:cs="Myanmar Text" w:hint="cs"/>
                <w:bCs/>
                <w:cs/>
              </w:rPr>
              <w:t>ားထောင်ခြင်း</w:t>
            </w:r>
          </w:p>
        </w:tc>
        <w:tc>
          <w:tcPr>
            <w:tcW w:w="3245" w:type="dxa"/>
          </w:tcPr>
          <w:p w14:paraId="17A5B3DB" w14:textId="77777777" w:rsidR="00C87A5B" w:rsidRPr="00396301" w:rsidRDefault="00C87A5B" w:rsidP="00B713C5">
            <w:pPr>
              <w:spacing w:before="120" w:after="120" w:line="240" w:lineRule="auto"/>
              <w:rPr>
                <w:sz w:val="24"/>
                <w:szCs w:val="24"/>
              </w:rPr>
            </w:pPr>
          </w:p>
        </w:tc>
        <w:tc>
          <w:tcPr>
            <w:tcW w:w="3246" w:type="dxa"/>
          </w:tcPr>
          <w:p w14:paraId="4AF185D1" w14:textId="77777777" w:rsidR="00C87A5B" w:rsidRPr="00396301" w:rsidRDefault="00C87A5B" w:rsidP="00B713C5">
            <w:pPr>
              <w:spacing w:before="120" w:after="120" w:line="240" w:lineRule="auto"/>
              <w:rPr>
                <w:sz w:val="24"/>
                <w:szCs w:val="24"/>
              </w:rPr>
            </w:pPr>
          </w:p>
        </w:tc>
      </w:tr>
      <w:tr w:rsidR="00C87A5B" w14:paraId="1FC7841B" w14:textId="77777777" w:rsidTr="007454CA">
        <w:trPr>
          <w:jc w:val="center"/>
        </w:trPr>
        <w:tc>
          <w:tcPr>
            <w:tcW w:w="3245" w:type="dxa"/>
            <w:shd w:val="clear" w:color="auto" w:fill="D9E2F3" w:themeFill="accent1" w:themeFillTint="33"/>
          </w:tcPr>
          <w:p w14:paraId="68C0D003" w14:textId="1EF2CC8F" w:rsidR="00C87A5B" w:rsidRPr="00396301" w:rsidRDefault="00C12F04" w:rsidP="00B713C5">
            <w:pPr>
              <w:spacing w:before="120" w:after="120" w:line="240" w:lineRule="auto"/>
              <w:rPr>
                <w:b/>
                <w:sz w:val="24"/>
                <w:szCs w:val="24"/>
              </w:rPr>
            </w:pPr>
            <w:r w:rsidRPr="00C12F04">
              <w:rPr>
                <w:rFonts w:cs="Myanmar Text"/>
                <w:bCs/>
                <w:cs/>
              </w:rPr>
              <w:t>ကြည</w:t>
            </w:r>
            <w:r w:rsidRPr="00C12F04">
              <w:rPr>
                <w:rFonts w:cs="Myanmar Text" w:hint="cs"/>
                <w:bCs/>
                <w:cs/>
              </w:rPr>
              <w:t>့်ခြင်း</w:t>
            </w:r>
          </w:p>
        </w:tc>
        <w:tc>
          <w:tcPr>
            <w:tcW w:w="3245" w:type="dxa"/>
          </w:tcPr>
          <w:p w14:paraId="47F8FEF2" w14:textId="77777777" w:rsidR="00C87A5B" w:rsidRPr="00396301" w:rsidRDefault="00C87A5B" w:rsidP="00B713C5">
            <w:pPr>
              <w:spacing w:before="120" w:after="120" w:line="240" w:lineRule="auto"/>
              <w:rPr>
                <w:sz w:val="24"/>
                <w:szCs w:val="24"/>
              </w:rPr>
            </w:pPr>
          </w:p>
        </w:tc>
        <w:tc>
          <w:tcPr>
            <w:tcW w:w="3246" w:type="dxa"/>
          </w:tcPr>
          <w:p w14:paraId="36596D6B" w14:textId="77777777" w:rsidR="00C87A5B" w:rsidRPr="00396301" w:rsidRDefault="00C87A5B" w:rsidP="00B713C5">
            <w:pPr>
              <w:spacing w:before="120" w:after="120" w:line="240" w:lineRule="auto"/>
              <w:rPr>
                <w:sz w:val="24"/>
                <w:szCs w:val="24"/>
              </w:rPr>
            </w:pPr>
          </w:p>
        </w:tc>
      </w:tr>
      <w:tr w:rsidR="00C87A5B" w14:paraId="1D14C19D" w14:textId="77777777" w:rsidTr="007454CA">
        <w:trPr>
          <w:jc w:val="center"/>
        </w:trPr>
        <w:tc>
          <w:tcPr>
            <w:tcW w:w="3245" w:type="dxa"/>
            <w:shd w:val="clear" w:color="auto" w:fill="D9E2F3" w:themeFill="accent1" w:themeFillTint="33"/>
          </w:tcPr>
          <w:p w14:paraId="4423B84E" w14:textId="28C348C1" w:rsidR="00C87A5B" w:rsidRPr="00396301" w:rsidRDefault="00C12F04" w:rsidP="00B713C5">
            <w:pPr>
              <w:spacing w:before="120" w:after="120" w:line="240" w:lineRule="auto"/>
              <w:rPr>
                <w:b/>
                <w:sz w:val="24"/>
                <w:szCs w:val="24"/>
              </w:rPr>
            </w:pPr>
            <w:r w:rsidRPr="00C12F04">
              <w:rPr>
                <w:rFonts w:cs="Myanmar Text"/>
                <w:bCs/>
                <w:cs/>
              </w:rPr>
              <w:t>လူမှုမီဒီယ</w:t>
            </w:r>
            <w:r w:rsidRPr="00C12F04">
              <w:rPr>
                <w:rFonts w:cs="Myanmar Text" w:hint="cs"/>
                <w:bCs/>
                <w:cs/>
              </w:rPr>
              <w:t>ာပေါ်ဖြန့်ခြင်း</w:t>
            </w:r>
          </w:p>
        </w:tc>
        <w:tc>
          <w:tcPr>
            <w:tcW w:w="3245" w:type="dxa"/>
          </w:tcPr>
          <w:p w14:paraId="29626087" w14:textId="77777777" w:rsidR="00C87A5B" w:rsidRPr="00396301" w:rsidRDefault="00C87A5B" w:rsidP="00B713C5">
            <w:pPr>
              <w:spacing w:before="120" w:after="120" w:line="240" w:lineRule="auto"/>
              <w:rPr>
                <w:sz w:val="24"/>
                <w:szCs w:val="24"/>
              </w:rPr>
            </w:pPr>
          </w:p>
        </w:tc>
        <w:tc>
          <w:tcPr>
            <w:tcW w:w="3246" w:type="dxa"/>
          </w:tcPr>
          <w:p w14:paraId="3E1DECDD" w14:textId="77777777" w:rsidR="00C87A5B" w:rsidRPr="00396301" w:rsidRDefault="00C87A5B" w:rsidP="00B713C5">
            <w:pPr>
              <w:spacing w:before="120" w:after="120" w:line="240" w:lineRule="auto"/>
              <w:rPr>
                <w:sz w:val="24"/>
                <w:szCs w:val="24"/>
              </w:rPr>
            </w:pPr>
          </w:p>
        </w:tc>
      </w:tr>
      <w:tr w:rsidR="00C87A5B" w14:paraId="6FCBAB3E" w14:textId="77777777" w:rsidTr="007454CA">
        <w:trPr>
          <w:jc w:val="center"/>
        </w:trPr>
        <w:tc>
          <w:tcPr>
            <w:tcW w:w="3245" w:type="dxa"/>
            <w:shd w:val="clear" w:color="auto" w:fill="D9E2F3" w:themeFill="accent1" w:themeFillTint="33"/>
          </w:tcPr>
          <w:p w14:paraId="40546A05" w14:textId="183088C9" w:rsidR="00C87A5B" w:rsidRPr="00C12F04" w:rsidRDefault="00C12F04" w:rsidP="00B713C5">
            <w:pPr>
              <w:spacing w:before="120" w:after="120" w:line="240" w:lineRule="auto"/>
              <w:rPr>
                <w:rFonts w:cstheme="minorBidi"/>
                <w:b/>
                <w:sz w:val="24"/>
                <w:szCs w:val="24"/>
              </w:rPr>
            </w:pPr>
            <w:r w:rsidRPr="00C12F04">
              <w:rPr>
                <w:rFonts w:cs="Myanmar Text" w:hint="cs"/>
                <w:bCs/>
                <w:cs/>
              </w:rPr>
              <w:t>ပြုပြင်သုံးစွဲခြင်း</w:t>
            </w:r>
          </w:p>
        </w:tc>
        <w:tc>
          <w:tcPr>
            <w:tcW w:w="3245" w:type="dxa"/>
          </w:tcPr>
          <w:p w14:paraId="01740E53" w14:textId="77777777" w:rsidR="00C87A5B" w:rsidRPr="00396301" w:rsidRDefault="00C87A5B" w:rsidP="00B713C5">
            <w:pPr>
              <w:spacing w:before="120" w:after="120" w:line="240" w:lineRule="auto"/>
              <w:rPr>
                <w:sz w:val="24"/>
                <w:szCs w:val="24"/>
              </w:rPr>
            </w:pPr>
          </w:p>
        </w:tc>
        <w:tc>
          <w:tcPr>
            <w:tcW w:w="3246" w:type="dxa"/>
          </w:tcPr>
          <w:p w14:paraId="5C5624B9" w14:textId="77777777" w:rsidR="00C87A5B" w:rsidRPr="00396301" w:rsidRDefault="00C87A5B" w:rsidP="00B713C5">
            <w:pPr>
              <w:spacing w:before="120" w:after="120" w:line="240" w:lineRule="auto"/>
              <w:rPr>
                <w:sz w:val="24"/>
                <w:szCs w:val="24"/>
              </w:rPr>
            </w:pPr>
          </w:p>
        </w:tc>
      </w:tr>
      <w:tr w:rsidR="00C87A5B" w14:paraId="3761D905" w14:textId="77777777" w:rsidTr="007454CA">
        <w:trPr>
          <w:jc w:val="center"/>
        </w:trPr>
        <w:tc>
          <w:tcPr>
            <w:tcW w:w="3245" w:type="dxa"/>
            <w:shd w:val="clear" w:color="auto" w:fill="D9E2F3" w:themeFill="accent1" w:themeFillTint="33"/>
          </w:tcPr>
          <w:p w14:paraId="73754D40" w14:textId="0E2E8C4B" w:rsidR="00C87A5B" w:rsidRPr="00396301" w:rsidRDefault="00C12F04" w:rsidP="00B713C5">
            <w:pPr>
              <w:spacing w:before="120" w:after="120" w:line="240" w:lineRule="auto"/>
              <w:rPr>
                <w:b/>
                <w:sz w:val="24"/>
                <w:szCs w:val="24"/>
              </w:rPr>
            </w:pPr>
            <w:r w:rsidRPr="00C12F04">
              <w:rPr>
                <w:rFonts w:cs="Myanmar Text"/>
                <w:bCs/>
                <w:cs/>
              </w:rPr>
              <w:t>ပုံနှိပ်ခြင်</w:t>
            </w:r>
            <w:r w:rsidRPr="00C12F04">
              <w:rPr>
                <w:rFonts w:cs="Myanmar Text" w:hint="cs"/>
                <w:bCs/>
                <w:cs/>
              </w:rPr>
              <w:t>း</w:t>
            </w:r>
          </w:p>
        </w:tc>
        <w:tc>
          <w:tcPr>
            <w:tcW w:w="3245" w:type="dxa"/>
          </w:tcPr>
          <w:p w14:paraId="76218775" w14:textId="5850C144" w:rsidR="00C87A5B" w:rsidRPr="00396301" w:rsidRDefault="00C87A5B" w:rsidP="00B713C5">
            <w:pPr>
              <w:tabs>
                <w:tab w:val="left" w:pos="2250"/>
              </w:tabs>
              <w:spacing w:before="120" w:after="120" w:line="240" w:lineRule="auto"/>
              <w:rPr>
                <w:sz w:val="24"/>
                <w:szCs w:val="24"/>
              </w:rPr>
            </w:pPr>
          </w:p>
        </w:tc>
        <w:tc>
          <w:tcPr>
            <w:tcW w:w="3246" w:type="dxa"/>
          </w:tcPr>
          <w:p w14:paraId="7F569367" w14:textId="77777777" w:rsidR="00C87A5B" w:rsidRPr="00396301" w:rsidRDefault="00C87A5B" w:rsidP="00B713C5">
            <w:pPr>
              <w:spacing w:before="120" w:after="120" w:line="240" w:lineRule="auto"/>
              <w:rPr>
                <w:sz w:val="24"/>
                <w:szCs w:val="24"/>
              </w:rPr>
            </w:pPr>
          </w:p>
        </w:tc>
      </w:tr>
      <w:tr w:rsidR="00C87A5B" w14:paraId="4AD8C36E" w14:textId="77777777" w:rsidTr="007454CA">
        <w:trPr>
          <w:jc w:val="center"/>
        </w:trPr>
        <w:tc>
          <w:tcPr>
            <w:tcW w:w="3245" w:type="dxa"/>
            <w:shd w:val="clear" w:color="auto" w:fill="D9E2F3" w:themeFill="accent1" w:themeFillTint="33"/>
          </w:tcPr>
          <w:p w14:paraId="317FBC13" w14:textId="12358C8E" w:rsidR="00C87A5B" w:rsidRPr="00396301" w:rsidRDefault="00C12F04" w:rsidP="00B713C5">
            <w:pPr>
              <w:spacing w:before="120" w:after="120" w:line="240" w:lineRule="auto"/>
              <w:rPr>
                <w:b/>
                <w:sz w:val="24"/>
                <w:szCs w:val="24"/>
              </w:rPr>
            </w:pPr>
            <w:r w:rsidRPr="00C12F04">
              <w:rPr>
                <w:rFonts w:cs="Myanmar Text"/>
                <w:bCs/>
                <w:cs/>
              </w:rPr>
              <w:t>တည်</w:t>
            </w:r>
            <w:r w:rsidRPr="00C12F04">
              <w:rPr>
                <w:rFonts w:cs="Myanmar Text" w:hint="cs"/>
                <w:bCs/>
                <w:cs/>
              </w:rPr>
              <w:t>းဖြတ်ခြင်း</w:t>
            </w:r>
          </w:p>
        </w:tc>
        <w:tc>
          <w:tcPr>
            <w:tcW w:w="3245" w:type="dxa"/>
          </w:tcPr>
          <w:p w14:paraId="0C5F008B" w14:textId="77777777" w:rsidR="00C87A5B" w:rsidRPr="00396301" w:rsidRDefault="00C87A5B" w:rsidP="00B713C5">
            <w:pPr>
              <w:tabs>
                <w:tab w:val="left" w:pos="2250"/>
              </w:tabs>
              <w:spacing w:before="120" w:after="120" w:line="240" w:lineRule="auto"/>
              <w:rPr>
                <w:sz w:val="24"/>
                <w:szCs w:val="24"/>
              </w:rPr>
            </w:pPr>
          </w:p>
        </w:tc>
        <w:tc>
          <w:tcPr>
            <w:tcW w:w="3246" w:type="dxa"/>
          </w:tcPr>
          <w:p w14:paraId="33A48D98" w14:textId="77777777" w:rsidR="00C87A5B" w:rsidRPr="00396301" w:rsidRDefault="00C87A5B" w:rsidP="00B713C5">
            <w:pPr>
              <w:spacing w:before="120" w:after="120" w:line="240" w:lineRule="auto"/>
              <w:rPr>
                <w:sz w:val="24"/>
                <w:szCs w:val="24"/>
              </w:rPr>
            </w:pPr>
          </w:p>
        </w:tc>
      </w:tr>
      <w:tr w:rsidR="00C87A5B" w14:paraId="7EC9FC7F" w14:textId="77777777" w:rsidTr="007454CA">
        <w:trPr>
          <w:jc w:val="center"/>
        </w:trPr>
        <w:tc>
          <w:tcPr>
            <w:tcW w:w="3245" w:type="dxa"/>
            <w:shd w:val="clear" w:color="auto" w:fill="D9E2F3" w:themeFill="accent1" w:themeFillTint="33"/>
          </w:tcPr>
          <w:p w14:paraId="236EBBD2" w14:textId="7B6EF003" w:rsidR="00C87A5B" w:rsidRPr="00396301" w:rsidRDefault="00C12F04" w:rsidP="00B713C5">
            <w:pPr>
              <w:spacing w:before="120" w:after="120" w:line="240" w:lineRule="auto"/>
              <w:rPr>
                <w:b/>
                <w:sz w:val="24"/>
                <w:szCs w:val="24"/>
              </w:rPr>
            </w:pPr>
            <w:r w:rsidRPr="00C12F04">
              <w:rPr>
                <w:rFonts w:cs="Myanmar Text"/>
                <w:bCs/>
                <w:cs/>
              </w:rPr>
              <w:t>သူတစ်ပ</w:t>
            </w:r>
            <w:r w:rsidRPr="00C12F04">
              <w:rPr>
                <w:rFonts w:cs="Myanmar Text" w:hint="cs"/>
                <w:bCs/>
                <w:cs/>
              </w:rPr>
              <w:t>ါးထံပို့ခြင်း</w:t>
            </w:r>
          </w:p>
        </w:tc>
        <w:tc>
          <w:tcPr>
            <w:tcW w:w="3245" w:type="dxa"/>
          </w:tcPr>
          <w:p w14:paraId="6A283E94" w14:textId="77777777" w:rsidR="00C87A5B" w:rsidRPr="00396301" w:rsidRDefault="00C87A5B" w:rsidP="00B713C5">
            <w:pPr>
              <w:tabs>
                <w:tab w:val="left" w:pos="2250"/>
              </w:tabs>
              <w:spacing w:before="120" w:after="120" w:line="240" w:lineRule="auto"/>
              <w:rPr>
                <w:sz w:val="24"/>
                <w:szCs w:val="24"/>
              </w:rPr>
            </w:pPr>
          </w:p>
        </w:tc>
        <w:tc>
          <w:tcPr>
            <w:tcW w:w="3246" w:type="dxa"/>
          </w:tcPr>
          <w:p w14:paraId="24F5A50F" w14:textId="77777777" w:rsidR="00C87A5B" w:rsidRPr="00396301" w:rsidRDefault="00C87A5B" w:rsidP="00B713C5">
            <w:pPr>
              <w:spacing w:before="120" w:after="120" w:line="240" w:lineRule="auto"/>
              <w:rPr>
                <w:sz w:val="24"/>
                <w:szCs w:val="24"/>
              </w:rPr>
            </w:pPr>
          </w:p>
        </w:tc>
      </w:tr>
      <w:tr w:rsidR="00C87A5B" w14:paraId="0A189E30" w14:textId="77777777" w:rsidTr="007454CA">
        <w:trPr>
          <w:jc w:val="center"/>
        </w:trPr>
        <w:tc>
          <w:tcPr>
            <w:tcW w:w="3245" w:type="dxa"/>
            <w:shd w:val="clear" w:color="auto" w:fill="D9E2F3" w:themeFill="accent1" w:themeFillTint="33"/>
          </w:tcPr>
          <w:p w14:paraId="0FEB85DC" w14:textId="568C1C0E" w:rsidR="00C87A5B" w:rsidRPr="00396301" w:rsidRDefault="00C12F04" w:rsidP="00B713C5">
            <w:pPr>
              <w:spacing w:before="120" w:after="120" w:line="240" w:lineRule="auto"/>
              <w:rPr>
                <w:b/>
                <w:sz w:val="24"/>
                <w:szCs w:val="24"/>
              </w:rPr>
            </w:pPr>
            <w:r w:rsidRPr="00C12F04">
              <w:rPr>
                <w:rFonts w:cs="Myanmar Text"/>
                <w:bCs/>
                <w:cs/>
              </w:rPr>
              <w:t>နေ</w:t>
            </w:r>
            <w:r w:rsidRPr="00C12F04">
              <w:rPr>
                <w:rFonts w:cs="Myanmar Text" w:hint="cs"/>
                <w:bCs/>
                <w:cs/>
              </w:rPr>
              <w:t>ာက်၀က်ဘဆိုက်</w:t>
            </w:r>
            <w:r w:rsidR="00AD7FF6">
              <w:rPr>
                <w:rFonts w:cs="Myanmar Text" w:hint="cs"/>
                <w:bCs/>
                <w:cs/>
              </w:rPr>
              <w:t>တစ်ခု</w:t>
            </w:r>
            <w:r w:rsidRPr="00C12F04">
              <w:rPr>
                <w:rFonts w:cs="Myanmar Text" w:hint="cs"/>
                <w:bCs/>
                <w:cs/>
              </w:rPr>
              <w:t>ပေါ် တင်ခြင်း</w:t>
            </w:r>
          </w:p>
        </w:tc>
        <w:tc>
          <w:tcPr>
            <w:tcW w:w="3245" w:type="dxa"/>
          </w:tcPr>
          <w:p w14:paraId="597B0AA2" w14:textId="77777777" w:rsidR="00C87A5B" w:rsidRPr="00396301" w:rsidRDefault="00C87A5B" w:rsidP="00B713C5">
            <w:pPr>
              <w:tabs>
                <w:tab w:val="left" w:pos="2250"/>
              </w:tabs>
              <w:spacing w:before="120" w:after="120" w:line="240" w:lineRule="auto"/>
              <w:rPr>
                <w:sz w:val="24"/>
                <w:szCs w:val="24"/>
              </w:rPr>
            </w:pPr>
          </w:p>
        </w:tc>
        <w:tc>
          <w:tcPr>
            <w:tcW w:w="3246" w:type="dxa"/>
          </w:tcPr>
          <w:p w14:paraId="6053CE27" w14:textId="77777777" w:rsidR="00C87A5B" w:rsidRPr="00396301" w:rsidRDefault="00C87A5B" w:rsidP="00B713C5">
            <w:pPr>
              <w:spacing w:before="120" w:after="120" w:line="240" w:lineRule="auto"/>
              <w:rPr>
                <w:sz w:val="24"/>
                <w:szCs w:val="24"/>
              </w:rPr>
            </w:pPr>
          </w:p>
        </w:tc>
      </w:tr>
      <w:tr w:rsidR="008D3790" w14:paraId="74CABD07" w14:textId="77777777" w:rsidTr="007454CA">
        <w:trPr>
          <w:jc w:val="center"/>
        </w:trPr>
        <w:tc>
          <w:tcPr>
            <w:tcW w:w="3245" w:type="dxa"/>
            <w:shd w:val="clear" w:color="auto" w:fill="D9E2F3" w:themeFill="accent1" w:themeFillTint="33"/>
          </w:tcPr>
          <w:p w14:paraId="4E79F24F" w14:textId="16337B3A" w:rsidR="008D3790" w:rsidRPr="00396301" w:rsidRDefault="00C12F04" w:rsidP="00B713C5">
            <w:pPr>
              <w:spacing w:before="120" w:after="120" w:line="240" w:lineRule="auto"/>
              <w:rPr>
                <w:b/>
                <w:sz w:val="24"/>
                <w:szCs w:val="24"/>
              </w:rPr>
            </w:pPr>
            <w:r w:rsidRPr="00C12F04">
              <w:rPr>
                <w:rFonts w:cs="Myanmar Text"/>
                <w:bCs/>
                <w:cs/>
              </w:rPr>
              <w:t>ပြန်တွိခြင်</w:t>
            </w:r>
            <w:r w:rsidRPr="00C12F04">
              <w:rPr>
                <w:rFonts w:cs="Myanmar Text" w:hint="cs"/>
                <w:bCs/>
                <w:cs/>
              </w:rPr>
              <w:t xml:space="preserve">း </w:t>
            </w:r>
            <w:r w:rsidR="008714CE" w:rsidRPr="00396301">
              <w:rPr>
                <w:b/>
                <w:sz w:val="24"/>
                <w:szCs w:val="24"/>
              </w:rPr>
              <w:t>(twitter</w:t>
            </w:r>
            <w:r>
              <w:rPr>
                <w:rFonts w:cstheme="minorBidi" w:hint="cs"/>
                <w:b/>
                <w:sz w:val="24"/>
                <w:szCs w:val="24"/>
                <w:cs/>
              </w:rPr>
              <w:t xml:space="preserve"> </w:t>
            </w:r>
            <w:r w:rsidRPr="00C12F04">
              <w:rPr>
                <w:rFonts w:cs="Myanmar Text" w:hint="cs"/>
                <w:bCs/>
                <w:cs/>
              </w:rPr>
              <w:t>ပေါ်ဖြန့်ခြင်း</w:t>
            </w:r>
            <w:r w:rsidR="008714CE" w:rsidRPr="00396301">
              <w:rPr>
                <w:b/>
                <w:sz w:val="24"/>
                <w:szCs w:val="24"/>
              </w:rPr>
              <w:t>)</w:t>
            </w:r>
          </w:p>
        </w:tc>
        <w:tc>
          <w:tcPr>
            <w:tcW w:w="3245" w:type="dxa"/>
          </w:tcPr>
          <w:p w14:paraId="3751A9C0" w14:textId="77777777" w:rsidR="008D3790" w:rsidRPr="00396301" w:rsidRDefault="008D3790" w:rsidP="00B713C5">
            <w:pPr>
              <w:tabs>
                <w:tab w:val="left" w:pos="2250"/>
              </w:tabs>
              <w:spacing w:before="120" w:after="120" w:line="240" w:lineRule="auto"/>
              <w:rPr>
                <w:sz w:val="24"/>
                <w:szCs w:val="24"/>
              </w:rPr>
            </w:pPr>
          </w:p>
        </w:tc>
        <w:tc>
          <w:tcPr>
            <w:tcW w:w="3246" w:type="dxa"/>
          </w:tcPr>
          <w:p w14:paraId="52E9F78D" w14:textId="77777777" w:rsidR="008D3790" w:rsidRPr="00396301" w:rsidRDefault="008D3790" w:rsidP="00B713C5">
            <w:pPr>
              <w:spacing w:before="120" w:after="120" w:line="240" w:lineRule="auto"/>
              <w:rPr>
                <w:sz w:val="24"/>
                <w:szCs w:val="24"/>
              </w:rPr>
            </w:pPr>
          </w:p>
        </w:tc>
      </w:tr>
    </w:tbl>
    <w:p w14:paraId="11C7673E" w14:textId="56839329" w:rsidR="00C87A5B" w:rsidRDefault="00C87A5B" w:rsidP="005B2598">
      <w:pPr>
        <w:rPr>
          <w:rFonts w:cstheme="minorBidi"/>
        </w:rPr>
      </w:pPr>
    </w:p>
    <w:p w14:paraId="500B0EAD" w14:textId="78D3B45D" w:rsidR="00C12F04" w:rsidRPr="00B713C5" w:rsidRDefault="00C12F04" w:rsidP="005B2598">
      <w:pPr>
        <w:rPr>
          <w:rFonts w:cstheme="minorBidi"/>
        </w:rPr>
      </w:pPr>
      <w:r w:rsidRPr="00B713C5">
        <w:rPr>
          <w:rFonts w:cstheme="minorBidi"/>
          <w:sz w:val="24"/>
          <w:szCs w:val="24"/>
          <w:cs/>
        </w:rPr>
        <w:t>တွဲဖက်</w:t>
      </w:r>
      <w:r w:rsidR="00A05AF9" w:rsidRPr="00B713C5">
        <w:rPr>
          <w:rFonts w:cstheme="minorBidi"/>
          <w:sz w:val="24"/>
          <w:szCs w:val="24"/>
          <w:cs/>
        </w:rPr>
        <w:t>ဝေ</w:t>
      </w:r>
      <w:r w:rsidRPr="00B713C5">
        <w:rPr>
          <w:rFonts w:cstheme="minorBidi"/>
          <w:sz w:val="24"/>
          <w:szCs w:val="24"/>
          <w:cs/>
        </w:rPr>
        <w:t>မျှ‌ပါ</w:t>
      </w:r>
      <w:r w:rsidR="009D7DA8">
        <w:rPr>
          <w:rFonts w:cstheme="minorBidi" w:hint="cs"/>
          <w:cs/>
        </w:rPr>
        <w:t xml:space="preserve"> </w:t>
      </w:r>
      <w:r>
        <w:rPr>
          <w:rFonts w:cstheme="minorBidi" w:hint="cs"/>
          <w:cs/>
        </w:rPr>
        <w:t xml:space="preserve">- </w:t>
      </w:r>
      <w:r w:rsidRPr="00B713C5">
        <w:rPr>
          <w:rFonts w:cs="Myanmar Text"/>
          <w:b/>
          <w:cs/>
        </w:rPr>
        <w:t>အဖြေတိုက်ပြီး အောက်ပါမေးခွန်းများ</w:t>
      </w:r>
      <w:r w:rsidR="00C315C4">
        <w:rPr>
          <w:rFonts w:cs="Myanmar Text" w:hint="cs"/>
          <w:b/>
          <w:cs/>
        </w:rPr>
        <w:t>ကို</w:t>
      </w:r>
      <w:r w:rsidRPr="00B713C5">
        <w:rPr>
          <w:rFonts w:cs="Myanmar Text"/>
          <w:b/>
          <w:cs/>
        </w:rPr>
        <w:t xml:space="preserve"> ဆွေးနွေးပါ</w:t>
      </w:r>
    </w:p>
    <w:p w14:paraId="0C42FC48" w14:textId="327A2177" w:rsidR="00C12F04" w:rsidRPr="00B713C5" w:rsidRDefault="00C12F04" w:rsidP="00B146BF">
      <w:pPr>
        <w:pStyle w:val="ListParagraph"/>
        <w:numPr>
          <w:ilvl w:val="0"/>
          <w:numId w:val="19"/>
        </w:numPr>
        <w:rPr>
          <w:rFonts w:cs="Myanmar Text"/>
          <w:b/>
        </w:rPr>
      </w:pPr>
      <w:r w:rsidRPr="00B713C5">
        <w:rPr>
          <w:rFonts w:cs="Myanmar Text"/>
          <w:b/>
          <w:cs/>
        </w:rPr>
        <w:t>ဗြိတိသျှကောင်စီအကြောင်းအရာများ</w:t>
      </w:r>
      <w:r w:rsidR="00C315C4">
        <w:rPr>
          <w:rFonts w:cs="Myanmar Text" w:hint="cs"/>
          <w:b/>
          <w:cs/>
        </w:rPr>
        <w:t>ကို</w:t>
      </w:r>
      <w:r w:rsidRPr="00B713C5">
        <w:rPr>
          <w:rFonts w:cs="Myanmar Text"/>
          <w:b/>
          <w:cs/>
        </w:rPr>
        <w:t xml:space="preserve">သုံးပြီး </w:t>
      </w:r>
      <w:r w:rsidR="009953A0" w:rsidRPr="00B713C5">
        <w:rPr>
          <w:rFonts w:cs="Myanmar Text"/>
          <w:b/>
          <w:cs/>
        </w:rPr>
        <w:t>စီးပွားရှာ</w:t>
      </w:r>
      <w:r w:rsidR="00C315C4">
        <w:rPr>
          <w:rFonts w:cs="Myanmar Text" w:hint="cs"/>
          <w:b/>
          <w:cs/>
        </w:rPr>
        <w:t>၍</w:t>
      </w:r>
      <w:r w:rsidRPr="00B713C5">
        <w:rPr>
          <w:rFonts w:cs="Myanmar Text"/>
          <w:b/>
          <w:cs/>
        </w:rPr>
        <w:t>ရပါသလား။</w:t>
      </w:r>
    </w:p>
    <w:p w14:paraId="59EA32C7" w14:textId="1262AE65" w:rsidR="00C12F04" w:rsidRPr="00B713C5" w:rsidRDefault="00C12F04" w:rsidP="00B146BF">
      <w:pPr>
        <w:pStyle w:val="ListParagraph"/>
        <w:numPr>
          <w:ilvl w:val="0"/>
          <w:numId w:val="19"/>
        </w:numPr>
      </w:pPr>
      <w:r w:rsidRPr="00B713C5">
        <w:rPr>
          <w:rFonts w:cs="Myanmar Text"/>
          <w:b/>
          <w:cs/>
        </w:rPr>
        <w:t>ဗြိတိသျှကောင်စီအကြောင်းအရာများသုံးလျှင် ဗြိတိသျှကောင်စီကရကြောင်း ဖော်ပြ</w:t>
      </w:r>
      <w:r w:rsidR="00C315C4">
        <w:rPr>
          <w:rFonts w:cs="Myanmar Text" w:hint="cs"/>
          <w:b/>
          <w:cs/>
        </w:rPr>
        <w:t>ရန်</w:t>
      </w:r>
      <w:r w:rsidRPr="00B713C5">
        <w:rPr>
          <w:rFonts w:cs="Myanmar Text"/>
          <w:b/>
          <w:cs/>
        </w:rPr>
        <w:t>လိုပါသလား။</w:t>
      </w:r>
    </w:p>
    <w:p w14:paraId="1D5252C0" w14:textId="588D846A" w:rsidR="009E7C1D" w:rsidRPr="00B713C5" w:rsidRDefault="00FE09B2" w:rsidP="009E7C1D">
      <w:pPr>
        <w:pStyle w:val="ListParagraph"/>
        <w:numPr>
          <w:ilvl w:val="0"/>
          <w:numId w:val="19"/>
        </w:numPr>
        <w:rPr>
          <w:sz w:val="28"/>
          <w:szCs w:val="28"/>
        </w:rPr>
      </w:pPr>
      <w:r w:rsidRPr="00B713C5">
        <w:rPr>
          <w:i/>
          <w:iCs/>
          <w:noProof/>
        </w:rPr>
        <mc:AlternateContent>
          <mc:Choice Requires="wps">
            <w:drawing>
              <wp:anchor distT="45720" distB="45720" distL="114300" distR="114300" simplePos="0" relativeHeight="251698176" behindDoc="0" locked="0" layoutInCell="1" allowOverlap="1" wp14:anchorId="60E46409" wp14:editId="4F3F9EF2">
                <wp:simplePos x="0" y="0"/>
                <wp:positionH relativeFrom="margin">
                  <wp:posOffset>109855</wp:posOffset>
                </wp:positionH>
                <wp:positionV relativeFrom="paragraph">
                  <wp:posOffset>631825</wp:posOffset>
                </wp:positionV>
                <wp:extent cx="6110605" cy="5528945"/>
                <wp:effectExtent l="0" t="0" r="23495" b="14605"/>
                <wp:wrapSquare wrapText="bothSides"/>
                <wp:docPr id="2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10605" cy="5528945"/>
                        </a:xfrm>
                        <a:prstGeom prst="rect">
                          <a:avLst/>
                        </a:prstGeom>
                        <a:solidFill>
                          <a:schemeClr val="accent1">
                            <a:lumMod val="20000"/>
                            <a:lumOff val="80000"/>
                          </a:schemeClr>
                        </a:solidFill>
                        <a:ln w="19050">
                          <a:solidFill>
                            <a:schemeClr val="tx1"/>
                          </a:solidFill>
                          <a:miter lim="800000"/>
                          <a:headEnd/>
                          <a:tailEnd/>
                        </a:ln>
                      </wps:spPr>
                      <wps:txbx>
                        <w:txbxContent>
                          <w:p w14:paraId="345BAA01" w14:textId="4C4DCDDF" w:rsidR="00A05AF9" w:rsidRPr="00B713C5" w:rsidRDefault="00A05AF9" w:rsidP="00B713C5">
                            <w:pPr>
                              <w:spacing w:after="120" w:line="240" w:lineRule="auto"/>
                              <w:jc w:val="center"/>
                              <w:rPr>
                                <w:rFonts w:cs="Myanmar Text"/>
                                <w:b/>
                                <w:iCs/>
                                <w:sz w:val="20"/>
                                <w:szCs w:val="20"/>
                                <w:lang w:val="en-GB"/>
                              </w:rPr>
                            </w:pPr>
                            <w:r w:rsidRPr="00B713C5">
                              <w:rPr>
                                <w:b/>
                                <w:iCs/>
                                <w:sz w:val="20"/>
                                <w:szCs w:val="20"/>
                                <w:lang w:val="en-GB"/>
                              </w:rPr>
                              <w:t>British Council terms of use</w:t>
                            </w:r>
                            <w:r w:rsidRPr="00B713C5">
                              <w:rPr>
                                <w:rFonts w:cs="Myanmar Text"/>
                                <w:b/>
                                <w:iCs/>
                                <w:sz w:val="20"/>
                                <w:szCs w:val="20"/>
                                <w:cs/>
                                <w:lang w:val="en-GB"/>
                              </w:rPr>
                              <w:t xml:space="preserve">မှကောက်နုတ်ချက် </w:t>
                            </w:r>
                          </w:p>
                          <w:p w14:paraId="5FDFC378" w14:textId="5757C97C" w:rsidR="00A05AF9" w:rsidRPr="00B713C5" w:rsidRDefault="00A05AF9" w:rsidP="00B713C5">
                            <w:pPr>
                              <w:spacing w:after="120" w:line="240" w:lineRule="auto"/>
                              <w:rPr>
                                <w:rFonts w:cstheme="minorBidi"/>
                                <w:i/>
                                <w:iCs/>
                                <w:sz w:val="20"/>
                                <w:szCs w:val="20"/>
                                <w:lang w:val="en-GB"/>
                              </w:rPr>
                            </w:pPr>
                            <w:r w:rsidRPr="00B713C5">
                              <w:rPr>
                                <w:rFonts w:cs="Myanmar Text"/>
                                <w:b/>
                                <w:i/>
                                <w:iCs/>
                                <w:sz w:val="20"/>
                                <w:szCs w:val="20"/>
                                <w:cs/>
                              </w:rPr>
                              <w:t>ဗြိတိသျှကောင်စီကို အမည်</w:t>
                            </w:r>
                            <w:r w:rsidR="009F7CEC">
                              <w:rPr>
                                <w:rFonts w:cs="Myanmar Text" w:hint="cs"/>
                                <w:b/>
                                <w:i/>
                                <w:iCs/>
                                <w:sz w:val="20"/>
                                <w:szCs w:val="20"/>
                                <w:cs/>
                              </w:rPr>
                              <w:t xml:space="preserve">ကိုအသိအမှတ်ပြု </w:t>
                            </w:r>
                            <w:r w:rsidRPr="00B713C5">
                              <w:rPr>
                                <w:rFonts w:cs="Myanmar Text"/>
                                <w:b/>
                                <w:i/>
                                <w:iCs/>
                                <w:sz w:val="20"/>
                                <w:szCs w:val="20"/>
                                <w:cs/>
                              </w:rPr>
                              <w:t>ဖော်ပြလျက် မိမိ ကူး</w:t>
                            </w:r>
                            <w:r w:rsidR="00376833">
                              <w:rPr>
                                <w:rFonts w:cs="Myanmar Text" w:hint="cs"/>
                                <w:b/>
                                <w:i/>
                                <w:iCs/>
                                <w:sz w:val="20"/>
                                <w:szCs w:val="20"/>
                                <w:cs/>
                              </w:rPr>
                              <w:t>ယူ</w:t>
                            </w:r>
                            <w:r w:rsidRPr="00B713C5">
                              <w:rPr>
                                <w:rFonts w:cs="Myanmar Text"/>
                                <w:b/>
                                <w:i/>
                                <w:iCs/>
                                <w:sz w:val="20"/>
                                <w:szCs w:val="20"/>
                                <w:cs/>
                              </w:rPr>
                              <w:t>၊ ပြန်တွိ၊ ဖြန့်၊</w:t>
                            </w:r>
                            <w:r w:rsidR="00376833">
                              <w:rPr>
                                <w:rFonts w:cs="Myanmar Text" w:hint="cs"/>
                                <w:b/>
                                <w:i/>
                                <w:iCs/>
                                <w:sz w:val="20"/>
                                <w:szCs w:val="20"/>
                                <w:cs/>
                              </w:rPr>
                              <w:t xml:space="preserve"> </w:t>
                            </w:r>
                            <w:r w:rsidRPr="00B713C5">
                              <w:rPr>
                                <w:rFonts w:cs="Myanmar Text"/>
                                <w:b/>
                                <w:i/>
                                <w:iCs/>
                                <w:sz w:val="20"/>
                                <w:szCs w:val="20"/>
                                <w:cs/>
                              </w:rPr>
                              <w:t>ဒေါင်းလုဒ်၊ ပုံနှိပ်သည့် ပစ္စည်းများရှိ သတိပေးချက်၊ ကန့်သတ်ချက်များကို လိုက်နာမည်ဆိုပါက ဗြိတိသျှကောင်စီမှထုတ်သည့် အကြောင်းအရာများကို ရယူခြင်း၊ ကူးယူခြင်း၊ ပြန်တွိခြင်း၊ ဖြန့်ခြင်း၊ ဒေါင်းလုဒ်လုပ်ခြင်း၊ ပုံနှိပ်ခြင်း၊ ကြည့်ခြင်း၊ နားထောင်ခြင်းကို တစ်သီးပုဂ္ဂလ၊ စီးပွားဖြစ်မဟုတ်သည့်</w:t>
                            </w:r>
                            <w:r w:rsidR="00096E7F">
                              <w:rPr>
                                <w:rFonts w:cs="Myanmar Text" w:hint="cs"/>
                                <w:b/>
                                <w:i/>
                                <w:iCs/>
                                <w:sz w:val="20"/>
                                <w:szCs w:val="20"/>
                                <w:cs/>
                              </w:rPr>
                              <w:t xml:space="preserve"> </w:t>
                            </w:r>
                            <w:r w:rsidRPr="00B713C5">
                              <w:rPr>
                                <w:rFonts w:cs="Myanmar Text"/>
                                <w:b/>
                                <w:i/>
                                <w:iCs/>
                                <w:sz w:val="20"/>
                                <w:szCs w:val="20"/>
                                <w:cs/>
                              </w:rPr>
                              <w:t>နည်းဖြင့် လုပ်ဆောင်စေလိုပါသည်။</w:t>
                            </w:r>
                            <w:r w:rsidRPr="00B713C5">
                              <w:rPr>
                                <w:rFonts w:cstheme="minorBidi"/>
                                <w:i/>
                                <w:iCs/>
                                <w:sz w:val="20"/>
                                <w:szCs w:val="20"/>
                                <w:cs/>
                                <w:lang w:val="en-GB"/>
                              </w:rPr>
                              <w:t xml:space="preserve">  </w:t>
                            </w:r>
                          </w:p>
                          <w:p w14:paraId="3805BC20" w14:textId="79766630" w:rsidR="00A05AF9" w:rsidRPr="00B713C5" w:rsidRDefault="00A05AF9" w:rsidP="00B713C5">
                            <w:pPr>
                              <w:spacing w:after="120" w:line="240" w:lineRule="auto"/>
                              <w:rPr>
                                <w:rFonts w:cstheme="minorBidi"/>
                                <w:i/>
                                <w:iCs/>
                                <w:sz w:val="20"/>
                                <w:szCs w:val="20"/>
                                <w:lang w:val="en-GB"/>
                              </w:rPr>
                            </w:pPr>
                            <w:r w:rsidRPr="00B713C5">
                              <w:rPr>
                                <w:rFonts w:cs="Myanmar Text"/>
                                <w:b/>
                                <w:i/>
                                <w:iCs/>
                                <w:sz w:val="20"/>
                                <w:szCs w:val="20"/>
                                <w:cs/>
                              </w:rPr>
                              <w:t>ဗြိတိသျှကောင်စီမှ စာဖြင့်ကြိုတင်ခွင့်ပြုမှုမရ</w:t>
                            </w:r>
                            <w:r w:rsidR="009F7CEC">
                              <w:rPr>
                                <w:rFonts w:cs="Myanmar Text" w:hint="cs"/>
                                <w:b/>
                                <w:i/>
                                <w:iCs/>
                                <w:sz w:val="20"/>
                                <w:szCs w:val="20"/>
                                <w:cs/>
                              </w:rPr>
                              <w:t xml:space="preserve">ဘဲ </w:t>
                            </w:r>
                            <w:r w:rsidRPr="00B713C5">
                              <w:rPr>
                                <w:rFonts w:cs="Myanmar Text"/>
                                <w:b/>
                                <w:i/>
                                <w:iCs/>
                                <w:sz w:val="20"/>
                                <w:szCs w:val="20"/>
                                <w:cs/>
                              </w:rPr>
                              <w:t xml:space="preserve"> ဗြိတိသျှကောင်စီ၏ ဒစ်ဂျစ်တယ်၀န်ဆောင်မှုမှ အောက်ပါ အကြောင်းအရာများ၊ ပစ္စည်းများကိုမသုံးရပါ</w:t>
                            </w:r>
                            <w:r w:rsidR="009F7CEC">
                              <w:rPr>
                                <w:rFonts w:cs="Myanmar Text" w:hint="cs"/>
                                <w:b/>
                                <w:i/>
                                <w:iCs/>
                                <w:sz w:val="20"/>
                                <w:szCs w:val="20"/>
                                <w:cs/>
                              </w:rPr>
                              <w:t>။</w:t>
                            </w:r>
                            <w:r w:rsidRPr="00B713C5">
                              <w:rPr>
                                <w:rFonts w:cs="Myanmar Text"/>
                                <w:b/>
                                <w:i/>
                                <w:iCs/>
                                <w:sz w:val="20"/>
                                <w:szCs w:val="20"/>
                                <w:cs/>
                              </w:rPr>
                              <w:t xml:space="preserve">  </w:t>
                            </w:r>
                          </w:p>
                          <w:p w14:paraId="06D45567" w14:textId="4E3B2CC2" w:rsidR="00A05AF9" w:rsidRPr="00B713C5" w:rsidRDefault="00A05AF9" w:rsidP="00B713C5">
                            <w:pPr>
                              <w:numPr>
                                <w:ilvl w:val="0"/>
                                <w:numId w:val="3"/>
                              </w:numPr>
                              <w:spacing w:after="120" w:line="240" w:lineRule="auto"/>
                              <w:rPr>
                                <w:i/>
                                <w:iCs/>
                                <w:sz w:val="20"/>
                                <w:szCs w:val="20"/>
                                <w:lang w:val="en-GB"/>
                              </w:rPr>
                            </w:pPr>
                            <w:r w:rsidRPr="00B713C5">
                              <w:rPr>
                                <w:rFonts w:cs="Myanmar Text"/>
                                <w:b/>
                                <w:i/>
                                <w:iCs/>
                                <w:sz w:val="20"/>
                                <w:szCs w:val="20"/>
                                <w:cs/>
                              </w:rPr>
                              <w:t xml:space="preserve">ဗြိတိသျှကောင်စီ၏ </w:t>
                            </w:r>
                            <w:r w:rsidR="004E791B">
                              <w:rPr>
                                <w:rFonts w:cs="Myanmar Text" w:hint="cs"/>
                                <w:b/>
                                <w:i/>
                                <w:iCs/>
                                <w:sz w:val="20"/>
                                <w:szCs w:val="20"/>
                                <w:cs/>
                              </w:rPr>
                              <w:t>သက်</w:t>
                            </w:r>
                            <w:r w:rsidRPr="00B713C5">
                              <w:rPr>
                                <w:rFonts w:cs="Myanmar Text"/>
                                <w:b/>
                                <w:i/>
                                <w:iCs/>
                                <w:sz w:val="20"/>
                                <w:szCs w:val="20"/>
                                <w:cs/>
                              </w:rPr>
                              <w:t>ဆိုင်ရာ ဒစ်ဂျစ်တယ်၀န်ဆောင်မှုတွင်</w:t>
                            </w:r>
                            <w:r w:rsidR="004E791B">
                              <w:rPr>
                                <w:rFonts w:cs="Myanmar Text" w:hint="cs"/>
                                <w:b/>
                                <w:i/>
                                <w:iCs/>
                                <w:sz w:val="20"/>
                                <w:szCs w:val="20"/>
                                <w:cs/>
                              </w:rPr>
                              <w:t xml:space="preserve"> </w:t>
                            </w:r>
                            <w:r w:rsidRPr="00B713C5">
                              <w:rPr>
                                <w:rFonts w:cs="Myanmar Text"/>
                                <w:b/>
                                <w:i/>
                                <w:iCs/>
                                <w:sz w:val="20"/>
                                <w:szCs w:val="20"/>
                                <w:cs/>
                              </w:rPr>
                              <w:t>ရှင်းရှင်းလင်းလင်း ဖော်ပြထားသည့် နည်းများမှ</w:t>
                            </w:r>
                            <w:r w:rsidR="004E791B">
                              <w:rPr>
                                <w:rFonts w:cs="Myanmar Text" w:hint="cs"/>
                                <w:b/>
                                <w:i/>
                                <w:iCs/>
                                <w:sz w:val="20"/>
                                <w:szCs w:val="20"/>
                                <w:cs/>
                              </w:rPr>
                              <w:t xml:space="preserve"> </w:t>
                            </w:r>
                            <w:r w:rsidRPr="00B713C5">
                              <w:rPr>
                                <w:rFonts w:cs="Myanmar Text"/>
                                <w:b/>
                                <w:i/>
                                <w:iCs/>
                                <w:sz w:val="20"/>
                                <w:szCs w:val="20"/>
                                <w:cs/>
                              </w:rPr>
                              <w:t xml:space="preserve">တစ်ပါး အခြား စီးပွားဖြစ်ရည်ရွယ်ချက်များ </w:t>
                            </w:r>
                          </w:p>
                          <w:p w14:paraId="0C32CF2C" w14:textId="41B011C5" w:rsidR="00A05AF9" w:rsidRPr="00B713C5" w:rsidRDefault="00A05AF9" w:rsidP="00B713C5">
                            <w:pPr>
                              <w:numPr>
                                <w:ilvl w:val="0"/>
                                <w:numId w:val="3"/>
                              </w:numPr>
                              <w:spacing w:after="120" w:line="240" w:lineRule="auto"/>
                              <w:rPr>
                                <w:i/>
                                <w:iCs/>
                                <w:sz w:val="20"/>
                                <w:szCs w:val="20"/>
                                <w:lang w:val="en-GB"/>
                              </w:rPr>
                            </w:pPr>
                            <w:r w:rsidRPr="00B713C5">
                              <w:rPr>
                                <w:rFonts w:cs="Myanmar Text"/>
                                <w:b/>
                                <w:i/>
                                <w:iCs/>
                                <w:sz w:val="20"/>
                                <w:szCs w:val="20"/>
                                <w:cs/>
                              </w:rPr>
                              <w:t>ဗြိတိသျှကောင်စီအကြောင်းအရာကို နောက်၀က်ဘဆိုက်တစ်ခုတွင် ပြန်တင်ခြင</w:t>
                            </w:r>
                            <w:r w:rsidR="00C84BA8" w:rsidRPr="00B713C5">
                              <w:rPr>
                                <w:rFonts w:cs="Myanmar Text"/>
                                <w:b/>
                                <w:i/>
                                <w:iCs/>
                                <w:sz w:val="20"/>
                                <w:szCs w:val="20"/>
                                <w:cs/>
                              </w:rPr>
                              <w:t>်း (ဗြိတိသျှကောင်စီ</w:t>
                            </w:r>
                            <w:r w:rsidR="0022400C">
                              <w:rPr>
                                <w:rFonts w:cs="Myanmar Text" w:hint="cs"/>
                                <w:b/>
                                <w:i/>
                                <w:iCs/>
                                <w:sz w:val="20"/>
                                <w:szCs w:val="20"/>
                                <w:cs/>
                              </w:rPr>
                              <w:t xml:space="preserve"> </w:t>
                            </w:r>
                            <w:r w:rsidR="00C84BA8" w:rsidRPr="00B713C5">
                              <w:rPr>
                                <w:rFonts w:cs="Myanmar Text"/>
                                <w:b/>
                                <w:i/>
                                <w:iCs/>
                                <w:sz w:val="20"/>
                                <w:szCs w:val="20"/>
                                <w:cs/>
                              </w:rPr>
                              <w:t>အကြောင်းအရာကို</w:t>
                            </w:r>
                            <w:r w:rsidRPr="00B713C5">
                              <w:rPr>
                                <w:rFonts w:cs="Myanmar Text"/>
                                <w:b/>
                                <w:i/>
                                <w:iCs/>
                                <w:sz w:val="20"/>
                                <w:szCs w:val="20"/>
                                <w:cs/>
                              </w:rPr>
                              <w:t xml:space="preserve"> ပြန်တွိနိုင်ပါသည်)</w:t>
                            </w:r>
                          </w:p>
                          <w:p w14:paraId="5F142629" w14:textId="047ECF3E" w:rsidR="00A05AF9" w:rsidRPr="00B713C5" w:rsidRDefault="00A05AF9" w:rsidP="00B713C5">
                            <w:pPr>
                              <w:numPr>
                                <w:ilvl w:val="0"/>
                                <w:numId w:val="3"/>
                              </w:numPr>
                              <w:spacing w:after="120" w:line="240" w:lineRule="auto"/>
                              <w:rPr>
                                <w:i/>
                                <w:iCs/>
                                <w:sz w:val="20"/>
                                <w:szCs w:val="20"/>
                                <w:lang w:val="en-GB"/>
                              </w:rPr>
                            </w:pPr>
                            <w:r w:rsidRPr="00B713C5">
                              <w:rPr>
                                <w:rFonts w:cs="Myanmar Text"/>
                                <w:b/>
                                <w:i/>
                                <w:iCs/>
                                <w:sz w:val="20"/>
                                <w:szCs w:val="20"/>
                                <w:cs/>
                              </w:rPr>
                              <w:t>ဗြိတိသျှကောင်စီအကြောင်းအရာကို တစ်နည်းနည်းဖြင့်ပြုပြင်ပြောင်းလဲခြင်း</w:t>
                            </w:r>
                          </w:p>
                          <w:p w14:paraId="0FE11EB9" w14:textId="6A021C2E" w:rsidR="00A05AF9" w:rsidRPr="00B713C5" w:rsidRDefault="00A05AF9" w:rsidP="00B713C5">
                            <w:pPr>
                              <w:numPr>
                                <w:ilvl w:val="0"/>
                                <w:numId w:val="3"/>
                              </w:numPr>
                              <w:spacing w:after="120" w:line="240" w:lineRule="auto"/>
                              <w:rPr>
                                <w:rFonts w:cs="Myanmar Text"/>
                                <w:b/>
                                <w:i/>
                                <w:iCs/>
                                <w:sz w:val="20"/>
                                <w:szCs w:val="20"/>
                              </w:rPr>
                            </w:pPr>
                            <w:r w:rsidRPr="00B713C5">
                              <w:rPr>
                                <w:rFonts w:cs="Myanmar Text"/>
                                <w:b/>
                                <w:i/>
                                <w:iCs/>
                                <w:sz w:val="20"/>
                                <w:szCs w:val="20"/>
                                <w:cs/>
                              </w:rPr>
                              <w:t xml:space="preserve">ဗြိတိသျှကောင်စီသရုပ်ဖော်ပုံ၊ ရုပ်ပုံ၊ ဗီဒီယို၊ အသံ၊ ဂရပ်ဖစ်တို့ကို တွဲထားသည့်စာနှင့် ခွဲသုံးခြင်း   </w:t>
                            </w:r>
                          </w:p>
                          <w:p w14:paraId="6E00085E" w14:textId="2BE1DE3D" w:rsidR="00A05AF9" w:rsidRPr="00B713C5" w:rsidRDefault="00A05AF9" w:rsidP="00B713C5">
                            <w:pPr>
                              <w:numPr>
                                <w:ilvl w:val="0"/>
                                <w:numId w:val="3"/>
                              </w:numPr>
                              <w:spacing w:after="120" w:line="240" w:lineRule="auto"/>
                              <w:rPr>
                                <w:i/>
                                <w:iCs/>
                                <w:sz w:val="20"/>
                                <w:szCs w:val="20"/>
                                <w:lang w:val="en-GB"/>
                              </w:rPr>
                            </w:pPr>
                            <w:r w:rsidRPr="00B713C5">
                              <w:rPr>
                                <w:rFonts w:cs="Myanmar Text"/>
                                <w:b/>
                                <w:i/>
                                <w:iCs/>
                                <w:sz w:val="20"/>
                                <w:szCs w:val="20"/>
                                <w:cs/>
                              </w:rPr>
                              <w:t xml:space="preserve">ဗြိတိသျှကောင်စီအကြောင်းအရာမှ </w:t>
                            </w:r>
                            <w:r w:rsidR="00A752E5">
                              <w:rPr>
                                <w:rFonts w:cs="Myanmar Text" w:hint="cs"/>
                                <w:b/>
                                <w:i/>
                                <w:iCs/>
                                <w:sz w:val="20"/>
                                <w:szCs w:val="20"/>
                                <w:cs/>
                              </w:rPr>
                              <w:t>ကုန်</w:t>
                            </w:r>
                            <w:r w:rsidRPr="00B713C5">
                              <w:rPr>
                                <w:rFonts w:cs="Myanmar Text"/>
                                <w:b/>
                                <w:i/>
                                <w:iCs/>
                                <w:sz w:val="20"/>
                                <w:szCs w:val="20"/>
                                <w:cs/>
                              </w:rPr>
                              <w:t xml:space="preserve">အမှတ်တံဆိပ်၊ မူပိုင်ခွင့်နှင့် အခြားပိုင်ဆိုင်မှု သတိပေးချက်ကို တစ်ခုလုံး (သို့) တစ်စိတ်တစ်ပိုင်းဖြုတ်ခြင်း   </w:t>
                            </w:r>
                          </w:p>
                          <w:p w14:paraId="6CD5A645" w14:textId="4F30E8EA" w:rsidR="00A05AF9" w:rsidRPr="00B713C5" w:rsidRDefault="00A05AF9" w:rsidP="00B713C5">
                            <w:pPr>
                              <w:spacing w:after="120" w:line="240" w:lineRule="auto"/>
                              <w:rPr>
                                <w:rFonts w:cs="Myanmar Text"/>
                                <w:b/>
                                <w:i/>
                                <w:iCs/>
                                <w:sz w:val="20"/>
                                <w:szCs w:val="20"/>
                              </w:rPr>
                            </w:pPr>
                            <w:r w:rsidRPr="00B713C5">
                              <w:rPr>
                                <w:rFonts w:cs="Myanmar Text"/>
                                <w:bCs/>
                                <w:i/>
                                <w:iCs/>
                                <w:sz w:val="20"/>
                                <w:szCs w:val="20"/>
                              </w:rPr>
                              <w:t>Terms of Use</w:t>
                            </w:r>
                            <w:r w:rsidRPr="00B713C5">
                              <w:rPr>
                                <w:rFonts w:cs="Myanmar Text"/>
                                <w:bCs/>
                                <w:i/>
                                <w:iCs/>
                                <w:sz w:val="20"/>
                                <w:szCs w:val="20"/>
                                <w:cs/>
                              </w:rPr>
                              <w:t xml:space="preserve"> </w:t>
                            </w:r>
                            <w:r w:rsidRPr="00B713C5">
                              <w:rPr>
                                <w:rFonts w:cs="Myanmar Text"/>
                                <w:b/>
                                <w:i/>
                                <w:iCs/>
                                <w:sz w:val="20"/>
                                <w:szCs w:val="20"/>
                                <w:cs/>
                              </w:rPr>
                              <w:t>မှ</w:t>
                            </w:r>
                            <w:r w:rsidR="00A752E5">
                              <w:rPr>
                                <w:rFonts w:cs="Myanmar Text" w:hint="cs"/>
                                <w:b/>
                                <w:i/>
                                <w:iCs/>
                                <w:sz w:val="20"/>
                                <w:szCs w:val="20"/>
                                <w:cs/>
                              </w:rPr>
                              <w:t xml:space="preserve"> </w:t>
                            </w:r>
                            <w:r w:rsidRPr="00B713C5">
                              <w:rPr>
                                <w:rFonts w:cs="Myanmar Text"/>
                                <w:b/>
                                <w:i/>
                                <w:iCs/>
                                <w:sz w:val="20"/>
                                <w:szCs w:val="20"/>
                                <w:cs/>
                              </w:rPr>
                              <w:t>ခွင့်ပြုမထားသည့် ဗြိတိသျှကောင်စီအကြောင်းအရာများ</w:t>
                            </w:r>
                            <w:r w:rsidR="00A752E5">
                              <w:rPr>
                                <w:rFonts w:cs="Myanmar Text" w:hint="cs"/>
                                <w:b/>
                                <w:i/>
                                <w:iCs/>
                                <w:sz w:val="20"/>
                                <w:szCs w:val="20"/>
                                <w:cs/>
                              </w:rPr>
                              <w:t>ကို</w:t>
                            </w:r>
                            <w:r w:rsidRPr="00B713C5">
                              <w:rPr>
                                <w:rFonts w:cs="Myanmar Text"/>
                                <w:b/>
                                <w:i/>
                                <w:iCs/>
                                <w:sz w:val="20"/>
                                <w:szCs w:val="20"/>
                                <w:cs/>
                              </w:rPr>
                              <w:t xml:space="preserve"> သုံးလိုလျှ</w:t>
                            </w:r>
                            <w:r w:rsidR="00C84BA8" w:rsidRPr="00B713C5">
                              <w:rPr>
                                <w:rFonts w:cs="Myanmar Text"/>
                                <w:b/>
                                <w:i/>
                                <w:iCs/>
                                <w:sz w:val="20"/>
                                <w:szCs w:val="20"/>
                                <w:cs/>
                              </w:rPr>
                              <w:t>င် မိမိတို့ကို ဆက်သွယ်ပြီး သုံး</w:t>
                            </w:r>
                            <w:r w:rsidRPr="00B713C5">
                              <w:rPr>
                                <w:rFonts w:cs="Myanmar Text"/>
                                <w:b/>
                                <w:i/>
                                <w:iCs/>
                                <w:sz w:val="20"/>
                                <w:szCs w:val="20"/>
                                <w:cs/>
                              </w:rPr>
                              <w:t xml:space="preserve">လိုသည့် ရည်ရွယ်ချက်နှင့် အကြောင်းအရာ အသေးစိတ်ကို ရှင်းပြပြီး ခွင့်ပြုချက်ရယူပါ။ </w:t>
                            </w:r>
                          </w:p>
                          <w:p w14:paraId="7C45B96C" w14:textId="22643C11" w:rsidR="00A05AF9" w:rsidRPr="00B713C5" w:rsidRDefault="00A05AF9" w:rsidP="00B713C5">
                            <w:pPr>
                              <w:spacing w:after="120" w:line="240" w:lineRule="auto"/>
                              <w:rPr>
                                <w:i/>
                                <w:iCs/>
                                <w:sz w:val="20"/>
                                <w:szCs w:val="20"/>
                                <w:lang w:val="en-GB"/>
                              </w:rPr>
                            </w:pPr>
                            <w:r w:rsidRPr="00B713C5">
                              <w:rPr>
                                <w:rFonts w:cs="Myanmar Text"/>
                                <w:b/>
                                <w:i/>
                                <w:iCs/>
                                <w:sz w:val="20"/>
                                <w:szCs w:val="20"/>
                                <w:cs/>
                              </w:rPr>
                              <w:t xml:space="preserve">ဗြိတိသျှကောင်စီအကြောင်းအရာများကို ကမ္ဘာတစ်၀န်း မူပိုင်ခွင့် ဥပဒေနှင့် စာချုပ်များဖြင့် ကာကွယ်ထားပါသည်။  </w:t>
                            </w:r>
                          </w:p>
                          <w:p w14:paraId="7891EC11" w14:textId="7A611098" w:rsidR="00A05AF9" w:rsidRPr="00B713C5" w:rsidRDefault="00A05AF9" w:rsidP="00B713C5">
                            <w:pPr>
                              <w:spacing w:after="120" w:line="240" w:lineRule="auto"/>
                              <w:rPr>
                                <w:rFonts w:cs="Myanmar Text"/>
                                <w:iCs/>
                                <w:sz w:val="20"/>
                                <w:szCs w:val="20"/>
                                <w:lang w:val="en-GB"/>
                              </w:rPr>
                            </w:pPr>
                            <w:r w:rsidRPr="00B713C5">
                              <w:rPr>
                                <w:rFonts w:cs="Myanmar Text"/>
                                <w:b/>
                                <w:i/>
                                <w:iCs/>
                                <w:sz w:val="20"/>
                                <w:szCs w:val="20"/>
                              </w:rPr>
                              <w:t xml:space="preserve">Terms of Use </w:t>
                            </w:r>
                            <w:r w:rsidRPr="00B713C5">
                              <w:rPr>
                                <w:rFonts w:cs="Myanmar Text"/>
                                <w:b/>
                                <w:i/>
                                <w:iCs/>
                                <w:sz w:val="20"/>
                                <w:szCs w:val="20"/>
                                <w:cs/>
                              </w:rPr>
                              <w:t xml:space="preserve">အပြည့်အစုံကို </w:t>
                            </w:r>
                            <w:hyperlink r:id="rId51" w:history="1">
                              <w:r w:rsidRPr="00B713C5">
                                <w:rPr>
                                  <w:rStyle w:val="Hyperlink"/>
                                  <w:sz w:val="20"/>
                                  <w:szCs w:val="20"/>
                                </w:rPr>
                                <w:t>https://www.britishcouncil.org/terms</w:t>
                              </w:r>
                            </w:hyperlink>
                            <w:r w:rsidRPr="00B713C5">
                              <w:rPr>
                                <w:rFonts w:cs="Myanmar Text"/>
                                <w:b/>
                                <w:i/>
                                <w:iCs/>
                                <w:sz w:val="20"/>
                                <w:szCs w:val="20"/>
                                <w:cs/>
                              </w:rPr>
                              <w:t>မှာ</w:t>
                            </w:r>
                            <w:r w:rsidR="005D4BBC">
                              <w:rPr>
                                <w:rFonts w:cs="Myanmar Text" w:hint="cs"/>
                                <w:b/>
                                <w:i/>
                                <w:iCs/>
                                <w:sz w:val="20"/>
                                <w:szCs w:val="20"/>
                                <w:cs/>
                              </w:rPr>
                              <w:t xml:space="preserve"> </w:t>
                            </w:r>
                            <w:r w:rsidRPr="00B713C5">
                              <w:rPr>
                                <w:rFonts w:cs="Myanmar Text"/>
                                <w:b/>
                                <w:i/>
                                <w:iCs/>
                                <w:sz w:val="20"/>
                                <w:szCs w:val="20"/>
                                <w:cs/>
                              </w:rPr>
                              <w:t>ကြည့်ပါ</w:t>
                            </w:r>
                            <w:r w:rsidR="005D4BBC">
                              <w:rPr>
                                <w:rFonts w:cs="Myanmar Text" w:hint="cs"/>
                                <w:b/>
                                <w:i/>
                                <w:iCs/>
                                <w:sz w:val="20"/>
                                <w:szCs w:val="20"/>
                                <w:cs/>
                              </w:rPr>
                              <w:t>။</w:t>
                            </w:r>
                          </w:p>
                          <w:p w14:paraId="0993723B" w14:textId="77777777" w:rsidR="00A05AF9" w:rsidRPr="00C315C4" w:rsidRDefault="00A05AF9" w:rsidP="00B713C5">
                            <w:pPr>
                              <w:spacing w:after="120" w:line="240" w:lineRule="auto"/>
                              <w:rPr>
                                <w:i/>
                                <w:iCs/>
                                <w:sz w:val="20"/>
                                <w:szCs w:val="20"/>
                                <w:lang w:val="en-GB"/>
                              </w:rPr>
                            </w:pPr>
                          </w:p>
                          <w:p w14:paraId="09E1CAB2" w14:textId="4D128B09" w:rsidR="00A05AF9" w:rsidRPr="00C315C4" w:rsidRDefault="00A05AF9" w:rsidP="00B713C5">
                            <w:pPr>
                              <w:spacing w:after="120" w:line="240" w:lineRule="auto"/>
                              <w:rPr>
                                <w:sz w:val="20"/>
                                <w:szCs w:val="20"/>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0E46409" id="_x0000_s1042" type="#_x0000_t202" style="position:absolute;left:0;text-align:left;margin-left:8.65pt;margin-top:49.75pt;width:481.15pt;height:435.35pt;z-index:25169817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CEX6RQIAAIwEAAAOAAAAZHJzL2Uyb0RvYy54bWysVNuO0zAQfUfiHyy/01zUlDZqulq6LEJa&#10;FqRdPsB1nMbC9gTbbVK+nrGTlrJIPCBeLHvsnDlzzkzWN4NW5Cisk2Aqms1SSoThUEuzr+jX5/s3&#10;S0qcZ6ZmCoyo6Ek4erN5/Wrdd6XIoQVVC0sQxLiy7yraet+VSeJ4KzRzM+iEwcsGrGYej3af1Jb1&#10;iK5VkqfpIunB1p0FLpzD6N14STcRv2kE95+bxglPVEWRm4+rjesurMlmzcq9ZV0r+USD/QMLzaTB&#10;pBeoO+YZOVj5B5SW3IKDxs846ASaRnIRa8BqsvRFNU8t60SsBcVx3UUm9/9g+ePxiyWyrmiOThmm&#10;0aNnMXjyDgaSB3n6zpX46qnDd37AMNocS3XdA/BvjhjYtszsxa210LeC1UgvC18mV5+OOC6A7PpP&#10;UGMadvAQgYbG6qAdqkEQHW06XawJVDgGF1mWLtKCEo53RZEvV/Mi5mDl+fPOOv9BgCZhU1GL3kd4&#10;dnxwPtBh5flJyOZAyfpeKhUPod/EVllyZNgpjHNh/FimOmjkO8ax49KpZzCMnTWGl+cwpoidG5Bi&#10;wt+SKEN6lGaVFuko4F8Y+GGU8AVPLT2Oi5K6ojHpRCao/t7UsZk9k2rcIxtlJhuC8qMHftgN0fBs&#10;cbZ3B/UJjbEwjgeOM25asD8o6XE0Kuq+H5gVlKiPBs1dZfN5mKV4mBdvczzY65vd9Q0zHKEq6ikZ&#10;t1sf5y/IbuAWm6CR0Z7QLSOTiTO2fBRxGs8wU9fn+OrXT2TzEwAA//8DAFBLAwQUAAYACAAAACEA&#10;dB3LRd8AAAAJAQAADwAAAGRycy9kb3ducmV2LnhtbEyPwU7DMBBE70j8g7VI3KjTAikJcaoKtSBx&#10;ggDi6sRLEhGvI9ttQ7+e7QluO5rR7JtiNdlB7NGH3pGC+SwBgdQ401Or4P1te3UHIkRNRg+OUMEP&#10;BliV52eFzo070Cvuq9gKLqGQawVdjGMuZWg6tDrM3IjE3pfzVkeWvpXG6wOX20EukiSVVvfEHzo9&#10;4kOHzXe1swqqD3+8MS+pfH7cHjfzzfqzre2TUpcX0/oeRMQp/oXhhM/oUDJT7XZkghhYL685qSDL&#10;bkGwny2zFER9OpIFyLKQ/xeUvwAAAP//AwBQSwECLQAUAAYACAAAACEAtoM4kv4AAADhAQAAEwAA&#10;AAAAAAAAAAAAAAAAAAAAW0NvbnRlbnRfVHlwZXNdLnhtbFBLAQItABQABgAIAAAAIQA4/SH/1gAA&#10;AJQBAAALAAAAAAAAAAAAAAAAAC8BAABfcmVscy8ucmVsc1BLAQItABQABgAIAAAAIQCJCEX6RQIA&#10;AIwEAAAOAAAAAAAAAAAAAAAAAC4CAABkcnMvZTJvRG9jLnhtbFBLAQItABQABgAIAAAAIQB0HctF&#10;3wAAAAkBAAAPAAAAAAAAAAAAAAAAAJ8EAABkcnMvZG93bnJldi54bWxQSwUGAAAAAAQABADzAAAA&#10;qwUAAAAA&#10;" fillcolor="#d9e2f3 [660]" strokecolor="black [3213]" strokeweight="1.5pt">
                <v:textbox>
                  <w:txbxContent>
                    <w:p w14:paraId="345BAA01" w14:textId="4C4DCDDF" w:rsidR="00A05AF9" w:rsidRPr="00B713C5" w:rsidRDefault="00A05AF9" w:rsidP="00B713C5">
                      <w:pPr>
                        <w:spacing w:after="120" w:line="240" w:lineRule="auto"/>
                        <w:jc w:val="center"/>
                        <w:rPr>
                          <w:rFonts w:cs="Myanmar Text"/>
                          <w:b/>
                          <w:iCs/>
                          <w:sz w:val="20"/>
                          <w:szCs w:val="20"/>
                          <w:lang w:val="en-GB"/>
                        </w:rPr>
                      </w:pPr>
                      <w:r w:rsidRPr="00B713C5">
                        <w:rPr>
                          <w:b/>
                          <w:iCs/>
                          <w:sz w:val="20"/>
                          <w:szCs w:val="20"/>
                          <w:lang w:val="en-GB"/>
                        </w:rPr>
                        <w:t>British Council terms of use</w:t>
                      </w:r>
                      <w:r w:rsidRPr="00B713C5">
                        <w:rPr>
                          <w:rFonts w:cs="Myanmar Text"/>
                          <w:b/>
                          <w:iCs/>
                          <w:sz w:val="20"/>
                          <w:szCs w:val="20"/>
                          <w:cs/>
                          <w:lang w:val="en-GB"/>
                        </w:rPr>
                        <w:t xml:space="preserve">မှကောက်နုတ်ချက် </w:t>
                      </w:r>
                    </w:p>
                    <w:p w14:paraId="5FDFC378" w14:textId="5757C97C" w:rsidR="00A05AF9" w:rsidRPr="00B713C5" w:rsidRDefault="00A05AF9" w:rsidP="00B713C5">
                      <w:pPr>
                        <w:spacing w:after="120" w:line="240" w:lineRule="auto"/>
                        <w:rPr>
                          <w:rFonts w:cstheme="minorBidi"/>
                          <w:i/>
                          <w:iCs/>
                          <w:sz w:val="20"/>
                          <w:szCs w:val="20"/>
                          <w:lang w:val="en-GB"/>
                        </w:rPr>
                      </w:pPr>
                      <w:r w:rsidRPr="00B713C5">
                        <w:rPr>
                          <w:rFonts w:cs="Myanmar Text"/>
                          <w:b/>
                          <w:i/>
                          <w:iCs/>
                          <w:sz w:val="20"/>
                          <w:szCs w:val="20"/>
                          <w:cs/>
                        </w:rPr>
                        <w:t>ဗြိတိသျှကောင်စီကို အမည်</w:t>
                      </w:r>
                      <w:r w:rsidR="009F7CEC">
                        <w:rPr>
                          <w:rFonts w:cs="Myanmar Text" w:hint="cs"/>
                          <w:b/>
                          <w:i/>
                          <w:iCs/>
                          <w:sz w:val="20"/>
                          <w:szCs w:val="20"/>
                          <w:cs/>
                        </w:rPr>
                        <w:t xml:space="preserve">ကိုအသိအမှတ်ပြု </w:t>
                      </w:r>
                      <w:r w:rsidRPr="00B713C5">
                        <w:rPr>
                          <w:rFonts w:cs="Myanmar Text"/>
                          <w:b/>
                          <w:i/>
                          <w:iCs/>
                          <w:sz w:val="20"/>
                          <w:szCs w:val="20"/>
                          <w:cs/>
                        </w:rPr>
                        <w:t>ဖော်ပြလျက် မိမိ ကူး</w:t>
                      </w:r>
                      <w:r w:rsidR="00376833">
                        <w:rPr>
                          <w:rFonts w:cs="Myanmar Text" w:hint="cs"/>
                          <w:b/>
                          <w:i/>
                          <w:iCs/>
                          <w:sz w:val="20"/>
                          <w:szCs w:val="20"/>
                          <w:cs/>
                        </w:rPr>
                        <w:t>ယူ</w:t>
                      </w:r>
                      <w:r w:rsidRPr="00B713C5">
                        <w:rPr>
                          <w:rFonts w:cs="Myanmar Text"/>
                          <w:b/>
                          <w:i/>
                          <w:iCs/>
                          <w:sz w:val="20"/>
                          <w:szCs w:val="20"/>
                          <w:cs/>
                        </w:rPr>
                        <w:t>၊ ပြန်တွိ၊ ဖြန့်၊</w:t>
                      </w:r>
                      <w:r w:rsidR="00376833">
                        <w:rPr>
                          <w:rFonts w:cs="Myanmar Text" w:hint="cs"/>
                          <w:b/>
                          <w:i/>
                          <w:iCs/>
                          <w:sz w:val="20"/>
                          <w:szCs w:val="20"/>
                          <w:cs/>
                        </w:rPr>
                        <w:t xml:space="preserve"> </w:t>
                      </w:r>
                      <w:r w:rsidRPr="00B713C5">
                        <w:rPr>
                          <w:rFonts w:cs="Myanmar Text"/>
                          <w:b/>
                          <w:i/>
                          <w:iCs/>
                          <w:sz w:val="20"/>
                          <w:szCs w:val="20"/>
                          <w:cs/>
                        </w:rPr>
                        <w:t>ဒေါင်းလုဒ်၊ ပုံနှိပ်သည့် ပစ္စည်းများရှိ သတိပေးချက်၊ ကန့်သတ်ချက်များကို လိုက်နာမည်ဆိုပါက ဗြိတိသျှကောင်စီမှထုတ်သည့် အကြောင်းအရာများကို ရယူခြင်း၊ ကူးယူခြင်း၊ ပြန်တွိခြင်း၊ ဖြန့်ခြင်း၊ ဒေါင်းလုဒ်လုပ်ခြင်း၊ ပုံနှိပ်ခြင်း၊ ကြည့်ခြင်း၊ နားထောင်ခြင်းကို တစ်သီးပုဂ္ဂလ၊ စီးပွားဖြစ်မဟုတ်သည့်</w:t>
                      </w:r>
                      <w:r w:rsidR="00096E7F">
                        <w:rPr>
                          <w:rFonts w:cs="Myanmar Text" w:hint="cs"/>
                          <w:b/>
                          <w:i/>
                          <w:iCs/>
                          <w:sz w:val="20"/>
                          <w:szCs w:val="20"/>
                          <w:cs/>
                        </w:rPr>
                        <w:t xml:space="preserve"> </w:t>
                      </w:r>
                      <w:r w:rsidRPr="00B713C5">
                        <w:rPr>
                          <w:rFonts w:cs="Myanmar Text"/>
                          <w:b/>
                          <w:i/>
                          <w:iCs/>
                          <w:sz w:val="20"/>
                          <w:szCs w:val="20"/>
                          <w:cs/>
                        </w:rPr>
                        <w:t>နည်းဖြင့် လုပ်ဆောင်စေလိုပါသည်။</w:t>
                      </w:r>
                      <w:r w:rsidRPr="00B713C5">
                        <w:rPr>
                          <w:rFonts w:cstheme="minorBidi"/>
                          <w:i/>
                          <w:iCs/>
                          <w:sz w:val="20"/>
                          <w:szCs w:val="20"/>
                          <w:cs/>
                          <w:lang w:val="en-GB"/>
                        </w:rPr>
                        <w:t xml:space="preserve">  </w:t>
                      </w:r>
                    </w:p>
                    <w:p w14:paraId="3805BC20" w14:textId="79766630" w:rsidR="00A05AF9" w:rsidRPr="00B713C5" w:rsidRDefault="00A05AF9" w:rsidP="00B713C5">
                      <w:pPr>
                        <w:spacing w:after="120" w:line="240" w:lineRule="auto"/>
                        <w:rPr>
                          <w:rFonts w:cstheme="minorBidi"/>
                          <w:i/>
                          <w:iCs/>
                          <w:sz w:val="20"/>
                          <w:szCs w:val="20"/>
                          <w:lang w:val="en-GB"/>
                        </w:rPr>
                      </w:pPr>
                      <w:r w:rsidRPr="00B713C5">
                        <w:rPr>
                          <w:rFonts w:cs="Myanmar Text"/>
                          <w:b/>
                          <w:i/>
                          <w:iCs/>
                          <w:sz w:val="20"/>
                          <w:szCs w:val="20"/>
                          <w:cs/>
                        </w:rPr>
                        <w:t>ဗြိတိသျှကောင်စီမှ စာဖြင့်ကြိုတင်ခွင့်ပြုမှုမရ</w:t>
                      </w:r>
                      <w:r w:rsidR="009F7CEC">
                        <w:rPr>
                          <w:rFonts w:cs="Myanmar Text" w:hint="cs"/>
                          <w:b/>
                          <w:i/>
                          <w:iCs/>
                          <w:sz w:val="20"/>
                          <w:szCs w:val="20"/>
                          <w:cs/>
                        </w:rPr>
                        <w:t xml:space="preserve">ဘဲ </w:t>
                      </w:r>
                      <w:r w:rsidRPr="00B713C5">
                        <w:rPr>
                          <w:rFonts w:cs="Myanmar Text"/>
                          <w:b/>
                          <w:i/>
                          <w:iCs/>
                          <w:sz w:val="20"/>
                          <w:szCs w:val="20"/>
                          <w:cs/>
                        </w:rPr>
                        <w:t xml:space="preserve"> ဗြိတိသျှကောင်စီ၏ ဒစ်ဂျစ်တယ်၀န်ဆောင်မှုမှ အောက်ပါ အကြောင်းအရာများ၊ ပစ္စည်းများကိုမသုံးရပါ</w:t>
                      </w:r>
                      <w:r w:rsidR="009F7CEC">
                        <w:rPr>
                          <w:rFonts w:cs="Myanmar Text" w:hint="cs"/>
                          <w:b/>
                          <w:i/>
                          <w:iCs/>
                          <w:sz w:val="20"/>
                          <w:szCs w:val="20"/>
                          <w:cs/>
                        </w:rPr>
                        <w:t>။</w:t>
                      </w:r>
                      <w:r w:rsidRPr="00B713C5">
                        <w:rPr>
                          <w:rFonts w:cs="Myanmar Text"/>
                          <w:b/>
                          <w:i/>
                          <w:iCs/>
                          <w:sz w:val="20"/>
                          <w:szCs w:val="20"/>
                          <w:cs/>
                        </w:rPr>
                        <w:t xml:space="preserve">  </w:t>
                      </w:r>
                    </w:p>
                    <w:p w14:paraId="06D45567" w14:textId="4E3B2CC2" w:rsidR="00A05AF9" w:rsidRPr="00B713C5" w:rsidRDefault="00A05AF9" w:rsidP="00B713C5">
                      <w:pPr>
                        <w:numPr>
                          <w:ilvl w:val="0"/>
                          <w:numId w:val="3"/>
                        </w:numPr>
                        <w:spacing w:after="120" w:line="240" w:lineRule="auto"/>
                        <w:rPr>
                          <w:i/>
                          <w:iCs/>
                          <w:sz w:val="20"/>
                          <w:szCs w:val="20"/>
                          <w:lang w:val="en-GB"/>
                        </w:rPr>
                      </w:pPr>
                      <w:r w:rsidRPr="00B713C5">
                        <w:rPr>
                          <w:rFonts w:cs="Myanmar Text"/>
                          <w:b/>
                          <w:i/>
                          <w:iCs/>
                          <w:sz w:val="20"/>
                          <w:szCs w:val="20"/>
                          <w:cs/>
                        </w:rPr>
                        <w:t xml:space="preserve">ဗြိတိသျှကောင်စီ၏ </w:t>
                      </w:r>
                      <w:r w:rsidR="004E791B">
                        <w:rPr>
                          <w:rFonts w:cs="Myanmar Text" w:hint="cs"/>
                          <w:b/>
                          <w:i/>
                          <w:iCs/>
                          <w:sz w:val="20"/>
                          <w:szCs w:val="20"/>
                          <w:cs/>
                        </w:rPr>
                        <w:t>သက်</w:t>
                      </w:r>
                      <w:r w:rsidRPr="00B713C5">
                        <w:rPr>
                          <w:rFonts w:cs="Myanmar Text"/>
                          <w:b/>
                          <w:i/>
                          <w:iCs/>
                          <w:sz w:val="20"/>
                          <w:szCs w:val="20"/>
                          <w:cs/>
                        </w:rPr>
                        <w:t>ဆိုင်ရာ ဒစ်ဂျစ်တယ်၀န်ဆောင်မှုတွင်</w:t>
                      </w:r>
                      <w:r w:rsidR="004E791B">
                        <w:rPr>
                          <w:rFonts w:cs="Myanmar Text" w:hint="cs"/>
                          <w:b/>
                          <w:i/>
                          <w:iCs/>
                          <w:sz w:val="20"/>
                          <w:szCs w:val="20"/>
                          <w:cs/>
                        </w:rPr>
                        <w:t xml:space="preserve"> </w:t>
                      </w:r>
                      <w:r w:rsidRPr="00B713C5">
                        <w:rPr>
                          <w:rFonts w:cs="Myanmar Text"/>
                          <w:b/>
                          <w:i/>
                          <w:iCs/>
                          <w:sz w:val="20"/>
                          <w:szCs w:val="20"/>
                          <w:cs/>
                        </w:rPr>
                        <w:t>ရှင်းရှင်းလင်းလင်း ဖော်ပြထားသည့် နည်းများမှ</w:t>
                      </w:r>
                      <w:r w:rsidR="004E791B">
                        <w:rPr>
                          <w:rFonts w:cs="Myanmar Text" w:hint="cs"/>
                          <w:b/>
                          <w:i/>
                          <w:iCs/>
                          <w:sz w:val="20"/>
                          <w:szCs w:val="20"/>
                          <w:cs/>
                        </w:rPr>
                        <w:t xml:space="preserve"> </w:t>
                      </w:r>
                      <w:r w:rsidRPr="00B713C5">
                        <w:rPr>
                          <w:rFonts w:cs="Myanmar Text"/>
                          <w:b/>
                          <w:i/>
                          <w:iCs/>
                          <w:sz w:val="20"/>
                          <w:szCs w:val="20"/>
                          <w:cs/>
                        </w:rPr>
                        <w:t xml:space="preserve">တစ်ပါး အခြား စီးပွားဖြစ်ရည်ရွယ်ချက်များ </w:t>
                      </w:r>
                    </w:p>
                    <w:p w14:paraId="0C32CF2C" w14:textId="41B011C5" w:rsidR="00A05AF9" w:rsidRPr="00B713C5" w:rsidRDefault="00A05AF9" w:rsidP="00B713C5">
                      <w:pPr>
                        <w:numPr>
                          <w:ilvl w:val="0"/>
                          <w:numId w:val="3"/>
                        </w:numPr>
                        <w:spacing w:after="120" w:line="240" w:lineRule="auto"/>
                        <w:rPr>
                          <w:i/>
                          <w:iCs/>
                          <w:sz w:val="20"/>
                          <w:szCs w:val="20"/>
                          <w:lang w:val="en-GB"/>
                        </w:rPr>
                      </w:pPr>
                      <w:r w:rsidRPr="00B713C5">
                        <w:rPr>
                          <w:rFonts w:cs="Myanmar Text"/>
                          <w:b/>
                          <w:i/>
                          <w:iCs/>
                          <w:sz w:val="20"/>
                          <w:szCs w:val="20"/>
                          <w:cs/>
                        </w:rPr>
                        <w:t>ဗြိတိသျှကောင်စီအကြောင်းအရာကို နောက်၀က်ဘဆိုက်တစ်ခုတွင် ပြန်တင်ခြင</w:t>
                      </w:r>
                      <w:r w:rsidR="00C84BA8" w:rsidRPr="00B713C5">
                        <w:rPr>
                          <w:rFonts w:cs="Myanmar Text"/>
                          <w:b/>
                          <w:i/>
                          <w:iCs/>
                          <w:sz w:val="20"/>
                          <w:szCs w:val="20"/>
                          <w:cs/>
                        </w:rPr>
                        <w:t>်း (ဗြိတိသျှကောင်စီ</w:t>
                      </w:r>
                      <w:r w:rsidR="0022400C">
                        <w:rPr>
                          <w:rFonts w:cs="Myanmar Text" w:hint="cs"/>
                          <w:b/>
                          <w:i/>
                          <w:iCs/>
                          <w:sz w:val="20"/>
                          <w:szCs w:val="20"/>
                          <w:cs/>
                        </w:rPr>
                        <w:t xml:space="preserve"> </w:t>
                      </w:r>
                      <w:r w:rsidR="00C84BA8" w:rsidRPr="00B713C5">
                        <w:rPr>
                          <w:rFonts w:cs="Myanmar Text"/>
                          <w:b/>
                          <w:i/>
                          <w:iCs/>
                          <w:sz w:val="20"/>
                          <w:szCs w:val="20"/>
                          <w:cs/>
                        </w:rPr>
                        <w:t>အကြောင်းအရာကို</w:t>
                      </w:r>
                      <w:r w:rsidRPr="00B713C5">
                        <w:rPr>
                          <w:rFonts w:cs="Myanmar Text"/>
                          <w:b/>
                          <w:i/>
                          <w:iCs/>
                          <w:sz w:val="20"/>
                          <w:szCs w:val="20"/>
                          <w:cs/>
                        </w:rPr>
                        <w:t xml:space="preserve"> ပြန်တွိနိုင်ပါသည်)</w:t>
                      </w:r>
                    </w:p>
                    <w:p w14:paraId="5F142629" w14:textId="047ECF3E" w:rsidR="00A05AF9" w:rsidRPr="00B713C5" w:rsidRDefault="00A05AF9" w:rsidP="00B713C5">
                      <w:pPr>
                        <w:numPr>
                          <w:ilvl w:val="0"/>
                          <w:numId w:val="3"/>
                        </w:numPr>
                        <w:spacing w:after="120" w:line="240" w:lineRule="auto"/>
                        <w:rPr>
                          <w:i/>
                          <w:iCs/>
                          <w:sz w:val="20"/>
                          <w:szCs w:val="20"/>
                          <w:lang w:val="en-GB"/>
                        </w:rPr>
                      </w:pPr>
                      <w:r w:rsidRPr="00B713C5">
                        <w:rPr>
                          <w:rFonts w:cs="Myanmar Text"/>
                          <w:b/>
                          <w:i/>
                          <w:iCs/>
                          <w:sz w:val="20"/>
                          <w:szCs w:val="20"/>
                          <w:cs/>
                        </w:rPr>
                        <w:t>ဗြိတိသျှကောင်စီအကြောင်းအရာကို တစ်နည်းနည်းဖြင့်ပြုပြင်ပြောင်းလဲခြင်း</w:t>
                      </w:r>
                    </w:p>
                    <w:p w14:paraId="0FE11EB9" w14:textId="6A021C2E" w:rsidR="00A05AF9" w:rsidRPr="00B713C5" w:rsidRDefault="00A05AF9" w:rsidP="00B713C5">
                      <w:pPr>
                        <w:numPr>
                          <w:ilvl w:val="0"/>
                          <w:numId w:val="3"/>
                        </w:numPr>
                        <w:spacing w:after="120" w:line="240" w:lineRule="auto"/>
                        <w:rPr>
                          <w:rFonts w:cs="Myanmar Text"/>
                          <w:b/>
                          <w:i/>
                          <w:iCs/>
                          <w:sz w:val="20"/>
                          <w:szCs w:val="20"/>
                        </w:rPr>
                      </w:pPr>
                      <w:r w:rsidRPr="00B713C5">
                        <w:rPr>
                          <w:rFonts w:cs="Myanmar Text"/>
                          <w:b/>
                          <w:i/>
                          <w:iCs/>
                          <w:sz w:val="20"/>
                          <w:szCs w:val="20"/>
                          <w:cs/>
                        </w:rPr>
                        <w:t xml:space="preserve">ဗြိတိသျှကောင်စီသရုပ်ဖော်ပုံ၊ ရုပ်ပုံ၊ ဗီဒီယို၊ အသံ၊ ဂရပ်ဖစ်တို့ကို တွဲထားသည့်စာနှင့် ခွဲသုံးခြင်း   </w:t>
                      </w:r>
                    </w:p>
                    <w:p w14:paraId="6E00085E" w14:textId="2BE1DE3D" w:rsidR="00A05AF9" w:rsidRPr="00B713C5" w:rsidRDefault="00A05AF9" w:rsidP="00B713C5">
                      <w:pPr>
                        <w:numPr>
                          <w:ilvl w:val="0"/>
                          <w:numId w:val="3"/>
                        </w:numPr>
                        <w:spacing w:after="120" w:line="240" w:lineRule="auto"/>
                        <w:rPr>
                          <w:i/>
                          <w:iCs/>
                          <w:sz w:val="20"/>
                          <w:szCs w:val="20"/>
                          <w:lang w:val="en-GB"/>
                        </w:rPr>
                      </w:pPr>
                      <w:r w:rsidRPr="00B713C5">
                        <w:rPr>
                          <w:rFonts w:cs="Myanmar Text"/>
                          <w:b/>
                          <w:i/>
                          <w:iCs/>
                          <w:sz w:val="20"/>
                          <w:szCs w:val="20"/>
                          <w:cs/>
                        </w:rPr>
                        <w:t xml:space="preserve">ဗြိတိသျှကောင်စီအကြောင်းအရာမှ </w:t>
                      </w:r>
                      <w:r w:rsidR="00A752E5">
                        <w:rPr>
                          <w:rFonts w:cs="Myanmar Text" w:hint="cs"/>
                          <w:b/>
                          <w:i/>
                          <w:iCs/>
                          <w:sz w:val="20"/>
                          <w:szCs w:val="20"/>
                          <w:cs/>
                        </w:rPr>
                        <w:t>ကုန်</w:t>
                      </w:r>
                      <w:r w:rsidRPr="00B713C5">
                        <w:rPr>
                          <w:rFonts w:cs="Myanmar Text"/>
                          <w:b/>
                          <w:i/>
                          <w:iCs/>
                          <w:sz w:val="20"/>
                          <w:szCs w:val="20"/>
                          <w:cs/>
                        </w:rPr>
                        <w:t xml:space="preserve">အမှတ်တံဆိပ်၊ မူပိုင်ခွင့်နှင့် အခြားပိုင်ဆိုင်မှု သတိပေးချက်ကို တစ်ခုလုံး (သို့) တစ်စိတ်တစ်ပိုင်းဖြုတ်ခြင်း   </w:t>
                      </w:r>
                    </w:p>
                    <w:p w14:paraId="6CD5A645" w14:textId="4F30E8EA" w:rsidR="00A05AF9" w:rsidRPr="00B713C5" w:rsidRDefault="00A05AF9" w:rsidP="00B713C5">
                      <w:pPr>
                        <w:spacing w:after="120" w:line="240" w:lineRule="auto"/>
                        <w:rPr>
                          <w:rFonts w:cs="Myanmar Text"/>
                          <w:b/>
                          <w:i/>
                          <w:iCs/>
                          <w:sz w:val="20"/>
                          <w:szCs w:val="20"/>
                        </w:rPr>
                      </w:pPr>
                      <w:r w:rsidRPr="00B713C5">
                        <w:rPr>
                          <w:rFonts w:cs="Myanmar Text"/>
                          <w:bCs/>
                          <w:i/>
                          <w:iCs/>
                          <w:sz w:val="20"/>
                          <w:szCs w:val="20"/>
                        </w:rPr>
                        <w:t>Terms of Use</w:t>
                      </w:r>
                      <w:r w:rsidRPr="00B713C5">
                        <w:rPr>
                          <w:rFonts w:cs="Myanmar Text"/>
                          <w:bCs/>
                          <w:i/>
                          <w:iCs/>
                          <w:sz w:val="20"/>
                          <w:szCs w:val="20"/>
                          <w:cs/>
                        </w:rPr>
                        <w:t xml:space="preserve"> </w:t>
                      </w:r>
                      <w:r w:rsidRPr="00B713C5">
                        <w:rPr>
                          <w:rFonts w:cs="Myanmar Text"/>
                          <w:b/>
                          <w:i/>
                          <w:iCs/>
                          <w:sz w:val="20"/>
                          <w:szCs w:val="20"/>
                          <w:cs/>
                        </w:rPr>
                        <w:t>မှ</w:t>
                      </w:r>
                      <w:r w:rsidR="00A752E5">
                        <w:rPr>
                          <w:rFonts w:cs="Myanmar Text" w:hint="cs"/>
                          <w:b/>
                          <w:i/>
                          <w:iCs/>
                          <w:sz w:val="20"/>
                          <w:szCs w:val="20"/>
                          <w:cs/>
                        </w:rPr>
                        <w:t xml:space="preserve"> </w:t>
                      </w:r>
                      <w:r w:rsidRPr="00B713C5">
                        <w:rPr>
                          <w:rFonts w:cs="Myanmar Text"/>
                          <w:b/>
                          <w:i/>
                          <w:iCs/>
                          <w:sz w:val="20"/>
                          <w:szCs w:val="20"/>
                          <w:cs/>
                        </w:rPr>
                        <w:t>ခွင့်ပြုမထားသည့် ဗြိတိသျှကောင်စီအကြောင်းအရာများ</w:t>
                      </w:r>
                      <w:r w:rsidR="00A752E5">
                        <w:rPr>
                          <w:rFonts w:cs="Myanmar Text" w:hint="cs"/>
                          <w:b/>
                          <w:i/>
                          <w:iCs/>
                          <w:sz w:val="20"/>
                          <w:szCs w:val="20"/>
                          <w:cs/>
                        </w:rPr>
                        <w:t>ကို</w:t>
                      </w:r>
                      <w:r w:rsidRPr="00B713C5">
                        <w:rPr>
                          <w:rFonts w:cs="Myanmar Text"/>
                          <w:b/>
                          <w:i/>
                          <w:iCs/>
                          <w:sz w:val="20"/>
                          <w:szCs w:val="20"/>
                          <w:cs/>
                        </w:rPr>
                        <w:t xml:space="preserve"> သုံးလိုလျှ</w:t>
                      </w:r>
                      <w:r w:rsidR="00C84BA8" w:rsidRPr="00B713C5">
                        <w:rPr>
                          <w:rFonts w:cs="Myanmar Text"/>
                          <w:b/>
                          <w:i/>
                          <w:iCs/>
                          <w:sz w:val="20"/>
                          <w:szCs w:val="20"/>
                          <w:cs/>
                        </w:rPr>
                        <w:t>င် မိမိတို့ကို ဆက်သွယ်ပြီး သုံး</w:t>
                      </w:r>
                      <w:r w:rsidRPr="00B713C5">
                        <w:rPr>
                          <w:rFonts w:cs="Myanmar Text"/>
                          <w:b/>
                          <w:i/>
                          <w:iCs/>
                          <w:sz w:val="20"/>
                          <w:szCs w:val="20"/>
                          <w:cs/>
                        </w:rPr>
                        <w:t xml:space="preserve">လိုသည့် ရည်ရွယ်ချက်နှင့် အကြောင်းအရာ အသေးစိတ်ကို ရှင်းပြပြီး ခွင့်ပြုချက်ရယူပါ။ </w:t>
                      </w:r>
                    </w:p>
                    <w:p w14:paraId="7C45B96C" w14:textId="22643C11" w:rsidR="00A05AF9" w:rsidRPr="00B713C5" w:rsidRDefault="00A05AF9" w:rsidP="00B713C5">
                      <w:pPr>
                        <w:spacing w:after="120" w:line="240" w:lineRule="auto"/>
                        <w:rPr>
                          <w:i/>
                          <w:iCs/>
                          <w:sz w:val="20"/>
                          <w:szCs w:val="20"/>
                          <w:lang w:val="en-GB"/>
                        </w:rPr>
                      </w:pPr>
                      <w:r w:rsidRPr="00B713C5">
                        <w:rPr>
                          <w:rFonts w:cs="Myanmar Text"/>
                          <w:b/>
                          <w:i/>
                          <w:iCs/>
                          <w:sz w:val="20"/>
                          <w:szCs w:val="20"/>
                          <w:cs/>
                        </w:rPr>
                        <w:t xml:space="preserve">ဗြိတိသျှကောင်စီအကြောင်းအရာများကို ကမ္ဘာတစ်၀န်း မူပိုင်ခွင့် ဥပဒေနှင့် စာချုပ်များဖြင့် ကာကွယ်ထားပါသည်။  </w:t>
                      </w:r>
                    </w:p>
                    <w:p w14:paraId="7891EC11" w14:textId="7A611098" w:rsidR="00A05AF9" w:rsidRPr="00B713C5" w:rsidRDefault="00A05AF9" w:rsidP="00B713C5">
                      <w:pPr>
                        <w:spacing w:after="120" w:line="240" w:lineRule="auto"/>
                        <w:rPr>
                          <w:rFonts w:cs="Myanmar Text"/>
                          <w:iCs/>
                          <w:sz w:val="20"/>
                          <w:szCs w:val="20"/>
                          <w:lang w:val="en-GB"/>
                        </w:rPr>
                      </w:pPr>
                      <w:r w:rsidRPr="00B713C5">
                        <w:rPr>
                          <w:rFonts w:cs="Myanmar Text"/>
                          <w:b/>
                          <w:i/>
                          <w:iCs/>
                          <w:sz w:val="20"/>
                          <w:szCs w:val="20"/>
                        </w:rPr>
                        <w:t xml:space="preserve">Terms of Use </w:t>
                      </w:r>
                      <w:r w:rsidRPr="00B713C5">
                        <w:rPr>
                          <w:rFonts w:cs="Myanmar Text"/>
                          <w:b/>
                          <w:i/>
                          <w:iCs/>
                          <w:sz w:val="20"/>
                          <w:szCs w:val="20"/>
                          <w:cs/>
                        </w:rPr>
                        <w:t xml:space="preserve">အပြည့်အစုံကို </w:t>
                      </w:r>
                      <w:hyperlink r:id="rId52" w:history="1">
                        <w:r w:rsidRPr="00B713C5">
                          <w:rPr>
                            <w:rStyle w:val="Hyperlink"/>
                            <w:sz w:val="20"/>
                            <w:szCs w:val="20"/>
                          </w:rPr>
                          <w:t>https://www.britishcouncil.org/terms</w:t>
                        </w:r>
                      </w:hyperlink>
                      <w:r w:rsidRPr="00B713C5">
                        <w:rPr>
                          <w:rFonts w:cs="Myanmar Text"/>
                          <w:b/>
                          <w:i/>
                          <w:iCs/>
                          <w:sz w:val="20"/>
                          <w:szCs w:val="20"/>
                          <w:cs/>
                        </w:rPr>
                        <w:t>မှာ</w:t>
                      </w:r>
                      <w:r w:rsidR="005D4BBC">
                        <w:rPr>
                          <w:rFonts w:cs="Myanmar Text" w:hint="cs"/>
                          <w:b/>
                          <w:i/>
                          <w:iCs/>
                          <w:sz w:val="20"/>
                          <w:szCs w:val="20"/>
                          <w:cs/>
                        </w:rPr>
                        <w:t xml:space="preserve"> </w:t>
                      </w:r>
                      <w:r w:rsidRPr="00B713C5">
                        <w:rPr>
                          <w:rFonts w:cs="Myanmar Text"/>
                          <w:b/>
                          <w:i/>
                          <w:iCs/>
                          <w:sz w:val="20"/>
                          <w:szCs w:val="20"/>
                          <w:cs/>
                        </w:rPr>
                        <w:t>ကြည့်ပါ</w:t>
                      </w:r>
                      <w:r w:rsidR="005D4BBC">
                        <w:rPr>
                          <w:rFonts w:cs="Myanmar Text" w:hint="cs"/>
                          <w:b/>
                          <w:i/>
                          <w:iCs/>
                          <w:sz w:val="20"/>
                          <w:szCs w:val="20"/>
                          <w:cs/>
                        </w:rPr>
                        <w:t>။</w:t>
                      </w:r>
                    </w:p>
                    <w:p w14:paraId="0993723B" w14:textId="77777777" w:rsidR="00A05AF9" w:rsidRPr="00C315C4" w:rsidRDefault="00A05AF9" w:rsidP="00B713C5">
                      <w:pPr>
                        <w:spacing w:after="120" w:line="240" w:lineRule="auto"/>
                        <w:rPr>
                          <w:i/>
                          <w:iCs/>
                          <w:sz w:val="20"/>
                          <w:szCs w:val="20"/>
                          <w:lang w:val="en-GB"/>
                        </w:rPr>
                      </w:pPr>
                    </w:p>
                    <w:p w14:paraId="09E1CAB2" w14:textId="4D128B09" w:rsidR="00A05AF9" w:rsidRPr="00C315C4" w:rsidRDefault="00A05AF9" w:rsidP="00B713C5">
                      <w:pPr>
                        <w:spacing w:after="120" w:line="240" w:lineRule="auto"/>
                        <w:rPr>
                          <w:sz w:val="20"/>
                          <w:szCs w:val="20"/>
                        </w:rPr>
                      </w:pPr>
                    </w:p>
                  </w:txbxContent>
                </v:textbox>
                <w10:wrap type="square" anchorx="margin"/>
              </v:shape>
            </w:pict>
          </mc:Fallback>
        </mc:AlternateContent>
      </w:r>
      <w:r w:rsidR="00C12F04" w:rsidRPr="00B713C5">
        <w:rPr>
          <w:rFonts w:cs="Myanmar Text"/>
          <w:b/>
          <w:cs/>
        </w:rPr>
        <w:t>ဗြိတိသျှကောင်စီအကြောင်းအရာများကို</w:t>
      </w:r>
      <w:r w:rsidR="00C12F04">
        <w:rPr>
          <w:rFonts w:cs="Myanmar Text" w:hint="cs"/>
          <w:b/>
          <w:sz w:val="20"/>
          <w:szCs w:val="20"/>
          <w:cs/>
        </w:rPr>
        <w:t xml:space="preserve"> </w:t>
      </w:r>
      <w:r w:rsidR="00C12F04" w:rsidRPr="00B713C5">
        <w:rPr>
          <w:rFonts w:cs="Myanmar Text"/>
          <w:b/>
        </w:rPr>
        <w:t>Terms of Use</w:t>
      </w:r>
      <w:r w:rsidR="00C12F04" w:rsidRPr="00B713C5">
        <w:rPr>
          <w:rFonts w:cs="Myanmar Text"/>
          <w:b/>
          <w:cs/>
        </w:rPr>
        <w:t xml:space="preserve"> တွင်ခွင့်ပြုထားခြင်း မရှိသည့်နည်းဖြင့် သုံးလိုလျှင် သင်ဘာလုပ်ဖို့လိုပါသနည်း။</w:t>
      </w:r>
    </w:p>
    <w:p w14:paraId="2BECD42C" w14:textId="7951A8C6" w:rsidR="0030309E" w:rsidRDefault="0030309E" w:rsidP="005B2598">
      <w:r>
        <w:t xml:space="preserve"> </w:t>
      </w:r>
    </w:p>
    <w:p w14:paraId="3FC4E4DF" w14:textId="66A54CEC" w:rsidR="009E7C1D" w:rsidRDefault="009E7C1D" w:rsidP="005B2598"/>
    <w:p w14:paraId="633B9226" w14:textId="46F7F37E" w:rsidR="009E7C1D" w:rsidRDefault="009E7C1D" w:rsidP="005B2598"/>
    <w:p w14:paraId="746E341E" w14:textId="1B87438F" w:rsidR="00FE09B2" w:rsidRDefault="00FE09B2" w:rsidP="00FE09B2"/>
    <w:p w14:paraId="42D25A8F" w14:textId="620ED488" w:rsidR="00FE09B2" w:rsidRDefault="00FE09B2" w:rsidP="00FE09B2">
      <w:pPr>
        <w:rPr>
          <w:rFonts w:cstheme="minorBidi"/>
        </w:rPr>
      </w:pPr>
    </w:p>
    <w:p w14:paraId="5BEAB220" w14:textId="6E84DC0A" w:rsidR="00C315C4" w:rsidRDefault="00C315C4" w:rsidP="00FE09B2">
      <w:pPr>
        <w:rPr>
          <w:rFonts w:cstheme="minorBidi"/>
        </w:rPr>
      </w:pPr>
      <w:r>
        <w:rPr>
          <w:noProof/>
        </w:rPr>
        <w:drawing>
          <wp:anchor distT="0" distB="0" distL="114300" distR="114300" simplePos="0" relativeHeight="251709440" behindDoc="0" locked="0" layoutInCell="1" allowOverlap="1" wp14:anchorId="5B6C9258" wp14:editId="3FD58F9B">
            <wp:simplePos x="0" y="0"/>
            <wp:positionH relativeFrom="margin">
              <wp:posOffset>2018173</wp:posOffset>
            </wp:positionH>
            <wp:positionV relativeFrom="paragraph">
              <wp:posOffset>13858</wp:posOffset>
            </wp:positionV>
            <wp:extent cx="2161828" cy="1644343"/>
            <wp:effectExtent l="19050" t="19050" r="10160" b="13335"/>
            <wp:wrapNone/>
            <wp:docPr id="13" name="Picture 13" descr="Lawyer, Guide Book, Justice, Lega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Lawyer, Guide Book, Justice, Legal"/>
                    <pic:cNvPicPr>
                      <a:picLocks noChangeAspect="1" noChangeArrowheads="1"/>
                    </pic:cNvPicPr>
                  </pic:nvPicPr>
                  <pic:blipFill>
                    <a:blip r:embed="rId53">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ic:blipFill>
                  <pic:spPr bwMode="auto">
                    <a:xfrm>
                      <a:off x="0" y="0"/>
                      <a:ext cx="2161828" cy="1644343"/>
                    </a:xfrm>
                    <a:prstGeom prst="rect">
                      <a:avLst/>
                    </a:prstGeom>
                    <a:noFill/>
                    <a:ln w="22225">
                      <a:solidFill>
                        <a:schemeClr val="tx1"/>
                      </a:solidFill>
                    </a:ln>
                  </pic:spPr>
                </pic:pic>
              </a:graphicData>
            </a:graphic>
            <wp14:sizeRelH relativeFrom="margin">
              <wp14:pctWidth>0</wp14:pctWidth>
            </wp14:sizeRelH>
            <wp14:sizeRelV relativeFrom="margin">
              <wp14:pctHeight>0</wp14:pctHeight>
            </wp14:sizeRelV>
          </wp:anchor>
        </w:drawing>
      </w:r>
    </w:p>
    <w:p w14:paraId="4EDA8CB6" w14:textId="3154FD28" w:rsidR="00C315C4" w:rsidRDefault="00C315C4" w:rsidP="00FE09B2">
      <w:pPr>
        <w:rPr>
          <w:rFonts w:cstheme="minorBidi"/>
        </w:rPr>
      </w:pPr>
    </w:p>
    <w:p w14:paraId="2480B59C" w14:textId="78C3DF7C" w:rsidR="00C315C4" w:rsidRDefault="00C315C4" w:rsidP="00FE09B2">
      <w:pPr>
        <w:rPr>
          <w:rFonts w:cstheme="minorBidi"/>
        </w:rPr>
      </w:pPr>
    </w:p>
    <w:p w14:paraId="0D6192A2" w14:textId="73430A9E" w:rsidR="00C315C4" w:rsidRDefault="00C315C4" w:rsidP="00FE09B2">
      <w:pPr>
        <w:rPr>
          <w:rFonts w:cstheme="minorBidi"/>
        </w:rPr>
      </w:pPr>
    </w:p>
    <w:p w14:paraId="6DFB5152" w14:textId="5D6BB5CB" w:rsidR="00C315C4" w:rsidRDefault="00C315C4" w:rsidP="00FE09B2">
      <w:pPr>
        <w:rPr>
          <w:rFonts w:cstheme="minorBidi"/>
        </w:rPr>
      </w:pPr>
    </w:p>
    <w:p w14:paraId="082A0218" w14:textId="77777777" w:rsidR="00C315C4" w:rsidRPr="00B713C5" w:rsidRDefault="00C315C4" w:rsidP="00FE09B2">
      <w:pPr>
        <w:rPr>
          <w:rFonts w:cstheme="minorBidi"/>
        </w:rPr>
      </w:pPr>
    </w:p>
    <w:p w14:paraId="1AE8FCF0" w14:textId="303AF7DE" w:rsidR="00FE09B2" w:rsidRDefault="00CC0F57" w:rsidP="00FE09B2">
      <w:r w:rsidRPr="008714CE">
        <w:rPr>
          <w:rFonts w:eastAsia="Arial" w:cs="Calibri Light"/>
          <w:bCs/>
          <w:noProof/>
          <w:color w:val="2F5496" w:themeColor="accent1" w:themeShade="BF"/>
          <w:sz w:val="28"/>
          <w:szCs w:val="28"/>
        </w:rPr>
        <mc:AlternateContent>
          <mc:Choice Requires="wps">
            <w:drawing>
              <wp:anchor distT="45720" distB="45720" distL="114300" distR="114300" simplePos="0" relativeHeight="251746304" behindDoc="0" locked="0" layoutInCell="1" allowOverlap="1" wp14:anchorId="7A810FF7" wp14:editId="709280A3">
                <wp:simplePos x="0" y="0"/>
                <wp:positionH relativeFrom="margin">
                  <wp:posOffset>2024156</wp:posOffset>
                </wp:positionH>
                <wp:positionV relativeFrom="paragraph">
                  <wp:posOffset>87480</wp:posOffset>
                </wp:positionV>
                <wp:extent cx="2057400" cy="238125"/>
                <wp:effectExtent l="0" t="0" r="19050" b="28575"/>
                <wp:wrapNone/>
                <wp:docPr id="1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057400" cy="238125"/>
                        </a:xfrm>
                        <a:prstGeom prst="rect">
                          <a:avLst/>
                        </a:prstGeom>
                        <a:solidFill>
                          <a:srgbClr val="FFFFFF"/>
                        </a:solidFill>
                        <a:ln w="9525">
                          <a:solidFill>
                            <a:srgbClr val="000000"/>
                          </a:solidFill>
                          <a:miter lim="800000"/>
                          <a:headEnd/>
                          <a:tailEnd/>
                        </a:ln>
                      </wps:spPr>
                      <wps:txbx>
                        <w:txbxContent>
                          <w:p w14:paraId="56A763FC" w14:textId="77777777" w:rsidR="00A05AF9" w:rsidRPr="008714CE" w:rsidRDefault="00A05AF9" w:rsidP="00CC0F57">
                            <w:pPr>
                              <w:rPr>
                                <w:sz w:val="20"/>
                              </w:rPr>
                            </w:pPr>
                            <w:r>
                              <w:rPr>
                                <w:sz w:val="20"/>
                              </w:rPr>
                              <w:t xml:space="preserve">Adapted from </w:t>
                            </w:r>
                            <w:hyperlink r:id="rId54" w:history="1">
                              <w:r w:rsidRPr="00C12667">
                                <w:rPr>
                                  <w:rStyle w:val="Hyperlink"/>
                                  <w:sz w:val="20"/>
                                </w:rPr>
                                <w:t>https://pixabay.com/</w:t>
                              </w:r>
                            </w:hyperlink>
                            <w:r>
                              <w:rPr>
                                <w:sz w:val="20"/>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A810FF7" id="_x0000_s1043" type="#_x0000_t202" style="position:absolute;margin-left:159.4pt;margin-top:6.9pt;width:162pt;height:18.75pt;z-index:25174630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URjtJAIAAE0EAAAOAAAAZHJzL2Uyb0RvYy54bWysVNtu2zAMfR+wfxD0vtjxkiU14hRdugwD&#10;ugvQ7gNkWY6FSaImKbGzry8lp2l2wR6G+UEgReqQPCS9uh60IgfhvART0ekkp0QYDo00u4p+fdi+&#10;WlLiAzMNU2BERY/C0+v1yxer3paigA5UIxxBEOPL3la0C8GWWeZ5JzTzE7DCoLEFp1lA1e2yxrEe&#10;0bXKijx/k/XgGuuAC+/x9nY00nXCb1vBw+e29SIQVVHMLaTTpbOOZ7ZesXLnmO0kP6XB/iELzaTB&#10;oGeoWxYY2Tv5G5SW3IGHNkw46AzaVnKRasBqpvkv1dx3zIpUC5Lj7Zkm//9g+afDF0dkg72bUWKY&#10;xh49iCGQtzCQItLTW1+i171FvzDgNbqmUr29A/7NEwObjpmduHEO+k6wBtObxpfZxdMRx0eQuv8I&#10;DYZh+wAJaGidjtwhGwTRsU3Hc2tiKhwvi3y+mOVo4mgrXi+nxTyFYOXTa+t8eC9AkyhU1GHrEzo7&#10;3PkQs2Hlk0sM5kHJZiuVSorb1RvlyIHhmGzTd0L/yU0Z0lf0ao6x/w6Rp+9PEFoGnHcldUWXZydW&#10;RtremSZNY2BSjTKmrMyJx0jdSGIY6mHs2CJGiCTX0ByRWQfjfOM+otCB+0FJj7NdUf99z5ygRH0w&#10;2J2r6WwWlyEps/miQMVdWupLCzMcoSoaKBnFTUgLFCkwcINdbGUi+DmTU844s4n3037FpbjUk9fz&#10;X2D9CAAA//8DAFBLAwQUAAYACAAAACEAcAqP498AAAAJAQAADwAAAGRycy9kb3ducmV2LnhtbEyP&#10;QU/DMAyF70j8h8hIXBBLu45SStMJIYHYDQaCa9Z4bUXjlCTryr/HnOBkW+/p+XvVeraDmNCH3pGC&#10;dJGAQGqc6alV8Pb6cFmACFGT0YMjVPCNAdb16UmlS+OO9ILTNraCQyiUWkEX41hKGZoOrQ4LNyKx&#10;tnfe6sinb6Xx+sjhdpDLJMml1T3xh06PeN9h87k9WAXF6mn6CJvs+b3J98NNvLieHr+8Uudn890t&#10;iIhz/DPDLz6jQ81MO3cgE8SgIEsLRo8sZDzZkK+WvOwUXKUZyLqS/xvUPwAAAP//AwBQSwECLQAU&#10;AAYACAAAACEAtoM4kv4AAADhAQAAEwAAAAAAAAAAAAAAAAAAAAAAW0NvbnRlbnRfVHlwZXNdLnht&#10;bFBLAQItABQABgAIAAAAIQA4/SH/1gAAAJQBAAALAAAAAAAAAAAAAAAAAC8BAABfcmVscy8ucmVs&#10;c1BLAQItABQABgAIAAAAIQBVURjtJAIAAE0EAAAOAAAAAAAAAAAAAAAAAC4CAABkcnMvZTJvRG9j&#10;LnhtbFBLAQItABQABgAIAAAAIQBwCo/j3wAAAAkBAAAPAAAAAAAAAAAAAAAAAH4EAABkcnMvZG93&#10;bnJldi54bWxQSwUGAAAAAAQABADzAAAAigUAAAAA&#10;">
                <v:textbox>
                  <w:txbxContent>
                    <w:p w14:paraId="56A763FC" w14:textId="77777777" w:rsidR="00A05AF9" w:rsidRPr="008714CE" w:rsidRDefault="00A05AF9" w:rsidP="00CC0F57">
                      <w:pPr>
                        <w:rPr>
                          <w:sz w:val="20"/>
                        </w:rPr>
                      </w:pPr>
                      <w:r>
                        <w:rPr>
                          <w:sz w:val="20"/>
                        </w:rPr>
                        <w:t xml:space="preserve">Adapted from </w:t>
                      </w:r>
                      <w:hyperlink r:id="rId55" w:history="1">
                        <w:r w:rsidRPr="00C12667">
                          <w:rPr>
                            <w:rStyle w:val="Hyperlink"/>
                            <w:sz w:val="20"/>
                          </w:rPr>
                          <w:t>https://pixabay.com/</w:t>
                        </w:r>
                      </w:hyperlink>
                      <w:r>
                        <w:rPr>
                          <w:sz w:val="20"/>
                        </w:rPr>
                        <w:t xml:space="preserve"> </w:t>
                      </w:r>
                    </w:p>
                  </w:txbxContent>
                </v:textbox>
                <w10:wrap anchorx="margin"/>
              </v:shape>
            </w:pict>
          </mc:Fallback>
        </mc:AlternateContent>
      </w:r>
    </w:p>
    <w:p w14:paraId="773C469F" w14:textId="77777777" w:rsidR="00FE09B2" w:rsidRDefault="00FE09B2" w:rsidP="00FE09B2"/>
    <w:p w14:paraId="678CD1B6" w14:textId="48CAA1AA" w:rsidR="005B2598" w:rsidRPr="00F4614E" w:rsidRDefault="00FE09B2" w:rsidP="00FE09B2">
      <w:pPr>
        <w:jc w:val="center"/>
      </w:pPr>
      <w:r w:rsidRPr="00F4614E">
        <w:rPr>
          <w:rFonts w:ascii="Myanmar Text" w:hAnsi="Myanmar Text" w:cs="Myanmar Text"/>
          <w:cs/>
        </w:rPr>
        <w:t>အဖြေကိုနေ</w:t>
      </w:r>
      <w:r w:rsidRPr="00F4614E">
        <w:rPr>
          <w:rFonts w:ascii="Myanmar Text" w:hAnsi="Myanmar Text" w:cs="Myanmar Text" w:hint="cs"/>
          <w:cs/>
        </w:rPr>
        <w:t>ာက်စာမျက်နှာတွင်စစ်ပါ။</w:t>
      </w:r>
    </w:p>
    <w:tbl>
      <w:tblPr>
        <w:tblpPr w:leftFromText="180" w:rightFromText="180" w:vertAnchor="text" w:horzAnchor="margin" w:tblpY="10"/>
        <w:tblW w:w="9758" w:type="dxa"/>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9758"/>
      </w:tblGrid>
      <w:tr w:rsidR="00CC0F57" w:rsidRPr="00B146BF" w14:paraId="5200F3AA" w14:textId="77777777" w:rsidTr="00B713C5">
        <w:trPr>
          <w:trHeight w:val="13493"/>
        </w:trPr>
        <w:tc>
          <w:tcPr>
            <w:tcW w:w="9758" w:type="dxa"/>
            <w:shd w:val="clear" w:color="auto" w:fill="FFF2CC" w:themeFill="accent4" w:themeFillTint="33"/>
          </w:tcPr>
          <w:p w14:paraId="49439B8E" w14:textId="49EFA716" w:rsidR="004D0DB3" w:rsidRPr="004D0DB3" w:rsidRDefault="004D0DB3" w:rsidP="00D97F85">
            <w:pPr>
              <w:pStyle w:val="Heading3"/>
              <w:rPr>
                <w:sz w:val="26"/>
                <w:szCs w:val="22"/>
                <w:cs/>
              </w:rPr>
            </w:pPr>
            <w:r w:rsidRPr="004D0DB3">
              <w:rPr>
                <w:rFonts w:hint="cs"/>
                <w:sz w:val="26"/>
                <w:szCs w:val="22"/>
                <w:cs/>
              </w:rPr>
              <w:t>၄.၂.၃ တုံ့ပြန်ဖြေကြားခြင်း</w:t>
            </w:r>
          </w:p>
          <w:p w14:paraId="09E9E4FE" w14:textId="5858BB69" w:rsidR="004D0DB3" w:rsidRPr="00B713C5" w:rsidRDefault="004D0DB3" w:rsidP="00B713C5">
            <w:pPr>
              <w:spacing w:after="120" w:line="240" w:lineRule="auto"/>
              <w:rPr>
                <w:rFonts w:cstheme="minorBidi"/>
                <w:sz w:val="20"/>
                <w:szCs w:val="20"/>
              </w:rPr>
            </w:pPr>
            <w:r w:rsidRPr="00B713C5">
              <w:rPr>
                <w:rFonts w:cstheme="minorBidi"/>
                <w:sz w:val="20"/>
                <w:szCs w:val="20"/>
                <w:cs/>
              </w:rPr>
              <w:t>ဗြိတိသျှကောင်စီကို အသိအမှတ်ပြုလျှင် ဗြိတိသျှကောင်စီအကြောင်းအရာများကို ဒေါင်းလုဒ်လုပ်ခြင်း၊ ပုံနှိပ်ခြင်း၊ ဖြန့်ဖြူးခြင်းအပါအ၀င် လုပ်ခွင့်</w:t>
            </w:r>
            <w:r w:rsidR="009E1901" w:rsidRPr="000B7319">
              <w:rPr>
                <w:rFonts w:cstheme="minorBidi" w:hint="cs"/>
                <w:sz w:val="20"/>
                <w:szCs w:val="20"/>
                <w:cs/>
              </w:rPr>
              <w:t>များစွာ</w:t>
            </w:r>
            <w:r w:rsidRPr="00B713C5">
              <w:rPr>
                <w:rFonts w:cstheme="minorBidi"/>
                <w:sz w:val="20"/>
                <w:szCs w:val="20"/>
                <w:cs/>
              </w:rPr>
              <w:t xml:space="preserve">ပေးထားပါသည်။ မူရင်းမူပိုင်ခွင့်ရှိသူကို </w:t>
            </w:r>
            <w:r w:rsidR="007F5F68">
              <w:rPr>
                <w:rFonts w:cstheme="minorBidi" w:hint="cs"/>
                <w:sz w:val="20"/>
                <w:szCs w:val="20"/>
                <w:cs/>
              </w:rPr>
              <w:t>မှတ်တမ်းတင်ဖော်ပြ</w:t>
            </w:r>
            <w:r w:rsidRPr="00B713C5">
              <w:rPr>
                <w:rFonts w:cstheme="minorBidi"/>
                <w:sz w:val="20"/>
                <w:szCs w:val="20"/>
                <w:cs/>
              </w:rPr>
              <w:t>ခြင်းကို အသိအမှတ်ပြုမှု</w:t>
            </w:r>
            <w:r w:rsidR="007F5F68">
              <w:rPr>
                <w:rFonts w:cstheme="minorBidi" w:hint="cs"/>
                <w:sz w:val="20"/>
                <w:szCs w:val="20"/>
                <w:cs/>
              </w:rPr>
              <w:t xml:space="preserve"> </w:t>
            </w:r>
            <w:r w:rsidRPr="00B713C5">
              <w:rPr>
                <w:sz w:val="20"/>
                <w:szCs w:val="20"/>
              </w:rPr>
              <w:t>‘attribution’</w:t>
            </w:r>
            <w:r w:rsidR="007F5F68">
              <w:rPr>
                <w:rFonts w:cstheme="minorBidi" w:hint="cs"/>
                <w:sz w:val="20"/>
                <w:szCs w:val="20"/>
                <w:cs/>
              </w:rPr>
              <w:t xml:space="preserve"> </w:t>
            </w:r>
            <w:r w:rsidRPr="00B713C5">
              <w:rPr>
                <w:rFonts w:cs="Myanmar Text"/>
                <w:sz w:val="20"/>
                <w:szCs w:val="20"/>
                <w:cs/>
              </w:rPr>
              <w:t>ပေးခြင်းဟု</w:t>
            </w:r>
            <w:r w:rsidR="007F5F68">
              <w:rPr>
                <w:rFonts w:cs="Myanmar Text" w:hint="cs"/>
                <w:sz w:val="20"/>
                <w:szCs w:val="20"/>
                <w:cs/>
              </w:rPr>
              <w:t xml:space="preserve"> </w:t>
            </w:r>
            <w:r w:rsidRPr="00B713C5">
              <w:rPr>
                <w:rFonts w:cs="Myanmar Text"/>
                <w:sz w:val="20"/>
                <w:szCs w:val="20"/>
                <w:cs/>
              </w:rPr>
              <w:t>ခေါ်ဆိုသည်။</w:t>
            </w:r>
          </w:p>
          <w:p w14:paraId="63280394" w14:textId="1C99292B" w:rsidR="006B79D0" w:rsidRPr="00B713C5" w:rsidRDefault="004D0DB3" w:rsidP="00B713C5">
            <w:pPr>
              <w:spacing w:after="120" w:line="240" w:lineRule="auto"/>
              <w:rPr>
                <w:rFonts w:cstheme="minorBidi"/>
                <w:sz w:val="20"/>
                <w:szCs w:val="20"/>
              </w:rPr>
            </w:pPr>
            <w:r w:rsidRPr="00B713C5">
              <w:rPr>
                <w:rFonts w:cstheme="minorBidi"/>
                <w:sz w:val="20"/>
                <w:szCs w:val="20"/>
                <w:cs/>
              </w:rPr>
              <w:t xml:space="preserve">သို့ရာတွင် </w:t>
            </w:r>
            <w:r w:rsidR="006B79D0" w:rsidRPr="00B713C5">
              <w:rPr>
                <w:rFonts w:cstheme="minorBidi"/>
                <w:sz w:val="20"/>
                <w:szCs w:val="20"/>
                <w:cs/>
              </w:rPr>
              <w:t xml:space="preserve"> ဗြိတိသျှကောင်စီအကြောင်းအရာကို မည်သည့်နည်းနှင့်မျှ ပြုပြင်ခြင်း၊ တည်းဖြတ်ခြင်း၊ ပြောင်းလဲခြင်း</w:t>
            </w:r>
            <w:r w:rsidR="007F5F68">
              <w:rPr>
                <w:rFonts w:cstheme="minorBidi" w:hint="cs"/>
                <w:sz w:val="20"/>
                <w:szCs w:val="20"/>
                <w:cs/>
              </w:rPr>
              <w:t xml:space="preserve">ကို </w:t>
            </w:r>
            <w:r w:rsidR="006B79D0" w:rsidRPr="00B713C5">
              <w:rPr>
                <w:rFonts w:cstheme="minorBidi"/>
                <w:sz w:val="20"/>
                <w:szCs w:val="20"/>
                <w:cs/>
              </w:rPr>
              <w:t>ခွင့်မ</w:t>
            </w:r>
            <w:r w:rsidR="007F5F68" w:rsidRPr="000B7319">
              <w:rPr>
                <w:rFonts w:cstheme="minorBidi" w:hint="cs"/>
                <w:sz w:val="20"/>
                <w:szCs w:val="20"/>
                <w:cs/>
              </w:rPr>
              <w:t>ပြု</w:t>
            </w:r>
            <w:r w:rsidR="006B79D0" w:rsidRPr="00B713C5">
              <w:rPr>
                <w:rFonts w:cstheme="minorBidi"/>
                <w:sz w:val="20"/>
                <w:szCs w:val="20"/>
                <w:cs/>
              </w:rPr>
              <w:t xml:space="preserve">ပါ။ ထို့အပြင် ဗြိတိသျှကောင်စီအကြောင်းအရာကို </w:t>
            </w:r>
            <w:r w:rsidR="006B79D0" w:rsidRPr="00B713C5">
              <w:rPr>
                <w:sz w:val="20"/>
                <w:szCs w:val="20"/>
              </w:rPr>
              <w:t>“</w:t>
            </w:r>
            <w:r w:rsidR="006B79D0" w:rsidRPr="00B713C5">
              <w:rPr>
                <w:rFonts w:ascii="Myanmar Text" w:hAnsi="Myanmar Text" w:cs="Myanmar Text"/>
                <w:i/>
                <w:sz w:val="20"/>
                <w:szCs w:val="20"/>
                <w:cs/>
              </w:rPr>
              <w:t>စီးပွားဖြစ်</w:t>
            </w:r>
            <w:r w:rsidR="006B79D0" w:rsidRPr="00B713C5">
              <w:rPr>
                <w:i/>
                <w:sz w:val="20"/>
                <w:szCs w:val="20"/>
              </w:rPr>
              <w:t>”</w:t>
            </w:r>
            <w:r w:rsidR="006B79D0" w:rsidRPr="00B713C5">
              <w:rPr>
                <w:rFonts w:ascii="Myanmar Text" w:hAnsi="Myanmar Text" w:cs="Myanmar Text"/>
                <w:i/>
                <w:sz w:val="20"/>
                <w:szCs w:val="20"/>
                <w:cs/>
              </w:rPr>
              <w:t>သုံးခွင့်မပေးပါ</w:t>
            </w:r>
            <w:r w:rsidR="009C46A9">
              <w:rPr>
                <w:rFonts w:ascii="Myanmar Text" w:hAnsi="Myanmar Text" w:cs="Myanmar Text" w:hint="cs"/>
                <w:i/>
                <w:sz w:val="20"/>
                <w:szCs w:val="20"/>
                <w:cs/>
              </w:rPr>
              <w:t>။</w:t>
            </w:r>
            <w:r w:rsidR="006B79D0" w:rsidRPr="00B713C5">
              <w:rPr>
                <w:rFonts w:ascii="Myanmar Text" w:hAnsi="Myanmar Text" w:cs="Myanmar Text"/>
                <w:i/>
                <w:sz w:val="20"/>
                <w:szCs w:val="20"/>
                <w:cs/>
              </w:rPr>
              <w:t xml:space="preserve"> ဆိုလိုသည်မှာ </w:t>
            </w:r>
            <w:r w:rsidR="006B79D0" w:rsidRPr="00B713C5">
              <w:rPr>
                <w:rFonts w:cstheme="minorBidi"/>
                <w:sz w:val="20"/>
                <w:szCs w:val="20"/>
                <w:cs/>
              </w:rPr>
              <w:t>ဗြိတိသျှကောင်စီ</w:t>
            </w:r>
            <w:r w:rsidR="009C46A9">
              <w:rPr>
                <w:rFonts w:cstheme="minorBidi" w:hint="cs"/>
                <w:sz w:val="20"/>
                <w:szCs w:val="20"/>
                <w:cs/>
              </w:rPr>
              <w:t xml:space="preserve"> </w:t>
            </w:r>
            <w:r w:rsidR="006B79D0" w:rsidRPr="00B713C5">
              <w:rPr>
                <w:rFonts w:cstheme="minorBidi"/>
                <w:sz w:val="20"/>
                <w:szCs w:val="20"/>
                <w:cs/>
              </w:rPr>
              <w:t xml:space="preserve">အရင်းအမြစ်ဖြင့် </w:t>
            </w:r>
            <w:r w:rsidR="009953A0" w:rsidRPr="00B713C5">
              <w:rPr>
                <w:rFonts w:cstheme="minorBidi"/>
                <w:sz w:val="20"/>
                <w:szCs w:val="20"/>
                <w:cs/>
              </w:rPr>
              <w:t>စီးပွားရှာ</w:t>
            </w:r>
            <w:r w:rsidR="006B79D0" w:rsidRPr="00B713C5">
              <w:rPr>
                <w:rFonts w:cstheme="minorBidi"/>
                <w:sz w:val="20"/>
                <w:szCs w:val="20"/>
                <w:cs/>
              </w:rPr>
              <w:t>၍မရပါ။</w:t>
            </w:r>
          </w:p>
          <w:p w14:paraId="199F0622" w14:textId="2BE789B1" w:rsidR="00CC0F57" w:rsidRPr="00B713C5" w:rsidRDefault="006B79D0" w:rsidP="00B713C5">
            <w:pPr>
              <w:spacing w:after="0" w:line="240" w:lineRule="auto"/>
              <w:rPr>
                <w:rFonts w:cstheme="minorBidi"/>
                <w:sz w:val="20"/>
                <w:szCs w:val="20"/>
              </w:rPr>
            </w:pPr>
            <w:r w:rsidRPr="00B713C5">
              <w:rPr>
                <w:sz w:val="20"/>
                <w:szCs w:val="20"/>
              </w:rPr>
              <w:t>Terms of Use</w:t>
            </w:r>
            <w:r w:rsidRPr="00B713C5">
              <w:rPr>
                <w:rFonts w:cstheme="minorBidi"/>
                <w:sz w:val="20"/>
                <w:szCs w:val="20"/>
                <w:cs/>
              </w:rPr>
              <w:t xml:space="preserve"> (သုံးစွဲမှုအတွက်သတ်မှတ်ချက်</w:t>
            </w:r>
            <w:r w:rsidR="009C46A9">
              <w:rPr>
                <w:rFonts w:cstheme="minorBidi" w:hint="cs"/>
                <w:sz w:val="20"/>
                <w:szCs w:val="20"/>
                <w:cs/>
              </w:rPr>
              <w:t>များ</w:t>
            </w:r>
            <w:r w:rsidRPr="00B713C5">
              <w:rPr>
                <w:rFonts w:cstheme="minorBidi"/>
                <w:sz w:val="20"/>
                <w:szCs w:val="20"/>
                <w:cs/>
              </w:rPr>
              <w:t xml:space="preserve">)တွင် ခွင့်ပြုမထားသည့်နည်းဖြင့် ဗြိတိသျှကောင်စီအကြာင်းအရာကို သုံးလိုလျှင် ဗြိတိသျှကောင်စီကို ဆက်သွယ်ရန်လိုအပ်ပါမည် - </w:t>
            </w:r>
            <w:hyperlink r:id="rId56" w:history="1">
              <w:r w:rsidR="00CC0F57" w:rsidRPr="00B713C5">
                <w:rPr>
                  <w:rStyle w:val="Hyperlink"/>
                  <w:sz w:val="20"/>
                  <w:szCs w:val="20"/>
                </w:rPr>
                <w:t>https://www.britishcouncil.org/contact/webform</w:t>
              </w:r>
            </w:hyperlink>
            <w:r w:rsidR="00CC0F57" w:rsidRPr="00B713C5">
              <w:rPr>
                <w:sz w:val="20"/>
                <w:szCs w:val="20"/>
              </w:rPr>
              <w:t>.</w:t>
            </w:r>
          </w:p>
          <w:tbl>
            <w:tblPr>
              <w:tblStyle w:val="TableGrid"/>
              <w:tblpPr w:leftFromText="180" w:rightFromText="180" w:vertAnchor="text" w:horzAnchor="margin" w:tblpY="-167"/>
              <w:tblOverlap w:val="never"/>
              <w:tblW w:w="9530" w:type="dxa"/>
              <w:tblLook w:val="04A0" w:firstRow="1" w:lastRow="0" w:firstColumn="1" w:lastColumn="0" w:noHBand="0" w:noVBand="1"/>
            </w:tblPr>
            <w:tblGrid>
              <w:gridCol w:w="3184"/>
              <w:gridCol w:w="3173"/>
              <w:gridCol w:w="3173"/>
            </w:tblGrid>
            <w:tr w:rsidR="00BD7779" w:rsidRPr="00B146BF" w14:paraId="45442CA1" w14:textId="77777777" w:rsidTr="00D97F85">
              <w:trPr>
                <w:trHeight w:val="533"/>
              </w:trPr>
              <w:tc>
                <w:tcPr>
                  <w:tcW w:w="3184" w:type="dxa"/>
                  <w:shd w:val="clear" w:color="auto" w:fill="9CC2E5" w:themeFill="accent5" w:themeFillTint="99"/>
                </w:tcPr>
                <w:p w14:paraId="17FA3E8E" w14:textId="48DDE9BB" w:rsidR="00BD7779" w:rsidRPr="00244969" w:rsidRDefault="00BD7779" w:rsidP="00BD7779">
                  <w:pPr>
                    <w:jc w:val="center"/>
                    <w:rPr>
                      <w:b/>
                      <w:sz w:val="20"/>
                      <w:szCs w:val="20"/>
                    </w:rPr>
                  </w:pPr>
                  <w:r w:rsidRPr="00244969">
                    <w:rPr>
                      <w:rFonts w:ascii="Myanmar Text" w:hAnsi="Myanmar Text" w:cs="Myanmar Text"/>
                      <w:bCs/>
                      <w:sz w:val="20"/>
                      <w:szCs w:val="20"/>
                      <w:cs/>
                    </w:rPr>
                    <w:t>လုပ်ရပ်</w:t>
                  </w:r>
                </w:p>
              </w:tc>
              <w:tc>
                <w:tcPr>
                  <w:tcW w:w="3173" w:type="dxa"/>
                  <w:shd w:val="clear" w:color="auto" w:fill="A8D08D" w:themeFill="accent6" w:themeFillTint="99"/>
                  <w:vAlign w:val="center"/>
                </w:tcPr>
                <w:p w14:paraId="763E942A" w14:textId="6A44F82B" w:rsidR="00BD7779" w:rsidRPr="00244969" w:rsidRDefault="00BD7779" w:rsidP="00BD7779">
                  <w:pPr>
                    <w:jc w:val="center"/>
                    <w:rPr>
                      <w:b/>
                      <w:sz w:val="20"/>
                      <w:szCs w:val="20"/>
                    </w:rPr>
                  </w:pPr>
                  <w:r w:rsidRPr="00244969">
                    <w:rPr>
                      <w:rFonts w:ascii="Myanmar Text" w:hAnsi="Myanmar Text" w:cs="Myanmar Text"/>
                      <w:bCs/>
                      <w:sz w:val="20"/>
                      <w:szCs w:val="20"/>
                      <w:cs/>
                    </w:rPr>
                    <w:t>ခွင့်ပြုသည်</w:t>
                  </w:r>
                </w:p>
              </w:tc>
              <w:tc>
                <w:tcPr>
                  <w:tcW w:w="3173" w:type="dxa"/>
                  <w:shd w:val="clear" w:color="auto" w:fill="F4B083" w:themeFill="accent2" w:themeFillTint="99"/>
                  <w:vAlign w:val="center"/>
                </w:tcPr>
                <w:p w14:paraId="59C71381" w14:textId="36F9588F" w:rsidR="00BD7779" w:rsidRPr="00244969" w:rsidRDefault="00BD7779" w:rsidP="00BD7779">
                  <w:pPr>
                    <w:jc w:val="center"/>
                    <w:rPr>
                      <w:b/>
                      <w:sz w:val="20"/>
                      <w:szCs w:val="20"/>
                    </w:rPr>
                  </w:pPr>
                  <w:r w:rsidRPr="00244969">
                    <w:rPr>
                      <w:rFonts w:ascii="Myanmar Text" w:hAnsi="Myanmar Text" w:cs="Myanmar Text"/>
                      <w:bCs/>
                      <w:sz w:val="20"/>
                      <w:szCs w:val="20"/>
                      <w:cs/>
                    </w:rPr>
                    <w:t>ခ</w:t>
                  </w:r>
                  <w:r w:rsidRPr="00244969">
                    <w:rPr>
                      <w:rFonts w:ascii="Myanmar Text" w:hAnsi="Myanmar Text" w:cs="Myanmar Text" w:hint="cs"/>
                      <w:bCs/>
                      <w:sz w:val="20"/>
                      <w:szCs w:val="20"/>
                      <w:cs/>
                    </w:rPr>
                    <w:t>ွင့်မပြုပါ</w:t>
                  </w:r>
                </w:p>
              </w:tc>
            </w:tr>
            <w:tr w:rsidR="00BD7779" w:rsidRPr="00244969" w14:paraId="6E66E190" w14:textId="77777777" w:rsidTr="00D97F85">
              <w:trPr>
                <w:trHeight w:val="515"/>
              </w:trPr>
              <w:tc>
                <w:tcPr>
                  <w:tcW w:w="3184" w:type="dxa"/>
                  <w:shd w:val="clear" w:color="auto" w:fill="D9E2F3" w:themeFill="accent1" w:themeFillTint="33"/>
                </w:tcPr>
                <w:p w14:paraId="6371047D" w14:textId="704DB6B6" w:rsidR="00BD7779" w:rsidRPr="00244969" w:rsidRDefault="00BD7779" w:rsidP="00BD7779">
                  <w:pPr>
                    <w:rPr>
                      <w:b/>
                      <w:sz w:val="18"/>
                      <w:szCs w:val="18"/>
                    </w:rPr>
                  </w:pPr>
                  <w:r w:rsidRPr="00244969">
                    <w:rPr>
                      <w:rFonts w:cs="Myanmar Text"/>
                      <w:bCs/>
                      <w:sz w:val="18"/>
                      <w:szCs w:val="18"/>
                      <w:cs/>
                    </w:rPr>
                    <w:t>ဒေ</w:t>
                  </w:r>
                  <w:r w:rsidRPr="00244969">
                    <w:rPr>
                      <w:rFonts w:cs="Myanmar Text" w:hint="cs"/>
                      <w:bCs/>
                      <w:sz w:val="18"/>
                      <w:szCs w:val="18"/>
                      <w:cs/>
                    </w:rPr>
                    <w:t>ါင်းလုဒ်ဆွဲခြင်း</w:t>
                  </w:r>
                </w:p>
              </w:tc>
              <w:tc>
                <w:tcPr>
                  <w:tcW w:w="3173" w:type="dxa"/>
                  <w:shd w:val="clear" w:color="auto" w:fill="FFFFFF" w:themeFill="background1"/>
                </w:tcPr>
                <w:p w14:paraId="01C60DC0" w14:textId="77777777" w:rsidR="00BD7779" w:rsidRPr="00244969" w:rsidRDefault="00BD7779" w:rsidP="00BD7779">
                  <w:pPr>
                    <w:jc w:val="center"/>
                    <w:rPr>
                      <w:sz w:val="18"/>
                      <w:szCs w:val="18"/>
                    </w:rPr>
                  </w:pPr>
                  <w:r w:rsidRPr="00244969">
                    <w:rPr>
                      <w:rFonts w:ascii="Segoe UI Emoji" w:hAnsi="Segoe UI Emoji" w:cs="Segoe UI Emoji"/>
                      <w:color w:val="202124"/>
                      <w:sz w:val="18"/>
                      <w:szCs w:val="18"/>
                      <w:shd w:val="clear" w:color="auto" w:fill="FFFFFF"/>
                    </w:rPr>
                    <w:t>✔</w:t>
                  </w:r>
                </w:p>
              </w:tc>
              <w:tc>
                <w:tcPr>
                  <w:tcW w:w="3173" w:type="dxa"/>
                  <w:shd w:val="clear" w:color="auto" w:fill="FFFFFF" w:themeFill="background1"/>
                </w:tcPr>
                <w:p w14:paraId="260A262A" w14:textId="77777777" w:rsidR="00BD7779" w:rsidRPr="00244969" w:rsidRDefault="00BD7779" w:rsidP="00BD7779">
                  <w:pPr>
                    <w:jc w:val="center"/>
                    <w:rPr>
                      <w:sz w:val="18"/>
                      <w:szCs w:val="18"/>
                    </w:rPr>
                  </w:pPr>
                </w:p>
              </w:tc>
            </w:tr>
            <w:tr w:rsidR="00BD7779" w:rsidRPr="00244969" w14:paraId="499870C6" w14:textId="77777777" w:rsidTr="00D97F85">
              <w:trPr>
                <w:trHeight w:val="533"/>
              </w:trPr>
              <w:tc>
                <w:tcPr>
                  <w:tcW w:w="3184" w:type="dxa"/>
                  <w:shd w:val="clear" w:color="auto" w:fill="D9E2F3" w:themeFill="accent1" w:themeFillTint="33"/>
                </w:tcPr>
                <w:p w14:paraId="7BE84D04" w14:textId="46FF6C4D" w:rsidR="00BD7779" w:rsidRPr="00244969" w:rsidRDefault="00BD7779" w:rsidP="00BD7779">
                  <w:pPr>
                    <w:rPr>
                      <w:b/>
                      <w:sz w:val="18"/>
                      <w:szCs w:val="18"/>
                    </w:rPr>
                  </w:pPr>
                  <w:r w:rsidRPr="00244969">
                    <w:rPr>
                      <w:rFonts w:cs="Myanmar Text"/>
                      <w:bCs/>
                      <w:sz w:val="18"/>
                      <w:szCs w:val="18"/>
                      <w:cs/>
                    </w:rPr>
                    <w:t>ကေ</w:t>
                  </w:r>
                  <w:r w:rsidRPr="00244969">
                    <w:rPr>
                      <w:rFonts w:cs="Myanmar Text" w:hint="cs"/>
                      <w:bCs/>
                      <w:sz w:val="18"/>
                      <w:szCs w:val="18"/>
                      <w:cs/>
                    </w:rPr>
                    <w:t>ာ်ပီကူးခြင်း</w:t>
                  </w:r>
                </w:p>
              </w:tc>
              <w:tc>
                <w:tcPr>
                  <w:tcW w:w="3173" w:type="dxa"/>
                  <w:shd w:val="clear" w:color="auto" w:fill="FFFFFF" w:themeFill="background1"/>
                </w:tcPr>
                <w:p w14:paraId="19DF8E76" w14:textId="77777777" w:rsidR="00BD7779" w:rsidRPr="00244969" w:rsidRDefault="00BD7779" w:rsidP="00BD7779">
                  <w:pPr>
                    <w:jc w:val="center"/>
                    <w:rPr>
                      <w:sz w:val="18"/>
                      <w:szCs w:val="18"/>
                    </w:rPr>
                  </w:pPr>
                  <w:r w:rsidRPr="00244969">
                    <w:rPr>
                      <w:rFonts w:ascii="Segoe UI Emoji" w:hAnsi="Segoe UI Emoji" w:cs="Segoe UI Emoji"/>
                      <w:color w:val="202124"/>
                      <w:sz w:val="18"/>
                      <w:szCs w:val="18"/>
                      <w:shd w:val="clear" w:color="auto" w:fill="FFFFFF"/>
                    </w:rPr>
                    <w:t>✔</w:t>
                  </w:r>
                </w:p>
              </w:tc>
              <w:tc>
                <w:tcPr>
                  <w:tcW w:w="3173" w:type="dxa"/>
                  <w:shd w:val="clear" w:color="auto" w:fill="FFFFFF" w:themeFill="background1"/>
                </w:tcPr>
                <w:p w14:paraId="30691006" w14:textId="77777777" w:rsidR="00BD7779" w:rsidRPr="00244969" w:rsidRDefault="00BD7779" w:rsidP="00BD7779">
                  <w:pPr>
                    <w:jc w:val="center"/>
                    <w:rPr>
                      <w:sz w:val="18"/>
                      <w:szCs w:val="18"/>
                    </w:rPr>
                  </w:pPr>
                </w:p>
              </w:tc>
            </w:tr>
            <w:tr w:rsidR="00BD7779" w:rsidRPr="00244969" w14:paraId="46F514E9" w14:textId="77777777" w:rsidTr="00D97F85">
              <w:trPr>
                <w:trHeight w:val="533"/>
              </w:trPr>
              <w:tc>
                <w:tcPr>
                  <w:tcW w:w="3184" w:type="dxa"/>
                  <w:shd w:val="clear" w:color="auto" w:fill="D9E2F3" w:themeFill="accent1" w:themeFillTint="33"/>
                </w:tcPr>
                <w:p w14:paraId="782B376A" w14:textId="76B143DA" w:rsidR="00BD7779" w:rsidRPr="00244969" w:rsidRDefault="00BD7779" w:rsidP="00BD7779">
                  <w:pPr>
                    <w:rPr>
                      <w:b/>
                      <w:sz w:val="18"/>
                      <w:szCs w:val="18"/>
                    </w:rPr>
                  </w:pPr>
                  <w:r w:rsidRPr="00244969">
                    <w:rPr>
                      <w:rFonts w:cs="Myanmar Text"/>
                      <w:bCs/>
                      <w:sz w:val="18"/>
                      <w:szCs w:val="18"/>
                      <w:cs/>
                    </w:rPr>
                    <w:t>န</w:t>
                  </w:r>
                  <w:r w:rsidRPr="00244969">
                    <w:rPr>
                      <w:rFonts w:cs="Myanmar Text" w:hint="cs"/>
                      <w:bCs/>
                      <w:sz w:val="18"/>
                      <w:szCs w:val="18"/>
                      <w:cs/>
                    </w:rPr>
                    <w:t>ားထောင်ခြင်း</w:t>
                  </w:r>
                </w:p>
              </w:tc>
              <w:tc>
                <w:tcPr>
                  <w:tcW w:w="3173" w:type="dxa"/>
                  <w:shd w:val="clear" w:color="auto" w:fill="FFFFFF" w:themeFill="background1"/>
                </w:tcPr>
                <w:p w14:paraId="2CF9D565" w14:textId="77777777" w:rsidR="00BD7779" w:rsidRPr="00244969" w:rsidRDefault="00BD7779" w:rsidP="00BD7779">
                  <w:pPr>
                    <w:jc w:val="center"/>
                    <w:rPr>
                      <w:sz w:val="18"/>
                      <w:szCs w:val="18"/>
                    </w:rPr>
                  </w:pPr>
                  <w:r w:rsidRPr="00244969">
                    <w:rPr>
                      <w:rFonts w:ascii="Segoe UI Emoji" w:hAnsi="Segoe UI Emoji" w:cs="Segoe UI Emoji"/>
                      <w:color w:val="202124"/>
                      <w:sz w:val="18"/>
                      <w:szCs w:val="18"/>
                      <w:shd w:val="clear" w:color="auto" w:fill="FFFFFF"/>
                    </w:rPr>
                    <w:t>✔</w:t>
                  </w:r>
                </w:p>
              </w:tc>
              <w:tc>
                <w:tcPr>
                  <w:tcW w:w="3173" w:type="dxa"/>
                  <w:shd w:val="clear" w:color="auto" w:fill="FFFFFF" w:themeFill="background1"/>
                </w:tcPr>
                <w:p w14:paraId="077C4F26" w14:textId="77777777" w:rsidR="00BD7779" w:rsidRPr="00244969" w:rsidRDefault="00BD7779" w:rsidP="00BD7779">
                  <w:pPr>
                    <w:jc w:val="center"/>
                    <w:rPr>
                      <w:sz w:val="18"/>
                      <w:szCs w:val="18"/>
                    </w:rPr>
                  </w:pPr>
                </w:p>
              </w:tc>
            </w:tr>
            <w:tr w:rsidR="00BD7779" w:rsidRPr="00244969" w14:paraId="6DEC3DDF" w14:textId="77777777" w:rsidTr="00D97F85">
              <w:trPr>
                <w:trHeight w:val="515"/>
              </w:trPr>
              <w:tc>
                <w:tcPr>
                  <w:tcW w:w="3184" w:type="dxa"/>
                  <w:shd w:val="clear" w:color="auto" w:fill="D9E2F3" w:themeFill="accent1" w:themeFillTint="33"/>
                </w:tcPr>
                <w:p w14:paraId="432FF9A6" w14:textId="4EB4150F" w:rsidR="00BD7779" w:rsidRPr="00244969" w:rsidRDefault="00BD7779" w:rsidP="00BD7779">
                  <w:pPr>
                    <w:rPr>
                      <w:b/>
                      <w:sz w:val="18"/>
                      <w:szCs w:val="18"/>
                    </w:rPr>
                  </w:pPr>
                  <w:r w:rsidRPr="00244969">
                    <w:rPr>
                      <w:rFonts w:cs="Myanmar Text"/>
                      <w:bCs/>
                      <w:sz w:val="18"/>
                      <w:szCs w:val="18"/>
                      <w:cs/>
                    </w:rPr>
                    <w:t>ကြည</w:t>
                  </w:r>
                  <w:r w:rsidRPr="00244969">
                    <w:rPr>
                      <w:rFonts w:cs="Myanmar Text" w:hint="cs"/>
                      <w:bCs/>
                      <w:sz w:val="18"/>
                      <w:szCs w:val="18"/>
                      <w:cs/>
                    </w:rPr>
                    <w:t>့်ခြင်း</w:t>
                  </w:r>
                </w:p>
              </w:tc>
              <w:tc>
                <w:tcPr>
                  <w:tcW w:w="3173" w:type="dxa"/>
                  <w:shd w:val="clear" w:color="auto" w:fill="FFFFFF" w:themeFill="background1"/>
                </w:tcPr>
                <w:p w14:paraId="22892854" w14:textId="77777777" w:rsidR="00BD7779" w:rsidRPr="00244969" w:rsidRDefault="00BD7779" w:rsidP="00BD7779">
                  <w:pPr>
                    <w:jc w:val="center"/>
                    <w:rPr>
                      <w:sz w:val="18"/>
                      <w:szCs w:val="18"/>
                    </w:rPr>
                  </w:pPr>
                  <w:r w:rsidRPr="00244969">
                    <w:rPr>
                      <w:rFonts w:ascii="Segoe UI Emoji" w:hAnsi="Segoe UI Emoji" w:cs="Segoe UI Emoji"/>
                      <w:color w:val="202124"/>
                      <w:sz w:val="18"/>
                      <w:szCs w:val="18"/>
                      <w:shd w:val="clear" w:color="auto" w:fill="FFFFFF"/>
                    </w:rPr>
                    <w:t>✔</w:t>
                  </w:r>
                </w:p>
              </w:tc>
              <w:tc>
                <w:tcPr>
                  <w:tcW w:w="3173" w:type="dxa"/>
                  <w:shd w:val="clear" w:color="auto" w:fill="FFFFFF" w:themeFill="background1"/>
                </w:tcPr>
                <w:p w14:paraId="02DCDBE3" w14:textId="77777777" w:rsidR="00BD7779" w:rsidRPr="00244969" w:rsidRDefault="00BD7779" w:rsidP="00BD7779">
                  <w:pPr>
                    <w:jc w:val="center"/>
                    <w:rPr>
                      <w:sz w:val="18"/>
                      <w:szCs w:val="18"/>
                    </w:rPr>
                  </w:pPr>
                </w:p>
              </w:tc>
            </w:tr>
            <w:tr w:rsidR="00BD7779" w:rsidRPr="00244969" w14:paraId="79D0613C" w14:textId="77777777" w:rsidTr="00D97F85">
              <w:trPr>
                <w:trHeight w:val="533"/>
              </w:trPr>
              <w:tc>
                <w:tcPr>
                  <w:tcW w:w="3184" w:type="dxa"/>
                  <w:shd w:val="clear" w:color="auto" w:fill="D9E2F3" w:themeFill="accent1" w:themeFillTint="33"/>
                </w:tcPr>
                <w:p w14:paraId="1B0E8CE0" w14:textId="1965C115" w:rsidR="00BD7779" w:rsidRPr="00244969" w:rsidRDefault="00BD7779" w:rsidP="00BD7779">
                  <w:pPr>
                    <w:rPr>
                      <w:b/>
                      <w:sz w:val="18"/>
                      <w:szCs w:val="18"/>
                    </w:rPr>
                  </w:pPr>
                  <w:r w:rsidRPr="00244969">
                    <w:rPr>
                      <w:rFonts w:cs="Myanmar Text"/>
                      <w:bCs/>
                      <w:sz w:val="18"/>
                      <w:szCs w:val="18"/>
                      <w:cs/>
                    </w:rPr>
                    <w:t>လူမှုမီဒီယ</w:t>
                  </w:r>
                  <w:r w:rsidRPr="00244969">
                    <w:rPr>
                      <w:rFonts w:cs="Myanmar Text" w:hint="cs"/>
                      <w:bCs/>
                      <w:sz w:val="18"/>
                      <w:szCs w:val="18"/>
                      <w:cs/>
                    </w:rPr>
                    <w:t>ာပေါ်ဖြန့်ခြင်း</w:t>
                  </w:r>
                </w:p>
              </w:tc>
              <w:tc>
                <w:tcPr>
                  <w:tcW w:w="3173" w:type="dxa"/>
                  <w:shd w:val="clear" w:color="auto" w:fill="FFFFFF" w:themeFill="background1"/>
                </w:tcPr>
                <w:p w14:paraId="183F3755" w14:textId="77777777" w:rsidR="00BD7779" w:rsidRPr="00244969" w:rsidRDefault="00BD7779" w:rsidP="00BD7779">
                  <w:pPr>
                    <w:jc w:val="center"/>
                    <w:rPr>
                      <w:sz w:val="18"/>
                      <w:szCs w:val="18"/>
                    </w:rPr>
                  </w:pPr>
                  <w:r w:rsidRPr="00244969">
                    <w:rPr>
                      <w:rFonts w:ascii="Segoe UI Emoji" w:hAnsi="Segoe UI Emoji" w:cs="Segoe UI Emoji"/>
                      <w:color w:val="202124"/>
                      <w:sz w:val="18"/>
                      <w:szCs w:val="18"/>
                      <w:shd w:val="clear" w:color="auto" w:fill="FFFFFF"/>
                    </w:rPr>
                    <w:t>✔</w:t>
                  </w:r>
                </w:p>
              </w:tc>
              <w:tc>
                <w:tcPr>
                  <w:tcW w:w="3173" w:type="dxa"/>
                  <w:shd w:val="clear" w:color="auto" w:fill="FFFFFF" w:themeFill="background1"/>
                </w:tcPr>
                <w:p w14:paraId="4C3A7612" w14:textId="77777777" w:rsidR="00BD7779" w:rsidRPr="00244969" w:rsidRDefault="00BD7779" w:rsidP="00BD7779">
                  <w:pPr>
                    <w:jc w:val="center"/>
                    <w:rPr>
                      <w:sz w:val="18"/>
                      <w:szCs w:val="18"/>
                    </w:rPr>
                  </w:pPr>
                </w:p>
              </w:tc>
            </w:tr>
            <w:tr w:rsidR="00BD7779" w:rsidRPr="00244969" w14:paraId="5A418BDF" w14:textId="77777777" w:rsidTr="00D97F85">
              <w:trPr>
                <w:trHeight w:val="533"/>
              </w:trPr>
              <w:tc>
                <w:tcPr>
                  <w:tcW w:w="3184" w:type="dxa"/>
                  <w:shd w:val="clear" w:color="auto" w:fill="D9E2F3" w:themeFill="accent1" w:themeFillTint="33"/>
                </w:tcPr>
                <w:p w14:paraId="4A2F2CB0" w14:textId="586D46DC" w:rsidR="00BD7779" w:rsidRPr="00244969" w:rsidRDefault="00BD7779" w:rsidP="00BD7779">
                  <w:pPr>
                    <w:rPr>
                      <w:b/>
                      <w:sz w:val="18"/>
                      <w:szCs w:val="18"/>
                    </w:rPr>
                  </w:pPr>
                  <w:r w:rsidRPr="00244969">
                    <w:rPr>
                      <w:rFonts w:cs="Myanmar Text" w:hint="cs"/>
                      <w:bCs/>
                      <w:sz w:val="18"/>
                      <w:szCs w:val="18"/>
                      <w:cs/>
                    </w:rPr>
                    <w:t>ပြုပြင်သုံးစွဲခြင်း</w:t>
                  </w:r>
                </w:p>
              </w:tc>
              <w:tc>
                <w:tcPr>
                  <w:tcW w:w="3173" w:type="dxa"/>
                  <w:shd w:val="clear" w:color="auto" w:fill="FFFFFF" w:themeFill="background1"/>
                </w:tcPr>
                <w:p w14:paraId="0ED23960" w14:textId="77777777" w:rsidR="00BD7779" w:rsidRPr="00244969" w:rsidRDefault="00BD7779" w:rsidP="00BD7779">
                  <w:pPr>
                    <w:jc w:val="center"/>
                    <w:rPr>
                      <w:sz w:val="18"/>
                      <w:szCs w:val="18"/>
                    </w:rPr>
                  </w:pPr>
                </w:p>
              </w:tc>
              <w:tc>
                <w:tcPr>
                  <w:tcW w:w="3173" w:type="dxa"/>
                  <w:shd w:val="clear" w:color="auto" w:fill="FFFFFF" w:themeFill="background1"/>
                </w:tcPr>
                <w:p w14:paraId="31EFDEC2" w14:textId="77777777" w:rsidR="00BD7779" w:rsidRPr="00244969" w:rsidRDefault="00BD7779" w:rsidP="00BD7779">
                  <w:pPr>
                    <w:jc w:val="center"/>
                    <w:rPr>
                      <w:sz w:val="18"/>
                      <w:szCs w:val="18"/>
                    </w:rPr>
                  </w:pPr>
                  <w:r w:rsidRPr="00244969">
                    <w:rPr>
                      <w:rFonts w:ascii="Segoe UI Emoji" w:hAnsi="Segoe UI Emoji" w:cs="Segoe UI Emoji"/>
                      <w:color w:val="202124"/>
                      <w:sz w:val="18"/>
                      <w:szCs w:val="18"/>
                      <w:shd w:val="clear" w:color="auto" w:fill="FFFFFF"/>
                    </w:rPr>
                    <w:t>✔</w:t>
                  </w:r>
                </w:p>
              </w:tc>
            </w:tr>
            <w:tr w:rsidR="00BD7779" w:rsidRPr="00244969" w14:paraId="02530019" w14:textId="77777777" w:rsidTr="00D97F85">
              <w:trPr>
                <w:trHeight w:val="515"/>
              </w:trPr>
              <w:tc>
                <w:tcPr>
                  <w:tcW w:w="3184" w:type="dxa"/>
                  <w:shd w:val="clear" w:color="auto" w:fill="D9E2F3" w:themeFill="accent1" w:themeFillTint="33"/>
                </w:tcPr>
                <w:p w14:paraId="1F9FCA39" w14:textId="1EDE5007" w:rsidR="00BD7779" w:rsidRPr="00244969" w:rsidRDefault="00BD7779" w:rsidP="00BD7779">
                  <w:pPr>
                    <w:rPr>
                      <w:b/>
                      <w:sz w:val="18"/>
                      <w:szCs w:val="18"/>
                    </w:rPr>
                  </w:pPr>
                  <w:r w:rsidRPr="00244969">
                    <w:rPr>
                      <w:rFonts w:cs="Myanmar Text"/>
                      <w:bCs/>
                      <w:sz w:val="18"/>
                      <w:szCs w:val="18"/>
                      <w:cs/>
                    </w:rPr>
                    <w:t>ပုံနှိပ်ခြင်</w:t>
                  </w:r>
                  <w:r w:rsidRPr="00244969">
                    <w:rPr>
                      <w:rFonts w:cs="Myanmar Text" w:hint="cs"/>
                      <w:bCs/>
                      <w:sz w:val="18"/>
                      <w:szCs w:val="18"/>
                      <w:cs/>
                    </w:rPr>
                    <w:t>း</w:t>
                  </w:r>
                </w:p>
              </w:tc>
              <w:tc>
                <w:tcPr>
                  <w:tcW w:w="3173" w:type="dxa"/>
                  <w:shd w:val="clear" w:color="auto" w:fill="FFFFFF" w:themeFill="background1"/>
                </w:tcPr>
                <w:p w14:paraId="501DA8E0" w14:textId="77777777" w:rsidR="00BD7779" w:rsidRPr="00244969" w:rsidRDefault="00BD7779" w:rsidP="00BD7779">
                  <w:pPr>
                    <w:tabs>
                      <w:tab w:val="left" w:pos="2250"/>
                    </w:tabs>
                    <w:jc w:val="center"/>
                    <w:rPr>
                      <w:sz w:val="18"/>
                      <w:szCs w:val="18"/>
                    </w:rPr>
                  </w:pPr>
                  <w:r w:rsidRPr="00244969">
                    <w:rPr>
                      <w:rFonts w:ascii="Segoe UI Emoji" w:hAnsi="Segoe UI Emoji" w:cs="Segoe UI Emoji"/>
                      <w:color w:val="202124"/>
                      <w:sz w:val="18"/>
                      <w:szCs w:val="18"/>
                      <w:shd w:val="clear" w:color="auto" w:fill="FFFFFF"/>
                    </w:rPr>
                    <w:t>✔</w:t>
                  </w:r>
                </w:p>
              </w:tc>
              <w:tc>
                <w:tcPr>
                  <w:tcW w:w="3173" w:type="dxa"/>
                  <w:shd w:val="clear" w:color="auto" w:fill="FFFFFF" w:themeFill="background1"/>
                </w:tcPr>
                <w:p w14:paraId="1CE46DBF" w14:textId="77777777" w:rsidR="00BD7779" w:rsidRPr="00244969" w:rsidRDefault="00BD7779" w:rsidP="00BD7779">
                  <w:pPr>
                    <w:jc w:val="center"/>
                    <w:rPr>
                      <w:sz w:val="18"/>
                      <w:szCs w:val="18"/>
                    </w:rPr>
                  </w:pPr>
                </w:p>
              </w:tc>
            </w:tr>
            <w:tr w:rsidR="00BD7779" w:rsidRPr="00244969" w14:paraId="06226721" w14:textId="77777777" w:rsidTr="00D97F85">
              <w:trPr>
                <w:trHeight w:val="533"/>
              </w:trPr>
              <w:tc>
                <w:tcPr>
                  <w:tcW w:w="3184" w:type="dxa"/>
                  <w:shd w:val="clear" w:color="auto" w:fill="D9E2F3" w:themeFill="accent1" w:themeFillTint="33"/>
                </w:tcPr>
                <w:p w14:paraId="45376C0A" w14:textId="0A090062" w:rsidR="00BD7779" w:rsidRPr="00244969" w:rsidRDefault="00BD7779" w:rsidP="00BD7779">
                  <w:pPr>
                    <w:rPr>
                      <w:b/>
                      <w:sz w:val="18"/>
                      <w:szCs w:val="18"/>
                    </w:rPr>
                  </w:pPr>
                  <w:r w:rsidRPr="00244969">
                    <w:rPr>
                      <w:rFonts w:cs="Myanmar Text"/>
                      <w:bCs/>
                      <w:sz w:val="18"/>
                      <w:szCs w:val="18"/>
                      <w:cs/>
                    </w:rPr>
                    <w:t>တည်</w:t>
                  </w:r>
                  <w:r w:rsidRPr="00244969">
                    <w:rPr>
                      <w:rFonts w:cs="Myanmar Text" w:hint="cs"/>
                      <w:bCs/>
                      <w:sz w:val="18"/>
                      <w:szCs w:val="18"/>
                      <w:cs/>
                    </w:rPr>
                    <w:t>းဖြတ်ခြင်း</w:t>
                  </w:r>
                </w:p>
              </w:tc>
              <w:tc>
                <w:tcPr>
                  <w:tcW w:w="3173" w:type="dxa"/>
                  <w:shd w:val="clear" w:color="auto" w:fill="FFFFFF" w:themeFill="background1"/>
                </w:tcPr>
                <w:p w14:paraId="7A3894DF" w14:textId="77777777" w:rsidR="00BD7779" w:rsidRPr="00244969" w:rsidRDefault="00BD7779" w:rsidP="00BD7779">
                  <w:pPr>
                    <w:tabs>
                      <w:tab w:val="left" w:pos="2250"/>
                    </w:tabs>
                    <w:jc w:val="center"/>
                    <w:rPr>
                      <w:sz w:val="18"/>
                      <w:szCs w:val="18"/>
                    </w:rPr>
                  </w:pPr>
                </w:p>
              </w:tc>
              <w:tc>
                <w:tcPr>
                  <w:tcW w:w="3173" w:type="dxa"/>
                  <w:shd w:val="clear" w:color="auto" w:fill="FFFFFF" w:themeFill="background1"/>
                </w:tcPr>
                <w:p w14:paraId="67B42CAA" w14:textId="77777777" w:rsidR="00BD7779" w:rsidRPr="00244969" w:rsidRDefault="00BD7779" w:rsidP="00BD7779">
                  <w:pPr>
                    <w:jc w:val="center"/>
                    <w:rPr>
                      <w:sz w:val="18"/>
                      <w:szCs w:val="18"/>
                    </w:rPr>
                  </w:pPr>
                  <w:r w:rsidRPr="00244969">
                    <w:rPr>
                      <w:rFonts w:ascii="Segoe UI Emoji" w:hAnsi="Segoe UI Emoji" w:cs="Segoe UI Emoji"/>
                      <w:color w:val="202124"/>
                      <w:sz w:val="18"/>
                      <w:szCs w:val="18"/>
                      <w:shd w:val="clear" w:color="auto" w:fill="FFFFFF"/>
                    </w:rPr>
                    <w:t>✔</w:t>
                  </w:r>
                </w:p>
              </w:tc>
            </w:tr>
            <w:tr w:rsidR="00BD7779" w:rsidRPr="00244969" w14:paraId="2948E358" w14:textId="77777777" w:rsidTr="00D97F85">
              <w:trPr>
                <w:trHeight w:val="533"/>
              </w:trPr>
              <w:tc>
                <w:tcPr>
                  <w:tcW w:w="3184" w:type="dxa"/>
                  <w:shd w:val="clear" w:color="auto" w:fill="D9E2F3" w:themeFill="accent1" w:themeFillTint="33"/>
                </w:tcPr>
                <w:p w14:paraId="70DB09A5" w14:textId="0D94679C" w:rsidR="00BD7779" w:rsidRPr="00244969" w:rsidRDefault="00BD7779" w:rsidP="00BD7779">
                  <w:pPr>
                    <w:rPr>
                      <w:b/>
                      <w:sz w:val="18"/>
                      <w:szCs w:val="18"/>
                    </w:rPr>
                  </w:pPr>
                  <w:r w:rsidRPr="00244969">
                    <w:rPr>
                      <w:rFonts w:cs="Myanmar Text"/>
                      <w:bCs/>
                      <w:sz w:val="18"/>
                      <w:szCs w:val="18"/>
                      <w:cs/>
                    </w:rPr>
                    <w:t>သူတစ်ပ</w:t>
                  </w:r>
                  <w:r w:rsidRPr="00244969">
                    <w:rPr>
                      <w:rFonts w:cs="Myanmar Text" w:hint="cs"/>
                      <w:bCs/>
                      <w:sz w:val="18"/>
                      <w:szCs w:val="18"/>
                      <w:cs/>
                    </w:rPr>
                    <w:t>ါးထံပို့ခြင်း</w:t>
                  </w:r>
                </w:p>
              </w:tc>
              <w:tc>
                <w:tcPr>
                  <w:tcW w:w="3173" w:type="dxa"/>
                  <w:shd w:val="clear" w:color="auto" w:fill="FFFFFF" w:themeFill="background1"/>
                </w:tcPr>
                <w:p w14:paraId="1E0DE2AC" w14:textId="77777777" w:rsidR="00BD7779" w:rsidRPr="00244969" w:rsidRDefault="00BD7779" w:rsidP="00BD7779">
                  <w:pPr>
                    <w:tabs>
                      <w:tab w:val="left" w:pos="2250"/>
                    </w:tabs>
                    <w:jc w:val="center"/>
                    <w:rPr>
                      <w:sz w:val="18"/>
                      <w:szCs w:val="18"/>
                    </w:rPr>
                  </w:pPr>
                  <w:r w:rsidRPr="00244969">
                    <w:rPr>
                      <w:rFonts w:ascii="Segoe UI Emoji" w:hAnsi="Segoe UI Emoji" w:cs="Segoe UI Emoji"/>
                      <w:color w:val="202124"/>
                      <w:sz w:val="18"/>
                      <w:szCs w:val="18"/>
                      <w:shd w:val="clear" w:color="auto" w:fill="FFFFFF"/>
                    </w:rPr>
                    <w:t>✔</w:t>
                  </w:r>
                </w:p>
              </w:tc>
              <w:tc>
                <w:tcPr>
                  <w:tcW w:w="3173" w:type="dxa"/>
                  <w:shd w:val="clear" w:color="auto" w:fill="FFFFFF" w:themeFill="background1"/>
                </w:tcPr>
                <w:p w14:paraId="15BDB156" w14:textId="77777777" w:rsidR="00BD7779" w:rsidRPr="00244969" w:rsidRDefault="00BD7779" w:rsidP="00BD7779">
                  <w:pPr>
                    <w:jc w:val="center"/>
                    <w:rPr>
                      <w:sz w:val="18"/>
                      <w:szCs w:val="18"/>
                    </w:rPr>
                  </w:pPr>
                </w:p>
              </w:tc>
            </w:tr>
            <w:tr w:rsidR="00BD7779" w:rsidRPr="00244969" w14:paraId="1A510B13" w14:textId="77777777" w:rsidTr="00D97F85">
              <w:trPr>
                <w:trHeight w:val="515"/>
              </w:trPr>
              <w:tc>
                <w:tcPr>
                  <w:tcW w:w="3184" w:type="dxa"/>
                  <w:shd w:val="clear" w:color="auto" w:fill="D9E2F3" w:themeFill="accent1" w:themeFillTint="33"/>
                </w:tcPr>
                <w:p w14:paraId="6C467C29" w14:textId="65791DAE" w:rsidR="00BD7779" w:rsidRPr="00244969" w:rsidRDefault="00BD7779" w:rsidP="00BD7779">
                  <w:pPr>
                    <w:rPr>
                      <w:b/>
                      <w:sz w:val="18"/>
                      <w:szCs w:val="18"/>
                    </w:rPr>
                  </w:pPr>
                  <w:r w:rsidRPr="00244969">
                    <w:rPr>
                      <w:rFonts w:cs="Myanmar Text"/>
                      <w:bCs/>
                      <w:sz w:val="18"/>
                      <w:szCs w:val="18"/>
                      <w:cs/>
                    </w:rPr>
                    <w:t>နေ</w:t>
                  </w:r>
                  <w:r w:rsidRPr="00244969">
                    <w:rPr>
                      <w:rFonts w:cs="Myanmar Text" w:hint="cs"/>
                      <w:bCs/>
                      <w:sz w:val="18"/>
                      <w:szCs w:val="18"/>
                      <w:cs/>
                    </w:rPr>
                    <w:t>ာက်၀က်ဘဆိုက်ပေါ် တင်ခြင်း</w:t>
                  </w:r>
                </w:p>
              </w:tc>
              <w:tc>
                <w:tcPr>
                  <w:tcW w:w="3173" w:type="dxa"/>
                  <w:shd w:val="clear" w:color="auto" w:fill="FFFFFF" w:themeFill="background1"/>
                </w:tcPr>
                <w:p w14:paraId="67161EE3" w14:textId="77777777" w:rsidR="00BD7779" w:rsidRPr="00244969" w:rsidRDefault="00BD7779" w:rsidP="00BD7779">
                  <w:pPr>
                    <w:tabs>
                      <w:tab w:val="left" w:pos="2250"/>
                    </w:tabs>
                    <w:jc w:val="center"/>
                    <w:rPr>
                      <w:sz w:val="18"/>
                      <w:szCs w:val="18"/>
                    </w:rPr>
                  </w:pPr>
                </w:p>
              </w:tc>
              <w:tc>
                <w:tcPr>
                  <w:tcW w:w="3173" w:type="dxa"/>
                  <w:shd w:val="clear" w:color="auto" w:fill="FFFFFF" w:themeFill="background1"/>
                </w:tcPr>
                <w:p w14:paraId="56ABDD2E" w14:textId="77777777" w:rsidR="00BD7779" w:rsidRPr="00244969" w:rsidRDefault="00BD7779" w:rsidP="00BD7779">
                  <w:pPr>
                    <w:jc w:val="center"/>
                    <w:rPr>
                      <w:sz w:val="18"/>
                      <w:szCs w:val="18"/>
                    </w:rPr>
                  </w:pPr>
                  <w:r w:rsidRPr="00244969">
                    <w:rPr>
                      <w:rFonts w:ascii="Segoe UI Emoji" w:hAnsi="Segoe UI Emoji" w:cs="Segoe UI Emoji"/>
                      <w:color w:val="202124"/>
                      <w:sz w:val="18"/>
                      <w:szCs w:val="18"/>
                      <w:shd w:val="clear" w:color="auto" w:fill="FFFFFF"/>
                    </w:rPr>
                    <w:t>✔</w:t>
                  </w:r>
                </w:p>
              </w:tc>
            </w:tr>
            <w:tr w:rsidR="00BD7779" w:rsidRPr="00244969" w14:paraId="5E2CBE3A" w14:textId="77777777" w:rsidTr="00D97F85">
              <w:trPr>
                <w:trHeight w:val="533"/>
              </w:trPr>
              <w:tc>
                <w:tcPr>
                  <w:tcW w:w="3184" w:type="dxa"/>
                  <w:shd w:val="clear" w:color="auto" w:fill="D9E2F3" w:themeFill="accent1" w:themeFillTint="33"/>
                </w:tcPr>
                <w:p w14:paraId="322297D1" w14:textId="7CCFB521" w:rsidR="00BD7779" w:rsidRPr="00244969" w:rsidRDefault="00BD7779" w:rsidP="00BD7779">
                  <w:pPr>
                    <w:rPr>
                      <w:b/>
                      <w:sz w:val="18"/>
                      <w:szCs w:val="18"/>
                    </w:rPr>
                  </w:pPr>
                  <w:r w:rsidRPr="00244969">
                    <w:rPr>
                      <w:rFonts w:cs="Myanmar Text"/>
                      <w:bCs/>
                      <w:sz w:val="18"/>
                      <w:szCs w:val="18"/>
                      <w:cs/>
                    </w:rPr>
                    <w:t>ပြန်တွိခြင်</w:t>
                  </w:r>
                  <w:r w:rsidRPr="00244969">
                    <w:rPr>
                      <w:rFonts w:cs="Myanmar Text" w:hint="cs"/>
                      <w:bCs/>
                      <w:sz w:val="18"/>
                      <w:szCs w:val="18"/>
                      <w:cs/>
                    </w:rPr>
                    <w:t xml:space="preserve">း </w:t>
                  </w:r>
                  <w:r w:rsidRPr="00244969">
                    <w:rPr>
                      <w:b/>
                      <w:sz w:val="18"/>
                      <w:szCs w:val="18"/>
                    </w:rPr>
                    <w:t>(twitter</w:t>
                  </w:r>
                  <w:r w:rsidRPr="00244969">
                    <w:rPr>
                      <w:rFonts w:cstheme="minorBidi" w:hint="cs"/>
                      <w:b/>
                      <w:sz w:val="18"/>
                      <w:szCs w:val="18"/>
                      <w:cs/>
                    </w:rPr>
                    <w:t xml:space="preserve"> </w:t>
                  </w:r>
                  <w:r w:rsidRPr="00244969">
                    <w:rPr>
                      <w:rFonts w:cs="Myanmar Text" w:hint="cs"/>
                      <w:bCs/>
                      <w:sz w:val="18"/>
                      <w:szCs w:val="18"/>
                      <w:cs/>
                    </w:rPr>
                    <w:t>ပေါ်ဖြန့်ခြင်း</w:t>
                  </w:r>
                  <w:r w:rsidRPr="00244969">
                    <w:rPr>
                      <w:b/>
                      <w:sz w:val="18"/>
                      <w:szCs w:val="18"/>
                    </w:rPr>
                    <w:t>)</w:t>
                  </w:r>
                </w:p>
              </w:tc>
              <w:tc>
                <w:tcPr>
                  <w:tcW w:w="3173" w:type="dxa"/>
                  <w:shd w:val="clear" w:color="auto" w:fill="FFFFFF" w:themeFill="background1"/>
                </w:tcPr>
                <w:p w14:paraId="74270470" w14:textId="77777777" w:rsidR="00BD7779" w:rsidRPr="00244969" w:rsidRDefault="00BD7779" w:rsidP="00BD7779">
                  <w:pPr>
                    <w:tabs>
                      <w:tab w:val="left" w:pos="2250"/>
                    </w:tabs>
                    <w:jc w:val="center"/>
                    <w:rPr>
                      <w:sz w:val="18"/>
                      <w:szCs w:val="18"/>
                    </w:rPr>
                  </w:pPr>
                  <w:r w:rsidRPr="00244969">
                    <w:rPr>
                      <w:rFonts w:ascii="Segoe UI Emoji" w:hAnsi="Segoe UI Emoji" w:cs="Segoe UI Emoji"/>
                      <w:color w:val="202124"/>
                      <w:sz w:val="18"/>
                      <w:szCs w:val="18"/>
                      <w:shd w:val="clear" w:color="auto" w:fill="FFFFFF"/>
                    </w:rPr>
                    <w:t>✔</w:t>
                  </w:r>
                </w:p>
              </w:tc>
              <w:tc>
                <w:tcPr>
                  <w:tcW w:w="3173" w:type="dxa"/>
                  <w:shd w:val="clear" w:color="auto" w:fill="FFFFFF" w:themeFill="background1"/>
                </w:tcPr>
                <w:p w14:paraId="17E242E3" w14:textId="77777777" w:rsidR="00BD7779" w:rsidRPr="00244969" w:rsidRDefault="00BD7779" w:rsidP="00BD7779">
                  <w:pPr>
                    <w:jc w:val="center"/>
                    <w:rPr>
                      <w:sz w:val="18"/>
                      <w:szCs w:val="18"/>
                    </w:rPr>
                  </w:pPr>
                </w:p>
              </w:tc>
            </w:tr>
          </w:tbl>
          <w:p w14:paraId="0278C015" w14:textId="77777777" w:rsidR="00244969" w:rsidRDefault="00244969" w:rsidP="00D97F85">
            <w:pPr>
              <w:rPr>
                <w:sz w:val="24"/>
              </w:rPr>
            </w:pPr>
          </w:p>
          <w:p w14:paraId="758AA703" w14:textId="1D2B32C2" w:rsidR="00CC0F57" w:rsidRPr="00B713C5" w:rsidRDefault="00FB3E31" w:rsidP="00B713C5">
            <w:pPr>
              <w:spacing w:after="0" w:line="240" w:lineRule="auto"/>
              <w:rPr>
                <w:rFonts w:cs="Myanmar Text"/>
                <w:b/>
                <w:sz w:val="20"/>
                <w:szCs w:val="20"/>
              </w:rPr>
            </w:pPr>
            <w:r w:rsidRPr="00B713C5">
              <w:rPr>
                <w:rFonts w:cs="Myanmar Text"/>
                <w:b/>
                <w:sz w:val="20"/>
                <w:szCs w:val="20"/>
                <w:cs/>
              </w:rPr>
              <w:t>အဖွဲ့အစည်းအမျိုးမျိုးမှ မူပိုင်ပစ္စည်းများအတွက် သတ်မှတ်ချက်နှင့်ကန့်သတ်ချက်</w:t>
            </w:r>
            <w:r w:rsidR="003C0E72">
              <w:rPr>
                <w:rFonts w:cs="Myanmar Text" w:hint="cs"/>
                <w:b/>
                <w:sz w:val="20"/>
                <w:szCs w:val="20"/>
                <w:cs/>
              </w:rPr>
              <w:t>များ</w:t>
            </w:r>
            <w:r w:rsidR="00CC0F57" w:rsidRPr="00B713C5">
              <w:rPr>
                <w:rFonts w:cs="Myanmar Text"/>
                <w:b/>
                <w:sz w:val="20"/>
                <w:szCs w:val="20"/>
              </w:rPr>
              <w:t xml:space="preserve"> </w:t>
            </w:r>
            <w:r w:rsidRPr="00B713C5">
              <w:rPr>
                <w:rFonts w:cs="Myanmar Text"/>
                <w:b/>
                <w:sz w:val="20"/>
                <w:szCs w:val="20"/>
              </w:rPr>
              <w:t>‘</w:t>
            </w:r>
            <w:r w:rsidRPr="00B713C5">
              <w:rPr>
                <w:rFonts w:cs="Myanmar Text"/>
                <w:bCs/>
                <w:sz w:val="20"/>
                <w:szCs w:val="20"/>
              </w:rPr>
              <w:t>Terms and Conditions’</w:t>
            </w:r>
            <w:r w:rsidR="003C0E72">
              <w:rPr>
                <w:rFonts w:cs="Myanmar Text" w:hint="cs"/>
                <w:bCs/>
                <w:sz w:val="20"/>
                <w:szCs w:val="20"/>
                <w:cs/>
              </w:rPr>
              <w:t>၊</w:t>
            </w:r>
            <w:r w:rsidRPr="00B713C5">
              <w:rPr>
                <w:rFonts w:cs="Myanmar Text"/>
                <w:b/>
                <w:sz w:val="20"/>
                <w:szCs w:val="20"/>
                <w:cs/>
              </w:rPr>
              <w:t xml:space="preserve"> သုံးစွဲမှု</w:t>
            </w:r>
            <w:r w:rsidR="003C0E72">
              <w:rPr>
                <w:rFonts w:cs="Myanmar Text" w:hint="cs"/>
                <w:b/>
                <w:sz w:val="20"/>
                <w:szCs w:val="20"/>
                <w:cs/>
              </w:rPr>
              <w:t xml:space="preserve"> </w:t>
            </w:r>
            <w:r w:rsidRPr="00B713C5">
              <w:rPr>
                <w:rFonts w:cs="Myanmar Text"/>
                <w:b/>
                <w:sz w:val="20"/>
                <w:szCs w:val="20"/>
                <w:cs/>
              </w:rPr>
              <w:t>အတွက်သတ်မှတ်ချက်</w:t>
            </w:r>
            <w:r w:rsidR="003C0E72">
              <w:rPr>
                <w:rFonts w:cs="Myanmar Text" w:hint="cs"/>
                <w:b/>
                <w:sz w:val="20"/>
                <w:szCs w:val="20"/>
                <w:cs/>
              </w:rPr>
              <w:t>များ</w:t>
            </w:r>
            <w:r w:rsidRPr="00B713C5">
              <w:rPr>
                <w:rFonts w:cs="Myanmar Text"/>
                <w:b/>
                <w:sz w:val="20"/>
                <w:szCs w:val="20"/>
                <w:cs/>
              </w:rPr>
              <w:t xml:space="preserve"> </w:t>
            </w:r>
            <w:r w:rsidRPr="00B713C5">
              <w:rPr>
                <w:rFonts w:cs="Myanmar Text"/>
                <w:b/>
                <w:sz w:val="20"/>
                <w:szCs w:val="20"/>
              </w:rPr>
              <w:t>‘</w:t>
            </w:r>
            <w:r w:rsidRPr="00B713C5">
              <w:rPr>
                <w:rFonts w:cs="Myanmar Text"/>
                <w:bCs/>
                <w:sz w:val="20"/>
                <w:szCs w:val="20"/>
              </w:rPr>
              <w:t>Terms of Use’</w:t>
            </w:r>
            <w:r w:rsidRPr="00B713C5">
              <w:rPr>
                <w:rFonts w:cs="Myanmar Text"/>
                <w:b/>
                <w:sz w:val="20"/>
                <w:szCs w:val="20"/>
                <w:cs/>
              </w:rPr>
              <w:t xml:space="preserve"> မျိုးစုံရှိကြောင်းမှတ်သားပါ။ </w:t>
            </w:r>
            <w:r w:rsidR="00F321BA" w:rsidRPr="00B713C5">
              <w:rPr>
                <w:rFonts w:cs="Myanmar Text"/>
                <w:b/>
                <w:sz w:val="20"/>
                <w:szCs w:val="20"/>
                <w:cs/>
              </w:rPr>
              <w:t xml:space="preserve">ဗြိတိသျှကောင်စီ၏ </w:t>
            </w:r>
            <w:r w:rsidR="00F321BA" w:rsidRPr="00B713C5">
              <w:rPr>
                <w:b/>
                <w:sz w:val="20"/>
                <w:szCs w:val="20"/>
              </w:rPr>
              <w:t xml:space="preserve"> </w:t>
            </w:r>
            <w:r w:rsidR="00F321BA" w:rsidRPr="00B713C5">
              <w:rPr>
                <w:rFonts w:cs="Myanmar Text"/>
                <w:bCs/>
                <w:sz w:val="20"/>
                <w:szCs w:val="20"/>
              </w:rPr>
              <w:t>Terms of Use</w:t>
            </w:r>
            <w:r w:rsidR="00B1186F">
              <w:rPr>
                <w:rFonts w:cs="Myanmar Text" w:hint="cs"/>
                <w:bCs/>
                <w:sz w:val="20"/>
                <w:szCs w:val="20"/>
                <w:cs/>
              </w:rPr>
              <w:t xml:space="preserve"> </w:t>
            </w:r>
            <w:r w:rsidR="00F321BA" w:rsidRPr="00B713C5">
              <w:rPr>
                <w:rFonts w:ascii="Myanmar Text" w:hAnsi="Myanmar Text" w:cs="Myanmar Text"/>
                <w:b/>
                <w:sz w:val="20"/>
                <w:szCs w:val="20"/>
                <w:cs/>
              </w:rPr>
              <w:t>မှာ</w:t>
            </w:r>
            <w:r w:rsidR="00B1186F">
              <w:rPr>
                <w:rFonts w:ascii="Myanmar Text" w:hAnsi="Myanmar Text" w:cs="Myanmar Text" w:hint="cs"/>
                <w:b/>
                <w:sz w:val="20"/>
                <w:szCs w:val="20"/>
                <w:cs/>
              </w:rPr>
              <w:t xml:space="preserve"> </w:t>
            </w:r>
            <w:r w:rsidR="00F321BA" w:rsidRPr="00B713C5">
              <w:rPr>
                <w:rFonts w:ascii="Myanmar Text" w:hAnsi="Myanmar Text" w:cs="Myanmar Text"/>
                <w:b/>
                <w:sz w:val="20"/>
                <w:szCs w:val="20"/>
                <w:cs/>
              </w:rPr>
              <w:t>သာဓက</w:t>
            </w:r>
            <w:r w:rsidR="00B1186F">
              <w:rPr>
                <w:rFonts w:ascii="Myanmar Text" w:hAnsi="Myanmar Text" w:cs="Myanmar Text" w:hint="cs"/>
                <w:b/>
                <w:sz w:val="20"/>
                <w:szCs w:val="20"/>
                <w:cs/>
              </w:rPr>
              <w:t xml:space="preserve"> </w:t>
            </w:r>
            <w:r w:rsidR="00F321BA" w:rsidRPr="00B713C5">
              <w:rPr>
                <w:rFonts w:ascii="Myanmar Text" w:hAnsi="Myanmar Text" w:cs="Myanmar Text"/>
                <w:b/>
                <w:sz w:val="20"/>
                <w:szCs w:val="20"/>
                <w:cs/>
              </w:rPr>
              <w:t>တစ်ရပ်ဖြစ်ပါသည်။</w:t>
            </w:r>
          </w:p>
          <w:p w14:paraId="50E36B31" w14:textId="44B90675" w:rsidR="00F321BA" w:rsidRPr="00B713C5" w:rsidRDefault="00F321BA" w:rsidP="00B713C5">
            <w:pPr>
              <w:spacing w:after="0" w:line="240" w:lineRule="auto"/>
              <w:rPr>
                <w:rFonts w:cstheme="minorBidi"/>
                <w:sz w:val="20"/>
                <w:szCs w:val="20"/>
              </w:rPr>
            </w:pPr>
            <w:r w:rsidRPr="00B713C5">
              <w:rPr>
                <w:rFonts w:cstheme="minorBidi"/>
                <w:sz w:val="20"/>
                <w:szCs w:val="20"/>
                <w:cs/>
              </w:rPr>
              <w:t xml:space="preserve">အခြား၀က်ဘဆိုက်များမှ မူပိုင်ပစ္စည်းများသုံးလိုလျှင် </w:t>
            </w:r>
            <w:r w:rsidR="00B1186F">
              <w:rPr>
                <w:rFonts w:ascii="Pyidaungsu" w:hAnsi="Pyidaungsu" w:cs="Pyidaungsu"/>
                <w:sz w:val="20"/>
                <w:szCs w:val="20"/>
                <w:cs/>
              </w:rPr>
              <w:t>၎</w:t>
            </w:r>
            <w:r w:rsidRPr="00B713C5">
              <w:rPr>
                <w:rFonts w:cstheme="minorBidi"/>
                <w:sz w:val="20"/>
                <w:szCs w:val="20"/>
                <w:cs/>
              </w:rPr>
              <w:t xml:space="preserve">င်းတို့၏ </w:t>
            </w:r>
            <w:r w:rsidRPr="00B713C5">
              <w:rPr>
                <w:sz w:val="20"/>
                <w:szCs w:val="20"/>
              </w:rPr>
              <w:t xml:space="preserve"> </w:t>
            </w:r>
            <w:r w:rsidRPr="00B713C5">
              <w:rPr>
                <w:rFonts w:cs="Myanmar Text"/>
                <w:bCs/>
                <w:sz w:val="20"/>
                <w:szCs w:val="20"/>
              </w:rPr>
              <w:t>Terms of Use</w:t>
            </w:r>
            <w:r w:rsidRPr="00B713C5">
              <w:rPr>
                <w:rFonts w:cs="Myanmar Text"/>
                <w:b/>
                <w:sz w:val="20"/>
                <w:szCs w:val="20"/>
                <w:cs/>
              </w:rPr>
              <w:t xml:space="preserve"> </w:t>
            </w:r>
            <w:r w:rsidRPr="00B713C5">
              <w:rPr>
                <w:rFonts w:cstheme="minorBidi"/>
                <w:sz w:val="20"/>
                <w:szCs w:val="20"/>
                <w:cs/>
              </w:rPr>
              <w:t>ကိုစစ်ဆေး</w:t>
            </w:r>
            <w:r w:rsidR="00B1186F">
              <w:rPr>
                <w:rFonts w:cstheme="minorBidi" w:hint="cs"/>
                <w:sz w:val="20"/>
                <w:szCs w:val="20"/>
                <w:cs/>
              </w:rPr>
              <w:t>ရန်</w:t>
            </w:r>
            <w:r w:rsidRPr="00B713C5">
              <w:rPr>
                <w:rFonts w:cstheme="minorBidi"/>
                <w:sz w:val="20"/>
                <w:szCs w:val="20"/>
                <w:cs/>
              </w:rPr>
              <w:t>လိုအပ်ပါမည်။</w:t>
            </w:r>
          </w:p>
          <w:p w14:paraId="0C1663D7" w14:textId="030F72DD" w:rsidR="00CC0F57" w:rsidRPr="00D97F85" w:rsidRDefault="00F321BA" w:rsidP="00B713C5">
            <w:pPr>
              <w:spacing w:after="0" w:line="240" w:lineRule="auto"/>
              <w:rPr>
                <w:rFonts w:cstheme="minorBidi"/>
                <w:bCs/>
                <w:sz w:val="18"/>
                <w:szCs w:val="16"/>
              </w:rPr>
            </w:pPr>
            <w:r w:rsidRPr="00B713C5">
              <w:rPr>
                <w:rFonts w:cstheme="minorBidi"/>
                <w:bCs/>
                <w:sz w:val="20"/>
                <w:szCs w:val="20"/>
                <w:cs/>
              </w:rPr>
              <w:t xml:space="preserve">ရှုပ်ထွေးသည့် မူပိုင်ခွင့်စည်းမျဥ်းများမရှိသော အွန်လိုင်းဒစ်ဂျစ်တယ်အရင်းအမြစ်များစွာ ရှိပါသည်။ </w:t>
            </w:r>
            <w:r w:rsidR="00B1186F">
              <w:rPr>
                <w:rFonts w:cstheme="minorBidi" w:hint="cs"/>
                <w:bCs/>
                <w:sz w:val="20"/>
                <w:szCs w:val="20"/>
                <w:cs/>
              </w:rPr>
              <w:t>ယ</w:t>
            </w:r>
            <w:r w:rsidRPr="00B713C5">
              <w:rPr>
                <w:rFonts w:cstheme="minorBidi"/>
                <w:bCs/>
                <w:sz w:val="20"/>
                <w:szCs w:val="20"/>
                <w:cs/>
              </w:rPr>
              <w:t>င်းတို့ကို ဘုံဆိုင်</w:t>
            </w:r>
            <w:r w:rsidR="00B1186F">
              <w:rPr>
                <w:rFonts w:cstheme="minorBidi" w:hint="cs"/>
                <w:bCs/>
                <w:sz w:val="20"/>
                <w:szCs w:val="20"/>
                <w:cs/>
              </w:rPr>
              <w:t xml:space="preserve"> </w:t>
            </w:r>
            <w:r w:rsidRPr="00B713C5">
              <w:rPr>
                <w:rFonts w:cstheme="minorBidi"/>
                <w:bCs/>
                <w:sz w:val="20"/>
                <w:szCs w:val="20"/>
                <w:cs/>
              </w:rPr>
              <w:t>ဖန်တီးမှုလိုင်စင်</w:t>
            </w:r>
            <w:r w:rsidR="00B1186F">
              <w:rPr>
                <w:rFonts w:cstheme="minorBidi" w:hint="cs"/>
                <w:bCs/>
                <w:sz w:val="20"/>
                <w:szCs w:val="20"/>
                <w:cs/>
              </w:rPr>
              <w:t xml:space="preserve"> </w:t>
            </w:r>
            <w:r w:rsidRPr="00B713C5">
              <w:rPr>
                <w:b/>
                <w:sz w:val="20"/>
                <w:szCs w:val="20"/>
              </w:rPr>
              <w:t>‘Creative Commons License’</w:t>
            </w:r>
            <w:r w:rsidR="00B1186F">
              <w:rPr>
                <w:rFonts w:cstheme="minorBidi" w:hint="cs"/>
                <w:bCs/>
                <w:sz w:val="20"/>
                <w:szCs w:val="20"/>
                <w:cs/>
              </w:rPr>
              <w:t xml:space="preserve"> </w:t>
            </w:r>
            <w:r w:rsidRPr="00B713C5">
              <w:rPr>
                <w:rFonts w:ascii="Myanmar Text" w:hAnsi="Myanmar Text" w:cs="Myanmar Text"/>
                <w:bCs/>
                <w:sz w:val="20"/>
                <w:szCs w:val="20"/>
                <w:cs/>
              </w:rPr>
              <w:t>ဖြင့်</w:t>
            </w:r>
            <w:r w:rsidR="00B1186F">
              <w:rPr>
                <w:rFonts w:ascii="Myanmar Text" w:hAnsi="Myanmar Text" w:cs="Myanmar Text" w:hint="cs"/>
                <w:bCs/>
                <w:sz w:val="20"/>
                <w:szCs w:val="20"/>
                <w:cs/>
              </w:rPr>
              <w:t xml:space="preserve"> </w:t>
            </w:r>
            <w:r w:rsidR="00E042AB" w:rsidRPr="00947CC1">
              <w:rPr>
                <w:rFonts w:asciiTheme="minorBidi" w:hAnsiTheme="minorBidi" w:cstheme="minorBidi"/>
                <w:cs/>
              </w:rPr>
              <w:t xml:space="preserve"> </w:t>
            </w:r>
            <w:r w:rsidR="00E042AB" w:rsidRPr="00B713C5">
              <w:rPr>
                <w:rFonts w:asciiTheme="minorBidi" w:hAnsiTheme="minorBidi" w:cstheme="minorBidi"/>
                <w:b/>
                <w:bCs/>
                <w:sz w:val="20"/>
                <w:szCs w:val="20"/>
                <w:cs/>
              </w:rPr>
              <w:t>ဝေမျှ</w:t>
            </w:r>
            <w:r w:rsidRPr="00B713C5">
              <w:rPr>
                <w:rFonts w:ascii="Myanmar Text" w:hAnsi="Myanmar Text" w:cs="Myanmar Text"/>
                <w:bCs/>
                <w:sz w:val="20"/>
                <w:szCs w:val="20"/>
                <w:cs/>
              </w:rPr>
              <w:t xml:space="preserve">ကြပါသည်။ </w:t>
            </w:r>
            <w:r w:rsidR="00D97F85" w:rsidRPr="00B713C5">
              <w:rPr>
                <w:rFonts w:ascii="Myanmar Text" w:hAnsi="Myanmar Text" w:cs="Myanmar Text"/>
                <w:bCs/>
                <w:sz w:val="20"/>
                <w:szCs w:val="20"/>
                <w:cs/>
              </w:rPr>
              <w:t>နောက်တစ်ပိုင်းတွင် ဆက်လေ့လာပါမည်။</w:t>
            </w:r>
          </w:p>
        </w:tc>
      </w:tr>
    </w:tbl>
    <w:p w14:paraId="1F17AE54" w14:textId="77777777" w:rsidR="00FE09B2" w:rsidRPr="00B6318C" w:rsidRDefault="00FE09B2" w:rsidP="00FE09B2"/>
    <w:p w14:paraId="4E409149" w14:textId="5B80D85A" w:rsidR="002C0C7A" w:rsidRPr="00CA7FA0" w:rsidRDefault="0073622B" w:rsidP="002305EF">
      <w:pPr>
        <w:pStyle w:val="Heading1"/>
        <w:keepNext w:val="0"/>
        <w:keepLines w:val="0"/>
        <w:spacing w:before="0" w:line="240" w:lineRule="auto"/>
        <w:rPr>
          <w:rFonts w:eastAsia="Arial" w:cs="Myanmar Text"/>
          <w:b/>
          <w:color w:val="2F5496" w:themeColor="accent1" w:themeShade="BF"/>
          <w:sz w:val="24"/>
          <w:szCs w:val="24"/>
          <w:lang w:val="en-GB" w:eastAsia="en-GB"/>
        </w:rPr>
      </w:pPr>
      <w:r w:rsidRPr="00CA7FA0">
        <w:rPr>
          <w:rFonts w:eastAsia="Arial" w:cs="Myanmar Text" w:hint="cs"/>
          <w:b/>
          <w:color w:val="2F5496" w:themeColor="accent1" w:themeShade="BF"/>
          <w:sz w:val="24"/>
          <w:szCs w:val="24"/>
          <w:cs/>
          <w:lang w:val="en-GB" w:eastAsia="en-GB"/>
        </w:rPr>
        <w:t xml:space="preserve">၄.၃.၁ </w:t>
      </w:r>
      <w:r w:rsidR="00814C40">
        <w:rPr>
          <w:rFonts w:eastAsia="Arial" w:cs="Myanmar Text" w:hint="cs"/>
          <w:b/>
          <w:color w:val="2F5496" w:themeColor="accent1" w:themeShade="BF"/>
          <w:sz w:val="24"/>
          <w:szCs w:val="24"/>
          <w:cs/>
          <w:lang w:val="en-GB" w:eastAsia="en-GB"/>
        </w:rPr>
        <w:t xml:space="preserve">ကန့်သတ်မထားသော </w:t>
      </w:r>
      <w:r w:rsidR="00CA7FA0" w:rsidRPr="00CA7FA0">
        <w:rPr>
          <w:rFonts w:eastAsia="Arial" w:cs="Myanmar Text" w:hint="cs"/>
          <w:b/>
          <w:color w:val="2F5496" w:themeColor="accent1" w:themeShade="BF"/>
          <w:sz w:val="24"/>
          <w:szCs w:val="24"/>
          <w:cs/>
          <w:lang w:val="en-GB" w:eastAsia="en-GB"/>
        </w:rPr>
        <w:t>လိုင်စင်</w:t>
      </w:r>
      <w:r w:rsidR="00814C40">
        <w:rPr>
          <w:rFonts w:eastAsia="Arial" w:cs="Myanmar Text" w:hint="cs"/>
          <w:b/>
          <w:color w:val="2F5496" w:themeColor="accent1" w:themeShade="BF"/>
          <w:sz w:val="24"/>
          <w:szCs w:val="24"/>
          <w:cs/>
          <w:lang w:val="en-GB" w:eastAsia="en-GB"/>
        </w:rPr>
        <w:t xml:space="preserve"> </w:t>
      </w:r>
      <w:r w:rsidR="00814C40">
        <w:rPr>
          <w:rFonts w:eastAsia="Arial" w:cs="Myanmar Text"/>
          <w:b/>
          <w:color w:val="2F5496" w:themeColor="accent1" w:themeShade="BF"/>
          <w:sz w:val="24"/>
          <w:szCs w:val="24"/>
          <w:lang w:eastAsia="en-GB"/>
        </w:rPr>
        <w:t xml:space="preserve">(open license) </w:t>
      </w:r>
      <w:r w:rsidR="00CA7FA0" w:rsidRPr="00CA7FA0">
        <w:rPr>
          <w:rFonts w:eastAsia="Arial" w:cs="Myanmar Text" w:hint="cs"/>
          <w:b/>
          <w:color w:val="2F5496" w:themeColor="accent1" w:themeShade="BF"/>
          <w:sz w:val="24"/>
          <w:szCs w:val="24"/>
          <w:cs/>
          <w:lang w:val="en-GB" w:eastAsia="en-GB"/>
        </w:rPr>
        <w:t>ကိုနားလည်ခြင်း</w:t>
      </w:r>
    </w:p>
    <w:p w14:paraId="682CFF25" w14:textId="0105CD73" w:rsidR="002305EF" w:rsidRPr="00B713C5" w:rsidRDefault="00CA7FA0" w:rsidP="00B713C5">
      <w:pPr>
        <w:spacing w:after="120" w:line="240" w:lineRule="auto"/>
        <w:rPr>
          <w:b/>
        </w:rPr>
      </w:pPr>
      <w:r w:rsidRPr="00B713C5">
        <w:rPr>
          <w:rFonts w:ascii="Myanmar Text" w:hAnsi="Myanmar Text" w:cs="Myanmar Text"/>
          <w:b/>
          <w:cs/>
        </w:rPr>
        <w:t>၁၅</w:t>
      </w:r>
      <w:r w:rsidRPr="00B713C5">
        <w:rPr>
          <w:rFonts w:cs="Myanmar Text"/>
          <w:b/>
          <w:cs/>
        </w:rPr>
        <w:t xml:space="preserve"> </w:t>
      </w:r>
      <w:r w:rsidRPr="00B713C5">
        <w:rPr>
          <w:rFonts w:ascii="Myanmar Text" w:hAnsi="Myanmar Text" w:cs="Myanmar Text"/>
          <w:b/>
          <w:cs/>
        </w:rPr>
        <w:t>မိနစ်</w:t>
      </w:r>
    </w:p>
    <w:p w14:paraId="7E5F1342" w14:textId="499F5600" w:rsidR="00CA7FA0" w:rsidRPr="00B713C5" w:rsidRDefault="00CA7FA0" w:rsidP="00B713C5">
      <w:pPr>
        <w:spacing w:after="120" w:line="240" w:lineRule="auto"/>
        <w:rPr>
          <w:rFonts w:cs="Myanmar Text"/>
          <w:b/>
        </w:rPr>
      </w:pPr>
      <w:r w:rsidRPr="00B713C5">
        <w:rPr>
          <w:rFonts w:cs="Myanmar Text"/>
          <w:b/>
          <w:cs/>
        </w:rPr>
        <w:t xml:space="preserve">ဤယူနစ်များတွင် </w:t>
      </w:r>
      <w:r w:rsidR="00EF6CED">
        <w:rPr>
          <w:rFonts w:cs="Myanmar Text" w:hint="cs"/>
          <w:b/>
          <w:cs/>
        </w:rPr>
        <w:t xml:space="preserve">သတင်းအချက်အလက်နှင့် ဆက်သွယ်ရေးနည်းပညာ </w:t>
      </w:r>
      <w:r w:rsidR="00273EEA">
        <w:rPr>
          <w:rFonts w:cs="Myanmar Text"/>
          <w:b/>
        </w:rPr>
        <w:t>(</w:t>
      </w:r>
      <w:r w:rsidR="00273EEA">
        <w:rPr>
          <w:iCs/>
          <w:sz w:val="24"/>
        </w:rPr>
        <w:t>Information Communication Technology)</w:t>
      </w:r>
      <w:r w:rsidR="00273EEA" w:rsidRPr="00511128" w:rsidDel="00273EEA">
        <w:rPr>
          <w:rFonts w:cs="Myanmar Text"/>
          <w:bCs/>
        </w:rPr>
        <w:t xml:space="preserve"> </w:t>
      </w:r>
      <w:r w:rsidRPr="00B713C5">
        <w:rPr>
          <w:rFonts w:cs="Myanmar Text"/>
          <w:b/>
          <w:cs/>
        </w:rPr>
        <w:t>ကြောင့် ဒစ်ဂျစ်တယ်</w:t>
      </w:r>
      <w:r w:rsidR="001B2FF1" w:rsidRPr="00B713C5">
        <w:rPr>
          <w:rFonts w:cs="Myanmar Text"/>
          <w:b/>
          <w:cs/>
        </w:rPr>
        <w:t>သင်ယူမှု</w:t>
      </w:r>
      <w:r w:rsidRPr="00B713C5">
        <w:rPr>
          <w:rFonts w:cs="Myanmar Text"/>
          <w:b/>
          <w:cs/>
        </w:rPr>
        <w:t>အရင်းအမြစ်</w:t>
      </w:r>
      <w:r w:rsidR="00273EEA">
        <w:rPr>
          <w:rFonts w:cs="Myanmar Text" w:hint="cs"/>
          <w:b/>
          <w:cs/>
        </w:rPr>
        <w:t>များ</w:t>
      </w:r>
      <w:r w:rsidRPr="00B713C5">
        <w:rPr>
          <w:rFonts w:cs="Myanmar Text"/>
          <w:b/>
          <w:cs/>
        </w:rPr>
        <w:t xml:space="preserve">ကို </w:t>
      </w:r>
      <w:r w:rsidR="00C84BA8" w:rsidRPr="00B713C5">
        <w:rPr>
          <w:rFonts w:cs="Myanmar Text"/>
          <w:b/>
          <w:cs/>
        </w:rPr>
        <w:t xml:space="preserve">ကမ္ဘာတစ်၀န်း လူအများ </w:t>
      </w:r>
      <w:r w:rsidRPr="00B713C5">
        <w:rPr>
          <w:rFonts w:cs="Myanmar Text"/>
          <w:b/>
          <w:cs/>
        </w:rPr>
        <w:t>ဖန်တီး‌</w:t>
      </w:r>
      <w:r w:rsidR="00503E55" w:rsidRPr="00B713C5">
        <w:rPr>
          <w:rFonts w:cstheme="minorBidi"/>
          <w:cs/>
        </w:rPr>
        <w:t>ဝေ</w:t>
      </w:r>
      <w:r w:rsidRPr="00B713C5">
        <w:rPr>
          <w:rFonts w:cs="Myanmar Text"/>
          <w:b/>
          <w:cs/>
        </w:rPr>
        <w:t>မျှ</w:t>
      </w:r>
      <w:r w:rsidR="0039291B">
        <w:rPr>
          <w:rFonts w:cs="Myanmar Text" w:hint="cs"/>
          <w:b/>
          <w:cs/>
        </w:rPr>
        <w:t xml:space="preserve"> </w:t>
      </w:r>
      <w:r w:rsidRPr="00B713C5">
        <w:rPr>
          <w:rFonts w:cs="Myanmar Text"/>
          <w:b/>
          <w:cs/>
        </w:rPr>
        <w:t>နိုင်ကြောင်း သာဓက</w:t>
      </w:r>
      <w:r w:rsidR="00C84BA8" w:rsidRPr="00B713C5">
        <w:rPr>
          <w:rFonts w:cs="Myanmar Text"/>
          <w:b/>
          <w:cs/>
        </w:rPr>
        <w:t>တို့ကို</w:t>
      </w:r>
      <w:r w:rsidRPr="00B713C5">
        <w:rPr>
          <w:rFonts w:cs="Myanmar Text"/>
          <w:b/>
          <w:cs/>
        </w:rPr>
        <w:t xml:space="preserve"> တွေ့ခဲ့ပြီ။ ယခင်လုပ်ဆောင်ချက်တွင် တွေ့ခဲ့သည့်အတိုင်း အစဥ်အလာမူပိုင်ခွင့်မှာ ရှုပ်ထွေးနိုင်</w:t>
      </w:r>
      <w:r w:rsidR="00273EEA">
        <w:rPr>
          <w:rFonts w:cs="Myanmar Text" w:hint="cs"/>
          <w:b/>
          <w:cs/>
        </w:rPr>
        <w:t xml:space="preserve"> </w:t>
      </w:r>
      <w:r w:rsidRPr="00B713C5">
        <w:rPr>
          <w:rFonts w:cs="Myanmar Text"/>
          <w:b/>
          <w:cs/>
        </w:rPr>
        <w:t xml:space="preserve">ပါသည်။ </w:t>
      </w:r>
      <w:r w:rsidR="001420A9">
        <w:rPr>
          <w:rFonts w:cs="Myanmar Text" w:hint="cs"/>
          <w:b/>
          <w:cs/>
        </w:rPr>
        <w:t>ယ</w:t>
      </w:r>
      <w:r w:rsidRPr="00B713C5">
        <w:rPr>
          <w:rFonts w:cs="Myanmar Text"/>
          <w:b/>
          <w:cs/>
        </w:rPr>
        <w:t>င်းကြောင့် ဒစ်ဂျစ်တယ်အရင်းအမြစ်များ ဖန်တီးဖြန့်ဖြူးရာတွင် အခက်ကြုံစေနိုင်သည်။</w:t>
      </w:r>
    </w:p>
    <w:p w14:paraId="6EC597DA" w14:textId="5E1D1DE8" w:rsidR="00CA7FA0" w:rsidRPr="00B713C5" w:rsidRDefault="00CA7FA0" w:rsidP="00B713C5">
      <w:pPr>
        <w:spacing w:after="120" w:line="240" w:lineRule="auto"/>
        <w:rPr>
          <w:rFonts w:cs="Myanmar Text"/>
          <w:b/>
        </w:rPr>
      </w:pPr>
      <w:r w:rsidRPr="00B713C5">
        <w:rPr>
          <w:rFonts w:cs="Myanmar Text"/>
          <w:b/>
          <w:cs/>
        </w:rPr>
        <w:t>၂၀၀၂</w:t>
      </w:r>
      <w:r w:rsidR="00273EEA">
        <w:rPr>
          <w:rFonts w:cs="Myanmar Text" w:hint="cs"/>
          <w:b/>
          <w:cs/>
        </w:rPr>
        <w:t xml:space="preserve"> ခုနှစ်</w:t>
      </w:r>
      <w:r w:rsidRPr="00B713C5">
        <w:rPr>
          <w:rFonts w:cs="Myanmar Text"/>
          <w:b/>
          <w:cs/>
        </w:rPr>
        <w:t xml:space="preserve">တွင် </w:t>
      </w:r>
      <w:r w:rsidR="001443FB" w:rsidRPr="00B713C5">
        <w:rPr>
          <w:rFonts w:cs="Myanmar Text"/>
          <w:b/>
          <w:cs/>
        </w:rPr>
        <w:t xml:space="preserve">မူပိုင်ခွင့် လိုင်စင်အသစ်တစ်မျိုးကိုတီထွင်ခဲ့သည်။ </w:t>
      </w:r>
      <w:r w:rsidR="001443FB" w:rsidRPr="00B713C5">
        <w:rPr>
          <w:rFonts w:cs="Myanmar Text"/>
          <w:bCs/>
        </w:rPr>
        <w:t>Creative Commons</w:t>
      </w:r>
      <w:r w:rsidR="001443FB" w:rsidRPr="00B713C5">
        <w:rPr>
          <w:rFonts w:cs="Myanmar Text"/>
          <w:bCs/>
          <w:cs/>
        </w:rPr>
        <w:t xml:space="preserve"> </w:t>
      </w:r>
      <w:r w:rsidR="00F433A7" w:rsidRPr="00B713C5">
        <w:rPr>
          <w:rFonts w:ascii="Myanmar Text" w:hAnsi="Myanmar Text" w:cs="Myanmar Text"/>
        </w:rPr>
        <w:t>(</w:t>
      </w:r>
      <w:r w:rsidR="00F433A7" w:rsidRPr="00B713C5">
        <w:rPr>
          <w:rFonts w:ascii="Myanmar Text" w:hAnsi="Myanmar Text" w:cs="Myanmar Text"/>
          <w:cs/>
        </w:rPr>
        <w:t>ဘုံဆိုင်ဖန်တီးမှု</w:t>
      </w:r>
      <w:r w:rsidR="00F433A7" w:rsidRPr="00B713C5">
        <w:rPr>
          <w:rFonts w:ascii="Myanmar Text" w:hAnsi="Myanmar Text" w:cs="Myanmar Text"/>
        </w:rPr>
        <w:t>)</w:t>
      </w:r>
      <w:r w:rsidR="001443FB" w:rsidRPr="00B713C5">
        <w:rPr>
          <w:rFonts w:cs="Myanmar Text"/>
          <w:b/>
          <w:cs/>
        </w:rPr>
        <w:t>ဟု</w:t>
      </w:r>
      <w:r w:rsidR="00273EEA">
        <w:rPr>
          <w:rFonts w:cs="Myanmar Text" w:hint="cs"/>
          <w:b/>
          <w:cs/>
        </w:rPr>
        <w:t xml:space="preserve"> </w:t>
      </w:r>
      <w:r w:rsidR="001443FB" w:rsidRPr="00B713C5">
        <w:rPr>
          <w:rFonts w:cs="Myanmar Text"/>
          <w:b/>
          <w:cs/>
        </w:rPr>
        <w:t xml:space="preserve">ခေါ်တွင်ပါသည်။ ၂၁ ရာစု ပညာရေး ပြောင်းလဲမှု၏ တစ်စိတ်တစ်ပိုင်း ဖြစ်ပါသည်။ </w:t>
      </w:r>
      <w:r w:rsidR="001443FB" w:rsidRPr="00B713C5">
        <w:rPr>
          <w:rFonts w:cs="Myanmar Text"/>
          <w:bCs/>
        </w:rPr>
        <w:t>Creative Commons</w:t>
      </w:r>
      <w:r w:rsidR="001443FB" w:rsidRPr="00B713C5">
        <w:rPr>
          <w:rFonts w:cs="Myanmar Text"/>
          <w:b/>
          <w:cs/>
        </w:rPr>
        <w:t xml:space="preserve"> မှ</w:t>
      </w:r>
      <w:r w:rsidR="00E21407">
        <w:rPr>
          <w:rFonts w:cs="Myanmar Text" w:hint="cs"/>
          <w:b/>
          <w:cs/>
        </w:rPr>
        <w:t xml:space="preserve"> </w:t>
      </w:r>
      <w:r w:rsidR="001443FB" w:rsidRPr="00B713C5">
        <w:rPr>
          <w:rFonts w:cs="Myanmar Text"/>
          <w:b/>
          <w:cs/>
        </w:rPr>
        <w:t xml:space="preserve">‘လူအများနှင့် အဖွဲ့အစည်းများ </w:t>
      </w:r>
      <w:r w:rsidR="00D37C5A">
        <w:rPr>
          <w:rFonts w:cs="Myanmar Text" w:hint="cs"/>
          <w:b/>
          <w:cs/>
        </w:rPr>
        <w:t>အသိပညာ</w:t>
      </w:r>
      <w:r w:rsidR="001443FB" w:rsidRPr="00B713C5">
        <w:rPr>
          <w:rFonts w:cs="Myanmar Text"/>
          <w:b/>
          <w:cs/>
        </w:rPr>
        <w:t>နှင့် ဖန်တီးနိုင်စွမ်းတို့ကို ‌</w:t>
      </w:r>
      <w:r w:rsidR="00503E55" w:rsidRPr="00B713C5">
        <w:rPr>
          <w:rFonts w:cstheme="minorBidi"/>
          <w:cs/>
        </w:rPr>
        <w:t>ဝေ</w:t>
      </w:r>
      <w:r w:rsidR="001443FB" w:rsidRPr="00B713C5">
        <w:rPr>
          <w:rFonts w:cs="Myanmar Text"/>
          <w:b/>
          <w:cs/>
        </w:rPr>
        <w:t>မျှရန် ကူညီပေးခြင်းဖြင့် ပိုမို၍</w:t>
      </w:r>
      <w:r w:rsidR="00D37C5A">
        <w:rPr>
          <w:rFonts w:cs="Myanmar Text" w:hint="cs"/>
          <w:b/>
          <w:cs/>
        </w:rPr>
        <w:t xml:space="preserve"> </w:t>
      </w:r>
      <w:r w:rsidR="001443FB" w:rsidRPr="00B713C5">
        <w:rPr>
          <w:rFonts w:cs="Myanmar Text"/>
          <w:b/>
          <w:cs/>
        </w:rPr>
        <w:t>သာတူညီမျှဖြစ်ပြီး၊ ရယူ</w:t>
      </w:r>
      <w:r w:rsidR="00D37C5A">
        <w:rPr>
          <w:rFonts w:cs="Myanmar Text" w:hint="cs"/>
          <w:b/>
          <w:cs/>
        </w:rPr>
        <w:t>သုံးစွဲ</w:t>
      </w:r>
      <w:r w:rsidR="001443FB" w:rsidRPr="00B713C5">
        <w:rPr>
          <w:rFonts w:cs="Myanmar Text"/>
          <w:b/>
          <w:cs/>
        </w:rPr>
        <w:t xml:space="preserve">နိုင်၊ ဆန်းသစ်တီထွင်နိုင်သည့် လောကတစ်ရပ်ကို တည်ဆောက်ရန် ရည်သန်ပါသည်’။ </w:t>
      </w:r>
    </w:p>
    <w:p w14:paraId="6666E707" w14:textId="7D660359" w:rsidR="001443FB" w:rsidRPr="00B713C5" w:rsidRDefault="001443FB" w:rsidP="00B713C5">
      <w:pPr>
        <w:spacing w:after="0" w:line="240" w:lineRule="auto"/>
        <w:rPr>
          <w:rFonts w:cstheme="minorBidi"/>
          <w:i/>
        </w:rPr>
      </w:pPr>
      <w:r w:rsidRPr="00B713C5">
        <w:rPr>
          <w:rFonts w:cstheme="minorBidi"/>
          <w:i/>
          <w:sz w:val="24"/>
          <w:szCs w:val="24"/>
          <w:cs/>
        </w:rPr>
        <w:t xml:space="preserve">တွေးတောပါ </w:t>
      </w:r>
      <w:r w:rsidRPr="00B713C5">
        <w:rPr>
          <w:rFonts w:cstheme="minorBidi"/>
          <w:i/>
          <w:cs/>
        </w:rPr>
        <w:t xml:space="preserve">- </w:t>
      </w:r>
      <w:r w:rsidRPr="00B713C5">
        <w:rPr>
          <w:rFonts w:cs="Myanmar Text"/>
          <w:bCs/>
        </w:rPr>
        <w:t>Creative Commons</w:t>
      </w:r>
      <w:r w:rsidRPr="00B713C5">
        <w:rPr>
          <w:rFonts w:cs="Myanmar Text"/>
          <w:bCs/>
          <w:cs/>
        </w:rPr>
        <w:t xml:space="preserve"> </w:t>
      </w:r>
      <w:r w:rsidRPr="00B713C5">
        <w:rPr>
          <w:rFonts w:cs="Myanmar Text"/>
          <w:b/>
          <w:cs/>
        </w:rPr>
        <w:t>လိုင်စင်အမျိုးမျိုးအကြောင်းဖတ်ပြီး အောက်ပါမေးခွန်းများ ဖြေဆိုပါ။</w:t>
      </w:r>
    </w:p>
    <w:p w14:paraId="4D9B7BD8" w14:textId="77777777" w:rsidR="001443FB" w:rsidRPr="00B713C5" w:rsidRDefault="001443FB" w:rsidP="00B713C5">
      <w:pPr>
        <w:spacing w:after="0" w:line="240" w:lineRule="auto"/>
        <w:rPr>
          <w:rFonts w:cstheme="minorBidi"/>
          <w:i/>
        </w:rPr>
      </w:pPr>
    </w:p>
    <w:p w14:paraId="6DA1270B" w14:textId="54CD3A61" w:rsidR="000019E5" w:rsidRPr="00454E9E" w:rsidRDefault="001443FB" w:rsidP="00B713C5">
      <w:pPr>
        <w:spacing w:after="120"/>
        <w:rPr>
          <w:b/>
          <w:bCs/>
          <w:sz w:val="24"/>
          <w:szCs w:val="24"/>
        </w:rPr>
      </w:pPr>
      <w:r>
        <w:rPr>
          <w:rFonts w:ascii="Myanmar Text" w:hAnsi="Myanmar Text" w:cs="Myanmar Text"/>
          <w:b/>
          <w:bCs/>
          <w:sz w:val="24"/>
          <w:szCs w:val="24"/>
          <w:cs/>
        </w:rPr>
        <w:t>အမှန်</w:t>
      </w:r>
      <w:r>
        <w:rPr>
          <w:rFonts w:ascii="Myanmar Text" w:hAnsi="Myanmar Text" w:cs="Myanmar Text" w:hint="cs"/>
          <w:b/>
          <w:bCs/>
          <w:sz w:val="24"/>
          <w:szCs w:val="24"/>
          <w:cs/>
        </w:rPr>
        <w:t>/အမှား</w:t>
      </w:r>
    </w:p>
    <w:p w14:paraId="60456F4E" w14:textId="77067634" w:rsidR="001443FB" w:rsidRPr="00B713C5" w:rsidRDefault="001443FB" w:rsidP="00B713C5">
      <w:pPr>
        <w:spacing w:after="120" w:line="240" w:lineRule="auto"/>
        <w:rPr>
          <w:rFonts w:ascii="Myanmar Text" w:hAnsi="Myanmar Text" w:cs="Myanmar Text"/>
          <w:b/>
        </w:rPr>
      </w:pPr>
      <w:r w:rsidRPr="00B713C5">
        <w:rPr>
          <w:rFonts w:cs="Myanmar Text"/>
          <w:b/>
          <w:cs/>
        </w:rPr>
        <w:t xml:space="preserve">၁.  </w:t>
      </w:r>
      <w:r w:rsidRPr="00B713C5">
        <w:rPr>
          <w:rFonts w:cs="Myanmar Text"/>
          <w:bCs/>
        </w:rPr>
        <w:t>Creative Commons</w:t>
      </w:r>
      <w:r w:rsidRPr="00B713C5">
        <w:rPr>
          <w:rFonts w:ascii="Myanmar Text" w:hAnsi="Myanmar Text" w:cs="Myanmar Text"/>
          <w:b/>
          <w:cs/>
        </w:rPr>
        <w:t>လိုင်စင် ခြောက်မျိုးရှိပါသည်။</w:t>
      </w:r>
    </w:p>
    <w:p w14:paraId="4DF1B12F" w14:textId="1469D2AD" w:rsidR="001443FB" w:rsidRPr="00B713C5" w:rsidRDefault="001443FB" w:rsidP="00B713C5">
      <w:pPr>
        <w:spacing w:after="120" w:line="240" w:lineRule="auto"/>
        <w:rPr>
          <w:rFonts w:cs="Myanmar Text"/>
          <w:b/>
        </w:rPr>
      </w:pPr>
      <w:r w:rsidRPr="00B713C5">
        <w:rPr>
          <w:rFonts w:ascii="Myanmar Text" w:hAnsi="Myanmar Text" w:cs="Myanmar Text"/>
          <w:b/>
          <w:cs/>
        </w:rPr>
        <w:t xml:space="preserve">၂. </w:t>
      </w:r>
      <w:r w:rsidRPr="00B713C5">
        <w:rPr>
          <w:rFonts w:cs="Myanmar Text"/>
          <w:bCs/>
        </w:rPr>
        <w:t>Creative Commons</w:t>
      </w:r>
      <w:r w:rsidRPr="00B713C5">
        <w:rPr>
          <w:rFonts w:cs="Myanmar Text"/>
          <w:bCs/>
          <w:cs/>
        </w:rPr>
        <w:t xml:space="preserve"> </w:t>
      </w:r>
      <w:r w:rsidRPr="00B713C5">
        <w:rPr>
          <w:rFonts w:cs="Myanmar Text"/>
          <w:b/>
          <w:cs/>
        </w:rPr>
        <w:t>မှကာကွယ်ထားသော အရင်းအမြစ်ကို သုံးသည့်အခါ</w:t>
      </w:r>
      <w:r w:rsidRPr="00B713C5">
        <w:rPr>
          <w:rFonts w:cs="Myanmar Text"/>
          <w:bCs/>
          <w:cs/>
        </w:rPr>
        <w:t xml:space="preserve"> </w:t>
      </w:r>
      <w:r w:rsidRPr="00B713C5">
        <w:rPr>
          <w:rFonts w:cs="Myanmar Text"/>
          <w:b/>
          <w:cs/>
        </w:rPr>
        <w:t>မူ</w:t>
      </w:r>
      <w:r w:rsidR="00541DE6" w:rsidRPr="00B713C5">
        <w:rPr>
          <w:rFonts w:cs="Myanmar Text"/>
          <w:b/>
          <w:cs/>
        </w:rPr>
        <w:t>ရင်း</w:t>
      </w:r>
      <w:r w:rsidRPr="00B713C5">
        <w:rPr>
          <w:rFonts w:cs="Myanmar Text"/>
          <w:b/>
          <w:cs/>
        </w:rPr>
        <w:t xml:space="preserve">ဖန်တီးသူအား </w:t>
      </w:r>
      <w:r w:rsidR="0006444B">
        <w:rPr>
          <w:rFonts w:cs="Myanmar Text" w:hint="cs"/>
          <w:b/>
          <w:cs/>
        </w:rPr>
        <w:t>ဖော်ပြ</w:t>
      </w:r>
      <w:r w:rsidRPr="00B713C5">
        <w:rPr>
          <w:rFonts w:cs="Myanmar Text"/>
          <w:b/>
          <w:cs/>
        </w:rPr>
        <w:t>ရပါမည်။</w:t>
      </w:r>
    </w:p>
    <w:p w14:paraId="26157892" w14:textId="5D1F5CED" w:rsidR="001443FB" w:rsidRPr="00B713C5" w:rsidRDefault="001443FB" w:rsidP="00B713C5">
      <w:pPr>
        <w:spacing w:after="120" w:line="240" w:lineRule="auto"/>
        <w:rPr>
          <w:rFonts w:cs="Myanmar Text"/>
          <w:b/>
        </w:rPr>
      </w:pPr>
      <w:r w:rsidRPr="00B713C5">
        <w:rPr>
          <w:rFonts w:cs="Myanmar Text"/>
          <w:b/>
          <w:cs/>
        </w:rPr>
        <w:t xml:space="preserve">၃. </w:t>
      </w:r>
      <w:r w:rsidRPr="00B713C5">
        <w:rPr>
          <w:rFonts w:cs="Myanmar Text"/>
          <w:bCs/>
        </w:rPr>
        <w:t>Creative Commons</w:t>
      </w:r>
      <w:r w:rsidRPr="00B713C5">
        <w:rPr>
          <w:rFonts w:cs="Myanmar Text"/>
          <w:bCs/>
          <w:cs/>
        </w:rPr>
        <w:t xml:space="preserve"> </w:t>
      </w:r>
      <w:r w:rsidRPr="00B713C5">
        <w:rPr>
          <w:rFonts w:cs="Myanmar Text"/>
          <w:b/>
          <w:cs/>
        </w:rPr>
        <w:t>လိုင်စင်ဖြင့်ဖန်တီးထားသော အရင်းအမြစ်ကို ပြုပြင်ပြောင်းလဲ၍မရပါ။</w:t>
      </w:r>
    </w:p>
    <w:p w14:paraId="12274D58" w14:textId="3AC3F650" w:rsidR="001443FB" w:rsidRPr="00B713C5" w:rsidRDefault="001443FB" w:rsidP="00B713C5">
      <w:pPr>
        <w:spacing w:after="120" w:line="240" w:lineRule="auto"/>
        <w:rPr>
          <w:rFonts w:ascii="Myanmar Text" w:hAnsi="Myanmar Text" w:cs="Myanmar Text"/>
          <w:b/>
        </w:rPr>
      </w:pPr>
      <w:r w:rsidRPr="00B713C5">
        <w:rPr>
          <w:rFonts w:cs="Myanmar Text"/>
          <w:b/>
          <w:cs/>
        </w:rPr>
        <w:t xml:space="preserve">၄. </w:t>
      </w:r>
      <w:r w:rsidRPr="00B713C5">
        <w:rPr>
          <w:rFonts w:cs="Myanmar Text"/>
          <w:bCs/>
        </w:rPr>
        <w:t>Creative Commons</w:t>
      </w:r>
      <w:r w:rsidRPr="00B713C5">
        <w:rPr>
          <w:rFonts w:cs="Myanmar Text"/>
          <w:bCs/>
          <w:cs/>
        </w:rPr>
        <w:t xml:space="preserve"> </w:t>
      </w:r>
      <w:r w:rsidRPr="00B713C5">
        <w:rPr>
          <w:rFonts w:cs="Myanmar Text"/>
          <w:b/>
          <w:cs/>
        </w:rPr>
        <w:t xml:space="preserve">၏ </w:t>
      </w:r>
      <w:r w:rsidRPr="00B713C5">
        <w:rPr>
          <w:rFonts w:cs="Myanmar Text"/>
          <w:b/>
        </w:rPr>
        <w:t xml:space="preserve">‘SA’ </w:t>
      </w:r>
      <w:r w:rsidRPr="00B713C5">
        <w:rPr>
          <w:rFonts w:cs="Myanmar Text"/>
          <w:b/>
          <w:cs/>
        </w:rPr>
        <w:t>သို့မဟုတ်</w:t>
      </w:r>
      <w:r w:rsidR="00511128">
        <w:rPr>
          <w:rFonts w:cs="Myanmar Text" w:hint="cs"/>
          <w:b/>
          <w:cs/>
        </w:rPr>
        <w:t xml:space="preserve"> </w:t>
      </w:r>
      <w:r w:rsidRPr="00B713C5">
        <w:rPr>
          <w:rFonts w:cs="Myanmar Text"/>
          <w:b/>
        </w:rPr>
        <w:t>‘</w:t>
      </w:r>
      <w:proofErr w:type="spellStart"/>
      <w:r w:rsidRPr="00B713C5">
        <w:rPr>
          <w:rFonts w:cs="Myanmar Text"/>
          <w:b/>
        </w:rPr>
        <w:t>ShareAlike</w:t>
      </w:r>
      <w:proofErr w:type="spellEnd"/>
      <w:r w:rsidRPr="00B713C5">
        <w:rPr>
          <w:rFonts w:cs="Myanmar Text"/>
          <w:b/>
        </w:rPr>
        <w:t>’</w:t>
      </w:r>
      <w:r w:rsidRPr="00B713C5">
        <w:rPr>
          <w:rFonts w:ascii="Myanmar Text" w:hAnsi="Myanmar Text" w:cs="Myanmar Text"/>
          <w:b/>
          <w:cs/>
        </w:rPr>
        <w:t>လိုင်စင်</w:t>
      </w:r>
      <w:r w:rsidR="00541DE6" w:rsidRPr="00B713C5">
        <w:rPr>
          <w:rFonts w:ascii="Myanmar Text" w:hAnsi="Myanmar Text" w:cs="Myanmar Text"/>
          <w:b/>
          <w:cs/>
        </w:rPr>
        <w:t>ဖြင့်ကာကွယ်ထားသည့် အရင်းအမြစ်ကို ပြုပြင်</w:t>
      </w:r>
      <w:r w:rsidR="0006444B">
        <w:rPr>
          <w:rFonts w:ascii="Myanmar Text" w:hAnsi="Myanmar Text" w:cs="Myanmar Text" w:hint="cs"/>
          <w:b/>
          <w:cs/>
        </w:rPr>
        <w:t>၍ အ</w:t>
      </w:r>
      <w:r w:rsidR="00541DE6" w:rsidRPr="00B713C5">
        <w:rPr>
          <w:rFonts w:ascii="Myanmar Text" w:hAnsi="Myanmar Text" w:cs="Myanmar Text"/>
          <w:b/>
          <w:cs/>
        </w:rPr>
        <w:t>သုံး</w:t>
      </w:r>
      <w:r w:rsidR="0006444B">
        <w:rPr>
          <w:rFonts w:ascii="Myanmar Text" w:hAnsi="Myanmar Text" w:cs="Myanmar Text" w:hint="cs"/>
          <w:b/>
          <w:cs/>
        </w:rPr>
        <w:t>ပြု</w:t>
      </w:r>
      <w:r w:rsidR="00541DE6" w:rsidRPr="00B713C5">
        <w:rPr>
          <w:rFonts w:ascii="Myanmar Text" w:hAnsi="Myanmar Text" w:cs="Myanmar Text"/>
          <w:b/>
          <w:cs/>
        </w:rPr>
        <w:t xml:space="preserve">လျှင် မူရင်းဖန်တီးသူကို </w:t>
      </w:r>
      <w:r w:rsidR="0006444B">
        <w:rPr>
          <w:rFonts w:cs="Myanmar Text" w:hint="cs"/>
          <w:b/>
          <w:cs/>
        </w:rPr>
        <w:t>ဖော်ပြ</w:t>
      </w:r>
      <w:r w:rsidR="00541DE6" w:rsidRPr="00B713C5">
        <w:rPr>
          <w:rFonts w:ascii="Myanmar Text" w:hAnsi="Myanmar Text" w:cs="Myanmar Text"/>
          <w:b/>
          <w:cs/>
        </w:rPr>
        <w:t>ပြီး မိမိလက်ရာကို အလားတူလိုင်စင်အမျိုးအစားဖြင့် ဖြန့်ရပါမည်။</w:t>
      </w:r>
    </w:p>
    <w:p w14:paraId="3ECCAC4B" w14:textId="147326A6" w:rsidR="00541DE6" w:rsidRPr="00B713C5" w:rsidRDefault="00541DE6" w:rsidP="00B713C5">
      <w:pPr>
        <w:spacing w:after="0" w:line="240" w:lineRule="auto"/>
        <w:rPr>
          <w:rFonts w:cs="Myanmar Text"/>
          <w:b/>
        </w:rPr>
      </w:pPr>
      <w:r w:rsidRPr="00B713C5">
        <w:rPr>
          <w:rFonts w:cs="Myanmar Text"/>
          <w:b/>
          <w:cs/>
        </w:rPr>
        <w:t xml:space="preserve">၅. </w:t>
      </w:r>
      <w:r w:rsidRPr="00B713C5">
        <w:rPr>
          <w:rFonts w:cs="Myanmar Text"/>
          <w:bCs/>
        </w:rPr>
        <w:t>Creative Commons</w:t>
      </w:r>
      <w:r w:rsidRPr="00B713C5">
        <w:rPr>
          <w:rFonts w:cs="Myanmar Text"/>
          <w:b/>
          <w:cs/>
        </w:rPr>
        <w:t xml:space="preserve"> လိုင်စင်ဖြင့်ကာကွယ်ထားသော အရင်းအမြစ်များဖြင့် </w:t>
      </w:r>
      <w:r w:rsidR="009953A0" w:rsidRPr="00B713C5">
        <w:rPr>
          <w:rFonts w:cs="Myanmar Text"/>
          <w:b/>
          <w:cs/>
        </w:rPr>
        <w:t>စီးပွားရှာ</w:t>
      </w:r>
      <w:r w:rsidRPr="00B713C5">
        <w:rPr>
          <w:rFonts w:cs="Myanmar Text"/>
          <w:b/>
          <w:cs/>
        </w:rPr>
        <w:t>၍မရပါ။</w:t>
      </w:r>
    </w:p>
    <w:p w14:paraId="69C1DB43" w14:textId="616FA598" w:rsidR="006B4B28" w:rsidRPr="00B713C5" w:rsidRDefault="006B4B28" w:rsidP="00B713C5">
      <w:pPr>
        <w:spacing w:after="120" w:line="240" w:lineRule="auto"/>
        <w:rPr>
          <w:rFonts w:cstheme="minorBidi"/>
          <w:lang w:val="en-GB"/>
        </w:rPr>
      </w:pPr>
    </w:p>
    <w:tbl>
      <w:tblPr>
        <w:tblStyle w:val="TableGrid"/>
        <w:tblW w:w="0" w:type="auto"/>
        <w:tblLook w:val="04A0" w:firstRow="1" w:lastRow="0" w:firstColumn="1" w:lastColumn="0" w:noHBand="0" w:noVBand="1"/>
      </w:tblPr>
      <w:tblGrid>
        <w:gridCol w:w="2436"/>
        <w:gridCol w:w="2433"/>
        <w:gridCol w:w="4867"/>
      </w:tblGrid>
      <w:tr w:rsidR="00C932B0" w14:paraId="09390532" w14:textId="77777777" w:rsidTr="00B713C5">
        <w:trPr>
          <w:tblHeader/>
        </w:trPr>
        <w:tc>
          <w:tcPr>
            <w:tcW w:w="2436" w:type="dxa"/>
            <w:shd w:val="clear" w:color="auto" w:fill="D9E2F3" w:themeFill="accent1" w:themeFillTint="33"/>
            <w:vAlign w:val="center"/>
          </w:tcPr>
          <w:p w14:paraId="725A281D" w14:textId="3E6D181F" w:rsidR="00E21791" w:rsidRPr="000019E5" w:rsidRDefault="00541DE6" w:rsidP="00B713C5">
            <w:pPr>
              <w:spacing w:after="120" w:line="240" w:lineRule="auto"/>
              <w:jc w:val="center"/>
              <w:rPr>
                <w:b/>
                <w:bCs/>
                <w:sz w:val="24"/>
                <w:szCs w:val="24"/>
                <w:lang w:val="en-GB"/>
              </w:rPr>
            </w:pPr>
            <w:r>
              <w:rPr>
                <w:rFonts w:ascii="Myanmar Text" w:hAnsi="Myanmar Text" w:cs="Myanmar Text"/>
                <w:b/>
                <w:bCs/>
                <w:sz w:val="24"/>
                <w:szCs w:val="24"/>
                <w:cs/>
                <w:lang w:val="en-GB"/>
              </w:rPr>
              <w:t>သင်္ကေတ</w:t>
            </w:r>
          </w:p>
        </w:tc>
        <w:tc>
          <w:tcPr>
            <w:tcW w:w="2433" w:type="dxa"/>
            <w:shd w:val="clear" w:color="auto" w:fill="D9E2F3" w:themeFill="accent1" w:themeFillTint="33"/>
            <w:vAlign w:val="center"/>
          </w:tcPr>
          <w:p w14:paraId="07C1DE91" w14:textId="587D9256" w:rsidR="00E21791" w:rsidRPr="000019E5" w:rsidRDefault="00541DE6" w:rsidP="00B713C5">
            <w:pPr>
              <w:spacing w:after="120" w:line="240" w:lineRule="auto"/>
              <w:jc w:val="center"/>
              <w:rPr>
                <w:b/>
                <w:bCs/>
                <w:sz w:val="24"/>
                <w:szCs w:val="24"/>
                <w:lang w:val="en-GB"/>
              </w:rPr>
            </w:pPr>
            <w:r>
              <w:rPr>
                <w:rFonts w:ascii="Myanmar Text" w:hAnsi="Myanmar Text" w:cs="Myanmar Text"/>
                <w:b/>
                <w:bCs/>
                <w:sz w:val="24"/>
                <w:szCs w:val="24"/>
                <w:cs/>
                <w:lang w:val="en-GB"/>
              </w:rPr>
              <w:t>အမည်</w:t>
            </w:r>
          </w:p>
        </w:tc>
        <w:tc>
          <w:tcPr>
            <w:tcW w:w="4867" w:type="dxa"/>
            <w:shd w:val="clear" w:color="auto" w:fill="D9E2F3" w:themeFill="accent1" w:themeFillTint="33"/>
            <w:vAlign w:val="center"/>
          </w:tcPr>
          <w:p w14:paraId="70084B2E" w14:textId="7C95FD8B" w:rsidR="00E21791" w:rsidRPr="000019E5" w:rsidRDefault="00541DE6" w:rsidP="00B713C5">
            <w:pPr>
              <w:spacing w:after="120" w:line="240" w:lineRule="auto"/>
              <w:jc w:val="center"/>
              <w:rPr>
                <w:b/>
                <w:bCs/>
                <w:sz w:val="24"/>
                <w:szCs w:val="24"/>
                <w:lang w:val="en-GB"/>
              </w:rPr>
            </w:pPr>
            <w:r>
              <w:rPr>
                <w:rFonts w:ascii="Myanmar Text" w:hAnsi="Myanmar Text" w:cs="Myanmar Text"/>
                <w:b/>
                <w:bCs/>
                <w:sz w:val="24"/>
                <w:szCs w:val="24"/>
                <w:cs/>
                <w:lang w:val="en-GB"/>
              </w:rPr>
              <w:t>သတ်မှတ်ချက်</w:t>
            </w:r>
            <w:r w:rsidR="00857356">
              <w:rPr>
                <w:rFonts w:ascii="Myanmar Text" w:hAnsi="Myanmar Text" w:cs="Myanmar Text" w:hint="cs"/>
                <w:b/>
                <w:bCs/>
                <w:sz w:val="24"/>
                <w:szCs w:val="24"/>
                <w:cs/>
                <w:lang w:val="en-GB"/>
              </w:rPr>
              <w:t>များ</w:t>
            </w:r>
          </w:p>
        </w:tc>
      </w:tr>
      <w:tr w:rsidR="00A80127" w14:paraId="79C36414" w14:textId="77777777" w:rsidTr="0082089D">
        <w:tc>
          <w:tcPr>
            <w:tcW w:w="2436" w:type="dxa"/>
          </w:tcPr>
          <w:p w14:paraId="23E63BB7" w14:textId="7FE9D785" w:rsidR="00015F6B" w:rsidRDefault="00DE541C" w:rsidP="00B713C5">
            <w:pPr>
              <w:spacing w:after="120" w:line="240" w:lineRule="auto"/>
              <w:rPr>
                <w:b/>
                <w:bCs/>
                <w:lang w:val="en-GB"/>
              </w:rPr>
            </w:pPr>
            <w:r>
              <w:rPr>
                <w:noProof/>
              </w:rPr>
              <w:drawing>
                <wp:anchor distT="0" distB="0" distL="114300" distR="114300" simplePos="0" relativeHeight="251722752" behindDoc="0" locked="0" layoutInCell="1" allowOverlap="1" wp14:anchorId="18A7FE96" wp14:editId="52483ED7">
                  <wp:simplePos x="0" y="0"/>
                  <wp:positionH relativeFrom="column">
                    <wp:posOffset>375920</wp:posOffset>
                  </wp:positionH>
                  <wp:positionV relativeFrom="paragraph">
                    <wp:posOffset>117475</wp:posOffset>
                  </wp:positionV>
                  <wp:extent cx="665111" cy="666750"/>
                  <wp:effectExtent l="0" t="0" r="1905" b="0"/>
                  <wp:wrapNone/>
                  <wp:docPr id="53" name="Picture 53" descr="copyrigh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opyright"/>
                          <pic:cNvPicPr>
                            <a:picLocks noChangeAspect="1" noChangeArrowheads="1"/>
                          </pic:cNvPicPr>
                        </pic:nvPicPr>
                        <pic:blipFill>
                          <a:blip r:embed="rId57" cstate="print">
                            <a:extLst>
                              <a:ext uri="{28A0092B-C50C-407E-A947-70E740481C1C}">
                                <a14:useLocalDpi xmlns:a14="http://schemas.microsoft.com/office/drawing/2010/main" val="0"/>
                              </a:ext>
                            </a:extLst>
                          </a:blip>
                          <a:srcRect/>
                          <a:stretch>
                            <a:fillRect/>
                          </a:stretch>
                        </pic:blipFill>
                        <pic:spPr bwMode="auto">
                          <a:xfrm flipV="1">
                            <a:off x="0" y="0"/>
                            <a:ext cx="665111" cy="666750"/>
                          </a:xfrm>
                          <a:prstGeom prst="rect">
                            <a:avLst/>
                          </a:prstGeom>
                          <a:noFill/>
                          <a:ln>
                            <a:noFill/>
                          </a:ln>
                        </pic:spPr>
                      </pic:pic>
                    </a:graphicData>
                  </a:graphic>
                </wp:anchor>
              </w:drawing>
            </w:r>
          </w:p>
        </w:tc>
        <w:tc>
          <w:tcPr>
            <w:tcW w:w="2433" w:type="dxa"/>
          </w:tcPr>
          <w:p w14:paraId="6544F308" w14:textId="212C6787" w:rsidR="008D5BA7" w:rsidRDefault="008D5BA7" w:rsidP="00511128">
            <w:pPr>
              <w:spacing w:after="120" w:line="240" w:lineRule="auto"/>
              <w:rPr>
                <w:rFonts w:cs="Myanmar Text"/>
                <w:bCs/>
                <w:sz w:val="20"/>
                <w:szCs w:val="20"/>
              </w:rPr>
            </w:pPr>
            <w:r>
              <w:rPr>
                <w:b/>
                <w:bCs/>
                <w:lang w:val="en-GB"/>
              </w:rPr>
              <w:t>Traditional Copyright</w:t>
            </w:r>
          </w:p>
          <w:p w14:paraId="6D111168" w14:textId="72489339" w:rsidR="00015F6B" w:rsidRPr="00B713C5" w:rsidRDefault="00541DE6" w:rsidP="00B713C5">
            <w:pPr>
              <w:spacing w:after="120" w:line="240" w:lineRule="auto"/>
              <w:rPr>
                <w:rFonts w:cs="Myanmar Text"/>
                <w:bCs/>
                <w:sz w:val="20"/>
                <w:szCs w:val="20"/>
              </w:rPr>
            </w:pPr>
            <w:r w:rsidRPr="00B713C5">
              <w:rPr>
                <w:rFonts w:cs="Myanmar Text"/>
                <w:bCs/>
                <w:sz w:val="20"/>
                <w:szCs w:val="20"/>
                <w:cs/>
              </w:rPr>
              <w:t>အစဥ်အလာမူပိုင်ခွင့်</w:t>
            </w:r>
          </w:p>
          <w:p w14:paraId="19E5FA7E" w14:textId="77777777" w:rsidR="00E87AFC" w:rsidRPr="00B713C5" w:rsidRDefault="00E87AFC" w:rsidP="00B713C5">
            <w:pPr>
              <w:spacing w:after="120" w:line="240" w:lineRule="auto"/>
              <w:rPr>
                <w:bCs/>
                <w:sz w:val="20"/>
                <w:szCs w:val="20"/>
                <w:lang w:val="en-GB"/>
              </w:rPr>
            </w:pPr>
          </w:p>
          <w:p w14:paraId="528D91CD" w14:textId="26C76920" w:rsidR="00E87AFC" w:rsidRPr="00B713C5" w:rsidRDefault="00E87AFC" w:rsidP="00B713C5">
            <w:pPr>
              <w:spacing w:after="120" w:line="240" w:lineRule="auto"/>
              <w:rPr>
                <w:bCs/>
                <w:sz w:val="20"/>
                <w:szCs w:val="20"/>
                <w:lang w:val="en-GB"/>
              </w:rPr>
            </w:pPr>
          </w:p>
        </w:tc>
        <w:tc>
          <w:tcPr>
            <w:tcW w:w="4867" w:type="dxa"/>
          </w:tcPr>
          <w:p w14:paraId="1C1F59C4" w14:textId="28B074A0" w:rsidR="00015F6B" w:rsidRPr="00B713C5" w:rsidRDefault="00541DE6" w:rsidP="00B713C5">
            <w:pPr>
              <w:spacing w:after="120" w:line="240" w:lineRule="auto"/>
              <w:rPr>
                <w:rFonts w:cs="Myanmar Text"/>
                <w:bCs/>
                <w:sz w:val="20"/>
                <w:szCs w:val="20"/>
              </w:rPr>
            </w:pPr>
            <w:r w:rsidRPr="00B713C5">
              <w:rPr>
                <w:rFonts w:cs="Myanmar Text"/>
                <w:bCs/>
                <w:sz w:val="20"/>
                <w:szCs w:val="20"/>
                <w:cs/>
              </w:rPr>
              <w:t>မူပိုင်ခွင့်ရှိသူနှင့်လုပ်ငန်းသတ်မှတ်ချက်</w:t>
            </w:r>
            <w:r w:rsidR="007D501C">
              <w:rPr>
                <w:rFonts w:cs="Myanmar Text" w:hint="cs"/>
                <w:bCs/>
                <w:sz w:val="20"/>
                <w:szCs w:val="20"/>
                <w:cs/>
              </w:rPr>
              <w:t>များ</w:t>
            </w:r>
            <w:r w:rsidRPr="00B713C5">
              <w:rPr>
                <w:rFonts w:cs="Myanmar Text"/>
                <w:bCs/>
                <w:sz w:val="20"/>
                <w:szCs w:val="20"/>
                <w:cs/>
              </w:rPr>
              <w:t>ကို စစ်ဆေးပါ။</w:t>
            </w:r>
          </w:p>
        </w:tc>
      </w:tr>
      <w:tr w:rsidR="00A80127" w14:paraId="4387BC5E" w14:textId="77777777" w:rsidTr="00E21791">
        <w:tc>
          <w:tcPr>
            <w:tcW w:w="2436" w:type="dxa"/>
          </w:tcPr>
          <w:p w14:paraId="6B890EC7" w14:textId="01B3406D" w:rsidR="00E21791" w:rsidRDefault="00E21791" w:rsidP="00B713C5">
            <w:pPr>
              <w:spacing w:after="120" w:line="240" w:lineRule="auto"/>
              <w:rPr>
                <w:b/>
                <w:bCs/>
                <w:lang w:val="en-GB"/>
              </w:rPr>
            </w:pPr>
            <w:r w:rsidRPr="000C699D">
              <w:rPr>
                <w:noProof/>
              </w:rPr>
              <w:drawing>
                <wp:anchor distT="0" distB="0" distL="114300" distR="114300" simplePos="0" relativeHeight="251721728" behindDoc="0" locked="0" layoutInCell="1" allowOverlap="1" wp14:anchorId="54BB4D91" wp14:editId="1663ADE2">
                  <wp:simplePos x="0" y="0"/>
                  <wp:positionH relativeFrom="column">
                    <wp:posOffset>31750</wp:posOffset>
                  </wp:positionH>
                  <wp:positionV relativeFrom="paragraph">
                    <wp:posOffset>348615</wp:posOffset>
                  </wp:positionV>
                  <wp:extent cx="1378585" cy="485775"/>
                  <wp:effectExtent l="0" t="0" r="0" b="9525"/>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9"/>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1378585" cy="485775"/>
                          </a:xfrm>
                          <a:prstGeom prst="rect">
                            <a:avLst/>
                          </a:prstGeom>
                          <a:noFill/>
                          <a:ln>
                            <a:noFill/>
                          </a:ln>
                        </pic:spPr>
                      </pic:pic>
                    </a:graphicData>
                  </a:graphic>
                </wp:anchor>
              </w:drawing>
            </w:r>
          </w:p>
        </w:tc>
        <w:tc>
          <w:tcPr>
            <w:tcW w:w="2433" w:type="dxa"/>
          </w:tcPr>
          <w:p w14:paraId="4C2C0186" w14:textId="4F4354A9" w:rsidR="004F2D72" w:rsidRDefault="004F2D72" w:rsidP="00511128">
            <w:pPr>
              <w:spacing w:after="120" w:line="240" w:lineRule="auto"/>
              <w:rPr>
                <w:rFonts w:cs="Myanmar Text"/>
                <w:bCs/>
                <w:sz w:val="20"/>
                <w:szCs w:val="20"/>
              </w:rPr>
            </w:pPr>
            <w:r>
              <w:rPr>
                <w:b/>
                <w:bCs/>
                <w:lang w:val="en-GB"/>
              </w:rPr>
              <w:t>Attribution</w:t>
            </w:r>
          </w:p>
          <w:p w14:paraId="00E24742" w14:textId="40BA751F" w:rsidR="00E21791" w:rsidRPr="00B713C5" w:rsidRDefault="00D97F85" w:rsidP="00B713C5">
            <w:pPr>
              <w:spacing w:after="120" w:line="240" w:lineRule="auto"/>
              <w:rPr>
                <w:rFonts w:cs="Myanmar Text"/>
                <w:bCs/>
                <w:sz w:val="20"/>
                <w:szCs w:val="20"/>
              </w:rPr>
            </w:pPr>
            <w:r w:rsidRPr="00B713C5">
              <w:rPr>
                <w:rFonts w:cs="Myanmar Text"/>
                <w:bCs/>
                <w:sz w:val="20"/>
                <w:szCs w:val="20"/>
                <w:cs/>
              </w:rPr>
              <w:t>အသိအမှတ်ပြုခြင်း</w:t>
            </w:r>
          </w:p>
          <w:p w14:paraId="0408CA4E" w14:textId="3F7EDC9D" w:rsidR="00E21791" w:rsidRPr="00B713C5" w:rsidRDefault="00E21791" w:rsidP="00B713C5">
            <w:pPr>
              <w:spacing w:after="120" w:line="240" w:lineRule="auto"/>
              <w:rPr>
                <w:b/>
                <w:sz w:val="20"/>
                <w:szCs w:val="20"/>
                <w:lang w:val="en-GB"/>
              </w:rPr>
            </w:pPr>
            <w:r w:rsidRPr="00B713C5">
              <w:rPr>
                <w:b/>
                <w:sz w:val="20"/>
                <w:szCs w:val="20"/>
                <w:lang w:val="en-GB"/>
              </w:rPr>
              <w:t>CC-BY</w:t>
            </w:r>
          </w:p>
        </w:tc>
        <w:tc>
          <w:tcPr>
            <w:tcW w:w="4867" w:type="dxa"/>
          </w:tcPr>
          <w:p w14:paraId="00966608" w14:textId="43016025" w:rsidR="00D97F85" w:rsidRPr="00B713C5" w:rsidRDefault="00D97F85" w:rsidP="00B713C5">
            <w:pPr>
              <w:spacing w:after="120" w:line="240" w:lineRule="auto"/>
              <w:rPr>
                <w:rFonts w:cs="Myanmar Text"/>
                <w:bCs/>
                <w:sz w:val="20"/>
                <w:szCs w:val="20"/>
              </w:rPr>
            </w:pPr>
            <w:r w:rsidRPr="00B713C5">
              <w:rPr>
                <w:rFonts w:cs="Myanmar Text"/>
                <w:bCs/>
                <w:sz w:val="20"/>
                <w:szCs w:val="20"/>
                <w:cs/>
              </w:rPr>
              <w:t>ဤလိုင်စင်ရှိလျှင် စိတ်ကြိုက် နီးပါးအသုံးပြုနိုင်ပါသည်။</w:t>
            </w:r>
          </w:p>
          <w:p w14:paraId="6D6129A6" w14:textId="3C24A8E0" w:rsidR="00E21791" w:rsidRPr="00B713C5" w:rsidRDefault="00D97F85" w:rsidP="00B713C5">
            <w:pPr>
              <w:spacing w:after="120" w:line="240" w:lineRule="auto"/>
              <w:rPr>
                <w:rFonts w:cs="Myanmar Text"/>
                <w:b/>
                <w:sz w:val="20"/>
                <w:szCs w:val="20"/>
              </w:rPr>
            </w:pPr>
            <w:r w:rsidRPr="00B713C5">
              <w:rPr>
                <w:rFonts w:cs="Myanmar Text"/>
                <w:b/>
                <w:sz w:val="20"/>
                <w:szCs w:val="20"/>
                <w:cs/>
              </w:rPr>
              <w:t xml:space="preserve">အသုံးပြုသူများ </w:t>
            </w:r>
            <w:r w:rsidR="00B823B5" w:rsidRPr="00B713C5">
              <w:rPr>
                <w:rFonts w:asciiTheme="minorBidi" w:hAnsiTheme="minorBidi" w:cstheme="minorBidi"/>
                <w:sz w:val="20"/>
                <w:szCs w:val="20"/>
                <w:cs/>
              </w:rPr>
              <w:t>ဝေမျှ</w:t>
            </w:r>
            <w:r w:rsidRPr="00B713C5">
              <w:rPr>
                <w:rFonts w:cs="Myanmar Text"/>
                <w:b/>
                <w:sz w:val="20"/>
                <w:szCs w:val="20"/>
                <w:cs/>
              </w:rPr>
              <w:t>နိုင်၊ ပြုပြင်နိုင်၊ အခြား၀က်ဘဆိုက်မှာ</w:t>
            </w:r>
            <w:r w:rsidR="00B823B5">
              <w:rPr>
                <w:rFonts w:cs="Myanmar Text"/>
                <w:b/>
                <w:sz w:val="20"/>
                <w:szCs w:val="20"/>
              </w:rPr>
              <w:t xml:space="preserve"> </w:t>
            </w:r>
            <w:r w:rsidRPr="00B713C5">
              <w:rPr>
                <w:rFonts w:cs="Myanmar Text"/>
                <w:b/>
                <w:sz w:val="20"/>
                <w:szCs w:val="20"/>
                <w:cs/>
              </w:rPr>
              <w:t xml:space="preserve">တင်နိုင်၊ ငွေများပင်ရှာနိုင်ပါသည်။ </w:t>
            </w:r>
            <w:r w:rsidRPr="00B713C5">
              <w:rPr>
                <w:rFonts w:cs="Myanmar Text"/>
                <w:bCs/>
                <w:sz w:val="20"/>
                <w:szCs w:val="20"/>
                <w:cs/>
              </w:rPr>
              <w:t>သို့ရာတွင်</w:t>
            </w:r>
            <w:r w:rsidR="00B823B5">
              <w:rPr>
                <w:rFonts w:cs="Myanmar Text"/>
                <w:bCs/>
                <w:sz w:val="20"/>
                <w:szCs w:val="20"/>
              </w:rPr>
              <w:t xml:space="preserve"> </w:t>
            </w:r>
            <w:r w:rsidRPr="00B713C5">
              <w:rPr>
                <w:rFonts w:cs="Myanmar Text"/>
                <w:bCs/>
                <w:sz w:val="20"/>
                <w:szCs w:val="20"/>
                <w:cs/>
              </w:rPr>
              <w:t>မူရင်း</w:t>
            </w:r>
            <w:r w:rsidR="00B823B5">
              <w:rPr>
                <w:rFonts w:cs="Myanmar Text"/>
                <w:bCs/>
                <w:sz w:val="20"/>
                <w:szCs w:val="20"/>
              </w:rPr>
              <w:t xml:space="preserve"> </w:t>
            </w:r>
            <w:r w:rsidRPr="00B713C5">
              <w:rPr>
                <w:rFonts w:cs="Myanmar Text"/>
                <w:bCs/>
                <w:sz w:val="20"/>
                <w:szCs w:val="20"/>
                <w:cs/>
              </w:rPr>
              <w:t xml:space="preserve">ဖန်တီးသူကို </w:t>
            </w:r>
            <w:r w:rsidR="00286B7B">
              <w:rPr>
                <w:rFonts w:cs="Myanmar Text" w:hint="cs"/>
                <w:bCs/>
                <w:sz w:val="20"/>
                <w:szCs w:val="20"/>
                <w:cs/>
              </w:rPr>
              <w:t>ဖော်ပြ</w:t>
            </w:r>
            <w:r w:rsidRPr="00B713C5">
              <w:rPr>
                <w:rFonts w:cs="Myanmar Text"/>
                <w:bCs/>
                <w:sz w:val="20"/>
                <w:szCs w:val="20"/>
                <w:cs/>
              </w:rPr>
              <w:t>ရမည်။</w:t>
            </w:r>
            <w:r w:rsidRPr="00B713C5">
              <w:rPr>
                <w:rFonts w:cs="Myanmar Text"/>
                <w:b/>
                <w:sz w:val="20"/>
                <w:szCs w:val="20"/>
                <w:cs/>
              </w:rPr>
              <w:t xml:space="preserve"> အသိအမှတ်ပြုခြင်းဟူသည်မှာ </w:t>
            </w:r>
            <w:r w:rsidR="008347A9">
              <w:rPr>
                <w:rFonts w:cs="Myanmar Text" w:hint="cs"/>
                <w:b/>
                <w:sz w:val="20"/>
                <w:szCs w:val="20"/>
                <w:cs/>
              </w:rPr>
              <w:t>အမည်ဖော်ပြ</w:t>
            </w:r>
            <w:r w:rsidRPr="00B713C5">
              <w:rPr>
                <w:rFonts w:cs="Myanmar Text"/>
                <w:b/>
                <w:sz w:val="20"/>
                <w:szCs w:val="20"/>
                <w:cs/>
              </w:rPr>
              <w:t>ပေးခြင်းဖြစ်သည်။</w:t>
            </w:r>
          </w:p>
        </w:tc>
      </w:tr>
      <w:tr w:rsidR="00C932B0" w14:paraId="5D5D1B15" w14:textId="77777777" w:rsidTr="00B713C5">
        <w:trPr>
          <w:trHeight w:val="2969"/>
        </w:trPr>
        <w:tc>
          <w:tcPr>
            <w:tcW w:w="2436" w:type="dxa"/>
          </w:tcPr>
          <w:p w14:paraId="49522DC0" w14:textId="4107DE85" w:rsidR="00E21791" w:rsidRDefault="00E21791" w:rsidP="00B713C5">
            <w:pPr>
              <w:spacing w:after="120" w:line="240" w:lineRule="auto"/>
              <w:rPr>
                <w:b/>
                <w:bCs/>
                <w:lang w:val="en-GB"/>
              </w:rPr>
            </w:pPr>
            <w:r w:rsidRPr="000C699D">
              <w:rPr>
                <w:noProof/>
              </w:rPr>
              <w:drawing>
                <wp:anchor distT="0" distB="0" distL="114300" distR="114300" simplePos="0" relativeHeight="251723776" behindDoc="0" locked="0" layoutInCell="1" allowOverlap="1" wp14:anchorId="65F06683" wp14:editId="41DC5F47">
                  <wp:simplePos x="0" y="0"/>
                  <wp:positionH relativeFrom="column">
                    <wp:posOffset>4445</wp:posOffset>
                  </wp:positionH>
                  <wp:positionV relativeFrom="paragraph">
                    <wp:posOffset>540385</wp:posOffset>
                  </wp:positionV>
                  <wp:extent cx="1406013" cy="495300"/>
                  <wp:effectExtent l="0" t="0" r="3810" b="0"/>
                  <wp:wrapNone/>
                  <wp:docPr id="49"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0"/>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1406013" cy="495300"/>
                          </a:xfrm>
                          <a:prstGeom prst="rect">
                            <a:avLst/>
                          </a:prstGeom>
                          <a:noFill/>
                          <a:ln>
                            <a:noFill/>
                          </a:ln>
                        </pic:spPr>
                      </pic:pic>
                    </a:graphicData>
                  </a:graphic>
                </wp:anchor>
              </w:drawing>
            </w:r>
          </w:p>
        </w:tc>
        <w:tc>
          <w:tcPr>
            <w:tcW w:w="2433" w:type="dxa"/>
          </w:tcPr>
          <w:p w14:paraId="310E276D" w14:textId="3092ECB9" w:rsidR="00D97F85" w:rsidRPr="00B713C5" w:rsidRDefault="00426284" w:rsidP="00B713C5">
            <w:pPr>
              <w:spacing w:after="120" w:line="240" w:lineRule="auto"/>
              <w:rPr>
                <w:rFonts w:cs="Myanmar Text"/>
                <w:b/>
                <w:sz w:val="20"/>
                <w:szCs w:val="20"/>
              </w:rPr>
            </w:pPr>
            <w:r w:rsidRPr="000C699D">
              <w:rPr>
                <w:b/>
                <w:bCs/>
                <w:lang w:val="en-GB"/>
              </w:rPr>
              <w:t>Attribution-</w:t>
            </w:r>
            <w:proofErr w:type="spellStart"/>
            <w:r w:rsidR="00E21791" w:rsidRPr="00B713C5">
              <w:rPr>
                <w:rFonts w:cs="Myanmar Text"/>
                <w:b/>
                <w:sz w:val="20"/>
                <w:szCs w:val="20"/>
              </w:rPr>
              <w:t>ShareAlike</w:t>
            </w:r>
            <w:proofErr w:type="spellEnd"/>
          </w:p>
          <w:p w14:paraId="0EC1D023" w14:textId="656F7310" w:rsidR="00E21791" w:rsidRPr="00B713C5" w:rsidRDefault="00E21791" w:rsidP="00B713C5">
            <w:pPr>
              <w:spacing w:after="120" w:line="240" w:lineRule="auto"/>
              <w:rPr>
                <w:bCs/>
                <w:sz w:val="20"/>
                <w:szCs w:val="20"/>
                <w:lang w:val="en-GB"/>
              </w:rPr>
            </w:pPr>
            <w:r w:rsidRPr="00B713C5">
              <w:rPr>
                <w:bCs/>
                <w:sz w:val="20"/>
                <w:szCs w:val="20"/>
                <w:lang w:val="en-GB"/>
              </w:rPr>
              <w:br/>
            </w:r>
          </w:p>
          <w:p w14:paraId="70B20327" w14:textId="3C5A8F3B" w:rsidR="00E21791" w:rsidRPr="00B713C5" w:rsidRDefault="00E21791" w:rsidP="00B713C5">
            <w:pPr>
              <w:spacing w:after="120" w:line="240" w:lineRule="auto"/>
              <w:rPr>
                <w:sz w:val="20"/>
                <w:szCs w:val="20"/>
                <w:lang w:val="en-GB"/>
              </w:rPr>
            </w:pPr>
            <w:r w:rsidRPr="00B713C5">
              <w:rPr>
                <w:b/>
                <w:bCs/>
                <w:sz w:val="20"/>
                <w:szCs w:val="20"/>
                <w:lang w:val="en-GB"/>
              </w:rPr>
              <w:t>CC BY-SA</w:t>
            </w:r>
          </w:p>
        </w:tc>
        <w:tc>
          <w:tcPr>
            <w:tcW w:w="4867" w:type="dxa"/>
          </w:tcPr>
          <w:p w14:paraId="5E898917" w14:textId="64CDB0CE" w:rsidR="00B16FFC" w:rsidRPr="00B713C5" w:rsidRDefault="00D97F85" w:rsidP="00B713C5">
            <w:pPr>
              <w:spacing w:after="120" w:line="240" w:lineRule="auto"/>
              <w:rPr>
                <w:rFonts w:cs="Myanmar Text"/>
                <w:b/>
                <w:sz w:val="20"/>
                <w:szCs w:val="20"/>
              </w:rPr>
            </w:pPr>
            <w:r w:rsidRPr="00B713C5">
              <w:rPr>
                <w:bCs/>
                <w:sz w:val="20"/>
                <w:szCs w:val="20"/>
                <w:lang w:val="en-GB"/>
              </w:rPr>
              <w:t xml:space="preserve">CC-BY </w:t>
            </w:r>
            <w:r w:rsidRPr="00B713C5">
              <w:rPr>
                <w:rFonts w:ascii="Myanmar Text" w:hAnsi="Myanmar Text" w:cs="Myanmar Text"/>
                <w:b/>
                <w:sz w:val="20"/>
                <w:szCs w:val="20"/>
                <w:cs/>
                <w:lang w:val="en-GB"/>
              </w:rPr>
              <w:t>လိုင်စင်နှင့်အလုံးစုံတူပြီး</w:t>
            </w:r>
            <w:r w:rsidRPr="00B713C5">
              <w:rPr>
                <w:rFonts w:ascii="Myanmar Text" w:hAnsi="Myanmar Text" w:cs="Myanmar Text"/>
                <w:bCs/>
                <w:sz w:val="20"/>
                <w:szCs w:val="20"/>
                <w:cs/>
                <w:lang w:val="en-GB"/>
              </w:rPr>
              <w:t xml:space="preserve"> </w:t>
            </w:r>
            <w:r w:rsidRPr="00B713C5">
              <w:rPr>
                <w:rFonts w:cs="Myanmar Text"/>
                <w:b/>
                <w:sz w:val="20"/>
                <w:szCs w:val="20"/>
                <w:cs/>
              </w:rPr>
              <w:t>ကွဲပြားသည့်အချက်</w:t>
            </w:r>
            <w:r w:rsidR="008D5BA7">
              <w:rPr>
                <w:rFonts w:cs="Myanmar Text" w:hint="cs"/>
                <w:b/>
                <w:sz w:val="20"/>
                <w:szCs w:val="20"/>
                <w:cs/>
              </w:rPr>
              <w:t xml:space="preserve"> </w:t>
            </w:r>
            <w:r w:rsidRPr="00B713C5">
              <w:rPr>
                <w:rFonts w:cs="Myanmar Text"/>
                <w:b/>
                <w:sz w:val="20"/>
                <w:szCs w:val="20"/>
                <w:cs/>
              </w:rPr>
              <w:t>တစ်ချက်သာရှိသည်။</w:t>
            </w:r>
            <w:r w:rsidRPr="00B713C5">
              <w:rPr>
                <w:rFonts w:cs="Myanmar Text"/>
                <w:bCs/>
                <w:sz w:val="20"/>
                <w:szCs w:val="20"/>
                <w:cs/>
              </w:rPr>
              <w:t xml:space="preserve"> ဤလက်ရာကို ပြုပြင်သုံးစွဲသူများမှ မူရင်းဖန်တီးသူကိုလည်း</w:t>
            </w:r>
            <w:r w:rsidR="008D5BA7">
              <w:rPr>
                <w:rFonts w:cs="Myanmar Text" w:hint="cs"/>
                <w:bCs/>
                <w:sz w:val="20"/>
                <w:szCs w:val="20"/>
                <w:cs/>
              </w:rPr>
              <w:t>ဖော်ပြ</w:t>
            </w:r>
            <w:r w:rsidRPr="00B713C5">
              <w:rPr>
                <w:rFonts w:cs="Myanmar Text"/>
                <w:bCs/>
                <w:sz w:val="20"/>
                <w:szCs w:val="20"/>
                <w:cs/>
              </w:rPr>
              <w:t xml:space="preserve">ပေး၊ ပြောင်းလဲလိုက်သည့် လက်ရာအတွက် မူရင်းလိုင်စင်ကိုပင်သုံးရပါမည်။ </w:t>
            </w:r>
            <w:r w:rsidRPr="00B713C5">
              <w:rPr>
                <w:rFonts w:cs="Myanmar Text"/>
                <w:b/>
                <w:sz w:val="20"/>
                <w:szCs w:val="20"/>
                <w:cs/>
              </w:rPr>
              <w:t>ထို့ကြောင့် ပြုပြင်ထားသည့် လက်ရာကို အခမဲ့ ဖြန့်ဖြူးပြီး မူရင်းဖန်တီးသူသာ</w:t>
            </w:r>
            <w:r w:rsidR="009953A0" w:rsidRPr="00B713C5">
              <w:rPr>
                <w:rFonts w:cs="Myanmar Text"/>
                <w:b/>
                <w:sz w:val="20"/>
                <w:szCs w:val="20"/>
                <w:cs/>
              </w:rPr>
              <w:t xml:space="preserve"> </w:t>
            </w:r>
            <w:r w:rsidR="00486011">
              <w:rPr>
                <w:rFonts w:cs="Myanmar Text" w:hint="cs"/>
                <w:b/>
                <w:sz w:val="20"/>
                <w:szCs w:val="20"/>
                <w:cs/>
              </w:rPr>
              <w:t>အသိအမှတ်ပြုခံ</w:t>
            </w:r>
            <w:r w:rsidR="009953A0" w:rsidRPr="00B713C5">
              <w:rPr>
                <w:rFonts w:cs="Myanmar Text"/>
                <w:b/>
                <w:sz w:val="20"/>
                <w:szCs w:val="20"/>
                <w:cs/>
              </w:rPr>
              <w:t xml:space="preserve">ရမည်ဖြစ်သည်။ </w:t>
            </w:r>
            <w:hyperlink r:id="rId60" w:history="1">
              <w:r w:rsidR="00B16FFC" w:rsidRPr="00B713C5">
                <w:rPr>
                  <w:rStyle w:val="Hyperlink"/>
                  <w:bCs/>
                  <w:sz w:val="20"/>
                  <w:szCs w:val="20"/>
                  <w:lang w:val="en-GB"/>
                </w:rPr>
                <w:t>https://en.wikipedia.org/wiki/Main_Page</w:t>
              </w:r>
            </w:hyperlink>
            <w:r w:rsidR="00B16FFC" w:rsidRPr="00B713C5">
              <w:rPr>
                <w:bCs/>
                <w:sz w:val="20"/>
                <w:szCs w:val="20"/>
                <w:lang w:val="en-GB"/>
              </w:rPr>
              <w:t xml:space="preserve"> </w:t>
            </w:r>
            <w:r w:rsidR="009953A0" w:rsidRPr="00B713C5">
              <w:rPr>
                <w:rFonts w:cs="Myanmar Text"/>
                <w:b/>
                <w:sz w:val="20"/>
                <w:szCs w:val="20"/>
                <w:cs/>
              </w:rPr>
              <w:t>မှဤလိုင်စင်ကို သုံးပါသည်။</w:t>
            </w:r>
          </w:p>
        </w:tc>
      </w:tr>
      <w:tr w:rsidR="00C932B0" w14:paraId="5BDC17F1" w14:textId="77777777" w:rsidTr="00B713C5">
        <w:trPr>
          <w:trHeight w:val="1727"/>
        </w:trPr>
        <w:tc>
          <w:tcPr>
            <w:tcW w:w="2436" w:type="dxa"/>
          </w:tcPr>
          <w:p w14:paraId="57E4EBC4" w14:textId="435A6856" w:rsidR="00E21791" w:rsidRDefault="00B16FFC" w:rsidP="00B713C5">
            <w:pPr>
              <w:spacing w:after="120" w:line="240" w:lineRule="auto"/>
              <w:rPr>
                <w:b/>
                <w:bCs/>
                <w:lang w:val="en-GB"/>
              </w:rPr>
            </w:pPr>
            <w:r w:rsidRPr="000C699D">
              <w:rPr>
                <w:noProof/>
              </w:rPr>
              <w:drawing>
                <wp:anchor distT="0" distB="0" distL="114300" distR="114300" simplePos="0" relativeHeight="251720704" behindDoc="0" locked="0" layoutInCell="1" allowOverlap="1" wp14:anchorId="5654CEAF" wp14:editId="0171B932">
                  <wp:simplePos x="0" y="0"/>
                  <wp:positionH relativeFrom="column">
                    <wp:posOffset>4445</wp:posOffset>
                  </wp:positionH>
                  <wp:positionV relativeFrom="paragraph">
                    <wp:posOffset>296545</wp:posOffset>
                  </wp:positionV>
                  <wp:extent cx="1433052" cy="504825"/>
                  <wp:effectExtent l="0" t="0" r="0" b="0"/>
                  <wp:wrapNone/>
                  <wp:docPr id="50"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1"/>
                          <pic:cNvPicPr>
                            <a:picLocks noChangeAspect="1" noChangeArrowheads="1"/>
                          </pic:cNvPicPr>
                        </pic:nvPicPr>
                        <pic:blipFill>
                          <a:blip r:embed="rId61">
                            <a:extLst>
                              <a:ext uri="{28A0092B-C50C-407E-A947-70E740481C1C}">
                                <a14:useLocalDpi xmlns:a14="http://schemas.microsoft.com/office/drawing/2010/main" val="0"/>
                              </a:ext>
                            </a:extLst>
                          </a:blip>
                          <a:srcRect/>
                          <a:stretch>
                            <a:fillRect/>
                          </a:stretch>
                        </pic:blipFill>
                        <pic:spPr bwMode="auto">
                          <a:xfrm>
                            <a:off x="0" y="0"/>
                            <a:ext cx="1433052" cy="504825"/>
                          </a:xfrm>
                          <a:prstGeom prst="rect">
                            <a:avLst/>
                          </a:prstGeom>
                          <a:noFill/>
                          <a:ln>
                            <a:noFill/>
                          </a:ln>
                        </pic:spPr>
                      </pic:pic>
                    </a:graphicData>
                  </a:graphic>
                </wp:anchor>
              </w:drawing>
            </w:r>
          </w:p>
        </w:tc>
        <w:tc>
          <w:tcPr>
            <w:tcW w:w="2433" w:type="dxa"/>
          </w:tcPr>
          <w:p w14:paraId="4DDEB0A6" w14:textId="2F4989A2" w:rsidR="009953A0" w:rsidRPr="00B713C5" w:rsidRDefault="00426284" w:rsidP="00B713C5">
            <w:pPr>
              <w:spacing w:after="120" w:line="240" w:lineRule="auto"/>
              <w:rPr>
                <w:rFonts w:cstheme="minorBidi"/>
                <w:b/>
                <w:bCs/>
                <w:sz w:val="20"/>
                <w:szCs w:val="20"/>
                <w:lang w:val="en-GB"/>
              </w:rPr>
            </w:pPr>
            <w:r w:rsidRPr="000C699D">
              <w:rPr>
                <w:b/>
                <w:bCs/>
                <w:lang w:val="en-GB"/>
              </w:rPr>
              <w:t>Attribution-</w:t>
            </w:r>
            <w:r w:rsidR="00B16FFC" w:rsidRPr="00B713C5">
              <w:rPr>
                <w:b/>
                <w:bCs/>
                <w:sz w:val="20"/>
                <w:szCs w:val="20"/>
                <w:lang w:val="en-GB"/>
              </w:rPr>
              <w:t>-</w:t>
            </w:r>
            <w:proofErr w:type="spellStart"/>
            <w:r w:rsidR="00B16FFC" w:rsidRPr="00B713C5">
              <w:rPr>
                <w:b/>
                <w:bCs/>
                <w:sz w:val="20"/>
                <w:szCs w:val="20"/>
                <w:lang w:val="en-GB"/>
              </w:rPr>
              <w:t>NoDerivs</w:t>
            </w:r>
            <w:proofErr w:type="spellEnd"/>
          </w:p>
          <w:p w14:paraId="480EE0A3" w14:textId="3ADBA68C" w:rsidR="009953A0" w:rsidRPr="00B713C5" w:rsidRDefault="009953A0" w:rsidP="00B713C5">
            <w:pPr>
              <w:spacing w:after="120" w:line="240" w:lineRule="auto"/>
              <w:rPr>
                <w:rFonts w:cstheme="minorBidi"/>
                <w:b/>
                <w:bCs/>
                <w:sz w:val="20"/>
                <w:szCs w:val="20"/>
                <w:lang w:val="en-GB"/>
              </w:rPr>
            </w:pPr>
            <w:r w:rsidRPr="00B713C5">
              <w:rPr>
                <w:rFonts w:cstheme="minorBidi"/>
                <w:b/>
                <w:bCs/>
                <w:sz w:val="20"/>
                <w:szCs w:val="20"/>
                <w:cs/>
                <w:lang w:val="en-GB"/>
              </w:rPr>
              <w:t>(</w:t>
            </w:r>
            <w:r w:rsidRPr="00B713C5">
              <w:rPr>
                <w:rFonts w:cs="Myanmar Text"/>
                <w:b/>
                <w:bCs/>
                <w:sz w:val="20"/>
                <w:szCs w:val="20"/>
                <w:cs/>
              </w:rPr>
              <w:t>မပြုပြင်ရ</w:t>
            </w:r>
            <w:r w:rsidRPr="00B713C5">
              <w:rPr>
                <w:rFonts w:cstheme="minorBidi"/>
                <w:b/>
                <w:bCs/>
                <w:sz w:val="20"/>
                <w:szCs w:val="20"/>
                <w:cs/>
                <w:lang w:val="en-GB"/>
              </w:rPr>
              <w:t>)</w:t>
            </w:r>
          </w:p>
          <w:p w14:paraId="082FDCC2" w14:textId="4C4E3267" w:rsidR="00B16FFC" w:rsidRPr="00B713C5" w:rsidRDefault="00B16FFC" w:rsidP="00B713C5">
            <w:pPr>
              <w:spacing w:after="120" w:line="240" w:lineRule="auto"/>
              <w:rPr>
                <w:sz w:val="20"/>
                <w:szCs w:val="20"/>
                <w:lang w:val="en-GB"/>
              </w:rPr>
            </w:pPr>
            <w:r w:rsidRPr="00B713C5">
              <w:rPr>
                <w:b/>
                <w:bCs/>
                <w:sz w:val="20"/>
                <w:szCs w:val="20"/>
                <w:lang w:val="en-GB"/>
              </w:rPr>
              <w:t>CC BY-ND</w:t>
            </w:r>
          </w:p>
          <w:p w14:paraId="043590B4" w14:textId="77777777" w:rsidR="00E21791" w:rsidRPr="00B713C5" w:rsidRDefault="00E21791" w:rsidP="00B713C5">
            <w:pPr>
              <w:spacing w:after="120" w:line="240" w:lineRule="auto"/>
              <w:rPr>
                <w:b/>
                <w:bCs/>
                <w:sz w:val="20"/>
                <w:szCs w:val="20"/>
                <w:lang w:val="en-GB"/>
              </w:rPr>
            </w:pPr>
          </w:p>
        </w:tc>
        <w:tc>
          <w:tcPr>
            <w:tcW w:w="4867" w:type="dxa"/>
          </w:tcPr>
          <w:p w14:paraId="6DE5F6B4" w14:textId="0E6FF25E" w:rsidR="009953A0" w:rsidRPr="00B713C5" w:rsidRDefault="009953A0" w:rsidP="00B713C5">
            <w:pPr>
              <w:spacing w:after="120" w:line="240" w:lineRule="auto"/>
              <w:rPr>
                <w:rFonts w:cs="Myanmar Text"/>
                <w:b/>
                <w:sz w:val="20"/>
                <w:szCs w:val="20"/>
              </w:rPr>
            </w:pPr>
            <w:r w:rsidRPr="00B713C5">
              <w:rPr>
                <w:rFonts w:cs="Myanmar Text"/>
                <w:b/>
                <w:sz w:val="20"/>
                <w:szCs w:val="20"/>
                <w:cs/>
              </w:rPr>
              <w:t>အရင်းအမြစ်တစ်ခုအတွက် ဤလိုင်စင်ရှိလျှင် အသုံးပြုသူ</w:t>
            </w:r>
            <w:r w:rsidR="00486011">
              <w:rPr>
                <w:rFonts w:cs="Myanmar Text" w:hint="cs"/>
                <w:b/>
                <w:sz w:val="20"/>
                <w:szCs w:val="20"/>
                <w:cs/>
              </w:rPr>
              <w:t xml:space="preserve"> </w:t>
            </w:r>
            <w:r w:rsidRPr="00B713C5">
              <w:rPr>
                <w:rFonts w:cs="Myanmar Text"/>
                <w:b/>
                <w:sz w:val="20"/>
                <w:szCs w:val="20"/>
                <w:cs/>
              </w:rPr>
              <w:t>များက အရင်းအမြစ်ကိုသုံးပြီး ငွေရှာနိုင်ပါသည်။</w:t>
            </w:r>
          </w:p>
          <w:p w14:paraId="306B4DCB" w14:textId="2280572C" w:rsidR="009953A0" w:rsidRPr="00B713C5" w:rsidRDefault="009953A0" w:rsidP="00B713C5">
            <w:pPr>
              <w:spacing w:after="120" w:line="240" w:lineRule="auto"/>
              <w:rPr>
                <w:rFonts w:cs="Myanmar Text"/>
                <w:bCs/>
                <w:sz w:val="20"/>
                <w:szCs w:val="20"/>
              </w:rPr>
            </w:pPr>
            <w:r w:rsidRPr="00B713C5">
              <w:rPr>
                <w:rFonts w:cs="Myanmar Text"/>
                <w:bCs/>
                <w:sz w:val="20"/>
                <w:szCs w:val="20"/>
                <w:cs/>
              </w:rPr>
              <w:t>သို့ရာတွင် အရင်းအမြစ်ကို မပြုပြင်ရပါ။</w:t>
            </w:r>
          </w:p>
          <w:p w14:paraId="2569833A" w14:textId="6EF067A4" w:rsidR="00E21791" w:rsidRPr="00B713C5" w:rsidRDefault="009953A0" w:rsidP="00B713C5">
            <w:pPr>
              <w:spacing w:after="120" w:line="240" w:lineRule="auto"/>
              <w:rPr>
                <w:rFonts w:cs="Myanmar Text"/>
                <w:b/>
                <w:sz w:val="20"/>
                <w:szCs w:val="20"/>
              </w:rPr>
            </w:pPr>
            <w:r w:rsidRPr="00B713C5">
              <w:rPr>
                <w:rFonts w:cs="Myanmar Text"/>
                <w:b/>
                <w:sz w:val="20"/>
                <w:szCs w:val="20"/>
                <w:cs/>
              </w:rPr>
              <w:t xml:space="preserve">အသုံးပြုသူမှ မူရင်းဖန်တီးသူကို </w:t>
            </w:r>
            <w:r w:rsidR="00D005F3">
              <w:rPr>
                <w:rFonts w:cs="Myanmar Text" w:hint="cs"/>
                <w:b/>
                <w:sz w:val="20"/>
                <w:szCs w:val="20"/>
                <w:cs/>
              </w:rPr>
              <w:t>ဖော်ပြ</w:t>
            </w:r>
            <w:r w:rsidRPr="00B713C5">
              <w:rPr>
                <w:rFonts w:cs="Myanmar Text"/>
                <w:b/>
                <w:sz w:val="20"/>
                <w:szCs w:val="20"/>
                <w:cs/>
              </w:rPr>
              <w:t>ရပါမည်။</w:t>
            </w:r>
          </w:p>
        </w:tc>
      </w:tr>
      <w:tr w:rsidR="00C932B0" w14:paraId="294BB328" w14:textId="77777777" w:rsidTr="00B713C5">
        <w:trPr>
          <w:trHeight w:val="1394"/>
        </w:trPr>
        <w:tc>
          <w:tcPr>
            <w:tcW w:w="2436" w:type="dxa"/>
          </w:tcPr>
          <w:p w14:paraId="258F6A85" w14:textId="59FF43F0" w:rsidR="00E21791" w:rsidRDefault="00015F6B" w:rsidP="00B713C5">
            <w:pPr>
              <w:spacing w:after="120" w:line="240" w:lineRule="auto"/>
              <w:rPr>
                <w:b/>
                <w:bCs/>
                <w:lang w:val="en-GB"/>
              </w:rPr>
            </w:pPr>
            <w:r w:rsidRPr="000C699D">
              <w:rPr>
                <w:noProof/>
              </w:rPr>
              <w:drawing>
                <wp:anchor distT="0" distB="0" distL="114300" distR="114300" simplePos="0" relativeHeight="251719680" behindDoc="0" locked="0" layoutInCell="1" allowOverlap="1" wp14:anchorId="30DE3F2E" wp14:editId="5825F973">
                  <wp:simplePos x="0" y="0"/>
                  <wp:positionH relativeFrom="column">
                    <wp:posOffset>4445</wp:posOffset>
                  </wp:positionH>
                  <wp:positionV relativeFrom="paragraph">
                    <wp:posOffset>210820</wp:posOffset>
                  </wp:positionV>
                  <wp:extent cx="1378974" cy="485775"/>
                  <wp:effectExtent l="0" t="0" r="0" b="0"/>
                  <wp:wrapNone/>
                  <wp:docPr id="51" name="Picture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2"/>
                          <pic:cNvPicPr>
                            <a:picLocks noChangeAspect="1" noChangeArrowheads="1"/>
                          </pic:cNvPicPr>
                        </pic:nvPicPr>
                        <pic:blipFill>
                          <a:blip r:embed="rId62">
                            <a:extLst>
                              <a:ext uri="{28A0092B-C50C-407E-A947-70E740481C1C}">
                                <a14:useLocalDpi xmlns:a14="http://schemas.microsoft.com/office/drawing/2010/main" val="0"/>
                              </a:ext>
                            </a:extLst>
                          </a:blip>
                          <a:srcRect/>
                          <a:stretch>
                            <a:fillRect/>
                          </a:stretch>
                        </pic:blipFill>
                        <pic:spPr bwMode="auto">
                          <a:xfrm>
                            <a:off x="0" y="0"/>
                            <a:ext cx="1378974" cy="485775"/>
                          </a:xfrm>
                          <a:prstGeom prst="rect">
                            <a:avLst/>
                          </a:prstGeom>
                          <a:noFill/>
                          <a:ln>
                            <a:noFill/>
                          </a:ln>
                        </pic:spPr>
                      </pic:pic>
                    </a:graphicData>
                  </a:graphic>
                </wp:anchor>
              </w:drawing>
            </w:r>
          </w:p>
        </w:tc>
        <w:tc>
          <w:tcPr>
            <w:tcW w:w="2433" w:type="dxa"/>
          </w:tcPr>
          <w:p w14:paraId="4BB84750" w14:textId="7952A8B7" w:rsidR="009953A0" w:rsidRPr="00B713C5" w:rsidRDefault="00241E63" w:rsidP="00B713C5">
            <w:pPr>
              <w:spacing w:after="120" w:line="240" w:lineRule="auto"/>
              <w:rPr>
                <w:rFonts w:cstheme="minorBidi"/>
                <w:b/>
                <w:bCs/>
                <w:sz w:val="20"/>
                <w:szCs w:val="20"/>
                <w:lang w:val="en-GB"/>
              </w:rPr>
            </w:pPr>
            <w:r w:rsidRPr="000C699D">
              <w:rPr>
                <w:b/>
                <w:bCs/>
                <w:lang w:val="en-GB"/>
              </w:rPr>
              <w:t>Attribution-</w:t>
            </w:r>
            <w:proofErr w:type="spellStart"/>
            <w:r w:rsidR="00015F6B" w:rsidRPr="00B713C5">
              <w:rPr>
                <w:b/>
                <w:bCs/>
                <w:sz w:val="20"/>
                <w:szCs w:val="20"/>
                <w:lang w:val="en-GB"/>
              </w:rPr>
              <w:t>NonCommercial</w:t>
            </w:r>
            <w:proofErr w:type="spellEnd"/>
            <w:r w:rsidR="00015F6B" w:rsidRPr="00B713C5">
              <w:rPr>
                <w:b/>
                <w:bCs/>
                <w:sz w:val="20"/>
                <w:szCs w:val="20"/>
                <w:lang w:val="en-GB"/>
              </w:rPr>
              <w:br/>
            </w:r>
            <w:r w:rsidR="009953A0" w:rsidRPr="00B713C5">
              <w:rPr>
                <w:rFonts w:cstheme="minorBidi"/>
                <w:b/>
                <w:bCs/>
                <w:sz w:val="20"/>
                <w:szCs w:val="20"/>
                <w:cs/>
                <w:lang w:val="en-GB"/>
              </w:rPr>
              <w:t>(စီးပွားရေးမပါ)</w:t>
            </w:r>
          </w:p>
          <w:p w14:paraId="09F62E5C" w14:textId="38845273" w:rsidR="00E21791" w:rsidRPr="00B713C5" w:rsidRDefault="00015F6B" w:rsidP="00B713C5">
            <w:pPr>
              <w:spacing w:after="120" w:line="240" w:lineRule="auto"/>
              <w:rPr>
                <w:b/>
                <w:bCs/>
                <w:sz w:val="20"/>
                <w:szCs w:val="20"/>
                <w:lang w:val="en-GB"/>
              </w:rPr>
            </w:pPr>
            <w:r w:rsidRPr="00B713C5">
              <w:rPr>
                <w:b/>
                <w:bCs/>
                <w:sz w:val="20"/>
                <w:szCs w:val="20"/>
                <w:lang w:val="en-GB"/>
              </w:rPr>
              <w:t>CC BY-NC</w:t>
            </w:r>
          </w:p>
        </w:tc>
        <w:tc>
          <w:tcPr>
            <w:tcW w:w="4867" w:type="dxa"/>
          </w:tcPr>
          <w:p w14:paraId="55ED1FDF" w14:textId="7299E190" w:rsidR="009953A0" w:rsidRPr="00B713C5" w:rsidRDefault="009953A0" w:rsidP="00B713C5">
            <w:pPr>
              <w:spacing w:after="120" w:line="240" w:lineRule="auto"/>
              <w:rPr>
                <w:rFonts w:cstheme="minorBidi"/>
                <w:b/>
                <w:bCs/>
                <w:sz w:val="20"/>
                <w:szCs w:val="20"/>
                <w:lang w:val="en-GB"/>
              </w:rPr>
            </w:pPr>
            <w:r w:rsidRPr="00B713C5">
              <w:rPr>
                <w:rFonts w:cstheme="minorBidi"/>
                <w:b/>
                <w:bCs/>
                <w:sz w:val="20"/>
                <w:szCs w:val="20"/>
                <w:cs/>
                <w:lang w:val="en-GB"/>
              </w:rPr>
              <w:t>အရင်းအမြစ်တစ်ခုအတွက် ဤလိုင်စင်ရှိလျှင် ငွေရှာခြင်းမှ</w:t>
            </w:r>
            <w:r w:rsidR="0048435A">
              <w:rPr>
                <w:rFonts w:cstheme="minorBidi" w:hint="cs"/>
                <w:b/>
                <w:bCs/>
                <w:sz w:val="20"/>
                <w:szCs w:val="20"/>
                <w:cs/>
                <w:lang w:val="en-GB"/>
              </w:rPr>
              <w:t xml:space="preserve"> </w:t>
            </w:r>
            <w:r w:rsidRPr="00B713C5">
              <w:rPr>
                <w:rFonts w:cstheme="minorBidi"/>
                <w:b/>
                <w:bCs/>
                <w:sz w:val="20"/>
                <w:szCs w:val="20"/>
                <w:cs/>
                <w:lang w:val="en-GB"/>
              </w:rPr>
              <w:t>တစ်ပါး အတော်များများလုပ်နိုင်ပါသည်။</w:t>
            </w:r>
          </w:p>
          <w:p w14:paraId="48C0D8D8" w14:textId="731F5C54" w:rsidR="00DE541C" w:rsidRPr="00B713C5" w:rsidRDefault="009953A0" w:rsidP="00B713C5">
            <w:pPr>
              <w:spacing w:after="120" w:line="240" w:lineRule="auto"/>
              <w:rPr>
                <w:rFonts w:cstheme="minorBidi"/>
                <w:bCs/>
                <w:sz w:val="20"/>
                <w:szCs w:val="20"/>
                <w:lang w:val="en-GB"/>
              </w:rPr>
            </w:pPr>
            <w:r w:rsidRPr="00B713C5">
              <w:rPr>
                <w:rFonts w:cs="Myanmar Text"/>
                <w:b/>
                <w:sz w:val="20"/>
                <w:szCs w:val="20"/>
                <w:cs/>
              </w:rPr>
              <w:t xml:space="preserve">အသုံးပြုသူမှလည်း မူရင်းဖန်တီးသူကို </w:t>
            </w:r>
            <w:r w:rsidR="0048435A">
              <w:rPr>
                <w:rFonts w:cs="Myanmar Text" w:hint="cs"/>
                <w:b/>
                <w:sz w:val="20"/>
                <w:szCs w:val="20"/>
                <w:cs/>
              </w:rPr>
              <w:t>ဖော်ပြ</w:t>
            </w:r>
            <w:r w:rsidRPr="00B713C5">
              <w:rPr>
                <w:rFonts w:cs="Myanmar Text"/>
                <w:b/>
                <w:sz w:val="20"/>
                <w:szCs w:val="20"/>
                <w:cs/>
              </w:rPr>
              <w:t>ရပါမည်။</w:t>
            </w:r>
          </w:p>
        </w:tc>
      </w:tr>
      <w:tr w:rsidR="00C932B0" w14:paraId="51C82096" w14:textId="77777777" w:rsidTr="0082089D">
        <w:trPr>
          <w:trHeight w:val="290"/>
        </w:trPr>
        <w:tc>
          <w:tcPr>
            <w:tcW w:w="2436" w:type="dxa"/>
          </w:tcPr>
          <w:p w14:paraId="5824D375" w14:textId="400892A8" w:rsidR="00E21791" w:rsidRDefault="00DE541C" w:rsidP="00B713C5">
            <w:pPr>
              <w:spacing w:after="120" w:line="240" w:lineRule="auto"/>
              <w:rPr>
                <w:b/>
                <w:bCs/>
                <w:lang w:val="en-GB"/>
              </w:rPr>
            </w:pPr>
            <w:r w:rsidRPr="000C699D">
              <w:rPr>
                <w:noProof/>
              </w:rPr>
              <w:drawing>
                <wp:anchor distT="0" distB="0" distL="114300" distR="114300" simplePos="0" relativeHeight="251718656" behindDoc="0" locked="0" layoutInCell="1" allowOverlap="1" wp14:anchorId="23EEFF57" wp14:editId="4B21DD02">
                  <wp:simplePos x="0" y="0"/>
                  <wp:positionH relativeFrom="column">
                    <wp:posOffset>5715</wp:posOffset>
                  </wp:positionH>
                  <wp:positionV relativeFrom="paragraph">
                    <wp:posOffset>255905</wp:posOffset>
                  </wp:positionV>
                  <wp:extent cx="1406010" cy="495300"/>
                  <wp:effectExtent l="0" t="0" r="3810" b="0"/>
                  <wp:wrapNone/>
                  <wp:docPr id="52" name="Picture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3"/>
                          <pic:cNvPicPr>
                            <a:picLocks noChangeAspect="1" noChangeArrowheads="1"/>
                          </pic:cNvPicPr>
                        </pic:nvPicPr>
                        <pic:blipFill>
                          <a:blip r:embed="rId63">
                            <a:extLst>
                              <a:ext uri="{28A0092B-C50C-407E-A947-70E740481C1C}">
                                <a14:useLocalDpi xmlns:a14="http://schemas.microsoft.com/office/drawing/2010/main" val="0"/>
                              </a:ext>
                            </a:extLst>
                          </a:blip>
                          <a:srcRect/>
                          <a:stretch>
                            <a:fillRect/>
                          </a:stretch>
                        </pic:blipFill>
                        <pic:spPr bwMode="auto">
                          <a:xfrm>
                            <a:off x="0" y="0"/>
                            <a:ext cx="1406010" cy="495300"/>
                          </a:xfrm>
                          <a:prstGeom prst="rect">
                            <a:avLst/>
                          </a:prstGeom>
                          <a:noFill/>
                          <a:ln>
                            <a:noFill/>
                          </a:ln>
                        </pic:spPr>
                      </pic:pic>
                    </a:graphicData>
                  </a:graphic>
                </wp:anchor>
              </w:drawing>
            </w:r>
          </w:p>
        </w:tc>
        <w:tc>
          <w:tcPr>
            <w:tcW w:w="2433" w:type="dxa"/>
          </w:tcPr>
          <w:p w14:paraId="1252E3E8" w14:textId="6CDEAEA0" w:rsidR="00DE541C" w:rsidRPr="00B713C5" w:rsidRDefault="00241E63" w:rsidP="00B713C5">
            <w:pPr>
              <w:spacing w:after="120" w:line="240" w:lineRule="auto"/>
              <w:rPr>
                <w:rFonts w:cstheme="minorBidi"/>
                <w:b/>
                <w:bCs/>
                <w:sz w:val="20"/>
                <w:szCs w:val="20"/>
                <w:lang w:val="en-GB"/>
              </w:rPr>
            </w:pPr>
            <w:r w:rsidRPr="000C699D">
              <w:rPr>
                <w:b/>
                <w:bCs/>
                <w:lang w:val="en-GB"/>
              </w:rPr>
              <w:t>Attribution-</w:t>
            </w:r>
            <w:proofErr w:type="spellStart"/>
            <w:r w:rsidR="00DE541C" w:rsidRPr="00B713C5">
              <w:rPr>
                <w:b/>
                <w:bCs/>
                <w:sz w:val="20"/>
                <w:szCs w:val="20"/>
                <w:lang w:val="en-GB"/>
              </w:rPr>
              <w:t>NonCommercial</w:t>
            </w:r>
            <w:proofErr w:type="spellEnd"/>
            <w:r w:rsidR="00DE541C" w:rsidRPr="00B713C5">
              <w:rPr>
                <w:b/>
                <w:bCs/>
                <w:sz w:val="20"/>
                <w:szCs w:val="20"/>
                <w:lang w:val="en-GB"/>
              </w:rPr>
              <w:t>-</w:t>
            </w:r>
            <w:proofErr w:type="spellStart"/>
            <w:r w:rsidR="00DE541C" w:rsidRPr="00B713C5">
              <w:rPr>
                <w:b/>
                <w:bCs/>
                <w:sz w:val="20"/>
                <w:szCs w:val="20"/>
                <w:lang w:val="en-GB"/>
              </w:rPr>
              <w:t>NoDerivs</w:t>
            </w:r>
            <w:proofErr w:type="spellEnd"/>
          </w:p>
          <w:p w14:paraId="425F9A8D" w14:textId="1A519D5E" w:rsidR="009953A0" w:rsidRPr="00B713C5" w:rsidRDefault="009953A0" w:rsidP="00B713C5">
            <w:pPr>
              <w:spacing w:after="120" w:line="240" w:lineRule="auto"/>
              <w:rPr>
                <w:rFonts w:cstheme="minorBidi"/>
                <w:b/>
                <w:bCs/>
                <w:sz w:val="20"/>
                <w:szCs w:val="20"/>
                <w:lang w:val="en-GB"/>
              </w:rPr>
            </w:pPr>
            <w:r w:rsidRPr="00B713C5">
              <w:rPr>
                <w:rFonts w:cstheme="minorBidi"/>
                <w:b/>
                <w:bCs/>
                <w:sz w:val="20"/>
                <w:szCs w:val="20"/>
                <w:cs/>
                <w:lang w:val="en-GB"/>
              </w:rPr>
              <w:t>(</w:t>
            </w:r>
            <w:r w:rsidRPr="00B713C5">
              <w:rPr>
                <w:rFonts w:cs="Myanmar Text"/>
                <w:b/>
                <w:bCs/>
                <w:sz w:val="20"/>
                <w:szCs w:val="20"/>
                <w:cs/>
              </w:rPr>
              <w:t>စီးပွား‌‌ရေးမပါ/မပြုပြင်ရ</w:t>
            </w:r>
            <w:r w:rsidRPr="00B713C5">
              <w:rPr>
                <w:rFonts w:cstheme="minorBidi"/>
                <w:b/>
                <w:bCs/>
                <w:sz w:val="20"/>
                <w:szCs w:val="20"/>
                <w:cs/>
                <w:lang w:val="en-GB"/>
              </w:rPr>
              <w:t>)</w:t>
            </w:r>
          </w:p>
          <w:p w14:paraId="17D105C0" w14:textId="10FDE6E5" w:rsidR="00E21791" w:rsidRPr="00B713C5" w:rsidRDefault="00DE541C" w:rsidP="00B713C5">
            <w:pPr>
              <w:spacing w:after="120" w:line="240" w:lineRule="auto"/>
              <w:rPr>
                <w:b/>
                <w:bCs/>
                <w:sz w:val="20"/>
                <w:szCs w:val="20"/>
                <w:lang w:val="en-GB"/>
              </w:rPr>
            </w:pPr>
            <w:r w:rsidRPr="00B713C5">
              <w:rPr>
                <w:b/>
                <w:bCs/>
                <w:sz w:val="20"/>
                <w:szCs w:val="20"/>
                <w:lang w:val="en-GB"/>
              </w:rPr>
              <w:br/>
              <w:t>CC BY-NC-ND</w:t>
            </w:r>
          </w:p>
        </w:tc>
        <w:tc>
          <w:tcPr>
            <w:tcW w:w="4867" w:type="dxa"/>
          </w:tcPr>
          <w:p w14:paraId="17910AA1" w14:textId="4A3A0ECA" w:rsidR="009953A0" w:rsidRPr="00B713C5" w:rsidRDefault="009953A0" w:rsidP="00B713C5">
            <w:pPr>
              <w:spacing w:after="120" w:line="240" w:lineRule="auto"/>
              <w:rPr>
                <w:rFonts w:cs="Myanmar Text"/>
                <w:bCs/>
                <w:sz w:val="20"/>
                <w:szCs w:val="20"/>
              </w:rPr>
            </w:pPr>
            <w:r w:rsidRPr="00B713C5">
              <w:rPr>
                <w:rFonts w:cs="Myanmar Text"/>
                <w:bCs/>
                <w:sz w:val="20"/>
                <w:szCs w:val="20"/>
                <w:cs/>
              </w:rPr>
              <w:t>ဤလိုင်စင်ဖြင့် အရင်းအမြစ်ကို ကြိုက်သလိုသုံးနိုင်</w:t>
            </w:r>
            <w:r w:rsidR="00651DD6">
              <w:rPr>
                <w:rFonts w:cs="Myanmar Text" w:hint="cs"/>
                <w:bCs/>
                <w:sz w:val="20"/>
                <w:szCs w:val="20"/>
                <w:cs/>
              </w:rPr>
              <w:t xml:space="preserve"> </w:t>
            </w:r>
            <w:r w:rsidRPr="00B713C5">
              <w:rPr>
                <w:rFonts w:cs="Myanmar Text"/>
                <w:bCs/>
                <w:sz w:val="20"/>
                <w:szCs w:val="20"/>
                <w:cs/>
              </w:rPr>
              <w:t>သော်လည်း စီးပွားရှာ၍မရပါ။ ပြုပြင်ပြောင်းလဲခဲ့</w:t>
            </w:r>
            <w:r w:rsidR="00651DD6">
              <w:rPr>
                <w:rFonts w:cs="Myanmar Text" w:hint="cs"/>
                <w:bCs/>
                <w:sz w:val="20"/>
                <w:szCs w:val="20"/>
                <w:cs/>
              </w:rPr>
              <w:t xml:space="preserve"> </w:t>
            </w:r>
            <w:r w:rsidRPr="00B713C5">
              <w:rPr>
                <w:rFonts w:cs="Myanmar Text"/>
                <w:bCs/>
                <w:sz w:val="20"/>
                <w:szCs w:val="20"/>
                <w:cs/>
              </w:rPr>
              <w:t>လျှင်လည်း မူရင်းလိုင်စင်ဖြင့်သာ ဖြန့်ရပါမည်။</w:t>
            </w:r>
          </w:p>
          <w:p w14:paraId="604F0037" w14:textId="3E40DC1A" w:rsidR="00535207" w:rsidRPr="00B713C5" w:rsidRDefault="009953A0" w:rsidP="00B713C5">
            <w:pPr>
              <w:spacing w:after="120" w:line="240" w:lineRule="auto"/>
              <w:rPr>
                <w:rFonts w:cstheme="minorBidi"/>
                <w:bCs/>
                <w:sz w:val="20"/>
                <w:szCs w:val="20"/>
                <w:lang w:val="en-GB"/>
              </w:rPr>
            </w:pPr>
            <w:r w:rsidRPr="00B713C5">
              <w:rPr>
                <w:rFonts w:cs="Myanmar Text"/>
                <w:b/>
                <w:sz w:val="20"/>
                <w:szCs w:val="20"/>
                <w:cs/>
              </w:rPr>
              <w:t xml:space="preserve">အသုံးပြုသူမှလည်း မူရင်းဖန်တီးသူကို </w:t>
            </w:r>
            <w:r w:rsidR="00651DD6">
              <w:rPr>
                <w:rFonts w:cs="Myanmar Text" w:hint="cs"/>
                <w:b/>
                <w:sz w:val="20"/>
                <w:szCs w:val="20"/>
                <w:cs/>
              </w:rPr>
              <w:t>ဖော်ပြ</w:t>
            </w:r>
            <w:r w:rsidRPr="00B713C5">
              <w:rPr>
                <w:rFonts w:cs="Myanmar Text"/>
                <w:b/>
                <w:sz w:val="20"/>
                <w:szCs w:val="20"/>
                <w:cs/>
              </w:rPr>
              <w:t>ရပါမည်။</w:t>
            </w:r>
          </w:p>
        </w:tc>
      </w:tr>
      <w:tr w:rsidR="00A80127" w14:paraId="7E5D9B01" w14:textId="77777777" w:rsidTr="0082089D">
        <w:trPr>
          <w:trHeight w:val="290"/>
        </w:trPr>
        <w:tc>
          <w:tcPr>
            <w:tcW w:w="2436" w:type="dxa"/>
          </w:tcPr>
          <w:p w14:paraId="7C29E030" w14:textId="4FF739EB" w:rsidR="00A80127" w:rsidRPr="000C699D" w:rsidRDefault="00A80127" w:rsidP="00B713C5">
            <w:pPr>
              <w:spacing w:after="120" w:line="240" w:lineRule="auto"/>
              <w:rPr>
                <w:noProof/>
                <w:lang w:val="en-GB"/>
              </w:rPr>
            </w:pPr>
            <w:r w:rsidRPr="000C699D">
              <w:rPr>
                <w:noProof/>
              </w:rPr>
              <w:drawing>
                <wp:anchor distT="0" distB="0" distL="114300" distR="114300" simplePos="0" relativeHeight="251717632" behindDoc="0" locked="0" layoutInCell="1" allowOverlap="1" wp14:anchorId="5A75D592" wp14:editId="1F0986F3">
                  <wp:simplePos x="0" y="0"/>
                  <wp:positionH relativeFrom="column">
                    <wp:posOffset>31750</wp:posOffset>
                  </wp:positionH>
                  <wp:positionV relativeFrom="paragraph">
                    <wp:posOffset>316865</wp:posOffset>
                  </wp:positionV>
                  <wp:extent cx="1378974" cy="485775"/>
                  <wp:effectExtent l="0" t="0" r="0" b="0"/>
                  <wp:wrapNone/>
                  <wp:docPr id="48"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4"/>
                          <pic:cNvPicPr>
                            <a:picLocks noChangeAspect="1" noChangeArrowheads="1"/>
                          </pic:cNvPicPr>
                        </pic:nvPicPr>
                        <pic:blipFill>
                          <a:blip r:embed="rId64">
                            <a:extLst>
                              <a:ext uri="{28A0092B-C50C-407E-A947-70E740481C1C}">
                                <a14:useLocalDpi xmlns:a14="http://schemas.microsoft.com/office/drawing/2010/main" val="0"/>
                              </a:ext>
                            </a:extLst>
                          </a:blip>
                          <a:srcRect/>
                          <a:stretch>
                            <a:fillRect/>
                          </a:stretch>
                        </pic:blipFill>
                        <pic:spPr bwMode="auto">
                          <a:xfrm>
                            <a:off x="0" y="0"/>
                            <a:ext cx="1378974" cy="485775"/>
                          </a:xfrm>
                          <a:prstGeom prst="rect">
                            <a:avLst/>
                          </a:prstGeom>
                          <a:noFill/>
                          <a:ln>
                            <a:noFill/>
                          </a:ln>
                        </pic:spPr>
                      </pic:pic>
                    </a:graphicData>
                  </a:graphic>
                </wp:anchor>
              </w:drawing>
            </w:r>
          </w:p>
        </w:tc>
        <w:tc>
          <w:tcPr>
            <w:tcW w:w="2433" w:type="dxa"/>
          </w:tcPr>
          <w:p w14:paraId="07FABD67" w14:textId="6AB15A65" w:rsidR="00A80127" w:rsidRPr="00B713C5" w:rsidRDefault="00241E63" w:rsidP="00B713C5">
            <w:pPr>
              <w:spacing w:after="120" w:line="240" w:lineRule="auto"/>
              <w:rPr>
                <w:rFonts w:cstheme="minorBidi"/>
                <w:b/>
                <w:bCs/>
                <w:sz w:val="20"/>
                <w:szCs w:val="20"/>
                <w:lang w:val="en-GB"/>
              </w:rPr>
            </w:pPr>
            <w:r w:rsidRPr="000C699D">
              <w:rPr>
                <w:b/>
                <w:bCs/>
                <w:lang w:val="en-GB"/>
              </w:rPr>
              <w:t>Attribution-</w:t>
            </w:r>
            <w:r w:rsidR="00A80127" w:rsidRPr="00B713C5">
              <w:rPr>
                <w:b/>
                <w:bCs/>
                <w:sz w:val="20"/>
                <w:szCs w:val="20"/>
                <w:lang w:val="en-GB"/>
              </w:rPr>
              <w:t>-</w:t>
            </w:r>
            <w:proofErr w:type="spellStart"/>
            <w:r w:rsidR="00A80127" w:rsidRPr="00B713C5">
              <w:rPr>
                <w:b/>
                <w:bCs/>
                <w:sz w:val="20"/>
                <w:szCs w:val="20"/>
                <w:lang w:val="en-GB"/>
              </w:rPr>
              <w:t>NonCommercial-ShareAlike</w:t>
            </w:r>
            <w:proofErr w:type="spellEnd"/>
            <w:r w:rsidR="00A80127" w:rsidRPr="00B713C5">
              <w:rPr>
                <w:b/>
                <w:bCs/>
                <w:sz w:val="20"/>
                <w:szCs w:val="20"/>
                <w:lang w:val="en-GB"/>
              </w:rPr>
              <w:br/>
            </w:r>
            <w:r w:rsidR="001725A1" w:rsidRPr="00B713C5">
              <w:rPr>
                <w:rFonts w:cstheme="minorBidi"/>
                <w:b/>
                <w:bCs/>
                <w:sz w:val="20"/>
                <w:szCs w:val="20"/>
                <w:cs/>
                <w:lang w:val="en-GB"/>
              </w:rPr>
              <w:t>(</w:t>
            </w:r>
            <w:r w:rsidR="001725A1" w:rsidRPr="00B713C5">
              <w:rPr>
                <w:rFonts w:cs="Myanmar Text"/>
                <w:bCs/>
                <w:sz w:val="20"/>
                <w:szCs w:val="20"/>
                <w:cs/>
              </w:rPr>
              <w:t>စီးပွားဖြစ်မဟုတ်</w:t>
            </w:r>
            <w:r w:rsidR="001725A1" w:rsidRPr="00B713C5">
              <w:rPr>
                <w:rFonts w:cstheme="minorBidi"/>
                <w:b/>
                <w:bCs/>
                <w:sz w:val="20"/>
                <w:szCs w:val="20"/>
                <w:cs/>
                <w:lang w:val="en-GB"/>
              </w:rPr>
              <w:t>)</w:t>
            </w:r>
          </w:p>
          <w:p w14:paraId="6D8A9ADB" w14:textId="3940C706" w:rsidR="00A80127" w:rsidRPr="00B713C5" w:rsidRDefault="00A80127" w:rsidP="00B713C5">
            <w:pPr>
              <w:spacing w:after="120" w:line="240" w:lineRule="auto"/>
              <w:rPr>
                <w:b/>
                <w:bCs/>
                <w:sz w:val="20"/>
                <w:szCs w:val="20"/>
                <w:lang w:val="en-GB"/>
              </w:rPr>
            </w:pPr>
            <w:r w:rsidRPr="00B713C5">
              <w:rPr>
                <w:b/>
                <w:bCs/>
                <w:sz w:val="20"/>
                <w:szCs w:val="20"/>
                <w:lang w:val="en-GB"/>
              </w:rPr>
              <w:t>CC BY-NC-SA</w:t>
            </w:r>
          </w:p>
        </w:tc>
        <w:tc>
          <w:tcPr>
            <w:tcW w:w="4867" w:type="dxa"/>
          </w:tcPr>
          <w:p w14:paraId="5D462A84" w14:textId="668E93E0" w:rsidR="001725A1" w:rsidRPr="00B713C5" w:rsidRDefault="001725A1" w:rsidP="00B713C5">
            <w:pPr>
              <w:spacing w:after="120" w:line="240" w:lineRule="auto"/>
              <w:rPr>
                <w:rFonts w:cs="Myanmar Text"/>
                <w:bCs/>
                <w:sz w:val="20"/>
                <w:szCs w:val="20"/>
              </w:rPr>
            </w:pPr>
            <w:r w:rsidRPr="00B713C5">
              <w:rPr>
                <w:rFonts w:cs="Myanmar Text"/>
                <w:bCs/>
                <w:sz w:val="20"/>
                <w:szCs w:val="20"/>
                <w:cs/>
              </w:rPr>
              <w:t>ဤလိုင်စင်ဖြင့် အရင်းအမြစ်ကို ဒေါင်းလုဒ်လုပ်ခြင်း၊ ဖြန့်ခြင်းများ လုပ်နိုင်သည်သော်</w:t>
            </w:r>
            <w:r w:rsidR="005C3938">
              <w:rPr>
                <w:rFonts w:cs="Myanmar Text" w:hint="cs"/>
                <w:bCs/>
                <w:sz w:val="20"/>
                <w:szCs w:val="20"/>
                <w:cs/>
              </w:rPr>
              <w:t>လည်း</w:t>
            </w:r>
            <w:r w:rsidRPr="00B713C5">
              <w:rPr>
                <w:rFonts w:cs="Myanmar Text"/>
                <w:bCs/>
                <w:sz w:val="20"/>
                <w:szCs w:val="20"/>
                <w:cs/>
              </w:rPr>
              <w:t xml:space="preserve"> ပြုပြင်</w:t>
            </w:r>
            <w:r w:rsidR="005C3938">
              <w:rPr>
                <w:rFonts w:cs="Myanmar Text" w:hint="cs"/>
                <w:bCs/>
                <w:sz w:val="20"/>
                <w:szCs w:val="20"/>
                <w:cs/>
              </w:rPr>
              <w:t xml:space="preserve"> </w:t>
            </w:r>
            <w:r w:rsidRPr="00B713C5">
              <w:rPr>
                <w:rFonts w:cs="Myanmar Text"/>
                <w:bCs/>
                <w:sz w:val="20"/>
                <w:szCs w:val="20"/>
                <w:cs/>
              </w:rPr>
              <w:t>ပြောင်းလဲခြင်း၊ စီးပွားရှာခြင်းများ မလုပ်နိုင်ပါ။</w:t>
            </w:r>
          </w:p>
          <w:p w14:paraId="7963A27D" w14:textId="06CBF13D" w:rsidR="00C932B0" w:rsidRPr="00B713C5" w:rsidRDefault="001725A1" w:rsidP="00B713C5">
            <w:pPr>
              <w:spacing w:after="120" w:line="240" w:lineRule="auto"/>
              <w:rPr>
                <w:b/>
                <w:bCs/>
                <w:sz w:val="20"/>
                <w:szCs w:val="20"/>
                <w:lang w:val="en-GB"/>
              </w:rPr>
            </w:pPr>
            <w:r w:rsidRPr="00B713C5">
              <w:rPr>
                <w:rFonts w:cs="Myanmar Text"/>
                <w:b/>
                <w:sz w:val="20"/>
                <w:szCs w:val="20"/>
                <w:cs/>
              </w:rPr>
              <w:t xml:space="preserve">အသုံးပြုသူမှလည်း မူရင်းဖန်တီးသူကို </w:t>
            </w:r>
            <w:r w:rsidR="005C3938">
              <w:rPr>
                <w:rFonts w:cs="Myanmar Text" w:hint="cs"/>
                <w:b/>
                <w:sz w:val="20"/>
                <w:szCs w:val="20"/>
                <w:cs/>
              </w:rPr>
              <w:t>ဖော်ပြ</w:t>
            </w:r>
            <w:r w:rsidRPr="00B713C5">
              <w:rPr>
                <w:rFonts w:cs="Myanmar Text"/>
                <w:b/>
                <w:sz w:val="20"/>
                <w:szCs w:val="20"/>
                <w:cs/>
              </w:rPr>
              <w:t>ရပါမည်။</w:t>
            </w:r>
          </w:p>
        </w:tc>
      </w:tr>
    </w:tbl>
    <w:p w14:paraId="21244F2D" w14:textId="264E621B" w:rsidR="002C2354" w:rsidRPr="000C699D" w:rsidRDefault="002C2354" w:rsidP="002C2354">
      <w:pPr>
        <w:rPr>
          <w:lang w:val="en-GB"/>
        </w:rPr>
      </w:pPr>
    </w:p>
    <w:tbl>
      <w:tblPr>
        <w:tblW w:w="9991" w:type="dxa"/>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9991"/>
      </w:tblGrid>
      <w:tr w:rsidR="006B4B28" w14:paraId="18B93754" w14:textId="77777777" w:rsidTr="00F65FC4">
        <w:trPr>
          <w:trHeight w:val="4107"/>
        </w:trPr>
        <w:tc>
          <w:tcPr>
            <w:tcW w:w="9991" w:type="dxa"/>
            <w:shd w:val="clear" w:color="auto" w:fill="FFF2CC" w:themeFill="accent4" w:themeFillTint="33"/>
          </w:tcPr>
          <w:p w14:paraId="3E22679D" w14:textId="15E5C1B1" w:rsidR="00CE1C20" w:rsidRPr="00B713C5" w:rsidRDefault="00CE1C20" w:rsidP="00B713C5">
            <w:pPr>
              <w:pStyle w:val="Heading3"/>
              <w:spacing w:before="120" w:line="240" w:lineRule="auto"/>
              <w:rPr>
                <w:sz w:val="22"/>
                <w:szCs w:val="22"/>
              </w:rPr>
            </w:pPr>
            <w:r w:rsidRPr="00B713C5">
              <w:rPr>
                <w:sz w:val="22"/>
                <w:szCs w:val="22"/>
                <w:cs/>
              </w:rPr>
              <w:t>၄.၃.၁ တုံ့ပြန်ဖြေကြားချက်</w:t>
            </w:r>
          </w:p>
          <w:p w14:paraId="1107B160" w14:textId="50012B5A" w:rsidR="00CE1C20" w:rsidRPr="00B713C5" w:rsidRDefault="00CE1C20" w:rsidP="00B713C5">
            <w:pPr>
              <w:spacing w:before="120" w:after="0" w:line="240" w:lineRule="auto"/>
              <w:rPr>
                <w:rFonts w:cs="Myanmar Text"/>
                <w:b/>
              </w:rPr>
            </w:pPr>
            <w:r w:rsidRPr="00B713C5">
              <w:rPr>
                <w:rFonts w:cs="Myanmar Text"/>
                <w:b/>
                <w:cs/>
              </w:rPr>
              <w:t xml:space="preserve">      ၁. မှန်</w:t>
            </w:r>
          </w:p>
          <w:p w14:paraId="366D0BE8" w14:textId="65F773CA" w:rsidR="00CE1C20" w:rsidRPr="00B713C5" w:rsidRDefault="00CE1C20" w:rsidP="00B713C5">
            <w:pPr>
              <w:spacing w:before="120" w:after="0" w:line="240" w:lineRule="auto"/>
              <w:rPr>
                <w:rFonts w:cstheme="minorBidi"/>
                <w:b/>
              </w:rPr>
            </w:pPr>
            <w:r w:rsidRPr="00B713C5">
              <w:rPr>
                <w:rFonts w:cs="Myanmar Text"/>
                <w:b/>
                <w:cs/>
              </w:rPr>
              <w:t xml:space="preserve">      ၂.  မှန်</w:t>
            </w:r>
            <w:r w:rsidR="00F94A41">
              <w:rPr>
                <w:rFonts w:cs="Myanmar Text" w:hint="cs"/>
                <w:b/>
                <w:cs/>
              </w:rPr>
              <w:t xml:space="preserve"> </w:t>
            </w:r>
            <w:r w:rsidRPr="00B713C5">
              <w:rPr>
                <w:rFonts w:cs="Myanmar Text"/>
                <w:b/>
                <w:cs/>
              </w:rPr>
              <w:t xml:space="preserve">- </w:t>
            </w:r>
            <w:r w:rsidRPr="005C3938">
              <w:t>CC</w:t>
            </w:r>
            <w:r w:rsidRPr="005C3938">
              <w:rPr>
                <w:rFonts w:cstheme="minorBidi"/>
                <w:cs/>
              </w:rPr>
              <w:t xml:space="preserve"> </w:t>
            </w:r>
            <w:r w:rsidRPr="00B713C5">
              <w:rPr>
                <w:rFonts w:cs="Myanmar Text"/>
                <w:b/>
                <w:cs/>
              </w:rPr>
              <w:t xml:space="preserve">လိုင်စင်အားလုံး </w:t>
            </w:r>
            <w:r w:rsidR="00F94A41">
              <w:rPr>
                <w:rFonts w:cs="Myanmar Text" w:hint="cs"/>
                <w:b/>
                <w:cs/>
              </w:rPr>
              <w:t>‘</w:t>
            </w:r>
            <w:r w:rsidRPr="00B713C5">
              <w:rPr>
                <w:rFonts w:cs="Myanmar Text"/>
                <w:b/>
                <w:cs/>
              </w:rPr>
              <w:t>အသိအမှတ်ပြုခြင်း</w:t>
            </w:r>
            <w:r w:rsidR="00F94A41">
              <w:rPr>
                <w:rFonts w:cs="Myanmar Text" w:hint="cs"/>
                <w:b/>
                <w:cs/>
              </w:rPr>
              <w:t>’</w:t>
            </w:r>
            <w:r w:rsidRPr="00B713C5">
              <w:rPr>
                <w:rFonts w:cs="Myanmar Text"/>
                <w:b/>
                <w:cs/>
              </w:rPr>
              <w:t xml:space="preserve">ပါ၀င်သည်။ မူရင်းဖန်တီးသူကို </w:t>
            </w:r>
            <w:r w:rsidR="00F94A41">
              <w:rPr>
                <w:rFonts w:cs="Myanmar Text" w:hint="cs"/>
                <w:b/>
                <w:cs/>
              </w:rPr>
              <w:t>ဖော်ပြ</w:t>
            </w:r>
            <w:r w:rsidRPr="00B713C5">
              <w:rPr>
                <w:rFonts w:cs="Myanmar Text"/>
                <w:b/>
                <w:cs/>
              </w:rPr>
              <w:t>ခြင်း</w:t>
            </w:r>
            <w:r w:rsidR="00F94A41">
              <w:rPr>
                <w:rFonts w:cs="Myanmar Text" w:hint="cs"/>
                <w:b/>
                <w:cs/>
              </w:rPr>
              <w:t>ကို ဆိုလို</w:t>
            </w:r>
            <w:r w:rsidRPr="00B713C5">
              <w:rPr>
                <w:rFonts w:cs="Myanmar Text"/>
                <w:b/>
                <w:cs/>
              </w:rPr>
              <w:t>ပါသည်။</w:t>
            </w:r>
          </w:p>
          <w:p w14:paraId="552D114F" w14:textId="4427A6DF" w:rsidR="00CE1C20" w:rsidRPr="00B713C5" w:rsidRDefault="00CE1C20" w:rsidP="00B713C5">
            <w:pPr>
              <w:spacing w:before="120" w:after="0" w:line="240" w:lineRule="auto"/>
              <w:rPr>
                <w:rFonts w:cs="Myanmar Text"/>
                <w:b/>
              </w:rPr>
            </w:pPr>
            <w:r w:rsidRPr="005C3938">
              <w:rPr>
                <w:rFonts w:cstheme="minorBidi"/>
                <w:cs/>
              </w:rPr>
              <w:t xml:space="preserve">     </w:t>
            </w:r>
            <w:r w:rsidRPr="00B713C5">
              <w:rPr>
                <w:rFonts w:cs="Myanmar Text"/>
                <w:b/>
                <w:cs/>
              </w:rPr>
              <w:t>၃</w:t>
            </w:r>
            <w:r w:rsidRPr="005C3938">
              <w:rPr>
                <w:rFonts w:cstheme="minorBidi"/>
                <w:cs/>
              </w:rPr>
              <w:t xml:space="preserve">. </w:t>
            </w:r>
            <w:r w:rsidRPr="00B713C5">
              <w:rPr>
                <w:rFonts w:cstheme="minorBidi"/>
                <w:cs/>
              </w:rPr>
              <w:t xml:space="preserve">မှား </w:t>
            </w:r>
            <w:r w:rsidRPr="005C3938">
              <w:rPr>
                <w:rFonts w:cstheme="minorBidi"/>
                <w:cs/>
              </w:rPr>
              <w:t xml:space="preserve">- </w:t>
            </w:r>
            <w:r w:rsidRPr="00B713C5">
              <w:rPr>
                <w:rFonts w:cs="Myanmar Text"/>
                <w:b/>
              </w:rPr>
              <w:t>CC</w:t>
            </w:r>
            <w:r w:rsidRPr="00B713C5">
              <w:rPr>
                <w:rFonts w:cs="Myanmar Text"/>
                <w:b/>
                <w:cs/>
              </w:rPr>
              <w:t xml:space="preserve"> လိုင်စင်ဖြင့်ကာကွယ်ထားသော အရင်းအမြစ်အများစုကိုပြုပြင်ပြောင်းလဲနိုင်ပါသည်။ </w:t>
            </w:r>
            <w:r w:rsidRPr="005C3938">
              <w:t xml:space="preserve">ND </w:t>
            </w:r>
            <w:r w:rsidRPr="00B713C5">
              <w:rPr>
                <w:rFonts w:cs="Myanmar Text"/>
                <w:b/>
                <w:cs/>
              </w:rPr>
              <w:t xml:space="preserve">သို့မဟုတ် </w:t>
            </w:r>
            <w:r w:rsidRPr="005C3938">
              <w:t xml:space="preserve">‘No </w:t>
            </w:r>
            <w:proofErr w:type="spellStart"/>
            <w:r w:rsidRPr="005C3938">
              <w:t>Derivs</w:t>
            </w:r>
            <w:proofErr w:type="spellEnd"/>
            <w:r w:rsidRPr="005C3938">
              <w:t>’</w:t>
            </w:r>
            <w:r w:rsidRPr="005C3938">
              <w:rPr>
                <w:rFonts w:cstheme="minorBidi"/>
                <w:cs/>
              </w:rPr>
              <w:t xml:space="preserve"> </w:t>
            </w:r>
            <w:r w:rsidRPr="00B713C5">
              <w:rPr>
                <w:rFonts w:cs="Myanmar Text"/>
                <w:b/>
                <w:cs/>
              </w:rPr>
              <w:t>လိုင်စင်တို့ဖြင့်ကာကွယ်ထားသော အရင်းအမြစ်များကို</w:t>
            </w:r>
            <w:r w:rsidR="00547C82">
              <w:rPr>
                <w:rFonts w:cs="Myanmar Text" w:hint="cs"/>
                <w:b/>
                <w:cs/>
              </w:rPr>
              <w:t>မူ</w:t>
            </w:r>
            <w:r w:rsidRPr="00B713C5">
              <w:rPr>
                <w:rFonts w:cs="Myanmar Text"/>
                <w:b/>
                <w:cs/>
              </w:rPr>
              <w:t xml:space="preserve"> ပြုပြင်ပြောင်းလဲ၍မရပါ။ </w:t>
            </w:r>
          </w:p>
          <w:p w14:paraId="080CF69C" w14:textId="0F300CEA" w:rsidR="00CE1C20" w:rsidRPr="00B713C5" w:rsidRDefault="00CE1C20" w:rsidP="00B713C5">
            <w:pPr>
              <w:spacing w:before="120" w:after="0" w:line="240" w:lineRule="auto"/>
              <w:rPr>
                <w:rFonts w:cs="Myanmar Text"/>
                <w:b/>
              </w:rPr>
            </w:pPr>
            <w:r w:rsidRPr="00B713C5">
              <w:rPr>
                <w:rFonts w:cs="Myanmar Text"/>
                <w:b/>
                <w:cs/>
              </w:rPr>
              <w:t xml:space="preserve">     ၄. မှန် - </w:t>
            </w:r>
            <w:proofErr w:type="spellStart"/>
            <w:r w:rsidRPr="005C3938">
              <w:t>ShareAlike</w:t>
            </w:r>
            <w:proofErr w:type="spellEnd"/>
            <w:r w:rsidRPr="005C3938">
              <w:rPr>
                <w:rFonts w:cstheme="minorBidi"/>
                <w:cs/>
              </w:rPr>
              <w:t xml:space="preserve"> </w:t>
            </w:r>
            <w:r w:rsidRPr="00B713C5">
              <w:rPr>
                <w:rFonts w:cs="Myanmar Text"/>
                <w:b/>
                <w:cs/>
              </w:rPr>
              <w:t>လိုင်စင်သည် အရင်းအမြစ်ကောင်းများ ဖြန့်နိုင်သည့် နည်းကောင်းတစ်ခုဖြစ်ပါသည်။</w:t>
            </w:r>
          </w:p>
          <w:p w14:paraId="416C346A" w14:textId="14606A9C" w:rsidR="00CE1C20" w:rsidRPr="00B713C5" w:rsidRDefault="00CE1C20" w:rsidP="00B713C5">
            <w:pPr>
              <w:spacing w:before="120" w:after="0" w:line="240" w:lineRule="auto"/>
              <w:rPr>
                <w:rFonts w:cstheme="minorBidi"/>
              </w:rPr>
            </w:pPr>
            <w:r w:rsidRPr="00B713C5">
              <w:rPr>
                <w:rFonts w:cs="Myanmar Text"/>
                <w:b/>
                <w:cs/>
              </w:rPr>
              <w:t xml:space="preserve">     ၅. မှား - </w:t>
            </w:r>
            <w:r w:rsidRPr="00B713C5">
              <w:rPr>
                <w:rFonts w:cs="Myanmar Text"/>
                <w:b/>
              </w:rPr>
              <w:t>3 CC</w:t>
            </w:r>
            <w:r w:rsidRPr="00B713C5">
              <w:rPr>
                <w:rFonts w:cs="Myanmar Text"/>
                <w:b/>
                <w:cs/>
              </w:rPr>
              <w:t xml:space="preserve"> လိုင်စင်</w:t>
            </w:r>
            <w:r w:rsidR="00F76EE8">
              <w:rPr>
                <w:rFonts w:cs="Myanmar Text" w:hint="cs"/>
                <w:b/>
                <w:cs/>
              </w:rPr>
              <w:t>များ</w:t>
            </w:r>
            <w:r w:rsidRPr="00B713C5">
              <w:rPr>
                <w:rFonts w:cs="Myanmar Text"/>
                <w:b/>
                <w:cs/>
              </w:rPr>
              <w:t xml:space="preserve">ဖြင့်ကာကွယ်ထားသော အရင်းအမြစ်များဖြင့် စီးပွားရှာနိုင်သည်။ </w:t>
            </w:r>
            <w:r w:rsidR="00F76EE8">
              <w:rPr>
                <w:rFonts w:cs="Myanmar Text" w:hint="cs"/>
                <w:b/>
                <w:cs/>
              </w:rPr>
              <w:t xml:space="preserve">သို့သော် </w:t>
            </w:r>
            <w:r w:rsidRPr="005C3938">
              <w:t xml:space="preserve">NC </w:t>
            </w:r>
            <w:r w:rsidRPr="00B713C5">
              <w:rPr>
                <w:rFonts w:cs="Myanmar Text"/>
                <w:b/>
                <w:cs/>
              </w:rPr>
              <w:t xml:space="preserve">သို့မဟုတ် </w:t>
            </w:r>
            <w:r w:rsidRPr="005C3938">
              <w:t>‘</w:t>
            </w:r>
            <w:r w:rsidRPr="00B713C5">
              <w:rPr>
                <w:rFonts w:cs="Myanmar Text"/>
                <w:b/>
                <w:cs/>
              </w:rPr>
              <w:t>စီးပွားဖြစ်မဟုတ်သည့်</w:t>
            </w:r>
            <w:r w:rsidRPr="005C3938">
              <w:t>’</w:t>
            </w:r>
            <w:r w:rsidRPr="00B713C5">
              <w:rPr>
                <w:rFonts w:cs="Myanmar Text"/>
                <w:b/>
                <w:cs/>
              </w:rPr>
              <w:t>လိုင်စင်ဖြစ်လျှင် စီးပွားမရှာနိုင်ပါ။</w:t>
            </w:r>
          </w:p>
          <w:p w14:paraId="23386701" w14:textId="1A0EE0C0" w:rsidR="00A746AA" w:rsidRPr="00B713C5" w:rsidRDefault="00DD44AD" w:rsidP="00B713C5">
            <w:pPr>
              <w:spacing w:before="120" w:after="0" w:line="240" w:lineRule="auto"/>
              <w:rPr>
                <w:rFonts w:cs="Myanmar Text"/>
                <w:b/>
              </w:rPr>
            </w:pPr>
            <w:r w:rsidRPr="00B713C5">
              <w:rPr>
                <w:rFonts w:cs="Myanmar Text"/>
                <w:b/>
                <w:cs/>
              </w:rPr>
              <w:t>နောက်ထပ်သိလိုသည်များဆက်လက်ရှာဖွေနိုင်ပါသည်။</w:t>
            </w:r>
          </w:p>
          <w:p w14:paraId="191A7EF3" w14:textId="77777777" w:rsidR="001214EE" w:rsidRDefault="00884BF3" w:rsidP="005C3938">
            <w:pPr>
              <w:spacing w:before="120" w:after="0" w:line="240" w:lineRule="auto"/>
              <w:rPr>
                <w:rFonts w:cstheme="minorBidi"/>
              </w:rPr>
            </w:pPr>
            <w:hyperlink r:id="rId65" w:history="1">
              <w:r w:rsidR="00A746AA" w:rsidRPr="005C3938">
                <w:rPr>
                  <w:rStyle w:val="Hyperlink"/>
                </w:rPr>
                <w:t>https://www.theedublogger.com/copyright-fair-use-and-creative-commons/</w:t>
              </w:r>
            </w:hyperlink>
            <w:r w:rsidR="00A746AA" w:rsidRPr="005C3938">
              <w:t xml:space="preserve"> </w:t>
            </w:r>
          </w:p>
          <w:p w14:paraId="408DBDDA" w14:textId="51E6AA27" w:rsidR="00F76EE8" w:rsidRPr="00B713C5" w:rsidRDefault="00F76EE8" w:rsidP="00B713C5">
            <w:pPr>
              <w:spacing w:before="120" w:after="0" w:line="240" w:lineRule="auto"/>
              <w:rPr>
                <w:rFonts w:cstheme="minorBidi"/>
              </w:rPr>
            </w:pPr>
          </w:p>
        </w:tc>
      </w:tr>
    </w:tbl>
    <w:p w14:paraId="6AF4F84C" w14:textId="52E67751" w:rsidR="00C41E80" w:rsidRDefault="00C41E80" w:rsidP="002305EF">
      <w:pPr>
        <w:rPr>
          <w:iCs/>
          <w:sz w:val="24"/>
        </w:rPr>
      </w:pPr>
    </w:p>
    <w:p w14:paraId="54EE7F36" w14:textId="77777777" w:rsidR="00F65FC4" w:rsidRDefault="00F65FC4" w:rsidP="002305EF">
      <w:pPr>
        <w:rPr>
          <w:iCs/>
          <w:sz w:val="24"/>
        </w:rPr>
        <w:sectPr w:rsidR="00F65FC4" w:rsidSect="00A746AA">
          <w:pgSz w:w="11906" w:h="16838" w:code="9"/>
          <w:pgMar w:top="1134" w:right="1080" w:bottom="1418" w:left="1080" w:header="720" w:footer="0" w:gutter="0"/>
          <w:cols w:space="720"/>
          <w:docGrid w:linePitch="360"/>
        </w:sectPr>
      </w:pPr>
    </w:p>
    <w:p w14:paraId="534ACA17" w14:textId="77777777" w:rsidR="00F433A7" w:rsidRDefault="00F433A7" w:rsidP="00CD2EEB">
      <w:pPr>
        <w:pStyle w:val="Heading1"/>
        <w:keepNext w:val="0"/>
        <w:keepLines w:val="0"/>
        <w:spacing w:before="0" w:line="240" w:lineRule="auto"/>
        <w:rPr>
          <w:rFonts w:eastAsia="Arial" w:cs="Calibri Light"/>
          <w:bCs/>
          <w:color w:val="2F5496" w:themeColor="accent1" w:themeShade="BF"/>
          <w:sz w:val="28"/>
          <w:szCs w:val="28"/>
          <w:lang w:val="en-GB" w:eastAsia="en-GB" w:bidi="ar-SA"/>
        </w:rPr>
      </w:pPr>
    </w:p>
    <w:p w14:paraId="7737BA7B" w14:textId="6122029E" w:rsidR="00F433A7" w:rsidRPr="00F433A7" w:rsidRDefault="00F433A7" w:rsidP="00B713C5">
      <w:pPr>
        <w:pStyle w:val="Heading1"/>
        <w:keepNext w:val="0"/>
        <w:keepLines w:val="0"/>
        <w:spacing w:before="0" w:after="120" w:line="240" w:lineRule="auto"/>
        <w:rPr>
          <w:rFonts w:eastAsia="Arial" w:cs="Myanmar Text"/>
          <w:b/>
          <w:color w:val="2F5496" w:themeColor="accent1" w:themeShade="BF"/>
          <w:sz w:val="24"/>
          <w:szCs w:val="24"/>
          <w:lang w:val="en-GB" w:eastAsia="en-GB"/>
        </w:rPr>
      </w:pPr>
      <w:r w:rsidRPr="00F433A7">
        <w:rPr>
          <w:rFonts w:eastAsia="Arial" w:cs="Myanmar Text" w:hint="cs"/>
          <w:b/>
          <w:color w:val="2F5496" w:themeColor="accent1" w:themeShade="BF"/>
          <w:sz w:val="24"/>
          <w:szCs w:val="24"/>
          <w:cs/>
          <w:lang w:val="en-GB" w:eastAsia="en-GB"/>
        </w:rPr>
        <w:t xml:space="preserve">၄.၃.၂ </w:t>
      </w:r>
      <w:r w:rsidR="00814C40">
        <w:rPr>
          <w:rFonts w:eastAsia="Arial" w:cs="Myanmar Text" w:hint="cs"/>
          <w:b/>
          <w:color w:val="2F5496" w:themeColor="accent1" w:themeShade="BF"/>
          <w:sz w:val="24"/>
          <w:szCs w:val="24"/>
          <w:cs/>
          <w:lang w:val="en-GB" w:eastAsia="en-GB"/>
        </w:rPr>
        <w:t xml:space="preserve">ကန့်သတ်မထားသော </w:t>
      </w:r>
      <w:r w:rsidRPr="00F433A7">
        <w:rPr>
          <w:rFonts w:eastAsia="Arial" w:cs="Myanmar Text" w:hint="cs"/>
          <w:b/>
          <w:color w:val="2F5496" w:themeColor="accent1" w:themeShade="BF"/>
          <w:sz w:val="24"/>
          <w:szCs w:val="24"/>
          <w:cs/>
          <w:lang w:val="en-GB" w:eastAsia="en-GB"/>
        </w:rPr>
        <w:t>လိုင်စင်</w:t>
      </w:r>
      <w:r w:rsidR="00814C40">
        <w:rPr>
          <w:rFonts w:eastAsia="Arial" w:cs="Myanmar Text" w:hint="cs"/>
          <w:b/>
          <w:color w:val="2F5496" w:themeColor="accent1" w:themeShade="BF"/>
          <w:sz w:val="24"/>
          <w:szCs w:val="24"/>
          <w:cs/>
          <w:lang w:val="en-GB" w:eastAsia="en-GB"/>
        </w:rPr>
        <w:t xml:space="preserve">ကို </w:t>
      </w:r>
      <w:r w:rsidRPr="00F433A7">
        <w:rPr>
          <w:rFonts w:eastAsia="Arial" w:cs="Myanmar Text" w:hint="cs"/>
          <w:b/>
          <w:color w:val="2F5496" w:themeColor="accent1" w:themeShade="BF"/>
          <w:sz w:val="24"/>
          <w:szCs w:val="24"/>
          <w:cs/>
          <w:lang w:val="en-GB" w:eastAsia="en-GB"/>
        </w:rPr>
        <w:t>အသုံးပြုခြင်း</w:t>
      </w:r>
    </w:p>
    <w:p w14:paraId="797105E8" w14:textId="154F2DB0" w:rsidR="00396301" w:rsidRPr="00B713C5" w:rsidRDefault="00F433A7" w:rsidP="00B713C5">
      <w:pPr>
        <w:spacing w:after="120"/>
        <w:rPr>
          <w:rFonts w:cs="Myanmar Text"/>
          <w:b/>
          <w:i/>
          <w:iCs/>
        </w:rPr>
      </w:pPr>
      <w:r w:rsidRPr="00B713C5">
        <w:rPr>
          <w:rFonts w:cs="Myanmar Text"/>
          <w:b/>
          <w:i/>
          <w:iCs/>
          <w:cs/>
        </w:rPr>
        <w:t xml:space="preserve">၂၀ မိနစ် </w:t>
      </w:r>
    </w:p>
    <w:p w14:paraId="39D718A1" w14:textId="1C610B16" w:rsidR="00F433A7" w:rsidRPr="00B713C5" w:rsidRDefault="00F433A7" w:rsidP="00B713C5">
      <w:pPr>
        <w:spacing w:after="120"/>
        <w:rPr>
          <w:rFonts w:cs="Myanmar Text"/>
          <w:b/>
          <w:sz w:val="20"/>
          <w:szCs w:val="20"/>
        </w:rPr>
      </w:pPr>
      <w:r w:rsidRPr="00814C40">
        <w:rPr>
          <w:rFonts w:cs="Myanmar Text"/>
          <w:sz w:val="24"/>
          <w:szCs w:val="24"/>
          <w:cs/>
          <w:lang w:val="en-GB" w:eastAsia="en-GB"/>
        </w:rPr>
        <w:t>တွေးတော၊ တွဲဖက်ပြီး ‌</w:t>
      </w:r>
      <w:r w:rsidR="00503E55" w:rsidRPr="00B713C5">
        <w:rPr>
          <w:rFonts w:cs="Myanmar Text"/>
          <w:b/>
          <w:sz w:val="24"/>
          <w:szCs w:val="24"/>
          <w:cs/>
        </w:rPr>
        <w:t>‌</w:t>
      </w:r>
      <w:r w:rsidR="00503E55" w:rsidRPr="00B713C5">
        <w:rPr>
          <w:rFonts w:cstheme="minorBidi"/>
          <w:sz w:val="24"/>
          <w:szCs w:val="24"/>
          <w:cs/>
        </w:rPr>
        <w:t>ဝေ</w:t>
      </w:r>
      <w:r w:rsidRPr="00814C40">
        <w:rPr>
          <w:rFonts w:cs="Myanmar Text"/>
          <w:sz w:val="24"/>
          <w:szCs w:val="24"/>
          <w:cs/>
          <w:lang w:val="en-GB" w:eastAsia="en-GB"/>
        </w:rPr>
        <w:t>မျှပါ</w:t>
      </w:r>
      <w:r w:rsidR="00A11025">
        <w:rPr>
          <w:rFonts w:cs="Myanmar Text" w:hint="cs"/>
          <w:sz w:val="24"/>
          <w:szCs w:val="24"/>
          <w:cs/>
          <w:lang w:val="en-GB" w:eastAsia="en-GB"/>
        </w:rPr>
        <w:t xml:space="preserve"> - </w:t>
      </w:r>
      <w:r w:rsidRPr="00B713C5">
        <w:rPr>
          <w:rFonts w:cs="Myanmar Text"/>
          <w:b/>
          <w:sz w:val="20"/>
          <w:szCs w:val="20"/>
          <w:cs/>
        </w:rPr>
        <w:t xml:space="preserve">အောက်ပါ လေ့လာချက်လေးခုကိုကြည့်ပါ။ </w:t>
      </w:r>
      <w:r w:rsidRPr="00B713C5">
        <w:rPr>
          <w:rFonts w:cs="Myanmar Text"/>
          <w:bCs/>
          <w:sz w:val="20"/>
          <w:szCs w:val="20"/>
        </w:rPr>
        <w:t>creative commons</w:t>
      </w:r>
      <w:r w:rsidRPr="00B713C5">
        <w:rPr>
          <w:rFonts w:cs="Myanmar Text"/>
          <w:b/>
          <w:sz w:val="20"/>
          <w:szCs w:val="20"/>
        </w:rPr>
        <w:t xml:space="preserve"> </w:t>
      </w:r>
      <w:r w:rsidRPr="00B713C5">
        <w:rPr>
          <w:rFonts w:ascii="Myanmar Text" w:hAnsi="Myanmar Text" w:cs="Myanmar Text"/>
          <w:sz w:val="20"/>
          <w:szCs w:val="20"/>
        </w:rPr>
        <w:t>(</w:t>
      </w:r>
      <w:r w:rsidRPr="00B713C5">
        <w:rPr>
          <w:rFonts w:ascii="Myanmar Text" w:hAnsi="Myanmar Text" w:cs="Myanmar Text"/>
          <w:sz w:val="20"/>
          <w:szCs w:val="20"/>
          <w:cs/>
        </w:rPr>
        <w:t>ဘုံဆိုင်ဖန်တီးမှု</w:t>
      </w:r>
      <w:r w:rsidRPr="00B713C5">
        <w:rPr>
          <w:rFonts w:ascii="Myanmar Text" w:hAnsi="Myanmar Text" w:cs="Myanmar Text"/>
          <w:sz w:val="20"/>
          <w:szCs w:val="20"/>
        </w:rPr>
        <w:t>)</w:t>
      </w:r>
      <w:r w:rsidR="00A11025">
        <w:rPr>
          <w:rFonts w:ascii="Myanmar Text" w:hAnsi="Myanmar Text" w:cs="Myanmar Text" w:hint="cs"/>
          <w:sz w:val="20"/>
          <w:szCs w:val="20"/>
          <w:cs/>
        </w:rPr>
        <w:t xml:space="preserve"> </w:t>
      </w:r>
      <w:r w:rsidRPr="00B713C5">
        <w:rPr>
          <w:rFonts w:ascii="Myanmar Text" w:hAnsi="Myanmar Text" w:cs="Myanmar Text"/>
          <w:sz w:val="20"/>
          <w:szCs w:val="20"/>
          <w:cs/>
        </w:rPr>
        <w:t>လိုင်စင်</w:t>
      </w:r>
      <w:r w:rsidR="00A11025">
        <w:rPr>
          <w:rFonts w:ascii="Myanmar Text" w:hAnsi="Myanmar Text" w:cs="Myanmar Text" w:hint="cs"/>
          <w:sz w:val="20"/>
          <w:szCs w:val="20"/>
          <w:cs/>
        </w:rPr>
        <w:t>များ</w:t>
      </w:r>
      <w:r w:rsidRPr="00B713C5">
        <w:rPr>
          <w:rFonts w:ascii="Myanmar Text" w:hAnsi="Myanmar Text" w:cs="Myanmar Text"/>
          <w:sz w:val="20"/>
          <w:szCs w:val="20"/>
          <w:cs/>
        </w:rPr>
        <w:t>အကြောင်း</w:t>
      </w:r>
      <w:r w:rsidR="00A11025">
        <w:rPr>
          <w:rFonts w:ascii="Myanmar Text" w:hAnsi="Myanmar Text" w:cs="Myanmar Text" w:hint="cs"/>
          <w:sz w:val="20"/>
          <w:szCs w:val="20"/>
          <w:cs/>
        </w:rPr>
        <w:t>ကို</w:t>
      </w:r>
      <w:r w:rsidRPr="00B713C5">
        <w:rPr>
          <w:rFonts w:ascii="Myanmar Text" w:hAnsi="Myanmar Text" w:cs="Myanmar Text"/>
          <w:sz w:val="20"/>
          <w:szCs w:val="20"/>
          <w:cs/>
        </w:rPr>
        <w:t xml:space="preserve"> ဆရာ/မနှင့် ကျောင်းသူ/သားတို့ မေးထားသည့် မေးခွန်းများကို ဖြေပေးနိုင်ပါမလား။</w:t>
      </w:r>
    </w:p>
    <w:p w14:paraId="3477108A" w14:textId="255719F7" w:rsidR="00763E71" w:rsidRPr="00B713C5" w:rsidRDefault="00763E71" w:rsidP="00B713C5">
      <w:pPr>
        <w:spacing w:after="0" w:line="240" w:lineRule="auto"/>
        <w:rPr>
          <w:sz w:val="20"/>
          <w:szCs w:val="20"/>
          <w:lang w:val="en-GB" w:eastAsia="en-GB" w:bidi="ar-SA"/>
        </w:rPr>
      </w:pPr>
      <w:r w:rsidRPr="00B713C5">
        <w:rPr>
          <w:noProof/>
          <w:sz w:val="20"/>
          <w:szCs w:val="20"/>
        </w:rPr>
        <w:drawing>
          <wp:anchor distT="0" distB="0" distL="114300" distR="114300" simplePos="0" relativeHeight="251716608" behindDoc="0" locked="0" layoutInCell="1" allowOverlap="1" wp14:anchorId="08C892E3" wp14:editId="6C72E872">
            <wp:simplePos x="0" y="0"/>
            <wp:positionH relativeFrom="column">
              <wp:posOffset>-19050</wp:posOffset>
            </wp:positionH>
            <wp:positionV relativeFrom="paragraph">
              <wp:posOffset>9525</wp:posOffset>
            </wp:positionV>
            <wp:extent cx="1087755" cy="1847850"/>
            <wp:effectExtent l="0" t="0" r="0" b="0"/>
            <wp:wrapThrough wrapText="bothSides">
              <wp:wrapPolygon edited="0">
                <wp:start x="0" y="0"/>
                <wp:lineTo x="0" y="21377"/>
                <wp:lineTo x="21184" y="21377"/>
                <wp:lineTo x="21184" y="0"/>
                <wp:lineTo x="0" y="0"/>
              </wp:wrapPolygon>
            </wp:wrapThrough>
            <wp:docPr id="55" name="Picture 55"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66">
                      <a:extLst>
                        <a:ext uri="{28A0092B-C50C-407E-A947-70E740481C1C}">
                          <a14:useLocalDpi xmlns:a14="http://schemas.microsoft.com/office/drawing/2010/main" val="0"/>
                        </a:ext>
                      </a:extLst>
                    </a:blip>
                    <a:srcRect l="27704" t="29080" r="46439"/>
                    <a:stretch/>
                  </pic:blipFill>
                  <pic:spPr bwMode="auto">
                    <a:xfrm>
                      <a:off x="0" y="0"/>
                      <a:ext cx="1087755" cy="184785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25A6B13A" w14:textId="717B3635" w:rsidR="00F433A7" w:rsidRPr="00B713C5" w:rsidRDefault="00F433A7" w:rsidP="00B713C5">
      <w:pPr>
        <w:spacing w:after="0" w:line="240" w:lineRule="auto"/>
        <w:rPr>
          <w:rFonts w:cstheme="minorBidi"/>
          <w:b/>
          <w:sz w:val="20"/>
          <w:szCs w:val="20"/>
        </w:rPr>
      </w:pPr>
      <w:r w:rsidRPr="00B713C5">
        <w:rPr>
          <w:rFonts w:cs="Myanmar Text"/>
          <w:b/>
          <w:sz w:val="20"/>
          <w:szCs w:val="20"/>
          <w:cs/>
        </w:rPr>
        <w:t>၁. ဒေါ်၀င်း၀င်းသည် သိပ္ပံ</w:t>
      </w:r>
      <w:r w:rsidR="00A11025">
        <w:rPr>
          <w:rFonts w:cs="Myanmar Text" w:hint="cs"/>
          <w:b/>
          <w:sz w:val="20"/>
          <w:szCs w:val="20"/>
          <w:cs/>
        </w:rPr>
        <w:t xml:space="preserve"> </w:t>
      </w:r>
      <w:r w:rsidRPr="00B713C5">
        <w:rPr>
          <w:rFonts w:cs="Myanmar Text"/>
          <w:b/>
          <w:sz w:val="20"/>
          <w:szCs w:val="20"/>
          <w:cs/>
        </w:rPr>
        <w:t>ဆရာအတတ်သင် ဆရာမဖြစ်သည်။ အပင်အကြောင်းအတန်းတွင်း ဆွေး‌နွေးချက်တွင် ဓ</w:t>
      </w:r>
      <w:r w:rsidR="00A11025">
        <w:rPr>
          <w:rFonts w:cs="Myanmar Text" w:hint="cs"/>
          <w:b/>
          <w:sz w:val="20"/>
          <w:szCs w:val="20"/>
          <w:cs/>
        </w:rPr>
        <w:t>ာ</w:t>
      </w:r>
      <w:r w:rsidRPr="00B713C5">
        <w:rPr>
          <w:rFonts w:cs="Myanmar Text"/>
          <w:b/>
          <w:sz w:val="20"/>
          <w:szCs w:val="20"/>
          <w:cs/>
        </w:rPr>
        <w:t>တ်ပုံအချို့</w:t>
      </w:r>
      <w:r w:rsidR="00A11025">
        <w:rPr>
          <w:rFonts w:cs="Myanmar Text" w:hint="cs"/>
          <w:b/>
          <w:sz w:val="20"/>
          <w:szCs w:val="20"/>
          <w:cs/>
        </w:rPr>
        <w:t xml:space="preserve">ကို </w:t>
      </w:r>
      <w:r w:rsidRPr="00B713C5">
        <w:rPr>
          <w:rFonts w:cs="Myanmar Text"/>
          <w:b/>
          <w:sz w:val="20"/>
          <w:szCs w:val="20"/>
          <w:cs/>
        </w:rPr>
        <w:t>အသုံး</w:t>
      </w:r>
      <w:r w:rsidR="00886983">
        <w:rPr>
          <w:rFonts w:cs="Myanmar Text" w:hint="cs"/>
          <w:b/>
          <w:sz w:val="20"/>
          <w:szCs w:val="20"/>
          <w:cs/>
        </w:rPr>
        <w:t>ပြု</w:t>
      </w:r>
      <w:r w:rsidRPr="00B713C5">
        <w:rPr>
          <w:rFonts w:cs="Myanmar Text"/>
          <w:b/>
          <w:sz w:val="20"/>
          <w:szCs w:val="20"/>
          <w:cs/>
        </w:rPr>
        <w:t>လိုသည်။ ဓ</w:t>
      </w:r>
      <w:r w:rsidR="00886983">
        <w:rPr>
          <w:rFonts w:cs="Myanmar Text" w:hint="cs"/>
          <w:b/>
          <w:sz w:val="20"/>
          <w:szCs w:val="20"/>
          <w:cs/>
        </w:rPr>
        <w:t>ာ</w:t>
      </w:r>
      <w:r w:rsidRPr="00B713C5">
        <w:rPr>
          <w:rFonts w:cs="Myanmar Text"/>
          <w:b/>
          <w:sz w:val="20"/>
          <w:szCs w:val="20"/>
          <w:cs/>
        </w:rPr>
        <w:t>တ်ပုံ</w:t>
      </w:r>
      <w:r w:rsidR="00F86BF7">
        <w:rPr>
          <w:rFonts w:cs="Myanmar Text" w:hint="cs"/>
          <w:b/>
          <w:sz w:val="20"/>
          <w:szCs w:val="20"/>
          <w:cs/>
        </w:rPr>
        <w:t>များ</w:t>
      </w:r>
      <w:r w:rsidRPr="00B713C5">
        <w:rPr>
          <w:rFonts w:cs="Myanmar Text"/>
          <w:b/>
          <w:sz w:val="20"/>
          <w:szCs w:val="20"/>
          <w:cs/>
        </w:rPr>
        <w:t>တွင် အင်္ဂလိပ်စာပါပြီး မ</w:t>
      </w:r>
      <w:r w:rsidR="00DA4B33">
        <w:rPr>
          <w:rFonts w:cs="Myanmar Text" w:hint="cs"/>
          <w:b/>
          <w:sz w:val="20"/>
          <w:szCs w:val="20"/>
          <w:cs/>
        </w:rPr>
        <w:t>ရိုက်</w:t>
      </w:r>
      <w:r w:rsidRPr="00B713C5">
        <w:rPr>
          <w:rFonts w:cs="Myanmar Text"/>
          <w:b/>
          <w:sz w:val="20"/>
          <w:szCs w:val="20"/>
          <w:cs/>
        </w:rPr>
        <w:t>ထုတ်မီ မြန်မာဘာသာ</w:t>
      </w:r>
      <w:r w:rsidR="00DA4B33">
        <w:rPr>
          <w:rFonts w:cs="Myanmar Text" w:hint="cs"/>
          <w:b/>
          <w:sz w:val="20"/>
          <w:szCs w:val="20"/>
          <w:cs/>
        </w:rPr>
        <w:t>သို့</w:t>
      </w:r>
      <w:r w:rsidRPr="00B713C5">
        <w:rPr>
          <w:rFonts w:cs="Myanmar Text"/>
          <w:b/>
          <w:sz w:val="20"/>
          <w:szCs w:val="20"/>
          <w:cs/>
        </w:rPr>
        <w:t xml:space="preserve">ပြန်ချင်သည်။ </w:t>
      </w:r>
      <w:r w:rsidR="00F86BF7" w:rsidRPr="000B7319">
        <w:rPr>
          <w:rFonts w:cs="Myanmar Text" w:hint="cs"/>
          <w:b/>
          <w:sz w:val="20"/>
          <w:szCs w:val="20"/>
          <w:cs/>
        </w:rPr>
        <w:t>ဓ</w:t>
      </w:r>
      <w:r w:rsidR="00F86BF7">
        <w:rPr>
          <w:rFonts w:cs="Myanmar Text" w:hint="cs"/>
          <w:b/>
          <w:sz w:val="20"/>
          <w:szCs w:val="20"/>
          <w:cs/>
        </w:rPr>
        <w:t>ာ</w:t>
      </w:r>
      <w:r w:rsidR="00F86BF7" w:rsidRPr="000B7319">
        <w:rPr>
          <w:rFonts w:cs="Myanmar Text" w:hint="cs"/>
          <w:b/>
          <w:sz w:val="20"/>
          <w:szCs w:val="20"/>
          <w:cs/>
        </w:rPr>
        <w:t>တ်ပုံ</w:t>
      </w:r>
      <w:r w:rsidR="00F86BF7">
        <w:rPr>
          <w:rFonts w:cs="Myanmar Text" w:hint="cs"/>
          <w:b/>
          <w:sz w:val="20"/>
          <w:szCs w:val="20"/>
          <w:cs/>
        </w:rPr>
        <w:t>များ</w:t>
      </w:r>
      <w:r w:rsidRPr="00B713C5">
        <w:rPr>
          <w:rFonts w:cs="Myanmar Text"/>
          <w:b/>
          <w:sz w:val="20"/>
          <w:szCs w:val="20"/>
          <w:cs/>
        </w:rPr>
        <w:t xml:space="preserve">ကို </w:t>
      </w:r>
      <w:r w:rsidRPr="00B713C5">
        <w:rPr>
          <w:iCs/>
          <w:sz w:val="20"/>
          <w:szCs w:val="20"/>
        </w:rPr>
        <w:t>CC BY-ND</w:t>
      </w:r>
      <w:r w:rsidRPr="00B713C5">
        <w:rPr>
          <w:rFonts w:cstheme="minorBidi"/>
          <w:iCs/>
          <w:sz w:val="20"/>
          <w:szCs w:val="20"/>
          <w:cs/>
        </w:rPr>
        <w:t xml:space="preserve"> </w:t>
      </w:r>
      <w:r w:rsidRPr="00B713C5">
        <w:rPr>
          <w:rFonts w:cs="Myanmar Text"/>
          <w:b/>
          <w:sz w:val="20"/>
          <w:szCs w:val="20"/>
          <w:cs/>
        </w:rPr>
        <w:t>လိုင်စင်ဖြင့် ကာကွယ်ထားသည်။ မ</w:t>
      </w:r>
      <w:r w:rsidR="00F86BF7">
        <w:rPr>
          <w:rFonts w:cs="Myanmar Text" w:hint="cs"/>
          <w:b/>
          <w:sz w:val="20"/>
          <w:szCs w:val="20"/>
          <w:cs/>
        </w:rPr>
        <w:t>ရိုက်</w:t>
      </w:r>
      <w:r w:rsidRPr="00B713C5">
        <w:rPr>
          <w:rFonts w:cs="Myanmar Text"/>
          <w:b/>
          <w:sz w:val="20"/>
          <w:szCs w:val="20"/>
          <w:cs/>
        </w:rPr>
        <w:t xml:space="preserve">ထုတ်မီ ပြုပြင်ခွင့် ရှိပါသလား။ </w:t>
      </w:r>
    </w:p>
    <w:p w14:paraId="517A2DA4" w14:textId="2DF3AD09" w:rsidR="00E87AFC" w:rsidRPr="00B713C5" w:rsidRDefault="00E87AFC" w:rsidP="00B713C5">
      <w:pPr>
        <w:spacing w:after="0" w:line="240" w:lineRule="auto"/>
        <w:rPr>
          <w:iCs/>
          <w:sz w:val="20"/>
          <w:szCs w:val="20"/>
        </w:rPr>
      </w:pPr>
      <w:r w:rsidRPr="00B713C5">
        <w:rPr>
          <w:noProof/>
          <w:sz w:val="20"/>
          <w:szCs w:val="20"/>
        </w:rPr>
        <w:drawing>
          <wp:anchor distT="0" distB="0" distL="114300" distR="114300" simplePos="0" relativeHeight="251715584" behindDoc="0" locked="0" layoutInCell="1" allowOverlap="1" wp14:anchorId="24923EE1" wp14:editId="5C20051B">
            <wp:simplePos x="0" y="0"/>
            <wp:positionH relativeFrom="column">
              <wp:posOffset>5010150</wp:posOffset>
            </wp:positionH>
            <wp:positionV relativeFrom="paragraph">
              <wp:posOffset>163830</wp:posOffset>
            </wp:positionV>
            <wp:extent cx="1021080" cy="1867535"/>
            <wp:effectExtent l="0" t="0" r="0" b="7620"/>
            <wp:wrapThrough wrapText="bothSides">
              <wp:wrapPolygon edited="0">
                <wp:start x="0" y="0"/>
                <wp:lineTo x="0" y="21474"/>
                <wp:lineTo x="21176" y="21474"/>
                <wp:lineTo x="21176" y="0"/>
                <wp:lineTo x="0" y="0"/>
              </wp:wrapPolygon>
            </wp:wrapThrough>
            <wp:docPr id="59" name="Picture 59" descr="Myanmar (Burma) Students Vec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Myanmar (Burma) Students Vector"/>
                    <pic:cNvPicPr>
                      <a:picLocks noChangeAspect="1" noChangeArrowheads="1"/>
                    </pic:cNvPicPr>
                  </pic:nvPicPr>
                  <pic:blipFill rotWithShape="1">
                    <a:blip r:embed="rId67">
                      <a:extLst>
                        <a:ext uri="{28A0092B-C50C-407E-A947-70E740481C1C}">
                          <a14:useLocalDpi xmlns:a14="http://schemas.microsoft.com/office/drawing/2010/main" val="0"/>
                        </a:ext>
                      </a:extLst>
                    </a:blip>
                    <a:srcRect l="20778" t="35294" r="58598" b="3811"/>
                    <a:stretch/>
                  </pic:blipFill>
                  <pic:spPr bwMode="auto">
                    <a:xfrm>
                      <a:off x="0" y="0"/>
                      <a:ext cx="1021080" cy="186753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621305D" w14:textId="24A6EFBD" w:rsidR="00E87AFC" w:rsidRPr="00B713C5" w:rsidRDefault="00E87AFC" w:rsidP="00B713C5">
      <w:pPr>
        <w:spacing w:after="0" w:line="240" w:lineRule="auto"/>
        <w:rPr>
          <w:iCs/>
          <w:sz w:val="20"/>
          <w:szCs w:val="20"/>
        </w:rPr>
      </w:pPr>
    </w:p>
    <w:p w14:paraId="2D9DBDC2" w14:textId="11D9E03C" w:rsidR="00E87AFC" w:rsidRPr="00B713C5" w:rsidRDefault="00E87AFC" w:rsidP="00B713C5">
      <w:pPr>
        <w:pStyle w:val="ListParagraph"/>
        <w:spacing w:after="0" w:line="240" w:lineRule="auto"/>
        <w:rPr>
          <w:iCs/>
          <w:sz w:val="20"/>
          <w:szCs w:val="20"/>
        </w:rPr>
      </w:pPr>
    </w:p>
    <w:p w14:paraId="3EF18161" w14:textId="0492B34F" w:rsidR="00F433A7" w:rsidRPr="00B713C5" w:rsidRDefault="00F433A7" w:rsidP="00B713C5">
      <w:pPr>
        <w:spacing w:after="0" w:line="240" w:lineRule="auto"/>
        <w:ind w:left="720"/>
        <w:rPr>
          <w:rFonts w:cstheme="minorBidi"/>
          <w:b/>
          <w:sz w:val="20"/>
          <w:szCs w:val="20"/>
        </w:rPr>
      </w:pPr>
      <w:r w:rsidRPr="00B713C5">
        <w:rPr>
          <w:rFonts w:cs="Myanmar Text"/>
          <w:b/>
          <w:sz w:val="20"/>
          <w:szCs w:val="20"/>
          <w:cs/>
        </w:rPr>
        <w:t xml:space="preserve">၂. ဦးဇင်ဇင်၀င်းက ၀ီကီပီးဒီးယားမှစာကူးပြီး ဆရာမဆီ အိမ်စာထပ်ချင်သည်။ ၀ီကီပီးဒီးယားကို </w:t>
      </w:r>
      <w:r w:rsidRPr="00B713C5">
        <w:rPr>
          <w:iCs/>
          <w:sz w:val="20"/>
          <w:szCs w:val="20"/>
        </w:rPr>
        <w:t>CC BY-SA</w:t>
      </w:r>
      <w:r w:rsidRPr="00B713C5">
        <w:rPr>
          <w:rFonts w:cstheme="minorBidi"/>
          <w:iCs/>
          <w:sz w:val="20"/>
          <w:szCs w:val="20"/>
          <w:cs/>
        </w:rPr>
        <w:t xml:space="preserve"> </w:t>
      </w:r>
      <w:r w:rsidRPr="00B713C5">
        <w:rPr>
          <w:rFonts w:cs="Myanmar Text"/>
          <w:b/>
          <w:sz w:val="20"/>
          <w:szCs w:val="20"/>
          <w:cs/>
        </w:rPr>
        <w:t>လိုင်စင်ဖြင့်ကာကွယ်ထားသည်။</w:t>
      </w:r>
      <w:r w:rsidR="00A6290D" w:rsidRPr="00B713C5">
        <w:rPr>
          <w:rFonts w:cs="Myanmar Text"/>
          <w:b/>
          <w:sz w:val="20"/>
          <w:szCs w:val="20"/>
          <w:cs/>
        </w:rPr>
        <w:t xml:space="preserve"> ၀ီကီပီးဒီးယား</w:t>
      </w:r>
      <w:r w:rsidR="00CF556F">
        <w:rPr>
          <w:rFonts w:cs="Myanmar Text" w:hint="cs"/>
          <w:b/>
          <w:sz w:val="20"/>
          <w:szCs w:val="20"/>
          <w:cs/>
        </w:rPr>
        <w:t>ကို</w:t>
      </w:r>
      <w:r w:rsidR="00175940">
        <w:rPr>
          <w:rFonts w:cs="Myanmar Text" w:hint="cs"/>
          <w:b/>
          <w:sz w:val="20"/>
          <w:szCs w:val="20"/>
          <w:cs/>
        </w:rPr>
        <w:t xml:space="preserve"> </w:t>
      </w:r>
      <w:r w:rsidR="00A6290D" w:rsidRPr="00B713C5">
        <w:rPr>
          <w:rFonts w:cs="Myanmar Text"/>
          <w:b/>
          <w:sz w:val="20"/>
          <w:szCs w:val="20"/>
          <w:cs/>
        </w:rPr>
        <w:t>ကျမ်းကိုးပေးပြီး အိမ်စာအတွက် စာကူး</w:t>
      </w:r>
      <w:r w:rsidR="00CF556F">
        <w:rPr>
          <w:rFonts w:cs="Myanmar Text" w:hint="cs"/>
          <w:b/>
          <w:sz w:val="20"/>
          <w:szCs w:val="20"/>
          <w:cs/>
        </w:rPr>
        <w:t>ယူ၍</w:t>
      </w:r>
      <w:r w:rsidR="00A6290D" w:rsidRPr="00B713C5">
        <w:rPr>
          <w:rFonts w:cs="Myanmar Text"/>
          <w:b/>
          <w:sz w:val="20"/>
          <w:szCs w:val="20"/>
          <w:cs/>
        </w:rPr>
        <w:t>ရပါမည်လား။</w:t>
      </w:r>
    </w:p>
    <w:p w14:paraId="0CB752DE" w14:textId="4A9EB129" w:rsidR="00766795" w:rsidRPr="00B713C5" w:rsidRDefault="00766795" w:rsidP="00B713C5">
      <w:pPr>
        <w:pStyle w:val="ListParagraph"/>
        <w:spacing w:after="0" w:line="240" w:lineRule="auto"/>
        <w:rPr>
          <w:iCs/>
          <w:sz w:val="20"/>
          <w:szCs w:val="20"/>
        </w:rPr>
      </w:pPr>
    </w:p>
    <w:p w14:paraId="6CAEA02B" w14:textId="1DD28E94" w:rsidR="00E87AFC" w:rsidRPr="00B713C5" w:rsidRDefault="00F65FC4" w:rsidP="00B713C5">
      <w:pPr>
        <w:pStyle w:val="ListParagraph"/>
        <w:spacing w:after="0" w:line="240" w:lineRule="auto"/>
        <w:rPr>
          <w:iCs/>
          <w:sz w:val="20"/>
          <w:szCs w:val="20"/>
        </w:rPr>
      </w:pPr>
      <w:r w:rsidRPr="00B713C5">
        <w:rPr>
          <w:noProof/>
          <w:sz w:val="20"/>
          <w:szCs w:val="20"/>
        </w:rPr>
        <w:drawing>
          <wp:anchor distT="0" distB="0" distL="114300" distR="114300" simplePos="0" relativeHeight="251713536" behindDoc="0" locked="0" layoutInCell="1" allowOverlap="1" wp14:anchorId="024FA81A" wp14:editId="32C31F2B">
            <wp:simplePos x="0" y="0"/>
            <wp:positionH relativeFrom="column">
              <wp:posOffset>219075</wp:posOffset>
            </wp:positionH>
            <wp:positionV relativeFrom="paragraph">
              <wp:posOffset>167005</wp:posOffset>
            </wp:positionV>
            <wp:extent cx="849630" cy="2106295"/>
            <wp:effectExtent l="0" t="0" r="7620" b="8255"/>
            <wp:wrapThrough wrapText="bothSides">
              <wp:wrapPolygon edited="0">
                <wp:start x="0" y="0"/>
                <wp:lineTo x="0" y="21489"/>
                <wp:lineTo x="21309" y="21489"/>
                <wp:lineTo x="21309" y="0"/>
                <wp:lineTo x="0" y="0"/>
              </wp:wrapPolygon>
            </wp:wrapThrough>
            <wp:docPr id="57" name="Picture 57" descr="Myanmar School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Myanmar School Teachers"/>
                    <pic:cNvPicPr>
                      <a:picLocks noChangeAspect="1" noChangeArrowheads="1"/>
                    </pic:cNvPicPr>
                  </pic:nvPicPr>
                  <pic:blipFill rotWithShape="1">
                    <a:blip r:embed="rId66">
                      <a:extLst>
                        <a:ext uri="{28A0092B-C50C-407E-A947-70E740481C1C}">
                          <a14:useLocalDpi xmlns:a14="http://schemas.microsoft.com/office/drawing/2010/main" val="0"/>
                        </a:ext>
                      </a:extLst>
                    </a:blip>
                    <a:srcRect l="53253" t="24855" r="27970"/>
                    <a:stretch/>
                  </pic:blipFill>
                  <pic:spPr bwMode="auto">
                    <a:xfrm>
                      <a:off x="0" y="0"/>
                      <a:ext cx="849630" cy="21062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7380915E" w14:textId="38ED7849" w:rsidR="00E87AFC" w:rsidRPr="00B713C5" w:rsidRDefault="00E87AFC" w:rsidP="00B713C5">
      <w:pPr>
        <w:pStyle w:val="ListParagraph"/>
        <w:spacing w:after="0" w:line="240" w:lineRule="auto"/>
        <w:rPr>
          <w:iCs/>
          <w:sz w:val="20"/>
          <w:szCs w:val="20"/>
        </w:rPr>
      </w:pPr>
    </w:p>
    <w:p w14:paraId="7A05F7D1" w14:textId="7C1B8901" w:rsidR="00A6290D" w:rsidRPr="00B713C5" w:rsidRDefault="00A6290D" w:rsidP="00B713C5">
      <w:pPr>
        <w:spacing w:after="0" w:line="240" w:lineRule="auto"/>
        <w:rPr>
          <w:rFonts w:ascii="Myanmar Text" w:hAnsi="Myanmar Text" w:cs="Myanmar Text"/>
          <w:b/>
          <w:sz w:val="20"/>
          <w:szCs w:val="20"/>
        </w:rPr>
      </w:pPr>
      <w:r w:rsidRPr="00B713C5">
        <w:rPr>
          <w:rFonts w:cs="Myanmar Text"/>
          <w:b/>
          <w:sz w:val="20"/>
          <w:szCs w:val="20"/>
          <w:cs/>
        </w:rPr>
        <w:t>၃. ဦးဘိုသန်းက မြန်မာ</w:t>
      </w:r>
      <w:r w:rsidR="00CF556F">
        <w:rPr>
          <w:rFonts w:cs="Myanmar Text" w:hint="cs"/>
          <w:b/>
          <w:sz w:val="20"/>
          <w:szCs w:val="20"/>
          <w:cs/>
        </w:rPr>
        <w:t>နိုင်ငံ</w:t>
      </w:r>
      <w:r w:rsidRPr="00B713C5">
        <w:rPr>
          <w:rFonts w:cs="Myanmar Text"/>
          <w:b/>
          <w:sz w:val="20"/>
          <w:szCs w:val="20"/>
          <w:cs/>
        </w:rPr>
        <w:t>တစ်၀န်းမှ ဂီတကျောင်းသူ/သားများအတွက် ဒစ်ဂျစ်တယ်</w:t>
      </w:r>
      <w:r w:rsidR="00CF556F">
        <w:rPr>
          <w:rFonts w:cs="Myanmar Text" w:hint="cs"/>
          <w:b/>
          <w:sz w:val="20"/>
          <w:szCs w:val="20"/>
          <w:cs/>
        </w:rPr>
        <w:t xml:space="preserve"> </w:t>
      </w:r>
      <w:r w:rsidRPr="00B713C5">
        <w:rPr>
          <w:rFonts w:cs="Myanmar Text"/>
          <w:b/>
          <w:sz w:val="20"/>
          <w:szCs w:val="20"/>
          <w:cs/>
        </w:rPr>
        <w:t>သင်</w:t>
      </w:r>
      <w:r w:rsidR="00CF556F">
        <w:rPr>
          <w:rFonts w:cs="Myanmar Text" w:hint="cs"/>
          <w:b/>
          <w:sz w:val="20"/>
          <w:szCs w:val="20"/>
          <w:cs/>
        </w:rPr>
        <w:t>ယူမှု</w:t>
      </w:r>
      <w:r w:rsidRPr="00B713C5">
        <w:rPr>
          <w:rFonts w:cs="Myanmar Text"/>
          <w:b/>
          <w:sz w:val="20"/>
          <w:szCs w:val="20"/>
          <w:cs/>
        </w:rPr>
        <w:t>အရင်းအမြစ်များ</w:t>
      </w:r>
      <w:r w:rsidR="00CF556F">
        <w:rPr>
          <w:rFonts w:cs="Myanmar Text" w:hint="cs"/>
          <w:b/>
          <w:sz w:val="20"/>
          <w:szCs w:val="20"/>
          <w:cs/>
        </w:rPr>
        <w:t>ကို</w:t>
      </w:r>
      <w:r w:rsidRPr="00B713C5">
        <w:rPr>
          <w:rFonts w:cs="Myanmar Text"/>
          <w:b/>
          <w:sz w:val="20"/>
          <w:szCs w:val="20"/>
          <w:cs/>
        </w:rPr>
        <w:t xml:space="preserve"> ဖန်တီးလိုသည်။ အရင်းအမြစ်</w:t>
      </w:r>
      <w:r w:rsidR="00CF556F">
        <w:rPr>
          <w:rFonts w:cs="Myanmar Text" w:hint="cs"/>
          <w:b/>
          <w:sz w:val="20"/>
          <w:szCs w:val="20"/>
          <w:cs/>
        </w:rPr>
        <w:t xml:space="preserve"> </w:t>
      </w:r>
      <w:r w:rsidRPr="00B713C5">
        <w:rPr>
          <w:rFonts w:cs="Myanmar Text"/>
          <w:b/>
          <w:sz w:val="20"/>
          <w:szCs w:val="20"/>
          <w:cs/>
        </w:rPr>
        <w:t>များကို သူ့ ဖေ့စ်ဘွတ်စာမျက်နှာတွင် ရောင်းချပေးသည်။ ကျောင်းသူ/သားများက ‌</w:t>
      </w:r>
      <w:r w:rsidRPr="00B713C5">
        <w:rPr>
          <w:sz w:val="20"/>
          <w:szCs w:val="20"/>
        </w:rPr>
        <w:t xml:space="preserve"> </w:t>
      </w:r>
      <w:r w:rsidRPr="00B713C5">
        <w:rPr>
          <w:rFonts w:cs="Myanmar Text"/>
          <w:bCs/>
          <w:sz w:val="20"/>
          <w:szCs w:val="20"/>
        </w:rPr>
        <w:t>wave money</w:t>
      </w:r>
      <w:r w:rsidR="00CF556F">
        <w:rPr>
          <w:rFonts w:cs="Myanmar Text" w:hint="cs"/>
          <w:bCs/>
          <w:sz w:val="20"/>
          <w:szCs w:val="20"/>
          <w:cs/>
        </w:rPr>
        <w:t xml:space="preserve"> </w:t>
      </w:r>
      <w:r w:rsidRPr="00B713C5">
        <w:rPr>
          <w:rFonts w:ascii="Myanmar Text" w:hAnsi="Myanmar Text" w:cs="Myanmar Text"/>
          <w:b/>
          <w:sz w:val="20"/>
          <w:szCs w:val="20"/>
          <w:cs/>
        </w:rPr>
        <w:t>ဖြင့်</w:t>
      </w:r>
      <w:r w:rsidR="00CF556F">
        <w:rPr>
          <w:rFonts w:ascii="Myanmar Text" w:hAnsi="Myanmar Text" w:cs="Myanmar Text" w:hint="cs"/>
          <w:b/>
          <w:sz w:val="20"/>
          <w:szCs w:val="20"/>
          <w:cs/>
        </w:rPr>
        <w:t xml:space="preserve"> </w:t>
      </w:r>
      <w:r w:rsidRPr="00B713C5">
        <w:rPr>
          <w:rFonts w:ascii="Myanmar Text" w:hAnsi="Myanmar Text" w:cs="Myanmar Text"/>
          <w:b/>
          <w:sz w:val="20"/>
          <w:szCs w:val="20"/>
          <w:cs/>
        </w:rPr>
        <w:t xml:space="preserve">အလှူငွေထည့်ပြီး သူ့အရင်းအမြစ်ကို သုံးကြသည်။ </w:t>
      </w:r>
      <w:r w:rsidRPr="00B713C5">
        <w:rPr>
          <w:rStyle w:val="Hyperlink"/>
          <w:rFonts w:ascii="Myanmar Text" w:hAnsi="Myanmar Text" w:cs="Myanmar Text"/>
          <w:sz w:val="20"/>
          <w:szCs w:val="20"/>
          <w:cs/>
        </w:rPr>
        <w:t>အင်္ဂလိပ်ဘာသာဖြင့်</w:t>
      </w:r>
      <w:r w:rsidRPr="00B713C5">
        <w:rPr>
          <w:rStyle w:val="Hyperlink"/>
          <w:rFonts w:cs="Myanmar Text"/>
          <w:sz w:val="20"/>
          <w:szCs w:val="20"/>
          <w:cs/>
        </w:rPr>
        <w:t xml:space="preserve"> </w:t>
      </w:r>
      <w:r w:rsidRPr="00B713C5">
        <w:rPr>
          <w:rStyle w:val="Hyperlink"/>
          <w:rFonts w:ascii="Myanmar Text" w:hAnsi="Myanmar Text" w:cs="Myanmar Text"/>
          <w:sz w:val="20"/>
          <w:szCs w:val="20"/>
          <w:cs/>
        </w:rPr>
        <w:t>အထူးကောင်းမွန်သည့်</w:t>
      </w:r>
      <w:r w:rsidRPr="00B713C5">
        <w:rPr>
          <w:rStyle w:val="Hyperlink"/>
          <w:rFonts w:cs="Myanmar Text"/>
          <w:sz w:val="20"/>
          <w:szCs w:val="20"/>
          <w:cs/>
        </w:rPr>
        <w:t xml:space="preserve"> </w:t>
      </w:r>
      <w:r w:rsidRPr="00B713C5">
        <w:rPr>
          <w:rStyle w:val="Hyperlink"/>
          <w:rFonts w:ascii="Myanmar Text" w:hAnsi="Myanmar Text" w:cs="Myanmar Text"/>
          <w:sz w:val="20"/>
          <w:szCs w:val="20"/>
          <w:cs/>
        </w:rPr>
        <w:t>အရင်းအမြစ်များကိုတွေ့ပြီး</w:t>
      </w:r>
      <w:r w:rsidRPr="00B713C5">
        <w:rPr>
          <w:rStyle w:val="Hyperlink"/>
          <w:rFonts w:cs="Myanmar Text"/>
          <w:sz w:val="20"/>
          <w:szCs w:val="20"/>
          <w:cs/>
        </w:rPr>
        <w:t xml:space="preserve"> </w:t>
      </w:r>
      <w:r w:rsidRPr="00B713C5">
        <w:rPr>
          <w:rFonts w:ascii="Myanmar Text" w:hAnsi="Myanmar Text" w:cs="Myanmar Text"/>
          <w:b/>
          <w:sz w:val="20"/>
          <w:szCs w:val="20"/>
          <w:cs/>
        </w:rPr>
        <w:t>သူကမြန်မာဘာသာပြန်ကာ ရောင်းချလိုသည်။</w:t>
      </w:r>
      <w:r w:rsidR="00690AE8" w:rsidRPr="00B713C5">
        <w:rPr>
          <w:rFonts w:ascii="Myanmar Text" w:hAnsi="Myanmar Text" w:cs="Myanmar Text"/>
          <w:b/>
          <w:sz w:val="20"/>
          <w:szCs w:val="20"/>
          <w:cs/>
        </w:rPr>
        <w:t xml:space="preserve"> သို့ရာတွင် အရင်းအမြစ်ကို </w:t>
      </w:r>
      <w:r w:rsidR="00690AE8" w:rsidRPr="00B713C5">
        <w:rPr>
          <w:rFonts w:ascii="Myanmar Text" w:hAnsi="Myanmar Text" w:cs="Myanmar Text"/>
          <w:bCs/>
          <w:sz w:val="20"/>
          <w:szCs w:val="20"/>
        </w:rPr>
        <w:t>CC BY-NC-SA</w:t>
      </w:r>
      <w:r w:rsidR="00690AE8" w:rsidRPr="00B713C5">
        <w:rPr>
          <w:rFonts w:ascii="Myanmar Text" w:hAnsi="Myanmar Text" w:cs="Myanmar Text"/>
          <w:bCs/>
          <w:sz w:val="20"/>
          <w:szCs w:val="20"/>
          <w:cs/>
        </w:rPr>
        <w:t xml:space="preserve"> </w:t>
      </w:r>
      <w:r w:rsidR="00690AE8" w:rsidRPr="00B713C5">
        <w:rPr>
          <w:rFonts w:ascii="Myanmar Text" w:hAnsi="Myanmar Text" w:cs="Myanmar Text"/>
          <w:b/>
          <w:sz w:val="20"/>
          <w:szCs w:val="20"/>
          <w:cs/>
        </w:rPr>
        <w:t>လိုင်စင်ဖြင့် ကာကွယ်ထားသည်။ အရင်းအမြစ်ကို ပြုပြင်ပြောင်းလဲပြီး ရောင်းချခွင့်ရှိပါသလား။</w:t>
      </w:r>
    </w:p>
    <w:p w14:paraId="48D489B7" w14:textId="77777777" w:rsidR="0020707D" w:rsidRPr="00B713C5" w:rsidRDefault="0020707D" w:rsidP="00B713C5">
      <w:pPr>
        <w:spacing w:after="0" w:line="240" w:lineRule="auto"/>
        <w:rPr>
          <w:rFonts w:cs="Myanmar Text"/>
          <w:b/>
          <w:sz w:val="20"/>
          <w:szCs w:val="20"/>
        </w:rPr>
      </w:pPr>
    </w:p>
    <w:p w14:paraId="474A7110" w14:textId="6D8EA474" w:rsidR="00E87AFC" w:rsidRPr="00B713C5" w:rsidRDefault="00763E71" w:rsidP="00B713C5">
      <w:pPr>
        <w:pStyle w:val="ListParagraph"/>
        <w:spacing w:after="0" w:line="240" w:lineRule="auto"/>
        <w:rPr>
          <w:rFonts w:ascii="Myanmar Text" w:hAnsi="Myanmar Text" w:cs="Myanmar Text"/>
          <w:b/>
          <w:sz w:val="20"/>
          <w:szCs w:val="20"/>
        </w:rPr>
      </w:pPr>
      <w:r w:rsidRPr="00B713C5">
        <w:rPr>
          <w:rFonts w:ascii="Myanmar Text" w:hAnsi="Myanmar Text" w:cs="Myanmar Text"/>
          <w:b/>
          <w:noProof/>
          <w:sz w:val="20"/>
          <w:szCs w:val="20"/>
        </w:rPr>
        <w:drawing>
          <wp:anchor distT="0" distB="0" distL="114300" distR="114300" simplePos="0" relativeHeight="251712512" behindDoc="0" locked="0" layoutInCell="1" allowOverlap="1" wp14:anchorId="7E1BE903" wp14:editId="1880693A">
            <wp:simplePos x="0" y="0"/>
            <wp:positionH relativeFrom="column">
              <wp:posOffset>5185410</wp:posOffset>
            </wp:positionH>
            <wp:positionV relativeFrom="paragraph">
              <wp:posOffset>59690</wp:posOffset>
            </wp:positionV>
            <wp:extent cx="850900" cy="1924685"/>
            <wp:effectExtent l="0" t="0" r="6350" b="0"/>
            <wp:wrapThrough wrapText="bothSides">
              <wp:wrapPolygon edited="0">
                <wp:start x="0" y="0"/>
                <wp:lineTo x="0" y="21379"/>
                <wp:lineTo x="21278" y="21379"/>
                <wp:lineTo x="21278" y="0"/>
                <wp:lineTo x="0" y="0"/>
              </wp:wrapPolygon>
            </wp:wrapThrough>
            <wp:docPr id="56" name="Picture 56" descr="Myanmar (Burma) Students Vec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descr="Myanmar (Burma) Students Vector"/>
                    <pic:cNvPicPr>
                      <a:picLocks noChangeAspect="1" noChangeArrowheads="1"/>
                    </pic:cNvPicPr>
                  </pic:nvPicPr>
                  <pic:blipFill rotWithShape="1">
                    <a:blip r:embed="rId67">
                      <a:extLst>
                        <a:ext uri="{28A0092B-C50C-407E-A947-70E740481C1C}">
                          <a14:useLocalDpi xmlns:a14="http://schemas.microsoft.com/office/drawing/2010/main" val="0"/>
                        </a:ext>
                      </a:extLst>
                    </a:blip>
                    <a:srcRect l="41094" t="28832" r="40591" b="4309"/>
                    <a:stretch/>
                  </pic:blipFill>
                  <pic:spPr bwMode="auto">
                    <a:xfrm>
                      <a:off x="0" y="0"/>
                      <a:ext cx="850900" cy="192468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410FB8" w:rsidRPr="00B713C5">
        <w:rPr>
          <w:rFonts w:ascii="Myanmar Text" w:hAnsi="Myanmar Text" w:cs="Myanmar Text"/>
          <w:b/>
          <w:sz w:val="20"/>
          <w:szCs w:val="20"/>
          <w:cs/>
        </w:rPr>
        <w:t>၄. ဒေါ်အိသဥ္ဇာကျော်သည် အတန်းမှန်ပြီး၀ိရိယကောင်းသည့် သင်တန်းသူ</w:t>
      </w:r>
      <w:r w:rsidR="00350268">
        <w:rPr>
          <w:rFonts w:ascii="Myanmar Text" w:hAnsi="Myanmar Text" w:cs="Myanmar Text" w:hint="cs"/>
          <w:b/>
          <w:sz w:val="20"/>
          <w:szCs w:val="20"/>
          <w:cs/>
        </w:rPr>
        <w:t xml:space="preserve"> </w:t>
      </w:r>
      <w:r w:rsidR="00410FB8" w:rsidRPr="00B713C5">
        <w:rPr>
          <w:rFonts w:ascii="Myanmar Text" w:hAnsi="Myanmar Text" w:cs="Myanmar Text"/>
          <w:b/>
          <w:sz w:val="20"/>
          <w:szCs w:val="20"/>
          <w:cs/>
        </w:rPr>
        <w:t>တစ်ယောက်ဖြစ်ကာ မှတ်စုများ</w:t>
      </w:r>
      <w:r w:rsidR="00350268">
        <w:rPr>
          <w:rFonts w:ascii="Myanmar Text" w:hAnsi="Myanmar Text" w:cs="Myanmar Text" w:hint="cs"/>
          <w:b/>
          <w:sz w:val="20"/>
          <w:szCs w:val="20"/>
          <w:cs/>
        </w:rPr>
        <w:t>၊</w:t>
      </w:r>
      <w:r w:rsidR="00410FB8" w:rsidRPr="00B713C5">
        <w:rPr>
          <w:rFonts w:ascii="Myanmar Text" w:hAnsi="Myanmar Text" w:cs="Myanmar Text"/>
          <w:b/>
          <w:sz w:val="20"/>
          <w:szCs w:val="20"/>
          <w:cs/>
        </w:rPr>
        <w:t xml:space="preserve"> </w:t>
      </w:r>
      <w:r w:rsidR="00350268">
        <w:rPr>
          <w:rFonts w:ascii="Myanmar Text" w:hAnsi="Myanmar Text" w:cs="Myanmar Text" w:hint="cs"/>
          <w:b/>
          <w:sz w:val="20"/>
          <w:szCs w:val="20"/>
          <w:cs/>
        </w:rPr>
        <w:t>လေ့လာ</w:t>
      </w:r>
      <w:r w:rsidR="00410FB8" w:rsidRPr="00B713C5">
        <w:rPr>
          <w:rFonts w:ascii="Myanmar Text" w:hAnsi="Myanmar Text" w:cs="Myanmar Text"/>
          <w:b/>
          <w:sz w:val="20"/>
          <w:szCs w:val="20"/>
          <w:cs/>
        </w:rPr>
        <w:t>သင်</w:t>
      </w:r>
      <w:r w:rsidR="00350268">
        <w:rPr>
          <w:rFonts w:ascii="Myanmar Text" w:hAnsi="Myanmar Text" w:cs="Myanmar Text" w:hint="cs"/>
          <w:b/>
          <w:sz w:val="20"/>
          <w:szCs w:val="20"/>
          <w:cs/>
        </w:rPr>
        <w:t>ယူ</w:t>
      </w:r>
      <w:r w:rsidR="00410FB8" w:rsidRPr="00B713C5">
        <w:rPr>
          <w:rFonts w:ascii="Myanmar Text" w:hAnsi="Myanmar Text" w:cs="Myanmar Text"/>
          <w:b/>
          <w:sz w:val="20"/>
          <w:szCs w:val="20"/>
          <w:cs/>
        </w:rPr>
        <w:t>မှုလမ်းညွှန်များ</w:t>
      </w:r>
      <w:r w:rsidR="00350268">
        <w:rPr>
          <w:rFonts w:ascii="Myanmar Text" w:hAnsi="Myanmar Text" w:cs="Myanmar Text" w:hint="cs"/>
          <w:b/>
          <w:sz w:val="20"/>
          <w:szCs w:val="20"/>
          <w:cs/>
        </w:rPr>
        <w:t xml:space="preserve"> </w:t>
      </w:r>
      <w:r w:rsidR="00410FB8" w:rsidRPr="00B713C5">
        <w:rPr>
          <w:rFonts w:ascii="Myanmar Text" w:hAnsi="Myanmar Text" w:cs="Myanmar Text"/>
          <w:b/>
          <w:sz w:val="20"/>
          <w:szCs w:val="20"/>
          <w:cs/>
        </w:rPr>
        <w:t>ကောင်းကောင်း</w:t>
      </w:r>
      <w:r w:rsidR="00350268">
        <w:rPr>
          <w:rFonts w:ascii="Myanmar Text" w:hAnsi="Myanmar Text" w:cs="Myanmar Text" w:hint="cs"/>
          <w:b/>
          <w:sz w:val="20"/>
          <w:szCs w:val="20"/>
          <w:cs/>
        </w:rPr>
        <w:t xml:space="preserve"> </w:t>
      </w:r>
      <w:r w:rsidR="00410FB8" w:rsidRPr="00B713C5">
        <w:rPr>
          <w:rFonts w:ascii="Myanmar Text" w:hAnsi="Myanmar Text" w:cs="Myanmar Text"/>
          <w:b/>
          <w:sz w:val="20"/>
          <w:szCs w:val="20"/>
          <w:cs/>
        </w:rPr>
        <w:t xml:space="preserve">ရေးနိုင်ပါသည်။ သူငယ်ချင်းများနှင့် မှတ်စုများ </w:t>
      </w:r>
      <w:r w:rsidR="00833712" w:rsidRPr="00B713C5">
        <w:rPr>
          <w:rFonts w:ascii="Myanmar Text" w:hAnsi="Myanmar Text" w:cs="Myanmar Text"/>
          <w:b/>
          <w:sz w:val="20"/>
          <w:szCs w:val="20"/>
          <w:cs/>
        </w:rPr>
        <w:t xml:space="preserve">မကြာမကြာ </w:t>
      </w:r>
      <w:r w:rsidR="00410FB8" w:rsidRPr="00B713C5">
        <w:rPr>
          <w:rFonts w:ascii="Myanmar Text" w:hAnsi="Myanmar Text" w:cs="Myanmar Text"/>
          <w:b/>
          <w:sz w:val="20"/>
          <w:szCs w:val="20"/>
          <w:cs/>
        </w:rPr>
        <w:t>‌</w:t>
      </w:r>
      <w:r w:rsidR="00C84BA8" w:rsidRPr="00B713C5">
        <w:rPr>
          <w:rFonts w:ascii="Myanmar Text" w:hAnsi="Myanmar Text" w:cs="Myanmar Text"/>
          <w:b/>
          <w:sz w:val="20"/>
          <w:szCs w:val="20"/>
          <w:cs/>
        </w:rPr>
        <w:t>ဝေ</w:t>
      </w:r>
      <w:r w:rsidR="00410FB8" w:rsidRPr="00B713C5">
        <w:rPr>
          <w:rFonts w:ascii="Myanmar Text" w:hAnsi="Myanmar Text" w:cs="Myanmar Text"/>
          <w:b/>
          <w:sz w:val="20"/>
          <w:szCs w:val="20"/>
          <w:cs/>
        </w:rPr>
        <w:t>ငှပေး</w:t>
      </w:r>
      <w:r w:rsidR="00833712" w:rsidRPr="00B713C5">
        <w:rPr>
          <w:rFonts w:ascii="Myanmar Text" w:hAnsi="Myanmar Text" w:cs="Myanmar Text"/>
          <w:b/>
          <w:sz w:val="20"/>
          <w:szCs w:val="20"/>
          <w:cs/>
        </w:rPr>
        <w:t xml:space="preserve">သည်ကို သူ့သူငယ်ချင်းများက အခြားကျောင်းမှ သူငယ်ချင်းများထံ ဆက်လက်ဖြန့်နေကြသည်။ </w:t>
      </w:r>
      <w:r w:rsidR="00C84BA8" w:rsidRPr="00B713C5">
        <w:rPr>
          <w:rFonts w:ascii="Myanmar Text" w:hAnsi="Myanmar Text" w:cs="Myanmar Text"/>
          <w:b/>
          <w:sz w:val="20"/>
          <w:szCs w:val="20"/>
          <w:cs/>
        </w:rPr>
        <w:t xml:space="preserve">သူမက </w:t>
      </w:r>
      <w:r w:rsidR="00833712" w:rsidRPr="00B713C5">
        <w:rPr>
          <w:rFonts w:ascii="Myanmar Text" w:hAnsi="Myanmar Text" w:cs="Myanmar Text"/>
          <w:b/>
          <w:sz w:val="20"/>
          <w:szCs w:val="20"/>
          <w:cs/>
        </w:rPr>
        <w:t>၀မ်း‌မြောက်၀မ်းသာကူညီလိုသော်လည်း သူ့လက်ရာအတွက်</w:t>
      </w:r>
      <w:r w:rsidR="001B6693">
        <w:rPr>
          <w:rFonts w:ascii="Myanmar Text" w:hAnsi="Myanmar Text" w:cs="Myanmar Text" w:hint="cs"/>
          <w:b/>
          <w:sz w:val="20"/>
          <w:szCs w:val="20"/>
          <w:cs/>
        </w:rPr>
        <w:t xml:space="preserve"> အသိအမှတ်ပြုဖော်ပြပေးခြင်းကို </w:t>
      </w:r>
      <w:r w:rsidR="00833712" w:rsidRPr="00B713C5">
        <w:rPr>
          <w:rFonts w:ascii="Myanmar Text" w:hAnsi="Myanmar Text" w:cs="Myanmar Text"/>
          <w:b/>
          <w:sz w:val="20"/>
          <w:szCs w:val="20"/>
          <w:cs/>
        </w:rPr>
        <w:t xml:space="preserve">လိုချင်သည်။ သူမ အမြဲတမ်း </w:t>
      </w:r>
      <w:r w:rsidR="001B6693">
        <w:rPr>
          <w:rFonts w:ascii="Myanmar Text" w:hAnsi="Myanmar Text" w:cs="Myanmar Text" w:hint="cs"/>
          <w:b/>
          <w:sz w:val="20"/>
          <w:szCs w:val="20"/>
          <w:cs/>
        </w:rPr>
        <w:t>ဖော်ပြမှု</w:t>
      </w:r>
      <w:r w:rsidR="00833712" w:rsidRPr="00B713C5">
        <w:rPr>
          <w:rFonts w:ascii="Myanmar Text" w:hAnsi="Myanmar Text" w:cs="Myanmar Text"/>
          <w:b/>
          <w:sz w:val="20"/>
          <w:szCs w:val="20"/>
          <w:cs/>
        </w:rPr>
        <w:t xml:space="preserve">ရပြီး </w:t>
      </w:r>
      <w:r w:rsidR="001B6693">
        <w:rPr>
          <w:rFonts w:ascii="Myanmar Text" w:hAnsi="Myanmar Text" w:cs="Myanmar Text" w:hint="cs"/>
          <w:b/>
          <w:sz w:val="20"/>
          <w:szCs w:val="20"/>
          <w:cs/>
        </w:rPr>
        <w:t>လေ့လာ</w:t>
      </w:r>
      <w:r w:rsidR="001B6693" w:rsidRPr="000B7319">
        <w:rPr>
          <w:rFonts w:ascii="Myanmar Text" w:hAnsi="Myanmar Text" w:cs="Myanmar Text" w:hint="cs"/>
          <w:b/>
          <w:sz w:val="20"/>
          <w:szCs w:val="20"/>
          <w:cs/>
        </w:rPr>
        <w:t>သင်</w:t>
      </w:r>
      <w:r w:rsidR="001B6693">
        <w:rPr>
          <w:rFonts w:ascii="Myanmar Text" w:hAnsi="Myanmar Text" w:cs="Myanmar Text" w:hint="cs"/>
          <w:b/>
          <w:sz w:val="20"/>
          <w:szCs w:val="20"/>
          <w:cs/>
        </w:rPr>
        <w:t>ယူ</w:t>
      </w:r>
      <w:r w:rsidR="00833712" w:rsidRPr="00B713C5">
        <w:rPr>
          <w:rFonts w:ascii="Myanmar Text" w:hAnsi="Myanmar Text" w:cs="Myanmar Text"/>
          <w:b/>
          <w:sz w:val="20"/>
          <w:szCs w:val="20"/>
          <w:cs/>
        </w:rPr>
        <w:t xml:space="preserve">မှုလမ်းညွှန်ကိုကာကွယ်ရန် မည်သည့် </w:t>
      </w:r>
      <w:r w:rsidR="00833712" w:rsidRPr="00B713C5">
        <w:rPr>
          <w:rFonts w:ascii="Myanmar Text" w:hAnsi="Myanmar Text" w:cs="Myanmar Text"/>
          <w:bCs/>
          <w:sz w:val="20"/>
          <w:szCs w:val="20"/>
        </w:rPr>
        <w:t>CC</w:t>
      </w:r>
      <w:r w:rsidR="00833712" w:rsidRPr="00B713C5">
        <w:rPr>
          <w:rFonts w:ascii="Myanmar Text" w:hAnsi="Myanmar Text" w:cs="Myanmar Text"/>
          <w:b/>
          <w:sz w:val="20"/>
          <w:szCs w:val="20"/>
          <w:cs/>
        </w:rPr>
        <w:t xml:space="preserve">လိုင်စင်ကို သုံးရပါမည်နည်း။ </w:t>
      </w:r>
    </w:p>
    <w:p w14:paraId="484BAC34" w14:textId="0249AD75" w:rsidR="00E13056" w:rsidRDefault="00C30E7E" w:rsidP="002305EF">
      <w:pPr>
        <w:rPr>
          <w:iCs/>
          <w:sz w:val="24"/>
        </w:rPr>
      </w:pPr>
      <w:r w:rsidRPr="00474657">
        <w:rPr>
          <w:rFonts w:asciiTheme="majorHAnsi" w:hAnsiTheme="majorHAnsi" w:cstheme="majorHAnsi"/>
          <w:b/>
          <w:noProof/>
          <w:sz w:val="24"/>
          <w:szCs w:val="24"/>
        </w:rPr>
        <mc:AlternateContent>
          <mc:Choice Requires="wps">
            <w:drawing>
              <wp:anchor distT="45720" distB="45720" distL="114300" distR="114300" simplePos="0" relativeHeight="251725824" behindDoc="0" locked="0" layoutInCell="1" allowOverlap="1" wp14:anchorId="3316A910" wp14:editId="668293D8">
                <wp:simplePos x="0" y="0"/>
                <wp:positionH relativeFrom="margin">
                  <wp:posOffset>579120</wp:posOffset>
                </wp:positionH>
                <wp:positionV relativeFrom="paragraph">
                  <wp:posOffset>212725</wp:posOffset>
                </wp:positionV>
                <wp:extent cx="4602480" cy="266700"/>
                <wp:effectExtent l="0" t="0" r="26670" b="19050"/>
                <wp:wrapSquare wrapText="bothSides"/>
                <wp:docPr id="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02480" cy="266700"/>
                        </a:xfrm>
                        <a:prstGeom prst="rect">
                          <a:avLst/>
                        </a:prstGeom>
                        <a:solidFill>
                          <a:srgbClr val="FFFFFF"/>
                        </a:solidFill>
                        <a:ln w="9525">
                          <a:solidFill>
                            <a:schemeClr val="tx1"/>
                          </a:solidFill>
                          <a:miter lim="800000"/>
                          <a:headEnd/>
                          <a:tailEnd/>
                        </a:ln>
                      </wps:spPr>
                      <wps:txbx>
                        <w:txbxContent>
                          <w:p w14:paraId="5EDDF4A0" w14:textId="0BB69BB5" w:rsidR="00A05AF9" w:rsidRPr="00F52D21" w:rsidRDefault="00A05AF9" w:rsidP="00F52D21">
                            <w:pPr>
                              <w:spacing w:line="240" w:lineRule="auto"/>
                              <w:jc w:val="center"/>
                              <w:rPr>
                                <w:rFonts w:asciiTheme="majorHAnsi" w:hAnsiTheme="majorHAnsi" w:cstheme="majorHAnsi"/>
                                <w:sz w:val="20"/>
                                <w:szCs w:val="20"/>
                              </w:rPr>
                            </w:pPr>
                            <w:r>
                              <w:rPr>
                                <w:rFonts w:asciiTheme="majorHAnsi" w:hAnsiTheme="majorHAnsi" w:cstheme="majorHAnsi"/>
                                <w:sz w:val="20"/>
                                <w:szCs w:val="20"/>
                              </w:rPr>
                              <w:t>Adapted from</w:t>
                            </w:r>
                            <w:r w:rsidRPr="00F52D21">
                              <w:rPr>
                                <w:rFonts w:asciiTheme="majorHAnsi" w:hAnsiTheme="majorHAnsi" w:cstheme="majorHAnsi"/>
                                <w:sz w:val="20"/>
                                <w:szCs w:val="20"/>
                              </w:rPr>
                              <w:t xml:space="preserve">: </w:t>
                            </w:r>
                            <w:hyperlink r:id="rId68" w:history="1">
                              <w:r w:rsidRPr="00F52D21">
                                <w:rPr>
                                  <w:rStyle w:val="Hyperlink"/>
                                  <w:sz w:val="20"/>
                                  <w:szCs w:val="20"/>
                                </w:rPr>
                                <w:t>https://www.myanmargraphic.com/</w:t>
                              </w:r>
                            </w:hyperlink>
                            <w:r w:rsidRPr="00F52D21">
                              <w:rPr>
                                <w:sz w:val="20"/>
                                <w:szCs w:val="20"/>
                              </w:rPr>
                              <w:t xml:space="preserve">  </w:t>
                            </w:r>
                            <w:r w:rsidRPr="00F52D21">
                              <w:rPr>
                                <w:rFonts w:asciiTheme="majorHAnsi" w:hAnsiTheme="majorHAnsi" w:cstheme="majorHAnsi"/>
                                <w:sz w:val="20"/>
                                <w:szCs w:val="20"/>
                              </w:rPr>
                              <w:t>(Creative Commons license)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316A910" id="_x0000_s1044" type="#_x0000_t202" style="position:absolute;margin-left:45.6pt;margin-top:16.75pt;width:362.4pt;height:21pt;z-index:25172582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I/VELQIAAEsEAAAOAAAAZHJzL2Uyb0RvYy54bWysVNuO2yAQfa/Uf0C8N3bcJJu14qy22aaq&#10;tL1Iu/0AjHGMCgwFEjv9+g44SdPtW1U/IIYZDjPnzHh1N2hFDsJ5Caai00lOiTAcGml2Ff32vH2z&#10;pMQHZhqmwIiKHoWnd+vXr1a9LUUBHahGOIIgxpe9rWgXgi2zzPNOaOYnYIVBZwtOs4Cm22WNYz2i&#10;a5UVeb7IenCNdcCF93j6MDrpOuG3reDhS9t6EYiqKOYW0urSWsc1W69YuXPMdpKf0mD/kIVm0uCj&#10;F6gHFhjZO/kXlJbcgYc2TDjoDNpWcpFqwGqm+YtqnjpmRaoFyfH2QpP/f7D88+GrI7Kp6FtKDNMo&#10;0bMYAnkHAykiO731JQY9WQwLAx6jyqlSbx+Bf/fEwKZjZifunYO+E6zB7KbxZnZ1dcTxEaTuP0GD&#10;z7B9gAQ0tE5H6pAMguio0vGiTEyF4+FskRezJbo4+orF4iZP0mWsPN+2zocPAjSJm4o6VD6hs8Oj&#10;DzEbVp5D4mMelGy2UqlkuF29UY4cGHbJNn2pgBdhypC+orfzYj4S8AdEbFhxAQnDSMELBC0DdruS&#10;uqLLPH5j/0XW3psm9WJgUo17zFiZE42RuZHDMNRD0mu6PMtTQ3NEYh2M3Y3TiJsO3E9Keuzsivof&#10;e+YEJeqjQXFup7NZHIVkzOY3BRru2lNfe5jhCFXRQMm43YQ0PpE3A/coYisTv1HtMZNTztixifbT&#10;dMWRuLZT1O9/wPoXAAAA//8DAFBLAwQUAAYACAAAACEAV/S8jt4AAAAIAQAADwAAAGRycy9kb3du&#10;cmV2LnhtbEyPQUvDQBSE74L/YXmCN7tJS2qNeSlSST0pNAri7TW7NsHs25DdtvHf+zzpcZhh5pti&#10;PblenewYOs8I6SwBZbnxpuMDwttrdbMCFSKxod6zRfi2Adbl5UVBufFn3tlTHQ9KSjjkhNDGOORa&#10;h6a1jsLMD5bF+/SjoyhyPGgz0lnKXa/nSbLUjjqWhZYGu2lt81UfHcLTtnmsgw5UbXfPw8fm3VTm&#10;xSBeX00P96CineJfGH7xBR1KYdr7I5ugeoS7dC5JhMUiAyX+Kl3Ktz3CbZaBLgv9/0D5AwAA//8D&#10;AFBLAQItABQABgAIAAAAIQC2gziS/gAAAOEBAAATAAAAAAAAAAAAAAAAAAAAAABbQ29udGVudF9U&#10;eXBlc10ueG1sUEsBAi0AFAAGAAgAAAAhADj9If/WAAAAlAEAAAsAAAAAAAAAAAAAAAAALwEAAF9y&#10;ZWxzLy5yZWxzUEsBAi0AFAAGAAgAAAAhAKAj9UQtAgAASwQAAA4AAAAAAAAAAAAAAAAALgIAAGRy&#10;cy9lMm9Eb2MueG1sUEsBAi0AFAAGAAgAAAAhAFf0vI7eAAAACAEAAA8AAAAAAAAAAAAAAAAAhwQA&#10;AGRycy9kb3ducmV2LnhtbFBLBQYAAAAABAAEAPMAAACSBQAAAAA=&#10;" strokecolor="black [3213]">
                <v:textbox>
                  <w:txbxContent>
                    <w:p w14:paraId="5EDDF4A0" w14:textId="0BB69BB5" w:rsidR="00A05AF9" w:rsidRPr="00F52D21" w:rsidRDefault="00A05AF9" w:rsidP="00F52D21">
                      <w:pPr>
                        <w:spacing w:line="240" w:lineRule="auto"/>
                        <w:jc w:val="center"/>
                        <w:rPr>
                          <w:rFonts w:asciiTheme="majorHAnsi" w:hAnsiTheme="majorHAnsi" w:cstheme="majorHAnsi"/>
                          <w:sz w:val="20"/>
                          <w:szCs w:val="20"/>
                        </w:rPr>
                      </w:pPr>
                      <w:r>
                        <w:rPr>
                          <w:rFonts w:asciiTheme="majorHAnsi" w:hAnsiTheme="majorHAnsi" w:cstheme="majorHAnsi"/>
                          <w:sz w:val="20"/>
                          <w:szCs w:val="20"/>
                        </w:rPr>
                        <w:t>Adapted from</w:t>
                      </w:r>
                      <w:r w:rsidRPr="00F52D21">
                        <w:rPr>
                          <w:rFonts w:asciiTheme="majorHAnsi" w:hAnsiTheme="majorHAnsi" w:cstheme="majorHAnsi"/>
                          <w:sz w:val="20"/>
                          <w:szCs w:val="20"/>
                        </w:rPr>
                        <w:t xml:space="preserve">: </w:t>
                      </w:r>
                      <w:hyperlink r:id="rId69" w:history="1">
                        <w:r w:rsidRPr="00F52D21">
                          <w:rPr>
                            <w:rStyle w:val="Hyperlink"/>
                            <w:sz w:val="20"/>
                            <w:szCs w:val="20"/>
                          </w:rPr>
                          <w:t>https://www.myanmargraphic.com/</w:t>
                        </w:r>
                      </w:hyperlink>
                      <w:r w:rsidRPr="00F52D21">
                        <w:rPr>
                          <w:sz w:val="20"/>
                          <w:szCs w:val="20"/>
                        </w:rPr>
                        <w:t xml:space="preserve">  </w:t>
                      </w:r>
                      <w:r w:rsidRPr="00F52D21">
                        <w:rPr>
                          <w:rFonts w:asciiTheme="majorHAnsi" w:hAnsiTheme="majorHAnsi" w:cstheme="majorHAnsi"/>
                          <w:sz w:val="20"/>
                          <w:szCs w:val="20"/>
                        </w:rPr>
                        <w:t>(Creative Commons license)</w:t>
                      </w:r>
                    </w:p>
                  </w:txbxContent>
                </v:textbox>
                <w10:wrap type="square" anchorx="margin"/>
              </v:shape>
            </w:pict>
          </mc:Fallback>
        </mc:AlternateContent>
      </w:r>
    </w:p>
    <w:tbl>
      <w:tblPr>
        <w:tblW w:w="9776" w:type="dxa"/>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9776"/>
      </w:tblGrid>
      <w:tr w:rsidR="00F52D21" w14:paraId="1805A1A6" w14:textId="77777777" w:rsidTr="00CD354B">
        <w:trPr>
          <w:trHeight w:val="4660"/>
        </w:trPr>
        <w:tc>
          <w:tcPr>
            <w:tcW w:w="9776" w:type="dxa"/>
            <w:shd w:val="clear" w:color="auto" w:fill="FFF2CC" w:themeFill="accent4" w:themeFillTint="33"/>
          </w:tcPr>
          <w:p w14:paraId="12D3468D" w14:textId="6EA43025" w:rsidR="00833712" w:rsidRPr="008771A4" w:rsidRDefault="008771A4" w:rsidP="00B713C5">
            <w:pPr>
              <w:pStyle w:val="Heading3"/>
              <w:spacing w:before="120" w:line="240" w:lineRule="auto"/>
              <w:rPr>
                <w:sz w:val="26"/>
                <w:szCs w:val="22"/>
                <w:cs/>
              </w:rPr>
            </w:pPr>
            <w:bookmarkStart w:id="2" w:name="_Hlk71213469"/>
            <w:r w:rsidRPr="008771A4">
              <w:rPr>
                <w:rFonts w:hint="cs"/>
                <w:sz w:val="26"/>
                <w:szCs w:val="22"/>
                <w:cs/>
              </w:rPr>
              <w:t>၄.၃.၂ တုံ့ပြန်ဖြေကြားချက်</w:t>
            </w:r>
          </w:p>
          <w:p w14:paraId="2BD7E5FE" w14:textId="5225049E" w:rsidR="008771A4" w:rsidRDefault="008771A4" w:rsidP="00B713C5">
            <w:pPr>
              <w:spacing w:before="120" w:after="0" w:line="240" w:lineRule="auto"/>
              <w:jc w:val="both"/>
              <w:rPr>
                <w:rFonts w:ascii="Myanmar Text" w:hAnsi="Myanmar Text" w:cs="Myanmar Text"/>
                <w:b/>
                <w:sz w:val="20"/>
                <w:szCs w:val="20"/>
              </w:rPr>
            </w:pPr>
            <w:r w:rsidRPr="008771A4">
              <w:rPr>
                <w:rFonts w:ascii="Myanmar Text" w:hAnsi="Myanmar Text" w:cs="Myanmar Text" w:hint="cs"/>
                <w:b/>
                <w:sz w:val="20"/>
                <w:szCs w:val="20"/>
                <w:cs/>
              </w:rPr>
              <w:t xml:space="preserve">၁. စင်စစ် </w:t>
            </w:r>
            <w:r w:rsidRPr="008771A4">
              <w:rPr>
                <w:rFonts w:ascii="Myanmar Text" w:hAnsi="Myanmar Text" w:cs="Myanmar Text"/>
                <w:bCs/>
                <w:sz w:val="20"/>
                <w:szCs w:val="20"/>
              </w:rPr>
              <w:t>‘ND’</w:t>
            </w:r>
            <w:r w:rsidRPr="008771A4">
              <w:rPr>
                <w:rFonts w:ascii="Myanmar Text" w:hAnsi="Myanmar Text" w:cs="Myanmar Text"/>
                <w:b/>
                <w:sz w:val="20"/>
                <w:szCs w:val="20"/>
              </w:rPr>
              <w:t xml:space="preserve"> </w:t>
            </w:r>
            <w:r w:rsidRPr="008771A4">
              <w:rPr>
                <w:rFonts w:ascii="Myanmar Text" w:hAnsi="Myanmar Text" w:cs="Myanmar Text" w:hint="cs"/>
                <w:b/>
                <w:sz w:val="20"/>
                <w:szCs w:val="20"/>
                <w:cs/>
              </w:rPr>
              <w:t>(သို့)</w:t>
            </w:r>
            <w:r w:rsidR="007F496B">
              <w:rPr>
                <w:rFonts w:ascii="Myanmar Text" w:hAnsi="Myanmar Text" w:cs="Myanmar Text" w:hint="cs"/>
                <w:b/>
                <w:sz w:val="20"/>
                <w:szCs w:val="20"/>
                <w:cs/>
              </w:rPr>
              <w:t xml:space="preserve"> </w:t>
            </w:r>
            <w:r w:rsidRPr="008771A4">
              <w:rPr>
                <w:rFonts w:ascii="Myanmar Text" w:hAnsi="Myanmar Text" w:cs="Myanmar Text"/>
                <w:bCs/>
                <w:sz w:val="20"/>
                <w:szCs w:val="20"/>
              </w:rPr>
              <w:t>‘No Derivatives’</w:t>
            </w:r>
            <w:r w:rsidRPr="008771A4">
              <w:rPr>
                <w:rFonts w:ascii="Myanmar Text" w:hAnsi="Myanmar Text" w:cs="Myanmar Text" w:hint="cs"/>
                <w:bCs/>
                <w:sz w:val="20"/>
                <w:szCs w:val="20"/>
                <w:cs/>
              </w:rPr>
              <w:t xml:space="preserve"> </w:t>
            </w:r>
            <w:r w:rsidRPr="008771A4">
              <w:rPr>
                <w:rFonts w:ascii="Myanmar Text" w:hAnsi="Myanmar Text" w:cs="Myanmar Text" w:hint="cs"/>
                <w:b/>
                <w:sz w:val="20"/>
                <w:szCs w:val="20"/>
                <w:cs/>
              </w:rPr>
              <w:t>ဟူသည့်ပြောင်းလဲခွင့်မရှိသည့်လိုင်စင်ဖြစ်သောကြောင့် ဒေါ်၀င်း၀င်း</w:t>
            </w:r>
            <w:r w:rsidR="00745461">
              <w:rPr>
                <w:rFonts w:ascii="Myanmar Text" w:hAnsi="Myanmar Text" w:cs="Myanmar Text" w:hint="cs"/>
                <w:b/>
                <w:sz w:val="20"/>
                <w:szCs w:val="20"/>
                <w:cs/>
              </w:rPr>
              <w:t>သည်</w:t>
            </w:r>
            <w:r w:rsidRPr="008771A4">
              <w:rPr>
                <w:rFonts w:ascii="Myanmar Text" w:hAnsi="Myanmar Text" w:cs="Myanmar Text" w:hint="cs"/>
                <w:b/>
                <w:sz w:val="20"/>
                <w:szCs w:val="20"/>
                <w:cs/>
              </w:rPr>
              <w:t xml:space="preserve"> အရင်းအမြစ်များ</w:t>
            </w:r>
            <w:r w:rsidR="007F496B">
              <w:rPr>
                <w:rFonts w:ascii="Myanmar Text" w:hAnsi="Myanmar Text" w:cs="Myanmar Text" w:hint="cs"/>
                <w:b/>
                <w:sz w:val="20"/>
                <w:szCs w:val="20"/>
                <w:cs/>
              </w:rPr>
              <w:t>ကို</w:t>
            </w:r>
            <w:r w:rsidRPr="008771A4">
              <w:rPr>
                <w:rFonts w:ascii="Myanmar Text" w:hAnsi="Myanmar Text" w:cs="Myanmar Text" w:hint="cs"/>
                <w:b/>
                <w:sz w:val="20"/>
                <w:szCs w:val="20"/>
                <w:cs/>
              </w:rPr>
              <w:t xml:space="preserve"> ပြင်ပြင်ခွင့်မရှိပါ။ </w:t>
            </w:r>
            <w:r w:rsidR="00195913">
              <w:rPr>
                <w:rFonts w:ascii="Myanmar Text" w:hAnsi="Myanmar Text" w:cs="Myanmar Text" w:hint="cs"/>
                <w:b/>
                <w:sz w:val="20"/>
                <w:szCs w:val="20"/>
                <w:cs/>
              </w:rPr>
              <w:t xml:space="preserve">သို့သော် </w:t>
            </w:r>
            <w:r w:rsidRPr="008771A4">
              <w:rPr>
                <w:rFonts w:ascii="Myanmar Text" w:hAnsi="Myanmar Text" w:cs="Myanmar Text" w:hint="cs"/>
                <w:b/>
                <w:sz w:val="20"/>
                <w:szCs w:val="20"/>
                <w:cs/>
              </w:rPr>
              <w:t xml:space="preserve">အတန်းတွင်း စိတ်ကြိုက်သုံးခွင့်ရှိသောကြောင့် </w:t>
            </w:r>
            <w:r w:rsidR="007F496B">
              <w:rPr>
                <w:rFonts w:ascii="Myanmar Text" w:hAnsi="Myanmar Text" w:cs="Myanmar Text" w:hint="cs"/>
                <w:b/>
                <w:sz w:val="20"/>
                <w:szCs w:val="20"/>
                <w:cs/>
              </w:rPr>
              <w:t>ကျောင်းသူ/သား</w:t>
            </w:r>
            <w:r w:rsidRPr="008771A4">
              <w:rPr>
                <w:rFonts w:ascii="Myanmar Text" w:hAnsi="Myanmar Text" w:cs="Myanmar Text" w:hint="cs"/>
                <w:b/>
                <w:sz w:val="20"/>
                <w:szCs w:val="20"/>
                <w:cs/>
              </w:rPr>
              <w:t>တို့</w:t>
            </w:r>
            <w:r w:rsidR="00745461">
              <w:rPr>
                <w:rFonts w:ascii="Myanmar Text" w:hAnsi="Myanmar Text" w:cs="Myanmar Text" w:hint="cs"/>
                <w:b/>
                <w:sz w:val="20"/>
                <w:szCs w:val="20"/>
                <w:cs/>
              </w:rPr>
              <w:t>က</w:t>
            </w:r>
            <w:r w:rsidRPr="008771A4">
              <w:rPr>
                <w:rFonts w:ascii="Myanmar Text" w:hAnsi="Myanmar Text" w:cs="Myanmar Text" w:hint="cs"/>
                <w:b/>
                <w:sz w:val="20"/>
                <w:szCs w:val="20"/>
                <w:cs/>
              </w:rPr>
              <w:t xml:space="preserve"> ပုံများ</w:t>
            </w:r>
            <w:r w:rsidR="00745461">
              <w:rPr>
                <w:rFonts w:ascii="Myanmar Text" w:hAnsi="Myanmar Text" w:cs="Myanmar Text" w:hint="cs"/>
                <w:b/>
                <w:sz w:val="20"/>
                <w:szCs w:val="20"/>
                <w:cs/>
              </w:rPr>
              <w:t xml:space="preserve"> </w:t>
            </w:r>
            <w:r w:rsidRPr="008771A4">
              <w:rPr>
                <w:rFonts w:ascii="Myanmar Text" w:hAnsi="Myanmar Text" w:cs="Myanmar Text" w:hint="cs"/>
                <w:b/>
                <w:sz w:val="20"/>
                <w:szCs w:val="20"/>
                <w:cs/>
              </w:rPr>
              <w:t>အပေါ် လက်ရေးနှင့် ရေးနိုင်ပါသည်။</w:t>
            </w:r>
          </w:p>
          <w:p w14:paraId="567BE913" w14:textId="137507D9" w:rsidR="008771A4" w:rsidRPr="008771A4" w:rsidRDefault="008771A4" w:rsidP="00B713C5">
            <w:pPr>
              <w:spacing w:before="120" w:after="0" w:line="240" w:lineRule="auto"/>
              <w:jc w:val="both"/>
              <w:rPr>
                <w:rFonts w:ascii="Myanmar Text" w:hAnsi="Myanmar Text" w:cs="Myanmar Text"/>
                <w:bCs/>
                <w:sz w:val="20"/>
                <w:szCs w:val="20"/>
              </w:rPr>
            </w:pPr>
            <w:r>
              <w:rPr>
                <w:rFonts w:ascii="Myanmar Text" w:hAnsi="Myanmar Text" w:cs="Myanmar Text" w:hint="cs"/>
                <w:b/>
                <w:sz w:val="20"/>
                <w:szCs w:val="20"/>
                <w:cs/>
              </w:rPr>
              <w:t xml:space="preserve">၂. ၀ီကီပီးဒီးယားကို </w:t>
            </w:r>
            <w:r w:rsidRPr="008771A4">
              <w:rPr>
                <w:sz w:val="20"/>
                <w:szCs w:val="20"/>
              </w:rPr>
              <w:t>CC-BY-SA</w:t>
            </w:r>
            <w:r w:rsidRPr="008771A4">
              <w:rPr>
                <w:rFonts w:ascii="Myanmar Text" w:hAnsi="Myanmar Text" w:cs="Myanmar Text"/>
                <w:b/>
                <w:sz w:val="20"/>
                <w:szCs w:val="20"/>
                <w:cs/>
              </w:rPr>
              <w:t>လိုင်စင်ဖြင့်က</w:t>
            </w:r>
            <w:r w:rsidRPr="008771A4">
              <w:rPr>
                <w:rFonts w:ascii="Myanmar Text" w:hAnsi="Myanmar Text" w:cs="Myanmar Text" w:hint="cs"/>
                <w:b/>
                <w:sz w:val="20"/>
                <w:szCs w:val="20"/>
                <w:cs/>
              </w:rPr>
              <w:t>ာကွယ်ထားသောကြောင့်</w:t>
            </w:r>
            <w:r>
              <w:rPr>
                <w:rFonts w:ascii="Myanmar Text" w:hAnsi="Myanmar Text" w:cs="Myanmar Text" w:hint="cs"/>
                <w:b/>
                <w:sz w:val="20"/>
                <w:szCs w:val="20"/>
                <w:cs/>
              </w:rPr>
              <w:t xml:space="preserve"> စာသားနှင့်ရုပ်ပုံများ သုံးနိုင်ပါသည်။ ဦးဇင်ဇင်၀င်းမှ အရင်းအမြစ်ကို အသိအမှတ်ပြု</w:t>
            </w:r>
            <w:r w:rsidR="00195913">
              <w:rPr>
                <w:rFonts w:ascii="Myanmar Text" w:hAnsi="Myanmar Text" w:cs="Myanmar Text" w:hint="cs"/>
                <w:b/>
                <w:sz w:val="20"/>
                <w:szCs w:val="20"/>
                <w:cs/>
              </w:rPr>
              <w:t xml:space="preserve">ရန်မူ </w:t>
            </w:r>
            <w:r>
              <w:rPr>
                <w:rFonts w:ascii="Myanmar Text" w:hAnsi="Myanmar Text" w:cs="Myanmar Text" w:hint="cs"/>
                <w:b/>
                <w:sz w:val="20"/>
                <w:szCs w:val="20"/>
                <w:cs/>
              </w:rPr>
              <w:t>လို</w:t>
            </w:r>
            <w:r w:rsidR="00195913">
              <w:rPr>
                <w:rFonts w:ascii="Myanmar Text" w:hAnsi="Myanmar Text" w:cs="Myanmar Text" w:hint="cs"/>
                <w:b/>
                <w:sz w:val="20"/>
                <w:szCs w:val="20"/>
                <w:cs/>
              </w:rPr>
              <w:t>အပ်</w:t>
            </w:r>
            <w:r>
              <w:rPr>
                <w:rFonts w:ascii="Myanmar Text" w:hAnsi="Myanmar Text" w:cs="Myanmar Text" w:hint="cs"/>
                <w:b/>
                <w:sz w:val="20"/>
                <w:szCs w:val="20"/>
                <w:cs/>
              </w:rPr>
              <w:t>ပါမည်။ သို့ရာတွင် ၀က်ဘဆိုက်မှ စာကူးယူ</w:t>
            </w:r>
            <w:r w:rsidR="00AC5ED3">
              <w:rPr>
                <w:rFonts w:ascii="Myanmar Text" w:hAnsi="Myanmar Text" w:cs="Myanmar Text" w:hint="cs"/>
                <w:b/>
                <w:sz w:val="20"/>
                <w:szCs w:val="20"/>
                <w:cs/>
              </w:rPr>
              <w:t>လျှင် မကောင်းသည့် အကြောင်း</w:t>
            </w:r>
            <w:r w:rsidR="00450409">
              <w:rPr>
                <w:rFonts w:ascii="Myanmar Text" w:hAnsi="Myanmar Text" w:cs="Myanmar Text" w:hint="cs"/>
                <w:b/>
                <w:sz w:val="20"/>
                <w:szCs w:val="20"/>
                <w:cs/>
              </w:rPr>
              <w:t xml:space="preserve"> </w:t>
            </w:r>
            <w:r w:rsidR="00AC5ED3">
              <w:rPr>
                <w:rFonts w:ascii="Myanmar Text" w:hAnsi="Myanmar Text" w:cs="Myanmar Text" w:hint="cs"/>
                <w:b/>
                <w:sz w:val="20"/>
                <w:szCs w:val="20"/>
                <w:cs/>
              </w:rPr>
              <w:t>နှစ်ချက်ရှိပါသည်။</w:t>
            </w:r>
            <w:r>
              <w:rPr>
                <w:rFonts w:ascii="Myanmar Text" w:hAnsi="Myanmar Text" w:cs="Myanmar Text" w:hint="cs"/>
                <w:b/>
                <w:sz w:val="20"/>
                <w:szCs w:val="20"/>
                <w:cs/>
              </w:rPr>
              <w:t xml:space="preserve"> </w:t>
            </w:r>
            <w:r w:rsidR="00AC5ED3">
              <w:rPr>
                <w:rFonts w:ascii="Myanmar Text" w:hAnsi="Myanmar Text" w:cs="Myanmar Text" w:hint="cs"/>
                <w:b/>
                <w:sz w:val="20"/>
                <w:szCs w:val="20"/>
                <w:cs/>
              </w:rPr>
              <w:t xml:space="preserve">ပထမအချက်မှာကူးချရုံဖြင့် </w:t>
            </w:r>
            <w:r>
              <w:rPr>
                <w:rFonts w:ascii="Myanmar Text" w:hAnsi="Myanmar Text" w:cs="Myanmar Text" w:hint="cs"/>
                <w:b/>
                <w:sz w:val="20"/>
                <w:szCs w:val="20"/>
                <w:cs/>
              </w:rPr>
              <w:t>ဦးဇင်ဇင်၀င်းနားမလည်သည့် စာကိုနားလည်အောင်မကူညီနိုင်</w:t>
            </w:r>
            <w:r w:rsidR="00AC5ED3">
              <w:rPr>
                <w:rFonts w:ascii="Myanmar Text" w:hAnsi="Myanmar Text" w:cs="Myanmar Text" w:hint="cs"/>
                <w:b/>
                <w:sz w:val="20"/>
                <w:szCs w:val="20"/>
                <w:cs/>
              </w:rPr>
              <w:t>ပါ။</w:t>
            </w:r>
            <w:r>
              <w:rPr>
                <w:rFonts w:ascii="Myanmar Text" w:hAnsi="Myanmar Text" w:cs="Myanmar Text" w:hint="cs"/>
                <w:b/>
                <w:sz w:val="20"/>
                <w:szCs w:val="20"/>
                <w:cs/>
              </w:rPr>
              <w:t xml:space="preserve"> အချက်</w:t>
            </w:r>
            <w:r w:rsidR="00450409">
              <w:rPr>
                <w:rFonts w:ascii="Myanmar Text" w:hAnsi="Myanmar Text" w:cs="Myanmar Text" w:hint="cs"/>
                <w:b/>
                <w:sz w:val="20"/>
                <w:szCs w:val="20"/>
                <w:cs/>
              </w:rPr>
              <w:t xml:space="preserve"> </w:t>
            </w:r>
            <w:r>
              <w:rPr>
                <w:rFonts w:ascii="Myanmar Text" w:hAnsi="Myanmar Text" w:cs="Myanmar Text" w:hint="cs"/>
                <w:b/>
                <w:sz w:val="20"/>
                <w:szCs w:val="20"/>
                <w:cs/>
              </w:rPr>
              <w:t>အလက်ကိုအနှစ်ထုတ်</w:t>
            </w:r>
            <w:r w:rsidR="004F17E4">
              <w:rPr>
                <w:rFonts w:ascii="Myanmar Text" w:hAnsi="Myanmar Text" w:cs="Myanmar Text" w:hint="cs"/>
                <w:b/>
                <w:sz w:val="20"/>
                <w:szCs w:val="20"/>
                <w:cs/>
              </w:rPr>
              <w:t>စုစည်း</w:t>
            </w:r>
            <w:r>
              <w:rPr>
                <w:rFonts w:ascii="Myanmar Text" w:hAnsi="Myanmar Text" w:cs="Myanmar Text" w:hint="cs"/>
                <w:b/>
                <w:sz w:val="20"/>
                <w:szCs w:val="20"/>
                <w:cs/>
              </w:rPr>
              <w:t>ပြီး</w:t>
            </w:r>
            <w:r w:rsidR="00F70F88">
              <w:rPr>
                <w:rFonts w:ascii="Myanmar Text" w:hAnsi="Myanmar Text" w:cs="Myanmar Text" w:hint="cs"/>
                <w:b/>
                <w:sz w:val="20"/>
                <w:szCs w:val="20"/>
                <w:cs/>
              </w:rPr>
              <w:t xml:space="preserve"> </w:t>
            </w:r>
            <w:r>
              <w:rPr>
                <w:rFonts w:ascii="Myanmar Text" w:hAnsi="Myanmar Text" w:cs="Myanmar Text" w:hint="cs"/>
                <w:b/>
                <w:sz w:val="20"/>
                <w:szCs w:val="20"/>
                <w:cs/>
              </w:rPr>
              <w:t xml:space="preserve">မိမိစကားလုံးဖြင့် ပြန်ရေးလျှင် ပိုကောင်းပါမည်။ </w:t>
            </w:r>
            <w:r w:rsidR="00AC5ED3">
              <w:rPr>
                <w:rFonts w:ascii="Myanmar Text" w:hAnsi="Myanmar Text" w:cs="Myanmar Text" w:hint="cs"/>
                <w:b/>
                <w:sz w:val="20"/>
                <w:szCs w:val="20"/>
                <w:cs/>
              </w:rPr>
              <w:t xml:space="preserve">ဒုတိယအချက်မှာ </w:t>
            </w:r>
            <w:r>
              <w:rPr>
                <w:rFonts w:ascii="Myanmar Text" w:hAnsi="Myanmar Text" w:cs="Myanmar Text" w:hint="cs"/>
                <w:b/>
                <w:sz w:val="20"/>
                <w:szCs w:val="20"/>
                <w:cs/>
              </w:rPr>
              <w:t>အသိအမှတ်မပြု</w:t>
            </w:r>
            <w:r w:rsidR="00AF3D86">
              <w:rPr>
                <w:rFonts w:ascii="Myanmar Text" w:hAnsi="Myanmar Text" w:cs="Myanmar Text" w:hint="cs"/>
                <w:b/>
                <w:sz w:val="20"/>
                <w:szCs w:val="20"/>
                <w:cs/>
              </w:rPr>
              <w:t>ဘဲ</w:t>
            </w:r>
            <w:r>
              <w:rPr>
                <w:rFonts w:ascii="Myanmar Text" w:hAnsi="Myanmar Text" w:cs="Myanmar Text" w:hint="cs"/>
                <w:b/>
                <w:sz w:val="20"/>
                <w:szCs w:val="20"/>
                <w:cs/>
              </w:rPr>
              <w:t xml:space="preserve"> ကူးရေးခြင်းသည် ခိုးချခြင်းဖြစ်ပြီး ပညာရေးအတွက် </w:t>
            </w:r>
            <w:r w:rsidR="00AC5ED3">
              <w:rPr>
                <w:rFonts w:ascii="Myanmar Text" w:hAnsi="Myanmar Text" w:cs="Myanmar Text" w:hint="cs"/>
                <w:b/>
                <w:sz w:val="20"/>
                <w:szCs w:val="20"/>
                <w:cs/>
              </w:rPr>
              <w:t>အကျင့်ဆိုးဖြစ်သည်။ ငယ်ရွယ်စဥ် ပညာသင် အကျင့်ကောင်းကို လေ့ကျက်မိသူများ နောင်အခါ အားသာချက်ရှိလာပါလိမ့်မည်။</w:t>
            </w:r>
          </w:p>
          <w:p w14:paraId="6E049F5B" w14:textId="4511943C" w:rsidR="00AC5ED3" w:rsidRPr="00AC5ED3" w:rsidRDefault="00AC5ED3" w:rsidP="00B713C5">
            <w:pPr>
              <w:spacing w:before="120" w:after="0" w:line="240" w:lineRule="auto"/>
              <w:rPr>
                <w:rFonts w:ascii="Myanmar Text" w:hAnsi="Myanmar Text" w:cs="Myanmar Text"/>
                <w:b/>
                <w:sz w:val="20"/>
                <w:szCs w:val="20"/>
              </w:rPr>
            </w:pPr>
            <w:r w:rsidRPr="00AC5ED3">
              <w:rPr>
                <w:rFonts w:ascii="Myanmar Text" w:hAnsi="Myanmar Text" w:cs="Myanmar Text" w:hint="cs"/>
                <w:b/>
                <w:sz w:val="20"/>
                <w:szCs w:val="20"/>
                <w:cs/>
              </w:rPr>
              <w:t xml:space="preserve">၃.  </w:t>
            </w:r>
            <w:r>
              <w:rPr>
                <w:rFonts w:ascii="Myanmar Text" w:hAnsi="Myanmar Text" w:cs="Myanmar Text" w:hint="cs"/>
                <w:b/>
                <w:sz w:val="20"/>
                <w:szCs w:val="20"/>
                <w:cs/>
              </w:rPr>
              <w:t xml:space="preserve">အရင်းအမြစ်ကို </w:t>
            </w:r>
            <w:r w:rsidRPr="00AC5ED3">
              <w:rPr>
                <w:sz w:val="20"/>
                <w:szCs w:val="20"/>
              </w:rPr>
              <w:t xml:space="preserve">‘NC’ </w:t>
            </w:r>
            <w:r>
              <w:rPr>
                <w:rFonts w:ascii="Myanmar Text" w:hAnsi="Myanmar Text" w:cs="Myanmar Text"/>
                <w:sz w:val="20"/>
                <w:szCs w:val="20"/>
                <w:cs/>
              </w:rPr>
              <w:t>သို့မဟုတ်</w:t>
            </w:r>
            <w:r>
              <w:rPr>
                <w:rFonts w:ascii="Myanmar Text" w:hAnsi="Myanmar Text" w:cs="Myanmar Text" w:hint="cs"/>
                <w:sz w:val="20"/>
                <w:szCs w:val="20"/>
                <w:cs/>
              </w:rPr>
              <w:t xml:space="preserve"> </w:t>
            </w:r>
            <w:r w:rsidR="007D510A">
              <w:rPr>
                <w:rFonts w:ascii="Myanmar Text" w:hAnsi="Myanmar Text" w:cs="Myanmar Text"/>
                <w:sz w:val="20"/>
                <w:szCs w:val="20"/>
                <w:cs/>
              </w:rPr>
              <w:t>စီ</w:t>
            </w:r>
            <w:r w:rsidR="007D510A">
              <w:rPr>
                <w:rFonts w:ascii="Myanmar Text" w:hAnsi="Myanmar Text" w:cs="Myanmar Text" w:hint="cs"/>
                <w:sz w:val="20"/>
                <w:szCs w:val="20"/>
                <w:cs/>
              </w:rPr>
              <w:t>းပွားဖြစ်မဟုတ်သည့်လိုင်စင်ထားသောကြောင့်</w:t>
            </w:r>
            <w:r w:rsidRPr="00AC5ED3">
              <w:rPr>
                <w:rFonts w:ascii="Myanmar Text" w:hAnsi="Myanmar Text" w:cs="Myanmar Text" w:hint="cs"/>
                <w:b/>
                <w:sz w:val="16"/>
                <w:szCs w:val="16"/>
                <w:cs/>
              </w:rPr>
              <w:t xml:space="preserve"> </w:t>
            </w:r>
            <w:r w:rsidRPr="00AC5ED3">
              <w:rPr>
                <w:rFonts w:ascii="Myanmar Text" w:hAnsi="Myanmar Text" w:cs="Myanmar Text" w:hint="cs"/>
                <w:b/>
                <w:sz w:val="20"/>
                <w:szCs w:val="20"/>
                <w:cs/>
              </w:rPr>
              <w:t>ဦးဘိုသန်း</w:t>
            </w:r>
            <w:r w:rsidR="007D510A">
              <w:rPr>
                <w:rFonts w:ascii="Myanmar Text" w:hAnsi="Myanmar Text" w:cs="Myanmar Text" w:hint="cs"/>
                <w:b/>
                <w:sz w:val="20"/>
                <w:szCs w:val="20"/>
                <w:cs/>
              </w:rPr>
              <w:t>မှ ငွေရှာ၍မဖြစ်နိုင်ပါ။ မူပိုင်</w:t>
            </w:r>
            <w:r w:rsidR="004E2115">
              <w:rPr>
                <w:rFonts w:ascii="Myanmar Text" w:hAnsi="Myanmar Text" w:cs="Myanmar Text" w:hint="cs"/>
                <w:b/>
                <w:sz w:val="20"/>
                <w:szCs w:val="20"/>
                <w:cs/>
              </w:rPr>
              <w:t xml:space="preserve"> </w:t>
            </w:r>
            <w:r w:rsidR="007D510A">
              <w:rPr>
                <w:rFonts w:ascii="Myanmar Text" w:hAnsi="Myanmar Text" w:cs="Myanmar Text" w:hint="cs"/>
                <w:b/>
                <w:sz w:val="20"/>
                <w:szCs w:val="20"/>
                <w:cs/>
              </w:rPr>
              <w:t>ရှိသည့် သူတစ်ပါး လက်ရာဖြင့် စီ</w:t>
            </w:r>
            <w:r w:rsidR="00905D0A">
              <w:rPr>
                <w:rFonts w:ascii="Myanmar Text" w:hAnsi="Myanmar Text" w:cs="Myanmar Text" w:hint="cs"/>
                <w:b/>
                <w:sz w:val="20"/>
                <w:szCs w:val="20"/>
                <w:cs/>
              </w:rPr>
              <w:t>းပွားရှာခြင်းသည် မူပိုင်ခွင့်ဥပ</w:t>
            </w:r>
            <w:r w:rsidR="007D510A">
              <w:rPr>
                <w:rFonts w:ascii="Myanmar Text" w:hAnsi="Myanmar Text" w:cs="Myanmar Text" w:hint="cs"/>
                <w:b/>
                <w:sz w:val="20"/>
                <w:szCs w:val="20"/>
                <w:cs/>
              </w:rPr>
              <w:t>ဒေကို ဆိုးရွားစွာ ချိုးဖောက်ခြင်းဖြစ်သည်။ ထိုသို့ မူပိုင်ရှိသည့် လက်ရာဖြင့် ငွေရှာလျှင် ဦးဘိုသန်း အမှုအခင်းဖြစ်နိုင်ပါသည်။ သို့သော်လည်း ဦးဘိုသန်းမှ သူ့ကိုယ်ပိုင် လက်ရာကို မူပိုင်ခွင့်</w:t>
            </w:r>
            <w:r w:rsidR="0023670E">
              <w:rPr>
                <w:rFonts w:ascii="Myanmar Text" w:hAnsi="Myanmar Text" w:cs="Myanmar Text" w:hint="cs"/>
                <w:b/>
                <w:sz w:val="20"/>
                <w:szCs w:val="20"/>
                <w:cs/>
              </w:rPr>
              <w:t xml:space="preserve"> </w:t>
            </w:r>
            <w:r w:rsidR="007D510A">
              <w:rPr>
                <w:rFonts w:ascii="Myanmar Text" w:hAnsi="Myanmar Text" w:cs="Myanmar Text" w:hint="cs"/>
                <w:b/>
                <w:sz w:val="20"/>
                <w:szCs w:val="20"/>
                <w:cs/>
              </w:rPr>
              <w:t>ဥပဒေနှင့် ကာကွယ်ပြီး စီးပွားဖြစ်လာနိုင်ပါသည်။</w:t>
            </w:r>
          </w:p>
          <w:p w14:paraId="5D94296A" w14:textId="1622E80A" w:rsidR="00F65FC4" w:rsidRPr="0020707D" w:rsidRDefault="007D510A" w:rsidP="00B713C5">
            <w:pPr>
              <w:spacing w:before="120" w:after="120" w:line="240" w:lineRule="auto"/>
              <w:rPr>
                <w:rFonts w:ascii="Myanmar Text" w:hAnsi="Myanmar Text" w:cstheme="minorBidi"/>
                <w:b/>
                <w:sz w:val="16"/>
                <w:szCs w:val="16"/>
              </w:rPr>
            </w:pPr>
            <w:r w:rsidRPr="007D510A">
              <w:rPr>
                <w:rFonts w:ascii="Myanmar Text" w:hAnsi="Myanmar Text" w:cs="Myanmar Text" w:hint="cs"/>
                <w:b/>
                <w:sz w:val="20"/>
                <w:szCs w:val="20"/>
                <w:cs/>
              </w:rPr>
              <w:t xml:space="preserve">၄. </w:t>
            </w:r>
            <w:r>
              <w:rPr>
                <w:rFonts w:ascii="Myanmar Text" w:hAnsi="Myanmar Text" w:cs="Myanmar Text" w:hint="cs"/>
                <w:b/>
                <w:sz w:val="20"/>
                <w:szCs w:val="20"/>
                <w:cs/>
              </w:rPr>
              <w:t>ဘုံဆိုင်ဖန်တီးမှု (</w:t>
            </w:r>
            <w:r w:rsidRPr="007D510A">
              <w:rPr>
                <w:sz w:val="20"/>
                <w:szCs w:val="20"/>
              </w:rPr>
              <w:t>creative commons</w:t>
            </w:r>
            <w:r>
              <w:rPr>
                <w:rFonts w:ascii="Myanmar Text" w:hAnsi="Myanmar Text" w:cs="Myanmar Text" w:hint="cs"/>
                <w:b/>
                <w:sz w:val="20"/>
                <w:szCs w:val="20"/>
                <w:cs/>
              </w:rPr>
              <w:t xml:space="preserve">)လိုင်စင်အားလုံးအတွက် ပိုင်ရှင်ကို အသိအမှတ်ပြုရန်လိုပြီး ဒေါ်အိသဥ္ဇာကျော်မှ လိုင်စင်လုပ်ထားလျှင် </w:t>
            </w:r>
            <w:r w:rsidR="00266A51">
              <w:rPr>
                <w:rFonts w:ascii="Myanmar Text" w:hAnsi="Myanmar Text" w:cs="Myanmar Text" w:hint="cs"/>
                <w:b/>
                <w:sz w:val="20"/>
                <w:szCs w:val="20"/>
                <w:cs/>
              </w:rPr>
              <w:t>သူမအမည်ကို</w:t>
            </w:r>
            <w:r w:rsidR="008F0A25">
              <w:rPr>
                <w:rFonts w:ascii="Myanmar Text" w:hAnsi="Myanmar Text" w:cs="Myanmar Text" w:hint="cs"/>
                <w:b/>
                <w:sz w:val="20"/>
                <w:szCs w:val="20"/>
                <w:cs/>
              </w:rPr>
              <w:t>ဖော်ပြ</w:t>
            </w:r>
            <w:r w:rsidR="00266A51">
              <w:rPr>
                <w:rFonts w:ascii="Myanmar Text" w:hAnsi="Myanmar Text" w:cs="Myanmar Text" w:hint="cs"/>
                <w:b/>
                <w:sz w:val="20"/>
                <w:szCs w:val="20"/>
                <w:cs/>
              </w:rPr>
              <w:t>မှုရ</w:t>
            </w:r>
            <w:r>
              <w:rPr>
                <w:rFonts w:ascii="Myanmar Text" w:hAnsi="Myanmar Text" w:cs="Myanmar Text" w:hint="cs"/>
                <w:b/>
                <w:sz w:val="20"/>
                <w:szCs w:val="20"/>
                <w:cs/>
              </w:rPr>
              <w:t xml:space="preserve">နိုင်ပါသည်။ သူမအတွက် အသုံး၀င်မည့် လိုင်စင်မှာ </w:t>
            </w:r>
            <w:r w:rsidRPr="007D510A">
              <w:rPr>
                <w:sz w:val="20"/>
                <w:szCs w:val="20"/>
              </w:rPr>
              <w:t>CC BY-SA</w:t>
            </w:r>
            <w:r>
              <w:rPr>
                <w:rFonts w:cstheme="minorBidi" w:hint="cs"/>
                <w:sz w:val="20"/>
                <w:szCs w:val="20"/>
                <w:cs/>
              </w:rPr>
              <w:t xml:space="preserve"> ဖြစ်ပါသည်။ ဤနည်းဖြင့် အခြားသူများ ဒေါ်အိသဥ္ဇာကျော်၏ မှတ်စုများ</w:t>
            </w:r>
            <w:r w:rsidR="00266A51">
              <w:rPr>
                <w:rFonts w:cstheme="minorBidi" w:hint="cs"/>
                <w:sz w:val="20"/>
                <w:szCs w:val="20"/>
                <w:cs/>
              </w:rPr>
              <w:t>ကို</w:t>
            </w:r>
            <w:r>
              <w:rPr>
                <w:rFonts w:cstheme="minorBidi" w:hint="cs"/>
                <w:sz w:val="20"/>
                <w:szCs w:val="20"/>
                <w:cs/>
              </w:rPr>
              <w:t>သုံးခြင်း၊ လိုအပ်သလိုပြောင်းလဲခြင်းများလုပ်နိုင်ပြီး သူမကို</w:t>
            </w:r>
            <w:r w:rsidR="00266A51">
              <w:rPr>
                <w:rFonts w:cstheme="minorBidi" w:hint="cs"/>
                <w:sz w:val="20"/>
                <w:szCs w:val="20"/>
                <w:cs/>
              </w:rPr>
              <w:t xml:space="preserve"> </w:t>
            </w:r>
            <w:r w:rsidR="00266A51">
              <w:rPr>
                <w:rFonts w:ascii="Myanmar Text" w:hAnsi="Myanmar Text" w:cs="Myanmar Text" w:hint="cs"/>
                <w:b/>
                <w:sz w:val="20"/>
                <w:szCs w:val="20"/>
                <w:cs/>
              </w:rPr>
              <w:t>ဖော်ပြ</w:t>
            </w:r>
            <w:r>
              <w:rPr>
                <w:rFonts w:cstheme="minorBidi" w:hint="cs"/>
                <w:sz w:val="20"/>
                <w:szCs w:val="20"/>
                <w:cs/>
              </w:rPr>
              <w:t xml:space="preserve">ကာ </w:t>
            </w:r>
            <w:r w:rsidR="0020707D">
              <w:rPr>
                <w:rFonts w:cstheme="minorBidi" w:hint="cs"/>
                <w:sz w:val="20"/>
                <w:szCs w:val="20"/>
                <w:cs/>
              </w:rPr>
              <w:t xml:space="preserve">လိုင်စင်တစ်ခုတည်းအောက် ဖြန့်ဖြူးရမည်ဖြစ်သည်။ </w:t>
            </w:r>
          </w:p>
        </w:tc>
      </w:tr>
      <w:bookmarkEnd w:id="2"/>
    </w:tbl>
    <w:p w14:paraId="197FA1B7" w14:textId="74596009" w:rsidR="00DB10C7" w:rsidRPr="008771A4" w:rsidRDefault="00DB10C7" w:rsidP="002305EF">
      <w:pPr>
        <w:rPr>
          <w:rFonts w:cs="Myanmar Text"/>
          <w:iCs/>
          <w:sz w:val="24"/>
        </w:rPr>
      </w:pPr>
    </w:p>
    <w:p w14:paraId="798850C8" w14:textId="7A711CA6" w:rsidR="00396301" w:rsidRPr="00B713C5" w:rsidRDefault="0020707D" w:rsidP="00B713C5">
      <w:pPr>
        <w:spacing w:after="120" w:line="240" w:lineRule="auto"/>
      </w:pPr>
      <w:r w:rsidRPr="00B713C5">
        <w:rPr>
          <w:rFonts w:cs="Myanmar Text"/>
          <w:cs/>
        </w:rPr>
        <w:t>တွေ့ခဲ့သည့်အတိုင်း အရေးတကြီးမှတ်သားဖွယ်များမှာ</w:t>
      </w:r>
    </w:p>
    <w:p w14:paraId="5A69367A" w14:textId="04A1F0F2" w:rsidR="0020707D" w:rsidRPr="00B713C5" w:rsidRDefault="0020707D" w:rsidP="00B713C5">
      <w:pPr>
        <w:pStyle w:val="ListParagraph"/>
        <w:numPr>
          <w:ilvl w:val="0"/>
          <w:numId w:val="9"/>
        </w:numPr>
        <w:spacing w:after="120" w:line="240" w:lineRule="auto"/>
        <w:rPr>
          <w:rFonts w:ascii="Myanmar Text" w:hAnsi="Myanmar Text" w:cs="Myanmar Text"/>
          <w:b/>
        </w:rPr>
      </w:pPr>
      <w:r w:rsidRPr="00B713C5">
        <w:rPr>
          <w:rFonts w:ascii="Myanmar Text" w:hAnsi="Myanmar Text" w:cs="Myanmar Text"/>
          <w:b/>
          <w:cs/>
        </w:rPr>
        <w:t>အင်တာနက်ပေါ် ဖြန့်သည့်အကြောင်းအရာကို</w:t>
      </w:r>
      <w:r w:rsidR="00371C90" w:rsidRPr="00B713C5">
        <w:rPr>
          <w:rFonts w:ascii="Myanmar Text" w:hAnsi="Myanmar Text" w:cs="Myanmar Text"/>
          <w:b/>
          <w:cs/>
        </w:rPr>
        <w:t xml:space="preserve"> </w:t>
      </w:r>
      <w:r w:rsidRPr="00B713C5">
        <w:rPr>
          <w:rFonts w:ascii="Myanmar Text" w:hAnsi="Myanmar Text" w:cs="Myanmar Text"/>
          <w:b/>
          <w:i/>
          <w:iCs/>
          <w:cs/>
        </w:rPr>
        <w:t>ဖန်တီးသူတစ်ဦးမှပိုင်ဆိုင်</w:t>
      </w:r>
      <w:r w:rsidRPr="00B713C5">
        <w:rPr>
          <w:rFonts w:ascii="Myanmar Text" w:hAnsi="Myanmar Text" w:cs="Myanmar Text"/>
          <w:b/>
          <w:cs/>
        </w:rPr>
        <w:t>ပြီး</w:t>
      </w:r>
    </w:p>
    <w:p w14:paraId="33F62D4A" w14:textId="49490047" w:rsidR="0020707D" w:rsidRPr="00B713C5" w:rsidRDefault="0020707D" w:rsidP="00B713C5">
      <w:pPr>
        <w:pStyle w:val="ListParagraph"/>
        <w:numPr>
          <w:ilvl w:val="0"/>
          <w:numId w:val="9"/>
        </w:numPr>
        <w:spacing w:after="120" w:line="240" w:lineRule="auto"/>
        <w:rPr>
          <w:rFonts w:ascii="Myanmar Text" w:hAnsi="Myanmar Text" w:cs="Myanmar Text"/>
          <w:b/>
        </w:rPr>
      </w:pPr>
      <w:r w:rsidRPr="00B713C5">
        <w:rPr>
          <w:rFonts w:ascii="Myanmar Text" w:hAnsi="Myanmar Text" w:cs="Myanmar Text"/>
          <w:b/>
          <w:cs/>
        </w:rPr>
        <w:t xml:space="preserve">ဖန်တီးသူမှသင့်အားနည်းလမ်းမျိုးစုံဖြင့်ထိုအရင်းအမြစ်ကို </w:t>
      </w:r>
      <w:r w:rsidRPr="00B713C5">
        <w:rPr>
          <w:rFonts w:ascii="Myanmar Text" w:hAnsi="Myanmar Text" w:cs="Myanmar Text"/>
          <w:b/>
          <w:i/>
          <w:iCs/>
          <w:cs/>
        </w:rPr>
        <w:t>အသုံးပြုပိုင်ခွင့်</w:t>
      </w:r>
      <w:r w:rsidRPr="00B713C5">
        <w:rPr>
          <w:rFonts w:ascii="Myanmar Text" w:hAnsi="Myanmar Text" w:cs="Myanmar Text"/>
          <w:b/>
          <w:cs/>
        </w:rPr>
        <w:t>ပေးနိုင်ပါသည်။</w:t>
      </w:r>
    </w:p>
    <w:p w14:paraId="6FD02FE1" w14:textId="581CB79A" w:rsidR="0020707D" w:rsidRPr="00B713C5" w:rsidRDefault="0020707D" w:rsidP="00B713C5">
      <w:pPr>
        <w:spacing w:after="120" w:line="240" w:lineRule="auto"/>
        <w:rPr>
          <w:rFonts w:ascii="Myanmar Text" w:hAnsi="Myanmar Text" w:cs="Myanmar Text"/>
          <w:b/>
        </w:rPr>
      </w:pPr>
      <w:r w:rsidRPr="00B713C5">
        <w:rPr>
          <w:rFonts w:ascii="Myanmar Text" w:hAnsi="Myanmar Text" w:cs="Myanmar Text"/>
          <w:b/>
          <w:cs/>
        </w:rPr>
        <w:t>အရင်းအမြစ်ကိုရွေးချယ်ရာတွင် မည်သူကဖန်တီးကြောင်း၊ အသုံးပြုသူတစ်ဦးအနေနှင့် မိမိတွင်မည်သည့် ရပိုင်ခွင့်များရှိကြောင်း သတိချပ်သင့်ပါသည်။ ဤအချက်အလက်ကို တွေ့ရှိရန်ခက်ခဲနိုင်သော်လည်း မိမိကိုယ်တိုင် ဖြန့်ဖြူးနိုင်သည့် အရင်းအမြစ်များ</w:t>
      </w:r>
      <w:r w:rsidR="005D2A34" w:rsidRPr="00B713C5">
        <w:rPr>
          <w:rFonts w:ascii="Myanmar Text" w:hAnsi="Myanmar Text" w:cs="Myanmar Text"/>
          <w:b/>
          <w:cs/>
        </w:rPr>
        <w:t>ကို</w:t>
      </w:r>
      <w:r w:rsidRPr="00B713C5">
        <w:rPr>
          <w:rFonts w:ascii="Myanmar Text" w:hAnsi="Myanmar Text" w:cs="Myanmar Text"/>
          <w:b/>
          <w:cs/>
        </w:rPr>
        <w:t xml:space="preserve"> ဖန်တီးသည့်အခါ အထူးအသုံး၀င်လာနိုင်ပါသည်။</w:t>
      </w:r>
    </w:p>
    <w:p w14:paraId="0CD8113E" w14:textId="60651665" w:rsidR="00DE1BAA" w:rsidRPr="00B713C5" w:rsidRDefault="00DE1BAA" w:rsidP="00B713C5">
      <w:pPr>
        <w:spacing w:after="120" w:line="240" w:lineRule="auto"/>
        <w:rPr>
          <w:rFonts w:ascii="Myanmar Text" w:hAnsi="Myanmar Text" w:cs="Myanmar Text"/>
          <w:b/>
        </w:rPr>
      </w:pPr>
      <w:r w:rsidRPr="00B713C5">
        <w:rPr>
          <w:rFonts w:ascii="Myanmar Text" w:hAnsi="Myanmar Text" w:cs="Myanmar Text"/>
          <w:b/>
          <w:cs/>
        </w:rPr>
        <w:t>အိုးပင်းလိုင်စင်အကြောင်းနောက်ထပ်သိလိုလျှင်ဤနေရာတွင်ကြည့်ပါ</w:t>
      </w:r>
      <w:r w:rsidR="005D2A34" w:rsidRPr="00B713C5">
        <w:rPr>
          <w:rFonts w:ascii="Myanmar Text" w:hAnsi="Myanmar Text" w:cs="Myanmar Text"/>
          <w:b/>
          <w:cs/>
        </w:rPr>
        <w:t>။</w:t>
      </w:r>
    </w:p>
    <w:p w14:paraId="23C6405E" w14:textId="6FE11ED3" w:rsidR="00396301" w:rsidRDefault="00884BF3" w:rsidP="00396301">
      <w:pPr>
        <w:rPr>
          <w:iCs/>
          <w:sz w:val="24"/>
        </w:rPr>
      </w:pPr>
      <w:hyperlink r:id="rId70" w:history="1">
        <w:r w:rsidR="00396301" w:rsidRPr="00396301">
          <w:rPr>
            <w:rStyle w:val="Hyperlink"/>
            <w:sz w:val="24"/>
            <w:szCs w:val="24"/>
          </w:rPr>
          <w:t>https://certificates.creativecommons.org/cccertedu/</w:t>
        </w:r>
      </w:hyperlink>
    </w:p>
    <w:p w14:paraId="6EF4EFC9" w14:textId="77777777" w:rsidR="00396301" w:rsidRPr="00F76445" w:rsidRDefault="00396301" w:rsidP="002305EF">
      <w:pPr>
        <w:rPr>
          <w:rFonts w:cstheme="minorBidi"/>
          <w:iCs/>
          <w:sz w:val="24"/>
        </w:rPr>
      </w:pPr>
    </w:p>
    <w:p w14:paraId="4BBF7D71" w14:textId="39DF2161" w:rsidR="00F76445" w:rsidRPr="00F76445" w:rsidRDefault="00F76445" w:rsidP="00F76445">
      <w:pPr>
        <w:pStyle w:val="Heading1"/>
        <w:keepNext w:val="0"/>
        <w:keepLines w:val="0"/>
        <w:spacing w:before="0" w:line="240" w:lineRule="auto"/>
        <w:rPr>
          <w:rFonts w:eastAsia="Arial" w:cs="Calibri Light"/>
          <w:b/>
          <w:color w:val="2F5496" w:themeColor="accent1" w:themeShade="BF"/>
          <w:sz w:val="24"/>
          <w:szCs w:val="24"/>
          <w:lang w:val="en-GB" w:eastAsia="en-GB" w:bidi="ar-SA"/>
        </w:rPr>
      </w:pPr>
      <w:r w:rsidRPr="00F76445">
        <w:rPr>
          <w:rFonts w:ascii="Myanmar Text" w:eastAsia="Arial" w:hAnsi="Myanmar Text" w:cs="Myanmar Text" w:hint="cs"/>
          <w:b/>
          <w:color w:val="2F5496" w:themeColor="accent1" w:themeShade="BF"/>
          <w:sz w:val="24"/>
          <w:szCs w:val="24"/>
          <w:cs/>
          <w:lang w:val="en-GB" w:eastAsia="en-GB"/>
        </w:rPr>
        <w:t xml:space="preserve">၄.၄.၁ </w:t>
      </w:r>
      <w:r w:rsidR="001D5B84">
        <w:rPr>
          <w:rFonts w:ascii="Myanmar Text" w:eastAsia="Arial" w:hAnsi="Myanmar Text" w:cs="Myanmar Text"/>
          <w:b/>
          <w:color w:val="2F5496" w:themeColor="accent1" w:themeShade="BF"/>
          <w:sz w:val="24"/>
          <w:szCs w:val="24"/>
          <w:cs/>
          <w:lang w:val="en-GB" w:eastAsia="en-GB"/>
        </w:rPr>
        <w:t>ပွင့်လင်</w:t>
      </w:r>
      <w:r w:rsidR="001D5B84">
        <w:rPr>
          <w:rFonts w:ascii="Myanmar Text" w:eastAsia="Arial" w:hAnsi="Myanmar Text" w:cs="Myanmar Text" w:hint="cs"/>
          <w:b/>
          <w:color w:val="2F5496" w:themeColor="accent1" w:themeShade="BF"/>
          <w:sz w:val="24"/>
          <w:szCs w:val="24"/>
          <w:cs/>
          <w:lang w:val="en-GB" w:eastAsia="en-GB"/>
        </w:rPr>
        <w:t>း</w:t>
      </w:r>
      <w:r w:rsidRPr="00F76445">
        <w:rPr>
          <w:rFonts w:ascii="Myanmar Text" w:eastAsia="Arial" w:hAnsi="Myanmar Text" w:cs="Myanmar Text"/>
          <w:b/>
          <w:color w:val="2F5496" w:themeColor="accent1" w:themeShade="BF"/>
          <w:sz w:val="24"/>
          <w:szCs w:val="24"/>
          <w:cs/>
          <w:lang w:val="en-GB" w:eastAsia="en-GB"/>
        </w:rPr>
        <w:t>ပည</w:t>
      </w:r>
      <w:r w:rsidRPr="00F76445">
        <w:rPr>
          <w:rFonts w:ascii="Myanmar Text" w:eastAsia="Arial" w:hAnsi="Myanmar Text" w:cs="Myanmar Text" w:hint="cs"/>
          <w:b/>
          <w:color w:val="2F5496" w:themeColor="accent1" w:themeShade="BF"/>
          <w:sz w:val="24"/>
          <w:szCs w:val="24"/>
          <w:cs/>
          <w:lang w:val="en-GB" w:eastAsia="en-GB"/>
        </w:rPr>
        <w:t xml:space="preserve">ာ‌ရေးအရင်းအမြစ်များ </w:t>
      </w:r>
      <w:r w:rsidRPr="00F76445">
        <w:rPr>
          <w:rFonts w:eastAsia="Arial" w:cs="Calibri Light"/>
          <w:b/>
          <w:color w:val="2F5496" w:themeColor="accent1" w:themeShade="BF"/>
          <w:sz w:val="24"/>
          <w:szCs w:val="24"/>
          <w:lang w:val="en-GB" w:eastAsia="en-GB" w:bidi="ar-SA"/>
        </w:rPr>
        <w:t>(OERS)</w:t>
      </w:r>
    </w:p>
    <w:p w14:paraId="6C57F2EC" w14:textId="7A0AA6C3" w:rsidR="00396301" w:rsidRPr="00F76445" w:rsidRDefault="00F76445" w:rsidP="00396301">
      <w:pPr>
        <w:rPr>
          <w:rStyle w:val="SubtleEmphasis"/>
          <w:rFonts w:cs="Myanmar Text"/>
          <w:sz w:val="18"/>
          <w:szCs w:val="18"/>
        </w:rPr>
      </w:pPr>
      <w:r w:rsidRPr="00F76445">
        <w:rPr>
          <w:rStyle w:val="SubtleEmphasis"/>
          <w:rFonts w:cs="Myanmar Text" w:hint="cs"/>
          <w:sz w:val="18"/>
          <w:szCs w:val="18"/>
          <w:cs/>
        </w:rPr>
        <w:t>၁၀ မိနစ်</w:t>
      </w:r>
    </w:p>
    <w:p w14:paraId="05AC786F" w14:textId="4AB3BF48" w:rsidR="00F76445" w:rsidRPr="00B713C5" w:rsidRDefault="00F76445" w:rsidP="002E069A">
      <w:pPr>
        <w:rPr>
          <w:rFonts w:ascii="Myanmar Text" w:hAnsi="Myanmar Text" w:cstheme="minorBidi"/>
          <w:b/>
        </w:rPr>
      </w:pPr>
      <w:r w:rsidRPr="00B713C5">
        <w:rPr>
          <w:rFonts w:ascii="Myanmar Text" w:hAnsi="Myanmar Text" w:cs="Myanmar Text"/>
          <w:b/>
          <w:cs/>
        </w:rPr>
        <w:t xml:space="preserve">ပြီးခဲ့သည့် လုပ်ဆောင်ချက်များတွင် မူပိုင်ခွင့်ကိုနားလည်ရာ၊ အသုံးပြုရာတွင် ဆရာ/မ၊ ကျောင်းသူ/သားများ ရင်ဆိုင်ရသည့် စိန်ခေါ်မှုများကို ကြည့်ခဲ့ပြီ။ </w:t>
      </w:r>
      <w:r w:rsidRPr="00946F74">
        <w:rPr>
          <w:lang w:val="en-GB" w:eastAsia="en-GB" w:bidi="ar-SA"/>
        </w:rPr>
        <w:t>Creative commons</w:t>
      </w:r>
      <w:r w:rsidRPr="00946F74">
        <w:rPr>
          <w:rFonts w:cstheme="minorBidi"/>
          <w:cs/>
          <w:lang w:val="en-GB" w:eastAsia="en-GB"/>
        </w:rPr>
        <w:t xml:space="preserve"> </w:t>
      </w:r>
      <w:r w:rsidRPr="00B713C5">
        <w:rPr>
          <w:rFonts w:ascii="Myanmar Text" w:hAnsi="Myanmar Text" w:cs="Myanmar Text"/>
          <w:b/>
          <w:cs/>
        </w:rPr>
        <w:t>လိုင်စင်</w:t>
      </w:r>
      <w:r w:rsidR="000C2A50">
        <w:rPr>
          <w:rFonts w:ascii="Myanmar Text" w:hAnsi="Myanmar Text" w:cs="Myanmar Text" w:hint="cs"/>
          <w:b/>
          <w:cs/>
        </w:rPr>
        <w:t>များ</w:t>
      </w:r>
      <w:r w:rsidRPr="00B713C5">
        <w:rPr>
          <w:rFonts w:ascii="Myanmar Text" w:hAnsi="Myanmar Text" w:cs="Myanmar Text"/>
          <w:b/>
          <w:cs/>
        </w:rPr>
        <w:t>က မူပိုင်ခွင့်ကိစ္စအချို့ကို ပိုမို</w:t>
      </w:r>
      <w:r w:rsidR="000C2A50">
        <w:rPr>
          <w:rFonts w:ascii="Myanmar Text" w:hAnsi="Myanmar Text" w:cs="Myanmar Text" w:hint="cs"/>
          <w:b/>
          <w:cs/>
        </w:rPr>
        <w:t xml:space="preserve"> </w:t>
      </w:r>
      <w:r w:rsidRPr="00B713C5">
        <w:rPr>
          <w:rFonts w:ascii="Myanmar Text" w:hAnsi="Myanmar Text" w:cs="Myanmar Text"/>
          <w:b/>
          <w:cs/>
        </w:rPr>
        <w:t xml:space="preserve">လွယ်ကူစေခဲ့သည်။ မူပိုင်ခွင့်အခက်အခဲများ ရှောင်ရှားနိုင်မည့် နည်းလမ်းတစ်ခုမှာ </w:t>
      </w:r>
      <w:r w:rsidR="001D5B84" w:rsidRPr="00B713C5">
        <w:rPr>
          <w:rFonts w:ascii="Myanmar Text" w:hAnsi="Myanmar Text" w:cs="Myanmar Text"/>
          <w:b/>
          <w:cs/>
        </w:rPr>
        <w:t>ပွင့်လင်းပညာ‌ရေးအရင်းအမြစ်</w:t>
      </w:r>
      <w:r w:rsidR="000C2A50">
        <w:rPr>
          <w:rFonts w:ascii="Myanmar Text" w:hAnsi="Myanmar Text" w:cs="Myanmar Text" w:hint="cs"/>
          <w:b/>
          <w:cs/>
        </w:rPr>
        <w:t xml:space="preserve"> </w:t>
      </w:r>
      <w:r w:rsidRPr="00B713C5">
        <w:rPr>
          <w:lang w:val="en-GB" w:eastAsia="en-GB" w:bidi="ar-SA"/>
        </w:rPr>
        <w:t>(OERS)</w:t>
      </w:r>
      <w:r w:rsidRPr="00B713C5">
        <w:rPr>
          <w:rFonts w:ascii="Myanmar Text" w:hAnsi="Myanmar Text" w:cs="Myanmar Text"/>
          <w:b/>
          <w:cs/>
        </w:rPr>
        <w:t>များ အသုံးပြုခြင်းဖြစ်သည်။</w:t>
      </w:r>
    </w:p>
    <w:p w14:paraId="667D360E" w14:textId="32B1CECC" w:rsidR="00F76445" w:rsidRPr="00B713C5" w:rsidRDefault="00F76445" w:rsidP="002E069A">
      <w:pPr>
        <w:rPr>
          <w:lang w:val="en-GB" w:eastAsia="en-GB" w:bidi="ar-SA"/>
        </w:rPr>
      </w:pPr>
      <w:r w:rsidRPr="000C2A50">
        <w:rPr>
          <w:rFonts w:cs="Myanmar Text"/>
          <w:sz w:val="24"/>
          <w:szCs w:val="24"/>
          <w:cs/>
          <w:lang w:val="en-GB" w:eastAsia="en-GB"/>
        </w:rPr>
        <w:t xml:space="preserve">တွေးတောပါ </w:t>
      </w:r>
      <w:r w:rsidRPr="00B713C5">
        <w:rPr>
          <w:rFonts w:cs="Myanmar Text"/>
          <w:cs/>
          <w:lang w:val="en-GB" w:eastAsia="en-GB"/>
        </w:rPr>
        <w:t xml:space="preserve">- </w:t>
      </w:r>
      <w:r w:rsidRPr="00B713C5">
        <w:rPr>
          <w:rFonts w:ascii="Myanmar Text" w:hAnsi="Myanmar Text" w:cs="Myanmar Text"/>
          <w:bCs/>
        </w:rPr>
        <w:t>OERS</w:t>
      </w:r>
      <w:r w:rsidRPr="00B713C5">
        <w:rPr>
          <w:rFonts w:ascii="Myanmar Text" w:hAnsi="Myanmar Text" w:cs="Myanmar Text"/>
          <w:b/>
          <w:cs/>
        </w:rPr>
        <w:t xml:space="preserve">အကြောင်း ဗီဒီယိုအတိုတစ်ခုကို ကြည့်ပါ။ မကြည့်နိုင်လျှင် စာမျက်နှာ </w:t>
      </w:r>
      <w:r w:rsidR="00C83324" w:rsidRPr="00C83324">
        <w:rPr>
          <w:rFonts w:ascii="Myanmar Text" w:hAnsi="Myanmar Text" w:cs="Myanmar Text"/>
          <w:bCs/>
        </w:rPr>
        <w:t>xx</w:t>
      </w:r>
      <w:r w:rsidR="000C2A50">
        <w:rPr>
          <w:rFonts w:ascii="Myanmar Text" w:hAnsi="Myanmar Text" w:cs="Myanmar Text" w:hint="cs"/>
          <w:b/>
          <w:cs/>
        </w:rPr>
        <w:t xml:space="preserve"> </w:t>
      </w:r>
      <w:r w:rsidRPr="00B713C5">
        <w:rPr>
          <w:rFonts w:ascii="Myanmar Text" w:hAnsi="Myanmar Text" w:cs="Myanmar Text"/>
          <w:b/>
          <w:cs/>
        </w:rPr>
        <w:t xml:space="preserve">တွင်စာသားကို ဖတ်နိုင်ပါသည်။ </w:t>
      </w:r>
      <w:r w:rsidR="00AC1E37">
        <w:rPr>
          <w:rFonts w:ascii="Myanmar Text" w:hAnsi="Myanmar Text" w:cs="Myanmar Text" w:hint="cs"/>
          <w:b/>
          <w:cs/>
        </w:rPr>
        <w:t>အောက်ပါ</w:t>
      </w:r>
      <w:r w:rsidRPr="00B713C5">
        <w:rPr>
          <w:rFonts w:ascii="Myanmar Text" w:hAnsi="Myanmar Text" w:cs="Myanmar Text"/>
          <w:b/>
          <w:cs/>
        </w:rPr>
        <w:t>မေးခွန်းများ</w:t>
      </w:r>
      <w:r w:rsidR="00AC1E37">
        <w:rPr>
          <w:rFonts w:ascii="Myanmar Text" w:hAnsi="Myanmar Text" w:cs="Myanmar Text" w:hint="cs"/>
          <w:b/>
          <w:cs/>
        </w:rPr>
        <w:t xml:space="preserve">ကို </w:t>
      </w:r>
      <w:r w:rsidRPr="00B713C5">
        <w:rPr>
          <w:rFonts w:ascii="Myanmar Text" w:hAnsi="Myanmar Text" w:cs="Myanmar Text"/>
          <w:b/>
          <w:cs/>
        </w:rPr>
        <w:t>ဖြေဆိုပါ။</w:t>
      </w:r>
    </w:p>
    <w:p w14:paraId="1FBFBE5F" w14:textId="126A5C6B" w:rsidR="00F76445" w:rsidRPr="00B713C5" w:rsidRDefault="00F76445" w:rsidP="00F76445">
      <w:pPr>
        <w:pStyle w:val="ListParagraph"/>
        <w:rPr>
          <w:rFonts w:ascii="Myanmar Text" w:hAnsi="Myanmar Text" w:cs="Myanmar Text"/>
          <w:b/>
        </w:rPr>
      </w:pPr>
      <w:r w:rsidRPr="00B713C5">
        <w:rPr>
          <w:rFonts w:ascii="Myanmar Text" w:hAnsi="Myanmar Text" w:cs="Myanmar Text"/>
          <w:b/>
          <w:cs/>
        </w:rPr>
        <w:t xml:space="preserve">၁. </w:t>
      </w:r>
      <w:r w:rsidR="001D5B84" w:rsidRPr="00B713C5">
        <w:rPr>
          <w:rFonts w:ascii="Myanmar Text" w:hAnsi="Myanmar Text" w:cs="Myanmar Text"/>
          <w:b/>
          <w:cs/>
        </w:rPr>
        <w:t>ပွင့်လင်းပညာ‌ရေးအရင်းအမြစ်</w:t>
      </w:r>
      <w:r w:rsidR="00AC1E37">
        <w:rPr>
          <w:rFonts w:ascii="Myanmar Text" w:hAnsi="Myanmar Text" w:cs="Myanmar Text" w:hint="cs"/>
          <w:b/>
          <w:cs/>
        </w:rPr>
        <w:t>များ</w:t>
      </w:r>
      <w:r w:rsidRPr="00B713C5">
        <w:rPr>
          <w:rFonts w:ascii="Myanmar Text" w:hAnsi="Myanmar Text" w:cs="Myanmar Text"/>
          <w:b/>
          <w:cs/>
        </w:rPr>
        <w:t>ဟူသည်အဘယ်နည်း။</w:t>
      </w:r>
    </w:p>
    <w:p w14:paraId="50BC43B8" w14:textId="0C1FC59C" w:rsidR="00F76445" w:rsidRPr="00B713C5" w:rsidRDefault="00F76445" w:rsidP="00F76445">
      <w:pPr>
        <w:pStyle w:val="ListParagraph"/>
        <w:rPr>
          <w:rFonts w:ascii="Myanmar Text" w:hAnsi="Myanmar Text" w:cs="Myanmar Text"/>
          <w:b/>
        </w:rPr>
      </w:pPr>
      <w:r w:rsidRPr="00B713C5">
        <w:rPr>
          <w:rFonts w:ascii="Myanmar Text" w:hAnsi="Myanmar Text" w:cs="Myanmar Text"/>
          <w:b/>
          <w:cs/>
        </w:rPr>
        <w:t>၂. မည်သူအတွက်ဖြစ်ပါသနည်း။</w:t>
      </w:r>
    </w:p>
    <w:p w14:paraId="3A6DF937" w14:textId="7C9CE927" w:rsidR="002E069A" w:rsidRDefault="00F76445" w:rsidP="00F76445">
      <w:pPr>
        <w:pStyle w:val="ListParagraph"/>
        <w:rPr>
          <w:sz w:val="24"/>
          <w:szCs w:val="24"/>
          <w:lang w:val="en-GB" w:eastAsia="en-GB" w:bidi="ar-SA"/>
        </w:rPr>
      </w:pPr>
      <w:r w:rsidRPr="00B713C5">
        <w:rPr>
          <w:rFonts w:ascii="Myanmar Text" w:hAnsi="Myanmar Text" w:cs="Myanmar Text"/>
          <w:b/>
          <w:cs/>
        </w:rPr>
        <w:t xml:space="preserve">၃. </w:t>
      </w:r>
      <w:r w:rsidR="001D5B84" w:rsidRPr="00B713C5">
        <w:rPr>
          <w:rFonts w:ascii="Myanmar Text" w:hAnsi="Myanmar Text" w:cs="Myanmar Text"/>
          <w:b/>
          <w:cs/>
        </w:rPr>
        <w:t>ပွင့်လင်းပညာ‌ရေးအရင်းအမြစ်</w:t>
      </w:r>
      <w:r w:rsidR="00AC1E37">
        <w:rPr>
          <w:rFonts w:ascii="Myanmar Text" w:hAnsi="Myanmar Text" w:cs="Myanmar Text" w:hint="cs"/>
          <w:b/>
          <w:cs/>
        </w:rPr>
        <w:t>များ</w:t>
      </w:r>
      <w:r w:rsidRPr="00B713C5">
        <w:rPr>
          <w:rFonts w:ascii="Myanmar Text" w:hAnsi="Myanmar Text" w:cs="Myanmar Text"/>
          <w:b/>
          <w:cs/>
        </w:rPr>
        <w:t>တွင် မည်သည့်အကျိုးကျေးဇူးရှိပါသနည်း။</w:t>
      </w:r>
      <w:r w:rsidR="002E069A" w:rsidRPr="00B713C5">
        <w:rPr>
          <w:lang w:val="en-GB" w:eastAsia="en-GB" w:bidi="ar-SA"/>
        </w:rPr>
        <w:br/>
      </w:r>
      <w:hyperlink r:id="rId71" w:history="1">
        <w:r w:rsidR="0081448F" w:rsidRPr="00396301">
          <w:rPr>
            <w:rStyle w:val="Hyperlink"/>
            <w:sz w:val="24"/>
            <w:szCs w:val="24"/>
            <w:lang w:val="en-GB" w:eastAsia="en-GB" w:bidi="ar-SA"/>
          </w:rPr>
          <w:t>https://www.youtube.com/watch?v=ZFeyCc6we-s</w:t>
        </w:r>
      </w:hyperlink>
      <w:r w:rsidR="002E069A" w:rsidRPr="00396301">
        <w:rPr>
          <w:sz w:val="24"/>
          <w:szCs w:val="24"/>
          <w:lang w:val="en-GB" w:eastAsia="en-GB" w:bidi="ar-SA"/>
        </w:rPr>
        <w:t xml:space="preserve"> </w:t>
      </w:r>
    </w:p>
    <w:p w14:paraId="795E757B" w14:textId="69465151" w:rsidR="004C5D22" w:rsidRDefault="004C5D22" w:rsidP="004C5D22">
      <w:pPr>
        <w:pStyle w:val="ListParagraph"/>
        <w:rPr>
          <w:sz w:val="24"/>
          <w:szCs w:val="24"/>
          <w:lang w:val="en-GB" w:eastAsia="en-GB" w:bidi="ar-SA"/>
        </w:rPr>
      </w:pPr>
    </w:p>
    <w:tbl>
      <w:tblPr>
        <w:tblW w:w="9776" w:type="dxa"/>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9776"/>
      </w:tblGrid>
      <w:tr w:rsidR="0013004C" w14:paraId="3F513193" w14:textId="77777777" w:rsidTr="004C5D22">
        <w:trPr>
          <w:trHeight w:val="2664"/>
        </w:trPr>
        <w:tc>
          <w:tcPr>
            <w:tcW w:w="9776" w:type="dxa"/>
            <w:shd w:val="clear" w:color="auto" w:fill="FFF2CC" w:themeFill="accent4" w:themeFillTint="33"/>
          </w:tcPr>
          <w:p w14:paraId="65500E2C" w14:textId="2B3B43E3" w:rsidR="00F76445" w:rsidRPr="00B713C5" w:rsidRDefault="00F76445" w:rsidP="00B713C5">
            <w:pPr>
              <w:pStyle w:val="Heading3"/>
              <w:spacing w:before="120" w:line="240" w:lineRule="auto"/>
              <w:rPr>
                <w:sz w:val="22"/>
                <w:szCs w:val="22"/>
              </w:rPr>
            </w:pPr>
            <w:bookmarkStart w:id="3" w:name="_Hlk71221658"/>
            <w:r w:rsidRPr="00B713C5">
              <w:rPr>
                <w:sz w:val="22"/>
                <w:szCs w:val="22"/>
                <w:cs/>
              </w:rPr>
              <w:t>၄.၄.၁ တုံ့ပြန်ဖြေကြားချက်</w:t>
            </w:r>
          </w:p>
          <w:p w14:paraId="1BA83156" w14:textId="31E95056" w:rsidR="00F76445" w:rsidRPr="00B713C5" w:rsidRDefault="00F76445" w:rsidP="00B713C5">
            <w:pPr>
              <w:spacing w:before="120" w:after="0" w:line="240" w:lineRule="auto"/>
              <w:rPr>
                <w:rFonts w:ascii="Myanmar Text" w:hAnsi="Myanmar Text" w:cs="Myanmar Text"/>
                <w:b/>
              </w:rPr>
            </w:pPr>
            <w:r w:rsidRPr="00B713C5">
              <w:rPr>
                <w:rFonts w:ascii="Myanmar Text" w:hAnsi="Myanmar Text" w:cs="Myanmar Text"/>
                <w:b/>
                <w:cs/>
              </w:rPr>
              <w:t xml:space="preserve">၁. </w:t>
            </w:r>
            <w:r w:rsidR="001D5B84" w:rsidRPr="00B713C5">
              <w:rPr>
                <w:rFonts w:ascii="Myanmar Text" w:hAnsi="Myanmar Text" w:cs="Myanmar Text"/>
                <w:b/>
                <w:cs/>
              </w:rPr>
              <w:t>ပွင့်လင်းပညာ‌ရေးအရင်းအမြစ်</w:t>
            </w:r>
            <w:r w:rsidR="00605A72">
              <w:rPr>
                <w:rFonts w:ascii="Myanmar Text" w:hAnsi="Myanmar Text" w:cs="Myanmar Text" w:hint="cs"/>
                <w:b/>
                <w:cs/>
              </w:rPr>
              <w:t>များ</w:t>
            </w:r>
            <w:r w:rsidR="001D5B84" w:rsidRPr="00B713C5">
              <w:rPr>
                <w:rFonts w:ascii="Myanmar Text" w:hAnsi="Myanmar Text" w:cs="Myanmar Text"/>
                <w:b/>
                <w:cs/>
              </w:rPr>
              <w:t>ကို အခမဲ့ရရှိနိုင်ပြီး ဒစ်ဂျစ်တယ်အသွင်ဖြန့်ဖြူးလေ့ရှိပါသည်။</w:t>
            </w:r>
          </w:p>
          <w:p w14:paraId="622260C3" w14:textId="7C0021C4" w:rsidR="001D5B84" w:rsidRPr="00B713C5" w:rsidRDefault="001D5B84" w:rsidP="00B713C5">
            <w:pPr>
              <w:spacing w:before="120" w:after="0" w:line="240" w:lineRule="auto"/>
              <w:rPr>
                <w:rFonts w:ascii="Myanmar Text" w:hAnsi="Myanmar Text" w:cs="Myanmar Text"/>
                <w:b/>
              </w:rPr>
            </w:pPr>
            <w:r w:rsidRPr="00B713C5">
              <w:rPr>
                <w:rFonts w:ascii="Myanmar Text" w:hAnsi="Myanmar Text" w:cs="Myanmar Text"/>
                <w:b/>
                <w:cs/>
              </w:rPr>
              <w:t>၂. ပွင့်လင်းပညာ‌ရေးအရင်းအမြစ်</w:t>
            </w:r>
            <w:r w:rsidR="00605A72">
              <w:rPr>
                <w:rFonts w:ascii="Myanmar Text" w:hAnsi="Myanmar Text" w:cs="Myanmar Text" w:hint="cs"/>
                <w:b/>
                <w:cs/>
              </w:rPr>
              <w:t>များ</w:t>
            </w:r>
            <w:r w:rsidRPr="00B713C5">
              <w:rPr>
                <w:rFonts w:ascii="Myanmar Text" w:hAnsi="Myanmar Text" w:cs="Myanmar Text"/>
                <w:b/>
                <w:cs/>
              </w:rPr>
              <w:t>မှာ လူတိုင်းအတွက်ဖြစ်ပါသည်။</w:t>
            </w:r>
          </w:p>
          <w:p w14:paraId="2BA3EAC1" w14:textId="067E383D" w:rsidR="001D5B84" w:rsidRPr="00B713C5" w:rsidRDefault="001D5B84" w:rsidP="00B713C5">
            <w:pPr>
              <w:spacing w:before="120" w:after="0" w:line="240" w:lineRule="auto"/>
              <w:rPr>
                <w:rFonts w:ascii="Myanmar Text" w:hAnsi="Myanmar Text" w:cs="Myanmar Text"/>
                <w:b/>
              </w:rPr>
            </w:pPr>
            <w:r w:rsidRPr="00B713C5">
              <w:rPr>
                <w:rFonts w:ascii="Myanmar Text" w:hAnsi="Myanmar Text" w:cs="Myanmar Text"/>
                <w:b/>
                <w:cs/>
              </w:rPr>
              <w:t>၃. မည်သူမဆို ပွင့်လင်းပညာ‌ရေးအရင်းအမြစ်</w:t>
            </w:r>
            <w:r w:rsidR="00605A72">
              <w:rPr>
                <w:rFonts w:ascii="Myanmar Text" w:hAnsi="Myanmar Text" w:cs="Myanmar Text" w:hint="cs"/>
                <w:b/>
                <w:cs/>
              </w:rPr>
              <w:t>များ</w:t>
            </w:r>
            <w:r w:rsidRPr="00B713C5">
              <w:rPr>
                <w:rFonts w:ascii="Myanmar Text" w:hAnsi="Myanmar Text" w:cs="Myanmar Text"/>
                <w:b/>
                <w:cs/>
              </w:rPr>
              <w:t>ကို ရယူနိုင်သောကြောင့် လူတိုင်း အရည်အသွေးမြင့် ပညာရေး</w:t>
            </w:r>
            <w:r w:rsidR="004575EE">
              <w:rPr>
                <w:rFonts w:ascii="Myanmar Text" w:hAnsi="Myanmar Text" w:cs="Myanmar Text" w:hint="cs"/>
                <w:b/>
                <w:cs/>
              </w:rPr>
              <w:t xml:space="preserve">ကို </w:t>
            </w:r>
            <w:r w:rsidRPr="00B713C5">
              <w:rPr>
                <w:rFonts w:ascii="Myanmar Text" w:hAnsi="Myanmar Text" w:cs="Myanmar Text"/>
                <w:b/>
                <w:cs/>
              </w:rPr>
              <w:t>သင်</w:t>
            </w:r>
            <w:r w:rsidR="004575EE">
              <w:rPr>
                <w:rFonts w:ascii="Myanmar Text" w:hAnsi="Myanmar Text" w:cs="Myanmar Text" w:hint="cs"/>
                <w:b/>
                <w:cs/>
              </w:rPr>
              <w:t>ယူ</w:t>
            </w:r>
            <w:r w:rsidRPr="00B713C5">
              <w:rPr>
                <w:rFonts w:ascii="Myanmar Text" w:hAnsi="Myanmar Text" w:cs="Myanmar Text"/>
                <w:b/>
                <w:cs/>
              </w:rPr>
              <w:t>နိုင်ပါသည်။ အချက်အလက်များ</w:t>
            </w:r>
            <w:r w:rsidR="004575EE">
              <w:rPr>
                <w:rFonts w:ascii="Myanmar Text" w:hAnsi="Myanmar Text" w:cs="Myanmar Text" w:hint="cs"/>
                <w:b/>
                <w:cs/>
              </w:rPr>
              <w:t xml:space="preserve"> </w:t>
            </w:r>
            <w:r w:rsidRPr="00B713C5">
              <w:rPr>
                <w:rFonts w:ascii="Myanmar Text" w:hAnsi="Myanmar Text" w:cs="Myanmar Text"/>
                <w:b/>
                <w:cs/>
              </w:rPr>
              <w:t>မှန်မှန်</w:t>
            </w:r>
            <w:r w:rsidR="0060074B">
              <w:rPr>
                <w:rFonts w:ascii="Myanmar Text" w:hAnsi="Myanmar Text" w:cs="Myanmar Text" w:hint="cs"/>
                <w:b/>
                <w:cs/>
              </w:rPr>
              <w:t>မွမ်းမံ</w:t>
            </w:r>
            <w:r w:rsidRPr="00B713C5">
              <w:rPr>
                <w:rFonts w:ascii="Myanmar Text" w:hAnsi="Myanmar Text" w:cs="Myanmar Text"/>
                <w:b/>
                <w:cs/>
              </w:rPr>
              <w:t>နိုင်ပြီး ကမ္ဘာ့ထိပ်တန်းပညာရေး</w:t>
            </w:r>
            <w:r w:rsidR="004575EE">
              <w:rPr>
                <w:rFonts w:ascii="Myanmar Text" w:hAnsi="Myanmar Text" w:cs="Myanmar Text" w:hint="cs"/>
                <w:b/>
                <w:cs/>
              </w:rPr>
              <w:t xml:space="preserve"> </w:t>
            </w:r>
            <w:r w:rsidRPr="00B713C5">
              <w:rPr>
                <w:rFonts w:ascii="Myanmar Text" w:hAnsi="Myanmar Text" w:cs="Myanmar Text"/>
                <w:b/>
                <w:cs/>
              </w:rPr>
              <w:t>အဖွဲ့အစည်း</w:t>
            </w:r>
            <w:r w:rsidR="00D14C04">
              <w:rPr>
                <w:rFonts w:ascii="Myanmar Text" w:hAnsi="Myanmar Text" w:cs="Myanmar Text" w:hint="cs"/>
                <w:b/>
                <w:cs/>
              </w:rPr>
              <w:t xml:space="preserve"> </w:t>
            </w:r>
            <w:r w:rsidRPr="00B713C5">
              <w:rPr>
                <w:rFonts w:ascii="Myanmar Text" w:hAnsi="Myanmar Text" w:cs="Myanmar Text"/>
                <w:b/>
                <w:cs/>
              </w:rPr>
              <w:t>များ</w:t>
            </w:r>
            <w:r w:rsidR="004575EE">
              <w:rPr>
                <w:rFonts w:ascii="Myanmar Text" w:hAnsi="Myanmar Text" w:cs="Myanmar Text" w:hint="cs"/>
                <w:b/>
                <w:cs/>
              </w:rPr>
              <w:t>က</w:t>
            </w:r>
            <w:r w:rsidRPr="00B713C5">
              <w:rPr>
                <w:rFonts w:ascii="Myanmar Text" w:hAnsi="Myanmar Text" w:cs="Myanmar Text"/>
                <w:b/>
                <w:cs/>
              </w:rPr>
              <w:t xml:space="preserve"> ဖန်တီးထားခြင်းဖြစ်ပါသည်။ </w:t>
            </w:r>
          </w:p>
          <w:p w14:paraId="660411F2" w14:textId="424D7C6B" w:rsidR="001D5B84" w:rsidRPr="00B713C5" w:rsidRDefault="001D5B84" w:rsidP="00B713C5">
            <w:pPr>
              <w:spacing w:before="120" w:after="0" w:line="240" w:lineRule="auto"/>
              <w:rPr>
                <w:rFonts w:cstheme="minorBidi"/>
              </w:rPr>
            </w:pPr>
            <w:r w:rsidRPr="00B713C5">
              <w:rPr>
                <w:rFonts w:ascii="Myanmar Text" w:hAnsi="Myanmar Text" w:cs="Myanmar Text"/>
                <w:b/>
                <w:cs/>
              </w:rPr>
              <w:t xml:space="preserve">ပွင့်လင်းပညာ‌ရေးအရင်းအမြစ်လှုပ်ရှားမှုမှာ ဘုံဆိုင်ဖန်တီးမှုနှင့် နီးနီးစပ်စပ် ဆက်နွယ်လျက်ရှိသည်။ </w:t>
            </w:r>
            <w:r w:rsidRPr="00B713C5">
              <w:t>OERs</w:t>
            </w:r>
            <w:r w:rsidRPr="00B713C5">
              <w:rPr>
                <w:rFonts w:cstheme="minorBidi"/>
                <w:cs/>
              </w:rPr>
              <w:t xml:space="preserve"> </w:t>
            </w:r>
            <w:r w:rsidRPr="00B713C5">
              <w:rPr>
                <w:rFonts w:ascii="Myanmar Text" w:hAnsi="Myanmar Text" w:cs="Myanmar Text"/>
                <w:b/>
                <w:cs/>
              </w:rPr>
              <w:t>မှ</w:t>
            </w:r>
            <w:r w:rsidRPr="00B713C5">
              <w:t xml:space="preserve"> Creative Commons</w:t>
            </w:r>
            <w:r w:rsidRPr="00B713C5">
              <w:rPr>
                <w:rFonts w:cstheme="minorBidi"/>
                <w:cs/>
              </w:rPr>
              <w:t xml:space="preserve"> လိုင်စင်</w:t>
            </w:r>
            <w:r w:rsidR="00093829">
              <w:rPr>
                <w:rFonts w:cstheme="minorBidi" w:hint="cs"/>
                <w:cs/>
              </w:rPr>
              <w:t>များ</w:t>
            </w:r>
            <w:r w:rsidRPr="00B713C5">
              <w:rPr>
                <w:rFonts w:cstheme="minorBidi"/>
                <w:cs/>
              </w:rPr>
              <w:t>နှင့် မူပိုင်ခွင့်ကို မကြာခဏအသုံးပြုလေ့ရှိသည်။ ပွင့်လင်းပညာရေးအရင်းအမြစ်</w:t>
            </w:r>
            <w:r w:rsidR="00D14C04">
              <w:rPr>
                <w:rFonts w:cstheme="minorBidi" w:hint="cs"/>
                <w:cs/>
              </w:rPr>
              <w:t xml:space="preserve"> </w:t>
            </w:r>
            <w:r w:rsidRPr="00B713C5">
              <w:rPr>
                <w:rFonts w:cstheme="minorBidi"/>
                <w:cs/>
              </w:rPr>
              <w:t>အတော်များများ ဘုံဆိုင်ဖန်တီးမှုလိုင်စင်အောက် အခမဲ့အသုံးပြုနိုင်ကြောင်း တွေ့ရပါမည်။ ဤယူနစ်များတွင် ပေးထားသည့် ၀က်ဘဆိုက်နှင့် လင်းခ်များမှာ</w:t>
            </w:r>
            <w:r w:rsidR="003437C1" w:rsidRPr="00B713C5">
              <w:rPr>
                <w:rFonts w:cstheme="minorBidi"/>
                <w:cs/>
              </w:rPr>
              <w:t xml:space="preserve"> ပွင့်လင်းပညာ‌ရေးအရင်းအမြစ်များဖြစ်ကြသည်။ နောက်ထပ်</w:t>
            </w:r>
            <w:r w:rsidR="00D14C04">
              <w:rPr>
                <w:rFonts w:cstheme="minorBidi" w:hint="cs"/>
                <w:cs/>
              </w:rPr>
              <w:t xml:space="preserve"> </w:t>
            </w:r>
            <w:r w:rsidR="003437C1" w:rsidRPr="00B713C5">
              <w:t>OERs</w:t>
            </w:r>
            <w:r w:rsidR="00D14C04">
              <w:rPr>
                <w:rFonts w:cstheme="minorBidi" w:hint="cs"/>
                <w:cs/>
              </w:rPr>
              <w:t xml:space="preserve"> </w:t>
            </w:r>
            <w:r w:rsidR="003437C1" w:rsidRPr="00B713C5">
              <w:rPr>
                <w:rFonts w:ascii="Myanmar Text" w:hAnsi="Myanmar Text" w:cs="Myanmar Text"/>
                <w:b/>
                <w:cs/>
              </w:rPr>
              <w:t>သာဓကများ</w:t>
            </w:r>
            <w:r w:rsidR="00D14C04">
              <w:rPr>
                <w:rFonts w:ascii="Myanmar Text" w:hAnsi="Myanmar Text" w:cs="Myanmar Text" w:hint="cs"/>
                <w:b/>
                <w:cs/>
              </w:rPr>
              <w:t xml:space="preserve"> </w:t>
            </w:r>
            <w:r w:rsidR="003437C1" w:rsidRPr="00B713C5">
              <w:rPr>
                <w:rFonts w:ascii="Myanmar Text" w:hAnsi="Myanmar Text" w:cs="Myanmar Text"/>
                <w:b/>
                <w:cs/>
              </w:rPr>
              <w:t>တွေ့လိုလျှင် ဤ၀က်ဘဆိုက်ကို ၀င်ကြည့်ပါ</w:t>
            </w:r>
            <w:r w:rsidR="00D14C04">
              <w:rPr>
                <w:rFonts w:ascii="Myanmar Text" w:hAnsi="Myanmar Text" w:cs="Myanmar Text" w:hint="cs"/>
                <w:b/>
                <w:cs/>
              </w:rPr>
              <w:t>။</w:t>
            </w:r>
          </w:p>
          <w:p w14:paraId="399C1B2D" w14:textId="77777777" w:rsidR="0013004C" w:rsidRDefault="00884BF3" w:rsidP="00946F74">
            <w:pPr>
              <w:spacing w:before="120" w:after="0" w:line="240" w:lineRule="auto"/>
              <w:rPr>
                <w:rFonts w:cstheme="minorBidi"/>
              </w:rPr>
            </w:pPr>
            <w:hyperlink r:id="rId72" w:history="1">
              <w:r w:rsidR="00974C75" w:rsidRPr="00B713C5">
                <w:rPr>
                  <w:rStyle w:val="Hyperlink"/>
                </w:rPr>
                <w:t>https://www.oercommons.org/oer</w:t>
              </w:r>
            </w:hyperlink>
            <w:r w:rsidR="00A02873" w:rsidRPr="00B713C5">
              <w:t>.</w:t>
            </w:r>
          </w:p>
          <w:p w14:paraId="6CF99EE2" w14:textId="50C53C03" w:rsidR="00D14C04" w:rsidRPr="00B713C5" w:rsidRDefault="00D14C04" w:rsidP="00B713C5">
            <w:pPr>
              <w:spacing w:before="120" w:after="0" w:line="240" w:lineRule="auto"/>
              <w:rPr>
                <w:rFonts w:cstheme="minorBidi"/>
              </w:rPr>
            </w:pPr>
          </w:p>
        </w:tc>
      </w:tr>
      <w:bookmarkEnd w:id="3"/>
    </w:tbl>
    <w:p w14:paraId="079B4907" w14:textId="195E3EF5" w:rsidR="0013004C" w:rsidRDefault="0013004C" w:rsidP="002E069A">
      <w:pPr>
        <w:rPr>
          <w:lang w:val="en-GB" w:eastAsia="en-GB" w:bidi="ar-SA"/>
        </w:rPr>
      </w:pPr>
    </w:p>
    <w:p w14:paraId="11BD77D6" w14:textId="77777777" w:rsidR="003437C1" w:rsidRDefault="003437C1" w:rsidP="00F65FC4">
      <w:pPr>
        <w:pStyle w:val="Heading1"/>
        <w:keepNext w:val="0"/>
        <w:keepLines w:val="0"/>
        <w:spacing w:before="0" w:line="240" w:lineRule="auto"/>
        <w:rPr>
          <w:rFonts w:eastAsia="Arial" w:cs="Calibri Light"/>
          <w:bCs/>
          <w:color w:val="2F5496" w:themeColor="accent1" w:themeShade="BF"/>
          <w:sz w:val="28"/>
          <w:szCs w:val="28"/>
          <w:lang w:val="en-GB" w:eastAsia="en-GB" w:bidi="ar-SA"/>
        </w:rPr>
      </w:pPr>
    </w:p>
    <w:p w14:paraId="2CAAFEA5" w14:textId="77777777" w:rsidR="003437C1" w:rsidRDefault="003437C1" w:rsidP="00F65FC4">
      <w:pPr>
        <w:pStyle w:val="Heading1"/>
        <w:keepNext w:val="0"/>
        <w:keepLines w:val="0"/>
        <w:spacing w:before="0" w:line="240" w:lineRule="auto"/>
        <w:rPr>
          <w:rFonts w:eastAsia="Arial" w:cs="Calibri Light"/>
          <w:bCs/>
          <w:color w:val="2F5496" w:themeColor="accent1" w:themeShade="BF"/>
          <w:sz w:val="28"/>
          <w:szCs w:val="28"/>
          <w:lang w:val="en-GB" w:eastAsia="en-GB" w:bidi="ar-SA"/>
        </w:rPr>
      </w:pPr>
    </w:p>
    <w:p w14:paraId="36F7D8BB" w14:textId="77777777" w:rsidR="003437C1" w:rsidRDefault="003437C1" w:rsidP="00F65FC4">
      <w:pPr>
        <w:pStyle w:val="Heading1"/>
        <w:keepNext w:val="0"/>
        <w:keepLines w:val="0"/>
        <w:spacing w:before="0" w:line="240" w:lineRule="auto"/>
        <w:rPr>
          <w:rFonts w:eastAsia="Arial" w:cs="Calibri Light"/>
          <w:bCs/>
          <w:color w:val="2F5496" w:themeColor="accent1" w:themeShade="BF"/>
          <w:sz w:val="28"/>
          <w:szCs w:val="28"/>
          <w:lang w:val="en-GB" w:eastAsia="en-GB" w:bidi="ar-SA"/>
        </w:rPr>
      </w:pPr>
    </w:p>
    <w:p w14:paraId="5D426123" w14:textId="77777777" w:rsidR="003437C1" w:rsidRDefault="003437C1" w:rsidP="00F65FC4">
      <w:pPr>
        <w:pStyle w:val="Heading1"/>
        <w:keepNext w:val="0"/>
        <w:keepLines w:val="0"/>
        <w:spacing w:before="0" w:line="240" w:lineRule="auto"/>
        <w:rPr>
          <w:rFonts w:eastAsia="Arial" w:cs="Calibri Light"/>
          <w:bCs/>
          <w:color w:val="2F5496" w:themeColor="accent1" w:themeShade="BF"/>
          <w:sz w:val="28"/>
          <w:szCs w:val="28"/>
          <w:lang w:val="en-GB" w:eastAsia="en-GB" w:bidi="ar-SA"/>
        </w:rPr>
      </w:pPr>
    </w:p>
    <w:p w14:paraId="5695686F" w14:textId="77777777" w:rsidR="003437C1" w:rsidRDefault="003437C1" w:rsidP="00F65FC4">
      <w:pPr>
        <w:pStyle w:val="Heading1"/>
        <w:keepNext w:val="0"/>
        <w:keepLines w:val="0"/>
        <w:spacing w:before="0" w:line="240" w:lineRule="auto"/>
        <w:rPr>
          <w:rFonts w:eastAsia="Arial" w:cs="Calibri Light"/>
          <w:bCs/>
          <w:color w:val="2F5496" w:themeColor="accent1" w:themeShade="BF"/>
          <w:sz w:val="28"/>
          <w:szCs w:val="28"/>
          <w:lang w:val="en-GB" w:eastAsia="en-GB" w:bidi="ar-SA"/>
        </w:rPr>
      </w:pPr>
    </w:p>
    <w:p w14:paraId="3CD459AB" w14:textId="1A05DD58" w:rsidR="003437C1" w:rsidRPr="003437C1" w:rsidRDefault="003437C1" w:rsidP="00F65FC4">
      <w:pPr>
        <w:pStyle w:val="Heading1"/>
        <w:keepNext w:val="0"/>
        <w:keepLines w:val="0"/>
        <w:spacing w:before="0" w:line="240" w:lineRule="auto"/>
        <w:rPr>
          <w:rFonts w:eastAsia="Arial" w:cs="Myanmar Text"/>
          <w:bCs/>
          <w:color w:val="2F5496" w:themeColor="accent1" w:themeShade="BF"/>
          <w:sz w:val="28"/>
          <w:szCs w:val="28"/>
          <w:lang w:val="en-GB" w:eastAsia="en-GB"/>
        </w:rPr>
      </w:pPr>
      <w:r>
        <w:rPr>
          <w:rFonts w:eastAsia="Arial" w:cs="Myanmar Text" w:hint="cs"/>
          <w:bCs/>
          <w:color w:val="2F5496" w:themeColor="accent1" w:themeShade="BF"/>
          <w:sz w:val="28"/>
          <w:szCs w:val="28"/>
          <w:cs/>
          <w:lang w:val="en-GB" w:eastAsia="en-GB"/>
        </w:rPr>
        <w:t>၄.၄.၂  ပွင့်လင်းပညာရေးအရင်းအမြစ်များကိုဖော်ထုတ်ခြင်း</w:t>
      </w:r>
    </w:p>
    <w:p w14:paraId="75E839FC" w14:textId="2AA78C04" w:rsidR="00387815" w:rsidRPr="00B713C5" w:rsidRDefault="003437C1" w:rsidP="00B713C5">
      <w:pPr>
        <w:spacing w:before="120" w:after="0" w:line="240" w:lineRule="auto"/>
        <w:rPr>
          <w:rFonts w:ascii="Myanmar Text" w:hAnsi="Myanmar Text" w:cs="Myanmar Text"/>
          <w:b/>
        </w:rPr>
      </w:pPr>
      <w:r w:rsidRPr="00B713C5">
        <w:rPr>
          <w:rFonts w:ascii="Myanmar Text" w:hAnsi="Myanmar Text" w:cs="Myanmar Text"/>
          <w:b/>
          <w:cs/>
        </w:rPr>
        <w:t>၂၀ မိနစ်</w:t>
      </w:r>
    </w:p>
    <w:p w14:paraId="706701B0" w14:textId="7B626167" w:rsidR="005A6414" w:rsidRPr="00B713C5" w:rsidRDefault="005A6414" w:rsidP="00B713C5">
      <w:pPr>
        <w:spacing w:before="120" w:after="0" w:line="240" w:lineRule="auto"/>
        <w:rPr>
          <w:rFonts w:ascii="Myanmar Text" w:hAnsi="Myanmar Text" w:cs="Myanmar Text"/>
          <w:b/>
        </w:rPr>
      </w:pPr>
      <w:r w:rsidRPr="00B713C5">
        <w:rPr>
          <w:rFonts w:ascii="Myanmar Text" w:hAnsi="Myanmar Text" w:cs="Myanmar Text"/>
          <w:b/>
          <w:cs/>
        </w:rPr>
        <w:t>ဤယူနစ်တစ်လျှောက် မူပိုင်ခွင့်ကန့်သတ်ချက်များ ဖော်ထုတ်ရန်နှင့် နားလည်ရန် တစ်ခါတစ်ရံ ခက်ခဲနိုင်ကြောင်း တွေ့ခဲ့ပြီ။ ယခုနောက်ဆုံးလုပ်‌ဆောင်ချက်တွင် ရွေးချယ်ထားသည့် ၀က်ဘဆိုက်အချို့ကို စူးစမ်းပြီး မူပိုင်ခွင့်</w:t>
      </w:r>
      <w:r w:rsidR="00AB79A8">
        <w:rPr>
          <w:rFonts w:ascii="Myanmar Text" w:hAnsi="Myanmar Text" w:cs="Myanmar Text" w:hint="cs"/>
          <w:b/>
          <w:cs/>
        </w:rPr>
        <w:t xml:space="preserve"> </w:t>
      </w:r>
      <w:r w:rsidRPr="00B713C5">
        <w:rPr>
          <w:rFonts w:ascii="Myanmar Text" w:hAnsi="Myanmar Text" w:cs="Myanmar Text"/>
          <w:b/>
          <w:cs/>
        </w:rPr>
        <w:t>ဥပဒေနှင့်အညီ မည်သည့်၀က်ဘဆိုက်</w:t>
      </w:r>
      <w:r w:rsidR="00AB79A8">
        <w:rPr>
          <w:rFonts w:ascii="Myanmar Text" w:hAnsi="Myanmar Text" w:cs="Myanmar Text" w:hint="cs"/>
          <w:b/>
          <w:cs/>
        </w:rPr>
        <w:t>များ</w:t>
      </w:r>
      <w:r w:rsidRPr="00B713C5">
        <w:rPr>
          <w:rFonts w:ascii="Myanmar Text" w:hAnsi="Myanmar Text" w:cs="Myanmar Text"/>
          <w:b/>
          <w:cs/>
        </w:rPr>
        <w:t>ကိုသုံးရန် အသင့်တော်ဆုံးဖြစ်ကြောင်း ဖော်ထုတ်ပါမည်။</w:t>
      </w:r>
    </w:p>
    <w:p w14:paraId="75CE9E49" w14:textId="2285F643" w:rsidR="009C40C5" w:rsidRPr="00BF4202" w:rsidRDefault="005A6414" w:rsidP="00B713C5">
      <w:pPr>
        <w:spacing w:before="120" w:after="0" w:line="240" w:lineRule="auto"/>
        <w:rPr>
          <w:rStyle w:val="SubtleEmphasis"/>
          <w:rFonts w:cstheme="minorBidi"/>
          <w:i w:val="0"/>
          <w:iCs w:val="0"/>
          <w:sz w:val="24"/>
          <w:szCs w:val="24"/>
        </w:rPr>
      </w:pPr>
      <w:r w:rsidRPr="00AB79A8">
        <w:rPr>
          <w:rStyle w:val="SubtleEmphasis"/>
          <w:rFonts w:cstheme="minorBidi"/>
          <w:i w:val="0"/>
          <w:iCs w:val="0"/>
          <w:sz w:val="24"/>
          <w:szCs w:val="24"/>
          <w:cs/>
        </w:rPr>
        <w:t>တွေးတောပါ</w:t>
      </w:r>
      <w:r w:rsidR="00AB79A8">
        <w:rPr>
          <w:rStyle w:val="SubtleEmphasis"/>
          <w:rFonts w:cstheme="minorBidi" w:hint="cs"/>
          <w:i w:val="0"/>
          <w:iCs w:val="0"/>
          <w:cs/>
        </w:rPr>
        <w:t xml:space="preserve"> </w:t>
      </w:r>
      <w:r w:rsidRPr="00B713C5">
        <w:rPr>
          <w:rStyle w:val="SubtleEmphasis"/>
          <w:rFonts w:cstheme="minorBidi"/>
          <w:i w:val="0"/>
          <w:iCs w:val="0"/>
          <w:cs/>
        </w:rPr>
        <w:t xml:space="preserve">- </w:t>
      </w:r>
      <w:r w:rsidRPr="00B713C5">
        <w:rPr>
          <w:rFonts w:ascii="Myanmar Text" w:hAnsi="Myanmar Text" w:cs="Myanmar Text"/>
          <w:b/>
          <w:cs/>
        </w:rPr>
        <w:t>ဤ၀က်ဘဆိုက်များကိုစူးစမ်း</w:t>
      </w:r>
      <w:r w:rsidR="00AB79A8">
        <w:rPr>
          <w:rFonts w:ascii="Myanmar Text" w:hAnsi="Myanmar Text" w:cs="Myanmar Text" w:hint="cs"/>
          <w:b/>
          <w:cs/>
        </w:rPr>
        <w:t>လေ့လာ</w:t>
      </w:r>
      <w:r w:rsidRPr="00B713C5">
        <w:rPr>
          <w:rFonts w:ascii="Myanmar Text" w:hAnsi="Myanmar Text" w:cs="Myanmar Text"/>
          <w:b/>
          <w:cs/>
        </w:rPr>
        <w:t>ပါ။</w:t>
      </w:r>
      <w:r w:rsidR="00AB79A8">
        <w:rPr>
          <w:rFonts w:ascii="Myanmar Text" w:hAnsi="Myanmar Text" w:cs="Myanmar Text" w:hint="cs"/>
          <w:b/>
          <w:cs/>
        </w:rPr>
        <w:t xml:space="preserve"> မည်သည့်</w:t>
      </w:r>
      <w:r w:rsidRPr="00B713C5">
        <w:rPr>
          <w:rFonts w:ascii="Myanmar Text" w:hAnsi="Myanmar Text" w:cs="Myanmar Text"/>
          <w:b/>
          <w:cs/>
        </w:rPr>
        <w:t xml:space="preserve">၀က်ဘဆိုက်က </w:t>
      </w:r>
      <w:r w:rsidR="00466484" w:rsidRPr="00B713C5">
        <w:rPr>
          <w:rFonts w:ascii="Myanmar Text" w:hAnsi="Myanmar Text" w:cs="Myanmar Text"/>
          <w:b/>
          <w:cs/>
        </w:rPr>
        <w:t xml:space="preserve">မူပိုင်ခွင့် </w:t>
      </w:r>
      <w:r w:rsidRPr="00B713C5">
        <w:rPr>
          <w:rFonts w:ascii="Myanmar Text" w:hAnsi="Myanmar Text" w:cs="Myanmar Text"/>
          <w:b/>
          <w:cs/>
        </w:rPr>
        <w:t>ဥပဒေနှင့်အညီ</w:t>
      </w:r>
      <w:r w:rsidR="003879D3">
        <w:rPr>
          <w:rFonts w:ascii="Myanmar Text" w:hAnsi="Myanmar Text" w:cs="Myanmar Text" w:hint="cs"/>
          <w:b/>
          <w:cs/>
        </w:rPr>
        <w:t xml:space="preserve"> </w:t>
      </w:r>
      <w:r w:rsidRPr="00B713C5">
        <w:rPr>
          <w:rFonts w:ascii="Myanmar Text" w:hAnsi="Myanmar Text" w:cs="Myanmar Text"/>
          <w:b/>
          <w:cs/>
        </w:rPr>
        <w:t xml:space="preserve">လိုက်နာရန်လွယ်ကူပါမည်နည်း။ </w:t>
      </w:r>
      <w:r w:rsidR="00466484" w:rsidRPr="00B713C5">
        <w:rPr>
          <w:rFonts w:ascii="Myanmar Text" w:hAnsi="Myanmar Text" w:cs="Myanmar Text"/>
          <w:b/>
          <w:cs/>
        </w:rPr>
        <w:t>အသုံး၀င်သည့် ၀က</w:t>
      </w:r>
      <w:r w:rsidR="00A91091" w:rsidRPr="00B713C5">
        <w:rPr>
          <w:rFonts w:ascii="Myanmar Text" w:hAnsi="Myanmar Text" w:cs="Myanmar Text"/>
          <w:b/>
          <w:cs/>
        </w:rPr>
        <w:t>်ဘဆိုက်</w:t>
      </w:r>
      <w:r w:rsidR="00AB79A8">
        <w:rPr>
          <w:rFonts w:ascii="Myanmar Text" w:hAnsi="Myanmar Text" w:cs="Myanmar Text" w:hint="cs"/>
          <w:b/>
          <w:cs/>
        </w:rPr>
        <w:t>များ</w:t>
      </w:r>
      <w:r w:rsidR="00A91091" w:rsidRPr="00B713C5">
        <w:rPr>
          <w:rFonts w:ascii="Myanmar Text" w:hAnsi="Myanmar Text" w:cs="Myanmar Text"/>
          <w:b/>
          <w:cs/>
        </w:rPr>
        <w:t>ရှိလျှင် မှတ်စုရေးထားပါ။</w:t>
      </w:r>
    </w:p>
    <w:p w14:paraId="2F649231" w14:textId="327ECB6D" w:rsidR="009C40C5" w:rsidRPr="00BF4202" w:rsidRDefault="00AB79A8" w:rsidP="00A02873">
      <w:pPr>
        <w:rPr>
          <w:rStyle w:val="SubtleEmphasis"/>
          <w:i w:val="0"/>
          <w:iCs w:val="0"/>
          <w:sz w:val="26"/>
          <w:szCs w:val="26"/>
        </w:rPr>
      </w:pPr>
      <w:r w:rsidRPr="00B713C5">
        <w:rPr>
          <w:rStyle w:val="SubtleEmphasis"/>
          <w:i w:val="0"/>
          <w:iCs w:val="0"/>
          <w:noProof/>
        </w:rPr>
        <mc:AlternateContent>
          <mc:Choice Requires="wps">
            <w:drawing>
              <wp:anchor distT="45720" distB="45720" distL="114300" distR="114300" simplePos="0" relativeHeight="251734016" behindDoc="0" locked="0" layoutInCell="1" allowOverlap="1" wp14:anchorId="70625048" wp14:editId="60111D90">
                <wp:simplePos x="0" y="0"/>
                <wp:positionH relativeFrom="column">
                  <wp:posOffset>182543</wp:posOffset>
                </wp:positionH>
                <wp:positionV relativeFrom="paragraph">
                  <wp:posOffset>2590202</wp:posOffset>
                </wp:positionV>
                <wp:extent cx="5781675" cy="977900"/>
                <wp:effectExtent l="0" t="0" r="28575" b="12700"/>
                <wp:wrapSquare wrapText="bothSides"/>
                <wp:docPr id="19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81675" cy="977900"/>
                        </a:xfrm>
                        <a:prstGeom prst="rect">
                          <a:avLst/>
                        </a:prstGeom>
                        <a:solidFill>
                          <a:schemeClr val="accent1">
                            <a:lumMod val="20000"/>
                            <a:lumOff val="80000"/>
                          </a:schemeClr>
                        </a:solidFill>
                        <a:ln w="9525">
                          <a:solidFill>
                            <a:srgbClr val="000000"/>
                          </a:solidFill>
                          <a:miter lim="800000"/>
                          <a:headEnd/>
                          <a:tailEnd/>
                        </a:ln>
                      </wps:spPr>
                      <wps:txbx>
                        <w:txbxContent>
                          <w:p w14:paraId="6EA8340D" w14:textId="77777777" w:rsidR="00A05AF9" w:rsidRDefault="00A05AF9" w:rsidP="000D777A">
                            <w:pPr>
                              <w:rPr>
                                <w:rFonts w:asciiTheme="majorHAnsi" w:eastAsiaTheme="majorEastAsia" w:hAnsiTheme="majorHAnsi" w:cstheme="majorBidi"/>
                                <w:color w:val="1F3763" w:themeColor="accent1" w:themeShade="7F"/>
                                <w:sz w:val="26"/>
                              </w:rPr>
                            </w:pPr>
                            <w:r>
                              <w:rPr>
                                <w:rFonts w:asciiTheme="majorHAnsi" w:eastAsiaTheme="majorEastAsia" w:hAnsiTheme="majorHAnsi" w:cstheme="majorBidi" w:hint="cs"/>
                                <w:color w:val="1F3763" w:themeColor="accent1" w:themeShade="7F"/>
                                <w:sz w:val="28"/>
                                <w:szCs w:val="24"/>
                                <w:cs/>
                              </w:rPr>
                              <w:t>စာအုပ်</w:t>
                            </w:r>
                            <w:r w:rsidRPr="00A91091">
                              <w:rPr>
                                <w:rFonts w:asciiTheme="majorHAnsi" w:eastAsiaTheme="majorEastAsia" w:hAnsiTheme="majorHAnsi" w:cstheme="majorBidi" w:hint="cs"/>
                                <w:color w:val="1F3763" w:themeColor="accent1" w:themeShade="7F"/>
                                <w:sz w:val="26"/>
                                <w:cs/>
                              </w:rPr>
                              <w:t>အတွက်၀က်ဘဆိုက်များ</w:t>
                            </w:r>
                          </w:p>
                          <w:p w14:paraId="066EB83B" w14:textId="45E1D068" w:rsidR="00A05AF9" w:rsidRPr="00A91091" w:rsidRDefault="00A05AF9" w:rsidP="000D777A">
                            <w:pPr>
                              <w:rPr>
                                <w:rFonts w:asciiTheme="majorHAnsi" w:eastAsiaTheme="majorEastAsia" w:hAnsiTheme="majorHAnsi" w:cstheme="majorBidi"/>
                                <w:color w:val="1F3763" w:themeColor="accent1" w:themeShade="7F"/>
                                <w:sz w:val="26"/>
                              </w:rPr>
                            </w:pPr>
                            <w:r>
                              <w:rPr>
                                <w:lang w:val="en-GB"/>
                              </w:rPr>
                              <w:t>Option 1:</w:t>
                            </w:r>
                            <w:r w:rsidRPr="000D777A">
                              <w:t xml:space="preserve"> </w:t>
                            </w:r>
                            <w:hyperlink r:id="rId73" w:history="1">
                              <w:r w:rsidRPr="001C02D0">
                                <w:rPr>
                                  <w:rStyle w:val="Hyperlink"/>
                                  <w:lang w:val="en-GB"/>
                                </w:rPr>
                                <w:t>http://libgen.rs/</w:t>
                              </w:r>
                            </w:hyperlink>
                            <w:r>
                              <w:rPr>
                                <w:lang w:val="en-GB"/>
                              </w:rPr>
                              <w:t xml:space="preserve"> </w:t>
                            </w:r>
                          </w:p>
                          <w:p w14:paraId="609E5E43" w14:textId="46F03A4E" w:rsidR="00A05AF9" w:rsidRPr="000D777A" w:rsidRDefault="00A05AF9" w:rsidP="000D777A">
                            <w:pPr>
                              <w:rPr>
                                <w:lang w:val="en-GB"/>
                              </w:rPr>
                            </w:pPr>
                            <w:r>
                              <w:rPr>
                                <w:lang w:val="en-GB"/>
                              </w:rPr>
                              <w:t>Option 2:</w:t>
                            </w:r>
                            <w:r w:rsidRPr="00290767">
                              <w:t xml:space="preserve"> </w:t>
                            </w:r>
                            <w:hyperlink r:id="rId74" w:history="1">
                              <w:r w:rsidRPr="001C02D0">
                                <w:rPr>
                                  <w:rStyle w:val="Hyperlink"/>
                                  <w:lang w:val="en-GB"/>
                                </w:rPr>
                                <w:t>https://www.gutenberg.org/</w:t>
                              </w:r>
                            </w:hyperlink>
                            <w:r>
                              <w:rPr>
                                <w:lang w:val="en-GB"/>
                              </w:rPr>
                              <w:t xml:space="preserve"> </w:t>
                            </w:r>
                          </w:p>
                          <w:p w14:paraId="5A7A6A5D" w14:textId="4A1AA50B" w:rsidR="00A05AF9" w:rsidRDefault="00A05AF9" w:rsidP="009C40C5"/>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0625048" id="_x0000_s1045" type="#_x0000_t202" style="position:absolute;margin-left:14.35pt;margin-top:203.95pt;width:455.25pt;height:77pt;z-index:2517340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574zSAIAAIwEAAAOAAAAZHJzL2Uyb0RvYy54bWysVNtu2zAMfR+wfxD0vjjJkiYx4hRdug4D&#10;ugvQ7gNoWY6FSaInKbG7rx8lJ1myvQ17ESSSPjzkIb2+7Y1mB+m8QlvwyWjMmbQCK2V3Bf/2/PBm&#10;yZkPYCvQaGXBX6Tnt5vXr9Zdm8spNqgr6RiBWJ93bcGbENo8y7xopAE/wlZactboDAR6ul1WOegI&#10;3ehsOh7fZB26qnUopPdkvR+cfJPw61qK8KWuvQxMF5y4hXS6dJbxzDZryHcO2kaJIw34BxYGlKWk&#10;Z6h7CMD2Tv0FZZRw6LEOI4Emw7pWQqYaqJrJ+I9qnhpoZaqFmuPbc5v8/4MVnw9fHVMVabd6y5kF&#10;QyI9yz6wd9izaexP1/qcwp5aCgw9mSk21erbRxTfPbO4bcDu5J1z2DUSKuI3iV9mF58OOD6ClN0n&#10;rCgN7AMmoL52JjaP2sEInXR6OWsTqQgyzhfLyc1izpkg32qxWI2TeBnkp69b58MHiYbFS8EdaZ/Q&#10;4fDoQ2QD+SkkJvOoVfWgtE6POG9yqx07AE0KCCFtGKrUe0N0BztN3JAWcjLTZA3m5clMKdLkRqSU&#10;8CqJtqwj7vPpfGjfFQG3K8/pI9y5vCsIowKti1am4CnpcYBj09/bKg1zAKWHO7HR9qhCbPwgQejL&#10;/ij4Sd0SqxfSxeGwHrTOdGnQ/eSso9UouP+xByc50x8tabuazGZxl9JjNl9M6eEuPeWlB6wgqIIH&#10;zobrNqT9i223eEczUKskTxyWgcmRM418auJxPeNOXb5T1O+fyOYXAAAA//8DAFBLAwQUAAYACAAA&#10;ACEAsr413eAAAAAKAQAADwAAAGRycy9kb3ducmV2LnhtbEyPQU+DQBCF7yb+h82YeLNLqZaCDI0x&#10;ofFiquDF25adApGdJey2xX/vetLj5H1575t8O5tBnGlyvWWE5SICQdxY3XOL8FGXdxsQzivWarBM&#10;CN/kYFtcX+Uq0/bC73SufCtCCbtMIXTej5mUrunIKLewI3HIjnYyyodzaqWe1CWUm0HGUbSWRvUc&#10;Fjo10nNHzVd1Mgi7t/LVrj6rZHA79m051vvjS414ezM/PYLwNPs/GH71gzoUwelgT6ydGBDiTRJI&#10;hPsoSUEEIF2lMYgDwsN6mYIscvn/heIHAAD//wMAUEsBAi0AFAAGAAgAAAAhALaDOJL+AAAA4QEA&#10;ABMAAAAAAAAAAAAAAAAAAAAAAFtDb250ZW50X1R5cGVzXS54bWxQSwECLQAUAAYACAAAACEAOP0h&#10;/9YAAACUAQAACwAAAAAAAAAAAAAAAAAvAQAAX3JlbHMvLnJlbHNQSwECLQAUAAYACAAAACEAUue+&#10;M0gCAACMBAAADgAAAAAAAAAAAAAAAAAuAgAAZHJzL2Uyb0RvYy54bWxQSwECLQAUAAYACAAAACEA&#10;sr413eAAAAAKAQAADwAAAAAAAAAAAAAAAACiBAAAZHJzL2Rvd25yZXYueG1sUEsFBgAAAAAEAAQA&#10;8wAAAK8FAAAAAA==&#10;" fillcolor="#d9e2f3 [660]">
                <v:textbox>
                  <w:txbxContent>
                    <w:p w14:paraId="6EA8340D" w14:textId="77777777" w:rsidR="00A05AF9" w:rsidRDefault="00A05AF9" w:rsidP="000D777A">
                      <w:pPr>
                        <w:rPr>
                          <w:rFonts w:asciiTheme="majorHAnsi" w:eastAsiaTheme="majorEastAsia" w:hAnsiTheme="majorHAnsi" w:cstheme="majorBidi"/>
                          <w:color w:val="1F3763" w:themeColor="accent1" w:themeShade="7F"/>
                          <w:sz w:val="26"/>
                        </w:rPr>
                      </w:pPr>
                      <w:r>
                        <w:rPr>
                          <w:rFonts w:asciiTheme="majorHAnsi" w:eastAsiaTheme="majorEastAsia" w:hAnsiTheme="majorHAnsi" w:cstheme="majorBidi" w:hint="cs"/>
                          <w:color w:val="1F3763" w:themeColor="accent1" w:themeShade="7F"/>
                          <w:sz w:val="28"/>
                          <w:szCs w:val="24"/>
                          <w:cs/>
                        </w:rPr>
                        <w:t>စာအုပ်</w:t>
                      </w:r>
                      <w:r w:rsidRPr="00A91091">
                        <w:rPr>
                          <w:rFonts w:asciiTheme="majorHAnsi" w:eastAsiaTheme="majorEastAsia" w:hAnsiTheme="majorHAnsi" w:cstheme="majorBidi" w:hint="cs"/>
                          <w:color w:val="1F3763" w:themeColor="accent1" w:themeShade="7F"/>
                          <w:sz w:val="26"/>
                          <w:cs/>
                        </w:rPr>
                        <w:t>အတွက်၀က်ဘဆိုက်များ</w:t>
                      </w:r>
                    </w:p>
                    <w:p w14:paraId="066EB83B" w14:textId="45E1D068" w:rsidR="00A05AF9" w:rsidRPr="00A91091" w:rsidRDefault="00A05AF9" w:rsidP="000D777A">
                      <w:pPr>
                        <w:rPr>
                          <w:rFonts w:asciiTheme="majorHAnsi" w:eastAsiaTheme="majorEastAsia" w:hAnsiTheme="majorHAnsi" w:cstheme="majorBidi"/>
                          <w:color w:val="1F3763" w:themeColor="accent1" w:themeShade="7F"/>
                          <w:sz w:val="26"/>
                        </w:rPr>
                      </w:pPr>
                      <w:r>
                        <w:rPr>
                          <w:lang w:val="en-GB"/>
                        </w:rPr>
                        <w:t>Option 1:</w:t>
                      </w:r>
                      <w:r w:rsidRPr="000D777A">
                        <w:t xml:space="preserve"> </w:t>
                      </w:r>
                      <w:hyperlink r:id="rId75" w:history="1">
                        <w:r w:rsidRPr="001C02D0">
                          <w:rPr>
                            <w:rStyle w:val="Hyperlink"/>
                            <w:lang w:val="en-GB"/>
                          </w:rPr>
                          <w:t>http://libgen.rs/</w:t>
                        </w:r>
                      </w:hyperlink>
                      <w:r>
                        <w:rPr>
                          <w:lang w:val="en-GB"/>
                        </w:rPr>
                        <w:t xml:space="preserve"> </w:t>
                      </w:r>
                    </w:p>
                    <w:p w14:paraId="609E5E43" w14:textId="46F03A4E" w:rsidR="00A05AF9" w:rsidRPr="000D777A" w:rsidRDefault="00A05AF9" w:rsidP="000D777A">
                      <w:pPr>
                        <w:rPr>
                          <w:lang w:val="en-GB"/>
                        </w:rPr>
                      </w:pPr>
                      <w:r>
                        <w:rPr>
                          <w:lang w:val="en-GB"/>
                        </w:rPr>
                        <w:t>Option 2:</w:t>
                      </w:r>
                      <w:r w:rsidRPr="00290767">
                        <w:t xml:space="preserve"> </w:t>
                      </w:r>
                      <w:hyperlink r:id="rId76" w:history="1">
                        <w:r w:rsidRPr="001C02D0">
                          <w:rPr>
                            <w:rStyle w:val="Hyperlink"/>
                            <w:lang w:val="en-GB"/>
                          </w:rPr>
                          <w:t>https://www.gutenberg.org/</w:t>
                        </w:r>
                      </w:hyperlink>
                      <w:r>
                        <w:rPr>
                          <w:lang w:val="en-GB"/>
                        </w:rPr>
                        <w:t xml:space="preserve"> </w:t>
                      </w:r>
                    </w:p>
                    <w:p w14:paraId="5A7A6A5D" w14:textId="4A1AA50B" w:rsidR="00A05AF9" w:rsidRDefault="00A05AF9" w:rsidP="009C40C5"/>
                  </w:txbxContent>
                </v:textbox>
                <w10:wrap type="square"/>
              </v:shape>
            </w:pict>
          </mc:Fallback>
        </mc:AlternateContent>
      </w:r>
      <w:r w:rsidRPr="00B713C5">
        <w:rPr>
          <w:rStyle w:val="SubtleEmphasis"/>
          <w:i w:val="0"/>
          <w:iCs w:val="0"/>
          <w:noProof/>
        </w:rPr>
        <mc:AlternateContent>
          <mc:Choice Requires="wps">
            <w:drawing>
              <wp:anchor distT="45720" distB="45720" distL="114300" distR="114300" simplePos="0" relativeHeight="251736064" behindDoc="0" locked="0" layoutInCell="1" allowOverlap="1" wp14:anchorId="0A83069A" wp14:editId="1721380A">
                <wp:simplePos x="0" y="0"/>
                <wp:positionH relativeFrom="column">
                  <wp:posOffset>184971</wp:posOffset>
                </wp:positionH>
                <wp:positionV relativeFrom="paragraph">
                  <wp:posOffset>3824082</wp:posOffset>
                </wp:positionV>
                <wp:extent cx="5781675" cy="942975"/>
                <wp:effectExtent l="0" t="0" r="28575" b="28575"/>
                <wp:wrapSquare wrapText="bothSides"/>
                <wp:docPr id="19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81675" cy="942975"/>
                        </a:xfrm>
                        <a:prstGeom prst="rect">
                          <a:avLst/>
                        </a:prstGeom>
                        <a:solidFill>
                          <a:schemeClr val="accent1">
                            <a:lumMod val="20000"/>
                            <a:lumOff val="80000"/>
                          </a:schemeClr>
                        </a:solidFill>
                        <a:ln w="9525">
                          <a:solidFill>
                            <a:srgbClr val="000000"/>
                          </a:solidFill>
                          <a:miter lim="800000"/>
                          <a:headEnd/>
                          <a:tailEnd/>
                        </a:ln>
                      </wps:spPr>
                      <wps:txbx>
                        <w:txbxContent>
                          <w:p w14:paraId="58116DD5" w14:textId="77B56561" w:rsidR="00A05AF9" w:rsidRPr="00A91091" w:rsidRDefault="00A05AF9" w:rsidP="00A91091">
                            <w:pPr>
                              <w:rPr>
                                <w:rFonts w:asciiTheme="majorHAnsi" w:eastAsiaTheme="majorEastAsia" w:hAnsiTheme="majorHAnsi" w:cstheme="majorBidi"/>
                                <w:color w:val="1F3763" w:themeColor="accent1" w:themeShade="7F"/>
                                <w:sz w:val="26"/>
                              </w:rPr>
                            </w:pPr>
                            <w:r>
                              <w:rPr>
                                <w:rFonts w:asciiTheme="majorHAnsi" w:eastAsiaTheme="majorEastAsia" w:hAnsiTheme="majorHAnsi" w:cstheme="majorBidi" w:hint="cs"/>
                                <w:color w:val="1F3763" w:themeColor="accent1" w:themeShade="7F"/>
                                <w:sz w:val="26"/>
                                <w:cs/>
                              </w:rPr>
                              <w:t>ဗီဒီယို</w:t>
                            </w:r>
                            <w:r w:rsidRPr="00A91091">
                              <w:rPr>
                                <w:rFonts w:asciiTheme="majorHAnsi" w:eastAsiaTheme="majorEastAsia" w:hAnsiTheme="majorHAnsi" w:cstheme="majorBidi" w:hint="cs"/>
                                <w:color w:val="1F3763" w:themeColor="accent1" w:themeShade="7F"/>
                                <w:sz w:val="26"/>
                                <w:cs/>
                              </w:rPr>
                              <w:t>အတွက်၀က်ဘဆိုက်များ</w:t>
                            </w:r>
                          </w:p>
                          <w:p w14:paraId="2CB955F4" w14:textId="2CE27E8C" w:rsidR="00A05AF9" w:rsidRDefault="00A05AF9" w:rsidP="000D777A">
                            <w:pPr>
                              <w:rPr>
                                <w:lang w:val="en-GB"/>
                              </w:rPr>
                            </w:pPr>
                            <w:r>
                              <w:rPr>
                                <w:lang w:val="en-GB"/>
                              </w:rPr>
                              <w:t xml:space="preserve">Option 1: </w:t>
                            </w:r>
                            <w:hyperlink r:id="rId77" w:history="1">
                              <w:r w:rsidRPr="001C02D0">
                                <w:rPr>
                                  <w:rStyle w:val="Hyperlink"/>
                                  <w:lang w:val="en-GB"/>
                                </w:rPr>
                                <w:t>https://www.youtube.com</w:t>
                              </w:r>
                            </w:hyperlink>
                            <w:r>
                              <w:rPr>
                                <w:lang w:val="en-GB"/>
                              </w:rPr>
                              <w:t xml:space="preserve"> </w:t>
                            </w:r>
                          </w:p>
                          <w:p w14:paraId="5D232D82" w14:textId="2E773A7B" w:rsidR="00A05AF9" w:rsidRPr="000D777A" w:rsidRDefault="00A05AF9" w:rsidP="000D777A">
                            <w:pPr>
                              <w:rPr>
                                <w:lang w:val="en-GB"/>
                              </w:rPr>
                            </w:pPr>
                            <w:r>
                              <w:rPr>
                                <w:lang w:val="en-GB"/>
                              </w:rPr>
                              <w:t xml:space="preserve">Option 2: </w:t>
                            </w:r>
                            <w:hyperlink r:id="rId78" w:history="1">
                              <w:r w:rsidRPr="001C02D0">
                                <w:rPr>
                                  <w:rStyle w:val="Hyperlink"/>
                                  <w:lang w:val="en-GB"/>
                                </w:rPr>
                                <w:t>https://www.ted.com</w:t>
                              </w:r>
                            </w:hyperlink>
                            <w:r>
                              <w:rPr>
                                <w:lang w:val="en-GB"/>
                              </w:rPr>
                              <w:t xml:space="preserve"> </w:t>
                            </w:r>
                          </w:p>
                          <w:p w14:paraId="1C7C4062" w14:textId="3712E785" w:rsidR="00A05AF9" w:rsidRDefault="00A05AF9" w:rsidP="009C40C5"/>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A83069A" id="_x0000_s1046" type="#_x0000_t202" style="position:absolute;margin-left:14.55pt;margin-top:301.1pt;width:455.25pt;height:74.25pt;z-index:2517360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wsHTRwIAAIwEAAAOAAAAZHJzL2Uyb0RvYy54bWysVNtu2zAMfR+wfxD0vjgxkiYx4hRdug4D&#10;ugvQ7gNkWY6FSaImKbGzrx8lO2m6vQ17MSiKOjzkIb257bUiR+G8BFPS2WRKiTAcamn2Jf3+/PBu&#10;RYkPzNRMgRElPQlPb7dv32w6W4gcWlC1cARBjC86W9I2BFtkmeet0MxPwAqDlw04zQIe3T6rHesQ&#10;Xassn05vsg5cbR1w4T1674dLuk34TSN4+No0XgSiSorcQvq69K3iN9tuWLF3zLaSjzTYP7DQTBpM&#10;eoG6Z4GRg5N/QWnJHXhowoSDzqBpJBepBqxmNv2jmqeWWZFqweZ4e2mT/3+w/MvxmyOyRu3Wc0oM&#10;0yjSs+gDeQ89yWN/OusLDHuyGBh6dGNsqtXbR+A/PDGwa5nZizvnoGsFq5HfLL7Mrp4OOD6CVN1n&#10;qDENOwRIQH3jdGwetoMgOup0umgTqXB0Lpar2c1yQQnHu/U8X6MdU7Di/No6Hz4K0CQaJXWofUJn&#10;x0cfhtBzSEzmQcn6QSqVDnHexE45cmQ4KYxzYcJQpTpopDv4ceKm48ygGydrcK/ObmSTJjciJW6v&#10;kihDOuS+yBdD+14RcPvqkj7CDXki4HWYlgHXRUld0pR0JBOb/sHUWCQrApNqsPGxMqMKsfGDBKGv&#10;+iR4nh5HiSqoT6iLg2E9cJ3RaMH9oqTD1Sip/3lgTlCiPhnUdj2bz+MupcN8sUQg4q5vqusbZjhC&#10;lTRQMpi7kPYvcjVwhzPQyCTPC5ORM458auK4nnGnrs8p6uUnsv0NAAD//wMAUEsDBBQABgAIAAAA&#10;IQBDyAwY4AAAAAoBAAAPAAAAZHJzL2Rvd25yZXYueG1sTI/BTsMwEETvSPyDtUjcqN1UJCRkUyGk&#10;VFwQJeHCzY3dJMJeR7Hbhr/HnOC4mqeZt+V2sYad9exHRwjrlQCmqXNqpB7ho63vHoD5IElJ40gj&#10;fGsP2+r6qpSFchd61+cm9CyWkC8kwhDCVHDuu0Fb6Vdu0hSzo5utDPGce65meYnl1vBEiJRbOVJc&#10;GOSknwfdfTUni7Db169u89lkxu8o9PXUvh1fWsTbm+XpEVjQS/iD4Vc/qkMVnQ7uRMozg5Dk60gi&#10;pCJJgEUg3+QpsANCdi8y4FXJ/79Q/QAAAP//AwBQSwECLQAUAAYACAAAACEAtoM4kv4AAADhAQAA&#10;EwAAAAAAAAAAAAAAAAAAAAAAW0NvbnRlbnRfVHlwZXNdLnhtbFBLAQItABQABgAIAAAAIQA4/SH/&#10;1gAAAJQBAAALAAAAAAAAAAAAAAAAAC8BAABfcmVscy8ucmVsc1BLAQItABQABgAIAAAAIQAZwsHT&#10;RwIAAIwEAAAOAAAAAAAAAAAAAAAAAC4CAABkcnMvZTJvRG9jLnhtbFBLAQItABQABgAIAAAAIQBD&#10;yAwY4AAAAAoBAAAPAAAAAAAAAAAAAAAAAKEEAABkcnMvZG93bnJldi54bWxQSwUGAAAAAAQABADz&#10;AAAArgUAAAAA&#10;" fillcolor="#d9e2f3 [660]">
                <v:textbox>
                  <w:txbxContent>
                    <w:p w14:paraId="58116DD5" w14:textId="77B56561" w:rsidR="00A05AF9" w:rsidRPr="00A91091" w:rsidRDefault="00A05AF9" w:rsidP="00A91091">
                      <w:pPr>
                        <w:rPr>
                          <w:rFonts w:asciiTheme="majorHAnsi" w:eastAsiaTheme="majorEastAsia" w:hAnsiTheme="majorHAnsi" w:cstheme="majorBidi"/>
                          <w:color w:val="1F3763" w:themeColor="accent1" w:themeShade="7F"/>
                          <w:sz w:val="26"/>
                        </w:rPr>
                      </w:pPr>
                      <w:r>
                        <w:rPr>
                          <w:rFonts w:asciiTheme="majorHAnsi" w:eastAsiaTheme="majorEastAsia" w:hAnsiTheme="majorHAnsi" w:cstheme="majorBidi" w:hint="cs"/>
                          <w:color w:val="1F3763" w:themeColor="accent1" w:themeShade="7F"/>
                          <w:sz w:val="26"/>
                          <w:cs/>
                        </w:rPr>
                        <w:t>ဗီဒီယို</w:t>
                      </w:r>
                      <w:r w:rsidRPr="00A91091">
                        <w:rPr>
                          <w:rFonts w:asciiTheme="majorHAnsi" w:eastAsiaTheme="majorEastAsia" w:hAnsiTheme="majorHAnsi" w:cstheme="majorBidi" w:hint="cs"/>
                          <w:color w:val="1F3763" w:themeColor="accent1" w:themeShade="7F"/>
                          <w:sz w:val="26"/>
                          <w:cs/>
                        </w:rPr>
                        <w:t>အတွက်၀က်ဘဆိုက်များ</w:t>
                      </w:r>
                    </w:p>
                    <w:p w14:paraId="2CB955F4" w14:textId="2CE27E8C" w:rsidR="00A05AF9" w:rsidRDefault="00A05AF9" w:rsidP="000D777A">
                      <w:pPr>
                        <w:rPr>
                          <w:lang w:val="en-GB"/>
                        </w:rPr>
                      </w:pPr>
                      <w:r>
                        <w:rPr>
                          <w:lang w:val="en-GB"/>
                        </w:rPr>
                        <w:t xml:space="preserve">Option 1: </w:t>
                      </w:r>
                      <w:hyperlink r:id="rId79" w:history="1">
                        <w:r w:rsidRPr="001C02D0">
                          <w:rPr>
                            <w:rStyle w:val="Hyperlink"/>
                            <w:lang w:val="en-GB"/>
                          </w:rPr>
                          <w:t>https://www.youtube.com</w:t>
                        </w:r>
                      </w:hyperlink>
                      <w:r>
                        <w:rPr>
                          <w:lang w:val="en-GB"/>
                        </w:rPr>
                        <w:t xml:space="preserve"> </w:t>
                      </w:r>
                    </w:p>
                    <w:p w14:paraId="5D232D82" w14:textId="2E773A7B" w:rsidR="00A05AF9" w:rsidRPr="000D777A" w:rsidRDefault="00A05AF9" w:rsidP="000D777A">
                      <w:pPr>
                        <w:rPr>
                          <w:lang w:val="en-GB"/>
                        </w:rPr>
                      </w:pPr>
                      <w:r>
                        <w:rPr>
                          <w:lang w:val="en-GB"/>
                        </w:rPr>
                        <w:t xml:space="preserve">Option 2: </w:t>
                      </w:r>
                      <w:hyperlink r:id="rId80" w:history="1">
                        <w:r w:rsidRPr="001C02D0">
                          <w:rPr>
                            <w:rStyle w:val="Hyperlink"/>
                            <w:lang w:val="en-GB"/>
                          </w:rPr>
                          <w:t>https://www.ted.com</w:t>
                        </w:r>
                      </w:hyperlink>
                      <w:r>
                        <w:rPr>
                          <w:lang w:val="en-GB"/>
                        </w:rPr>
                        <w:t xml:space="preserve"> </w:t>
                      </w:r>
                    </w:p>
                    <w:p w14:paraId="1C7C4062" w14:textId="3712E785" w:rsidR="00A05AF9" w:rsidRDefault="00A05AF9" w:rsidP="009C40C5"/>
                  </w:txbxContent>
                </v:textbox>
                <w10:wrap type="square"/>
              </v:shape>
            </w:pict>
          </mc:Fallback>
        </mc:AlternateContent>
      </w:r>
      <w:r w:rsidRPr="00B713C5">
        <w:rPr>
          <w:rStyle w:val="SubtleEmphasis"/>
          <w:i w:val="0"/>
          <w:iCs w:val="0"/>
          <w:noProof/>
        </w:rPr>
        <mc:AlternateContent>
          <mc:Choice Requires="wps">
            <w:drawing>
              <wp:anchor distT="45720" distB="45720" distL="114300" distR="114300" simplePos="0" relativeHeight="251731968" behindDoc="0" locked="0" layoutInCell="1" allowOverlap="1" wp14:anchorId="7DB4C51E" wp14:editId="3CC22866">
                <wp:simplePos x="0" y="0"/>
                <wp:positionH relativeFrom="column">
                  <wp:posOffset>180975</wp:posOffset>
                </wp:positionH>
                <wp:positionV relativeFrom="paragraph">
                  <wp:posOffset>1421130</wp:posOffset>
                </wp:positionV>
                <wp:extent cx="5781675" cy="933450"/>
                <wp:effectExtent l="0" t="0" r="28575" b="19050"/>
                <wp:wrapSquare wrapText="bothSides"/>
                <wp:docPr id="6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81675" cy="933450"/>
                        </a:xfrm>
                        <a:prstGeom prst="rect">
                          <a:avLst/>
                        </a:prstGeom>
                        <a:solidFill>
                          <a:schemeClr val="accent1">
                            <a:lumMod val="20000"/>
                            <a:lumOff val="80000"/>
                          </a:schemeClr>
                        </a:solidFill>
                        <a:ln w="9525">
                          <a:solidFill>
                            <a:srgbClr val="000000"/>
                          </a:solidFill>
                          <a:miter lim="800000"/>
                          <a:headEnd/>
                          <a:tailEnd/>
                        </a:ln>
                      </wps:spPr>
                      <wps:txbx>
                        <w:txbxContent>
                          <w:p w14:paraId="6986CF04" w14:textId="0C84DBCE" w:rsidR="00A05AF9" w:rsidRPr="00A91091" w:rsidRDefault="00A05AF9" w:rsidP="00A91091">
                            <w:pPr>
                              <w:rPr>
                                <w:rFonts w:asciiTheme="majorHAnsi" w:eastAsiaTheme="majorEastAsia" w:hAnsiTheme="majorHAnsi" w:cstheme="majorBidi"/>
                                <w:color w:val="1F3763" w:themeColor="accent1" w:themeShade="7F"/>
                                <w:sz w:val="26"/>
                              </w:rPr>
                            </w:pPr>
                            <w:r>
                              <w:rPr>
                                <w:rFonts w:asciiTheme="majorHAnsi" w:eastAsiaTheme="majorEastAsia" w:hAnsiTheme="majorHAnsi" w:cstheme="majorBidi" w:hint="cs"/>
                                <w:color w:val="1F3763" w:themeColor="accent1" w:themeShade="7F"/>
                                <w:sz w:val="26"/>
                                <w:cs/>
                              </w:rPr>
                              <w:t>ဂျာနယ်ဆောင်းပါး</w:t>
                            </w:r>
                            <w:r w:rsidRPr="00A91091">
                              <w:rPr>
                                <w:rFonts w:asciiTheme="majorHAnsi" w:eastAsiaTheme="majorEastAsia" w:hAnsiTheme="majorHAnsi" w:cstheme="majorBidi" w:hint="cs"/>
                                <w:color w:val="1F3763" w:themeColor="accent1" w:themeShade="7F"/>
                                <w:sz w:val="26"/>
                                <w:cs/>
                              </w:rPr>
                              <w:t>အတွက်၀က်ဘဆိုက်များ</w:t>
                            </w:r>
                          </w:p>
                          <w:p w14:paraId="283B620A" w14:textId="29DC502F" w:rsidR="00A05AF9" w:rsidRDefault="00A05AF9" w:rsidP="000D777A">
                            <w:pPr>
                              <w:rPr>
                                <w:lang w:val="en-GB"/>
                              </w:rPr>
                            </w:pPr>
                            <w:r>
                              <w:rPr>
                                <w:lang w:val="en-GB"/>
                              </w:rPr>
                              <w:t xml:space="preserve">Option 1: </w:t>
                            </w:r>
                            <w:hyperlink r:id="rId81" w:history="1">
                              <w:r w:rsidRPr="001C02D0">
                                <w:rPr>
                                  <w:rStyle w:val="Hyperlink"/>
                                  <w:lang w:val="en-GB"/>
                                </w:rPr>
                                <w:t>https://sci-hub.se/</w:t>
                              </w:r>
                            </w:hyperlink>
                            <w:r>
                              <w:rPr>
                                <w:lang w:val="en-GB"/>
                              </w:rPr>
                              <w:t xml:space="preserve"> </w:t>
                            </w:r>
                          </w:p>
                          <w:p w14:paraId="092CDDD2" w14:textId="1454DFC3" w:rsidR="00A05AF9" w:rsidRPr="000D777A" w:rsidRDefault="00A05AF9" w:rsidP="000D777A">
                            <w:pPr>
                              <w:rPr>
                                <w:lang w:val="en-GB"/>
                              </w:rPr>
                            </w:pPr>
                            <w:r>
                              <w:rPr>
                                <w:lang w:val="en-GB"/>
                              </w:rPr>
                              <w:t xml:space="preserve">Option 2: </w:t>
                            </w:r>
                            <w:hyperlink r:id="rId82" w:history="1">
                              <w:r w:rsidRPr="001C02D0">
                                <w:rPr>
                                  <w:rStyle w:val="Hyperlink"/>
                                  <w:lang w:val="en-GB"/>
                                </w:rPr>
                                <w:t>https://doaj.org/</w:t>
                              </w:r>
                            </w:hyperlink>
                            <w:r>
                              <w:rPr>
                                <w:lang w:val="en-GB"/>
                              </w:rPr>
                              <w:t xml:space="preserve"> </w:t>
                            </w:r>
                          </w:p>
                          <w:p w14:paraId="6673B7E9" w14:textId="3C09A1D8" w:rsidR="00A05AF9" w:rsidRDefault="00A05AF9" w:rsidP="009C40C5"/>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DB4C51E" id="_x0000_s1047" type="#_x0000_t202" style="position:absolute;margin-left:14.25pt;margin-top:111.9pt;width:455.25pt;height:73.5pt;z-index:2517319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d6KbSQIAAIsEAAAOAAAAZHJzL2Uyb0RvYy54bWysVF1v2yAUfZ+0/4B4X5y4SZpacaouXadJ&#10;3YfU7gdgjGM04DIgsbNfvwt20nR7m/ZiwQXOPfece72+7bUiB+G8BFPS2WRKiTAcaml2Jf3+/PBu&#10;RYkPzNRMgRElPQpPbzdv36w7W4gcWlC1cARBjC86W9I2BFtkmeet0MxPwAqDhw04zQJu3S6rHesQ&#10;Xassn06XWQeutg648B6j98Mh3ST8phE8fG0aLwJRJUVuIX1d+lbxm23WrNg5ZlvJRxrsH1hoJg0m&#10;PUPds8DI3sm/oLTkDjw0YcJBZ9A0kotUA1Yzm/5RzVPLrEi1oDjenmXy/w+Wfzl8c0TWJV2iPIZp&#10;9OhZ9IG8h57kUZ7O+gJvPVm8F3oMo82pVG8fgf/wxMC2ZWYn7pyDrhWsRnqz+DK7eDrg+AhSdZ+h&#10;xjRsHyAB9Y3TUTtUgyA68jierYlUOAYX16vZ8npBCcezm6ur+SJ5l7Hi9No6Hz4K0CQuSurQ+oTO&#10;Do8+RDasOF2JyTwoWT9IpdImtpvYKkcODBuFcS5MGKpUe410hzg23HRsGQxjYw3h1SmMKVLjRqSU&#10;8FUSZUiH3Bf5YpDvFQG3q87pI9yQJwJeXtMy4LQoqUuako5kougfTJ16OTCphjU+VmZ0IQo/WBD6&#10;qk9+58mjaFEF9RF9cTBMB04zLlpwvyjpcDJK6n/umROUqE8Gvb2ZzedxlNJmvrjOceMuT6rLE2Y4&#10;QpU0UDIstyGNX5TdwB32QCOTPS9MRs7Y8UnEcTrjSF3u062Xf8jmNwAAAP//AwBQSwMEFAAGAAgA&#10;AAAhALiNSG3fAAAACgEAAA8AAABkcnMvZG93bnJldi54bWxMj8FOwzAMhu9IvENkJG4spRWsK00n&#10;hNSJCwJaLtyyxmsrEqdqsq28PeYEJ8vyp9/fX24XZ8UJ5zB6UnC7SkAgdd6M1Cv4aOubHESImoy2&#10;nlDBNwbYVpcXpS6MP9M7nprYCw6hUGgFQ4xTIWXoBnQ6rPyExLeDn52OvM69NLM+c7izMk2Se+n0&#10;SPxh0BM+Ddh9NUenYPdWv/jss1nbsKPY11P7enhulbq+Wh4fQERc4h8Mv/qsDhU77f2RTBBWQZrf&#10;MckzzbgCA5tsw+X2CrJ1koOsSvm/QvUDAAD//wMAUEsBAi0AFAAGAAgAAAAhALaDOJL+AAAA4QEA&#10;ABMAAAAAAAAAAAAAAAAAAAAAAFtDb250ZW50X1R5cGVzXS54bWxQSwECLQAUAAYACAAAACEAOP0h&#10;/9YAAACUAQAACwAAAAAAAAAAAAAAAAAvAQAAX3JlbHMvLnJlbHNQSwECLQAUAAYACAAAACEAaHei&#10;m0kCAACLBAAADgAAAAAAAAAAAAAAAAAuAgAAZHJzL2Uyb0RvYy54bWxQSwECLQAUAAYACAAAACEA&#10;uI1Ibd8AAAAKAQAADwAAAAAAAAAAAAAAAACjBAAAZHJzL2Rvd25yZXYueG1sUEsFBgAAAAAEAAQA&#10;8wAAAK8FAAAAAA==&#10;" fillcolor="#d9e2f3 [660]">
                <v:textbox>
                  <w:txbxContent>
                    <w:p w14:paraId="6986CF04" w14:textId="0C84DBCE" w:rsidR="00A05AF9" w:rsidRPr="00A91091" w:rsidRDefault="00A05AF9" w:rsidP="00A91091">
                      <w:pPr>
                        <w:rPr>
                          <w:rFonts w:asciiTheme="majorHAnsi" w:eastAsiaTheme="majorEastAsia" w:hAnsiTheme="majorHAnsi" w:cstheme="majorBidi"/>
                          <w:color w:val="1F3763" w:themeColor="accent1" w:themeShade="7F"/>
                          <w:sz w:val="26"/>
                        </w:rPr>
                      </w:pPr>
                      <w:r>
                        <w:rPr>
                          <w:rFonts w:asciiTheme="majorHAnsi" w:eastAsiaTheme="majorEastAsia" w:hAnsiTheme="majorHAnsi" w:cstheme="majorBidi" w:hint="cs"/>
                          <w:color w:val="1F3763" w:themeColor="accent1" w:themeShade="7F"/>
                          <w:sz w:val="26"/>
                          <w:cs/>
                        </w:rPr>
                        <w:t>ဂျာနယ်ဆောင်းပါး</w:t>
                      </w:r>
                      <w:r w:rsidRPr="00A91091">
                        <w:rPr>
                          <w:rFonts w:asciiTheme="majorHAnsi" w:eastAsiaTheme="majorEastAsia" w:hAnsiTheme="majorHAnsi" w:cstheme="majorBidi" w:hint="cs"/>
                          <w:color w:val="1F3763" w:themeColor="accent1" w:themeShade="7F"/>
                          <w:sz w:val="26"/>
                          <w:cs/>
                        </w:rPr>
                        <w:t>အတွက်၀က်ဘဆိုက်များ</w:t>
                      </w:r>
                    </w:p>
                    <w:p w14:paraId="283B620A" w14:textId="29DC502F" w:rsidR="00A05AF9" w:rsidRDefault="00A05AF9" w:rsidP="000D777A">
                      <w:pPr>
                        <w:rPr>
                          <w:lang w:val="en-GB"/>
                        </w:rPr>
                      </w:pPr>
                      <w:r>
                        <w:rPr>
                          <w:lang w:val="en-GB"/>
                        </w:rPr>
                        <w:t xml:space="preserve">Option 1: </w:t>
                      </w:r>
                      <w:hyperlink r:id="rId83" w:history="1">
                        <w:r w:rsidRPr="001C02D0">
                          <w:rPr>
                            <w:rStyle w:val="Hyperlink"/>
                            <w:lang w:val="en-GB"/>
                          </w:rPr>
                          <w:t>https://sci-hub.se/</w:t>
                        </w:r>
                      </w:hyperlink>
                      <w:r>
                        <w:rPr>
                          <w:lang w:val="en-GB"/>
                        </w:rPr>
                        <w:t xml:space="preserve"> </w:t>
                      </w:r>
                    </w:p>
                    <w:p w14:paraId="092CDDD2" w14:textId="1454DFC3" w:rsidR="00A05AF9" w:rsidRPr="000D777A" w:rsidRDefault="00A05AF9" w:rsidP="000D777A">
                      <w:pPr>
                        <w:rPr>
                          <w:lang w:val="en-GB"/>
                        </w:rPr>
                      </w:pPr>
                      <w:r>
                        <w:rPr>
                          <w:lang w:val="en-GB"/>
                        </w:rPr>
                        <w:t xml:space="preserve">Option 2: </w:t>
                      </w:r>
                      <w:hyperlink r:id="rId84" w:history="1">
                        <w:r w:rsidRPr="001C02D0">
                          <w:rPr>
                            <w:rStyle w:val="Hyperlink"/>
                            <w:lang w:val="en-GB"/>
                          </w:rPr>
                          <w:t>https://doaj.org/</w:t>
                        </w:r>
                      </w:hyperlink>
                      <w:r>
                        <w:rPr>
                          <w:lang w:val="en-GB"/>
                        </w:rPr>
                        <w:t xml:space="preserve"> </w:t>
                      </w:r>
                    </w:p>
                    <w:p w14:paraId="6673B7E9" w14:textId="3C09A1D8" w:rsidR="00A05AF9" w:rsidRDefault="00A05AF9" w:rsidP="009C40C5"/>
                  </w:txbxContent>
                </v:textbox>
                <w10:wrap type="square"/>
              </v:shape>
            </w:pict>
          </mc:Fallback>
        </mc:AlternateContent>
      </w:r>
      <w:r w:rsidR="003879D3" w:rsidRPr="00BF4202">
        <w:rPr>
          <w:rStyle w:val="SubtleEmphasis"/>
          <w:i w:val="0"/>
          <w:iCs w:val="0"/>
          <w:noProof/>
          <w:sz w:val="24"/>
          <w:szCs w:val="24"/>
        </w:rPr>
        <mc:AlternateContent>
          <mc:Choice Requires="wps">
            <w:drawing>
              <wp:anchor distT="45720" distB="45720" distL="114300" distR="114300" simplePos="0" relativeHeight="251729920" behindDoc="0" locked="0" layoutInCell="1" allowOverlap="1" wp14:anchorId="12337255" wp14:editId="1080FD6C">
                <wp:simplePos x="0" y="0"/>
                <wp:positionH relativeFrom="column">
                  <wp:posOffset>182880</wp:posOffset>
                </wp:positionH>
                <wp:positionV relativeFrom="paragraph">
                  <wp:posOffset>308610</wp:posOffset>
                </wp:positionV>
                <wp:extent cx="5781675" cy="914400"/>
                <wp:effectExtent l="0" t="0" r="28575" b="19050"/>
                <wp:wrapSquare wrapText="bothSides"/>
                <wp:docPr id="4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81675" cy="914400"/>
                        </a:xfrm>
                        <a:prstGeom prst="rect">
                          <a:avLst/>
                        </a:prstGeom>
                        <a:solidFill>
                          <a:schemeClr val="accent5">
                            <a:lumMod val="20000"/>
                            <a:lumOff val="80000"/>
                          </a:schemeClr>
                        </a:solidFill>
                        <a:ln w="9525">
                          <a:solidFill>
                            <a:srgbClr val="000000"/>
                          </a:solidFill>
                          <a:miter lim="800000"/>
                          <a:headEnd/>
                          <a:tailEnd/>
                        </a:ln>
                      </wps:spPr>
                      <wps:txbx>
                        <w:txbxContent>
                          <w:p w14:paraId="107EB49A" w14:textId="6DF7B608" w:rsidR="00A05AF9" w:rsidRPr="00A91091" w:rsidRDefault="00A05AF9" w:rsidP="009C40C5">
                            <w:pPr>
                              <w:rPr>
                                <w:rFonts w:asciiTheme="majorHAnsi" w:eastAsiaTheme="majorEastAsia" w:hAnsiTheme="majorHAnsi" w:cstheme="majorBidi"/>
                                <w:color w:val="1F3763" w:themeColor="accent1" w:themeShade="7F"/>
                                <w:sz w:val="26"/>
                              </w:rPr>
                            </w:pPr>
                            <w:r w:rsidRPr="00A91091">
                              <w:rPr>
                                <w:rFonts w:asciiTheme="majorHAnsi" w:eastAsiaTheme="majorEastAsia" w:hAnsiTheme="majorHAnsi" w:cstheme="majorBidi" w:hint="cs"/>
                                <w:color w:val="1F3763" w:themeColor="accent1" w:themeShade="7F"/>
                                <w:sz w:val="26"/>
                                <w:cs/>
                              </w:rPr>
                              <w:t>ရုပ်ပုံအတွက်၀က်ဘဆိုက်များ</w:t>
                            </w:r>
                          </w:p>
                          <w:p w14:paraId="60186C5F" w14:textId="220639E4" w:rsidR="00A05AF9" w:rsidRDefault="00A05AF9" w:rsidP="009C40C5">
                            <w:pPr>
                              <w:rPr>
                                <w:lang w:val="en-GB"/>
                              </w:rPr>
                            </w:pPr>
                            <w:r>
                              <w:rPr>
                                <w:lang w:val="en-GB"/>
                              </w:rPr>
                              <w:t xml:space="preserve">Option 1: </w:t>
                            </w:r>
                            <w:hyperlink r:id="rId85" w:history="1">
                              <w:r w:rsidRPr="001C02D0">
                                <w:rPr>
                                  <w:rStyle w:val="Hyperlink"/>
                                  <w:lang w:val="en-GB"/>
                                </w:rPr>
                                <w:t>https://images.google.com/</w:t>
                              </w:r>
                            </w:hyperlink>
                            <w:r>
                              <w:rPr>
                                <w:lang w:val="en-GB"/>
                              </w:rPr>
                              <w:t xml:space="preserve"> </w:t>
                            </w:r>
                          </w:p>
                          <w:p w14:paraId="007899E9" w14:textId="5F0A9708" w:rsidR="00A05AF9" w:rsidRPr="000D777A" w:rsidRDefault="00A05AF9" w:rsidP="009C40C5">
                            <w:pPr>
                              <w:rPr>
                                <w:lang w:val="en-GB"/>
                              </w:rPr>
                            </w:pPr>
                            <w:r>
                              <w:rPr>
                                <w:lang w:val="en-GB"/>
                              </w:rPr>
                              <w:t xml:space="preserve">Option 2: </w:t>
                            </w:r>
                            <w:hyperlink r:id="rId86" w:history="1">
                              <w:r w:rsidRPr="001C02D0">
                                <w:rPr>
                                  <w:rStyle w:val="Hyperlink"/>
                                  <w:lang w:val="en-GB"/>
                                </w:rPr>
                                <w:t>https://openclipart.org/</w:t>
                              </w:r>
                            </w:hyperlink>
                            <w:r>
                              <w:rPr>
                                <w:lang w:val="en-GB"/>
                              </w:rPr>
                              <w:t xml:space="preserve">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2337255" id="_x0000_s1048" type="#_x0000_t202" style="position:absolute;margin-left:14.4pt;margin-top:24.3pt;width:455.25pt;height:1in;z-index:2517299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7jPuRQIAAIsEAAAOAAAAZHJzL2Uyb0RvYy54bWysVNuO0zAQfUfiHyy/07RVb0RNV0uXRUjL&#10;RdrlA6aO01jYnmC7TcrXM3ba0MIb4iWyZ8ZnzsyZyfquM5odpfMKbcEnozFn0gosld0X/NvL45sV&#10;Zz6ALUGjlQU/Sc/vNq9frdsml1OsUZfSMQKxPm+bgtchNHmWeVFLA36EjbTkrNAZCHR1+6x00BK6&#10;0dl0PF5kLbqycSik92R96J18k/CrSorwpaq8DEwXnLiF9HXpu4vfbLOGfO+gqZU404B/YGFAWUo6&#10;QD1AAHZw6i8oo4RDj1UYCTQZVpUSMtVA1UzGf1TzXEMjUy3UHN8MbfL/D1Z8Pn51TJUFny04s2BI&#10;oxfZBfYOOzaN7Wkbn1PUc0NxoSMzyZxK9c0Tiu+eWdzWYPfy3jlsawkl0ZvEl9nV0x7HR5Bd+wlL&#10;SgOHgAmoq5yJvaNuMEInmU6DNJGKION8uZoslnPOBPneTmazcdIug/zyunE+fJBoWDwU3JH0CR2O&#10;Tz5ENpBfQmIyj1qVj0rrdInjJrfasSPQoIAQ0oZ5eq4Phuj2dhq4Pi3kZKbB6s2ri5lSpMGNSCnh&#10;TRJtWUvc59Me+Mbn3X43pI9wQ3k3YUYF2hatTMFT0vP8xqa/t2Wa5QBK92dio+1Zhdj4XoLQ7bqk&#10;93RQd4fliXRx2G8HbTMdanQ/OWtpMwrufxzASc70R0vapu7TKqXLbL6ckmDu2rO79oAVBFXwwFl/&#10;3Ia0frHtFu9pBiqV5InD0jM5c6aJT008b2dcqet7ivr9D9n8AgAA//8DAFBLAwQUAAYACAAAACEA&#10;yexgyOIAAAAJAQAADwAAAGRycy9kb3ducmV2LnhtbEyPT0vDQBTE74LfYXmCN7tpWkISsyli8Q+o&#10;qFUEb9vsM4lm38bstol+ep8nPQ4zzPymWE22E3scfOtIwXwWgUCqnGmpVvD8dHGSgvBBk9GdI1Tw&#10;hR5W5eFBoXPjRnrE/SbUgkvI51pBE0KfS+mrBq32M9cjsffmBqsDy6GWZtAjl9tOxlGUSKtb4oVG&#10;93jeYPWx2VkFdy+XVw/r8X4e3m/pev26HD6/qxuljo+ms1MQAafwF4ZffEaHkpm2bkfGi05BnDJ5&#10;ULBMExDsZ4tsAWLLwSxOQJaF/P+g/AEAAP//AwBQSwECLQAUAAYACAAAACEAtoM4kv4AAADhAQAA&#10;EwAAAAAAAAAAAAAAAAAAAAAAW0NvbnRlbnRfVHlwZXNdLnhtbFBLAQItABQABgAIAAAAIQA4/SH/&#10;1gAAAJQBAAALAAAAAAAAAAAAAAAAAC8BAABfcmVscy8ucmVsc1BLAQItABQABgAIAAAAIQCA7jPu&#10;RQIAAIsEAAAOAAAAAAAAAAAAAAAAAC4CAABkcnMvZTJvRG9jLnhtbFBLAQItABQABgAIAAAAIQDJ&#10;7GDI4gAAAAkBAAAPAAAAAAAAAAAAAAAAAJ8EAABkcnMvZG93bnJldi54bWxQSwUGAAAAAAQABADz&#10;AAAArgUAAAAA&#10;" fillcolor="#deeaf6 [664]">
                <v:textbox>
                  <w:txbxContent>
                    <w:p w14:paraId="107EB49A" w14:textId="6DF7B608" w:rsidR="00A05AF9" w:rsidRPr="00A91091" w:rsidRDefault="00A05AF9" w:rsidP="009C40C5">
                      <w:pPr>
                        <w:rPr>
                          <w:rFonts w:asciiTheme="majorHAnsi" w:eastAsiaTheme="majorEastAsia" w:hAnsiTheme="majorHAnsi" w:cstheme="majorBidi"/>
                          <w:color w:val="1F3763" w:themeColor="accent1" w:themeShade="7F"/>
                          <w:sz w:val="26"/>
                        </w:rPr>
                      </w:pPr>
                      <w:r w:rsidRPr="00A91091">
                        <w:rPr>
                          <w:rFonts w:asciiTheme="majorHAnsi" w:eastAsiaTheme="majorEastAsia" w:hAnsiTheme="majorHAnsi" w:cstheme="majorBidi" w:hint="cs"/>
                          <w:color w:val="1F3763" w:themeColor="accent1" w:themeShade="7F"/>
                          <w:sz w:val="26"/>
                          <w:cs/>
                        </w:rPr>
                        <w:t>ရုပ်ပုံအတွက်၀က်ဘဆိုက်များ</w:t>
                      </w:r>
                    </w:p>
                    <w:p w14:paraId="60186C5F" w14:textId="220639E4" w:rsidR="00A05AF9" w:rsidRDefault="00A05AF9" w:rsidP="009C40C5">
                      <w:pPr>
                        <w:rPr>
                          <w:lang w:val="en-GB"/>
                        </w:rPr>
                      </w:pPr>
                      <w:r>
                        <w:rPr>
                          <w:lang w:val="en-GB"/>
                        </w:rPr>
                        <w:t xml:space="preserve">Option 1: </w:t>
                      </w:r>
                      <w:hyperlink r:id="rId87" w:history="1">
                        <w:r w:rsidRPr="001C02D0">
                          <w:rPr>
                            <w:rStyle w:val="Hyperlink"/>
                            <w:lang w:val="en-GB"/>
                          </w:rPr>
                          <w:t>https://images.google.com/</w:t>
                        </w:r>
                      </w:hyperlink>
                      <w:r>
                        <w:rPr>
                          <w:lang w:val="en-GB"/>
                        </w:rPr>
                        <w:t xml:space="preserve"> </w:t>
                      </w:r>
                    </w:p>
                    <w:p w14:paraId="007899E9" w14:textId="5F0A9708" w:rsidR="00A05AF9" w:rsidRPr="000D777A" w:rsidRDefault="00A05AF9" w:rsidP="009C40C5">
                      <w:pPr>
                        <w:rPr>
                          <w:lang w:val="en-GB"/>
                        </w:rPr>
                      </w:pPr>
                      <w:r>
                        <w:rPr>
                          <w:lang w:val="en-GB"/>
                        </w:rPr>
                        <w:t xml:space="preserve">Option 2: </w:t>
                      </w:r>
                      <w:hyperlink r:id="rId88" w:history="1">
                        <w:r w:rsidRPr="001C02D0">
                          <w:rPr>
                            <w:rStyle w:val="Hyperlink"/>
                            <w:lang w:val="en-GB"/>
                          </w:rPr>
                          <w:t>https://openclipart.org/</w:t>
                        </w:r>
                      </w:hyperlink>
                      <w:r>
                        <w:rPr>
                          <w:lang w:val="en-GB"/>
                        </w:rPr>
                        <w:t xml:space="preserve"> </w:t>
                      </w:r>
                    </w:p>
                  </w:txbxContent>
                </v:textbox>
                <w10:wrap type="square"/>
              </v:shape>
            </w:pict>
          </mc:Fallback>
        </mc:AlternateContent>
      </w:r>
    </w:p>
    <w:p w14:paraId="2BB85260" w14:textId="194B17FC" w:rsidR="009C40C5" w:rsidRDefault="009C40C5" w:rsidP="00A02873">
      <w:pPr>
        <w:rPr>
          <w:rStyle w:val="SubtleEmphasis"/>
          <w:i w:val="0"/>
          <w:iCs w:val="0"/>
          <w:sz w:val="24"/>
          <w:szCs w:val="24"/>
        </w:rPr>
      </w:pPr>
    </w:p>
    <w:p w14:paraId="686414B7" w14:textId="77777777" w:rsidR="00BF4202" w:rsidRDefault="00BF4202" w:rsidP="00A02873">
      <w:pPr>
        <w:rPr>
          <w:rStyle w:val="SubtleEmphasis"/>
          <w:i w:val="0"/>
          <w:iCs w:val="0"/>
          <w:sz w:val="24"/>
          <w:szCs w:val="24"/>
        </w:rPr>
      </w:pPr>
    </w:p>
    <w:tbl>
      <w:tblPr>
        <w:tblpPr w:leftFromText="180" w:rightFromText="180" w:vertAnchor="text" w:horzAnchor="margin" w:tblpY="366"/>
        <w:tblW w:w="9966" w:type="dxa"/>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9966"/>
      </w:tblGrid>
      <w:tr w:rsidR="00BF4202" w14:paraId="408DFE6A" w14:textId="77777777" w:rsidTr="00C16503">
        <w:trPr>
          <w:trHeight w:val="2664"/>
        </w:trPr>
        <w:tc>
          <w:tcPr>
            <w:tcW w:w="9966" w:type="dxa"/>
            <w:shd w:val="clear" w:color="auto" w:fill="FFF2CC" w:themeFill="accent4" w:themeFillTint="33"/>
          </w:tcPr>
          <w:p w14:paraId="259105C2" w14:textId="59780162" w:rsidR="00BF4202" w:rsidRPr="00BF4202" w:rsidRDefault="00BF4202" w:rsidP="00C16503">
            <w:pPr>
              <w:pStyle w:val="Heading3"/>
              <w:rPr>
                <w:sz w:val="26"/>
                <w:szCs w:val="22"/>
                <w:cs/>
              </w:rPr>
            </w:pPr>
            <w:r w:rsidRPr="00BF4202">
              <w:rPr>
                <w:rFonts w:hint="cs"/>
                <w:sz w:val="26"/>
                <w:szCs w:val="22"/>
                <w:cs/>
              </w:rPr>
              <w:t>၄.၄.၂ တုံ့ပြန်ဖြေကြားချက်</w:t>
            </w:r>
          </w:p>
          <w:p w14:paraId="655C4C98" w14:textId="77777777" w:rsidR="00BF4202" w:rsidRPr="00BF4202" w:rsidRDefault="00BF4202" w:rsidP="00B713C5">
            <w:pPr>
              <w:spacing w:after="120"/>
              <w:rPr>
                <w:rFonts w:cstheme="minorBidi"/>
                <w:b/>
                <w:sz w:val="6"/>
                <w:szCs w:val="6"/>
              </w:rPr>
            </w:pPr>
          </w:p>
          <w:p w14:paraId="6BD9E311" w14:textId="6448F1D7" w:rsidR="00BF4202" w:rsidRPr="00315AB8" w:rsidRDefault="00BF4202" w:rsidP="00C16503">
            <w:pPr>
              <w:rPr>
                <w:rFonts w:ascii="Myanmar Text" w:hAnsi="Myanmar Text" w:cstheme="minorBidi"/>
                <w:b/>
                <w:sz w:val="20"/>
                <w:szCs w:val="20"/>
              </w:rPr>
            </w:pPr>
            <w:r w:rsidRPr="00B713C5">
              <w:rPr>
                <w:rFonts w:cstheme="minorBidi"/>
                <w:bCs/>
                <w:sz w:val="20"/>
                <w:szCs w:val="20"/>
                <w:cs/>
              </w:rPr>
              <w:t>ရုပ်ပုံများ</w:t>
            </w:r>
            <w:r w:rsidR="00315AB8">
              <w:rPr>
                <w:rFonts w:cstheme="minorBidi" w:hint="cs"/>
                <w:bCs/>
                <w:sz w:val="20"/>
                <w:szCs w:val="20"/>
                <w:cs/>
              </w:rPr>
              <w:t xml:space="preserve"> </w:t>
            </w:r>
            <w:r w:rsidRPr="00B713C5">
              <w:rPr>
                <w:rFonts w:cstheme="minorBidi"/>
                <w:b/>
                <w:sz w:val="20"/>
                <w:szCs w:val="20"/>
                <w:cs/>
              </w:rPr>
              <w:t>-</w:t>
            </w:r>
            <w:r w:rsidRPr="00315AB8">
              <w:rPr>
                <w:rFonts w:ascii="Myanmar Text" w:hAnsi="Myanmar Text" w:cs="Myanmar Text"/>
                <w:b/>
                <w:sz w:val="20"/>
                <w:szCs w:val="20"/>
                <w:cs/>
              </w:rPr>
              <w:t>ရွေးချယ်ရန် ၂ (</w:t>
            </w:r>
            <w:r w:rsidRPr="00315AB8">
              <w:rPr>
                <w:rFonts w:ascii="Myanmar Text" w:hAnsi="Myanmar Text" w:cs="Myanmar Text"/>
                <w:b/>
                <w:sz w:val="20"/>
                <w:szCs w:val="20"/>
              </w:rPr>
              <w:t xml:space="preserve"> </w:t>
            </w:r>
            <w:r w:rsidRPr="00315AB8">
              <w:rPr>
                <w:rFonts w:ascii="Myanmar Text" w:hAnsi="Myanmar Text" w:cs="Myanmar Text"/>
                <w:bCs/>
                <w:sz w:val="20"/>
                <w:szCs w:val="20"/>
              </w:rPr>
              <w:t>Option 2</w:t>
            </w:r>
            <w:r w:rsidRPr="00315AB8">
              <w:rPr>
                <w:rFonts w:ascii="Myanmar Text" w:hAnsi="Myanmar Text" w:cs="Myanmar Text"/>
                <w:b/>
                <w:sz w:val="20"/>
                <w:szCs w:val="20"/>
                <w:cs/>
              </w:rPr>
              <w:t>)မှ</w:t>
            </w:r>
            <w:r w:rsidR="00B70A3A">
              <w:rPr>
                <w:rFonts w:ascii="Myanmar Text" w:hAnsi="Myanmar Text" w:cs="Myanmar Text" w:hint="cs"/>
                <w:b/>
                <w:sz w:val="20"/>
                <w:szCs w:val="20"/>
                <w:cs/>
              </w:rPr>
              <w:t xml:space="preserve"> </w:t>
            </w:r>
            <w:r w:rsidRPr="00315AB8">
              <w:rPr>
                <w:rFonts w:ascii="Myanmar Text" w:hAnsi="Myanmar Text" w:cs="Myanmar Text"/>
                <w:b/>
                <w:sz w:val="20"/>
                <w:szCs w:val="20"/>
                <w:cs/>
              </w:rPr>
              <w:t xml:space="preserve">ကလစ်အတ်ရုပ်ပုံများကို </w:t>
            </w:r>
            <w:r w:rsidRPr="00315AB8">
              <w:rPr>
                <w:rFonts w:ascii="Myanmar Text" w:hAnsi="Myanmar Text" w:cs="Myanmar Text"/>
                <w:b/>
                <w:sz w:val="20"/>
                <w:szCs w:val="20"/>
              </w:rPr>
              <w:t xml:space="preserve"> </w:t>
            </w:r>
            <w:r w:rsidRPr="00315AB8">
              <w:rPr>
                <w:rFonts w:ascii="Myanmar Text" w:hAnsi="Myanmar Text" w:cs="Myanmar Text"/>
                <w:bCs/>
                <w:sz w:val="20"/>
                <w:szCs w:val="20"/>
              </w:rPr>
              <w:t>Creative Commons Zero</w:t>
            </w:r>
            <w:r w:rsidRPr="00315AB8">
              <w:rPr>
                <w:rFonts w:ascii="Myanmar Text" w:hAnsi="Myanmar Text" w:cs="Myanmar Text"/>
                <w:b/>
                <w:sz w:val="20"/>
                <w:szCs w:val="20"/>
                <w:cs/>
              </w:rPr>
              <w:t xml:space="preserve"> </w:t>
            </w:r>
            <w:r w:rsidR="00B70A3A">
              <w:rPr>
                <w:rFonts w:ascii="Myanmar Text" w:hAnsi="Myanmar Text" w:cs="Myanmar Text" w:hint="cs"/>
                <w:b/>
                <w:sz w:val="20"/>
                <w:szCs w:val="20"/>
                <w:cs/>
              </w:rPr>
              <w:t>လိုင်စင်</w:t>
            </w:r>
            <w:r w:rsidRPr="00315AB8">
              <w:rPr>
                <w:rFonts w:ascii="Myanmar Text" w:hAnsi="Myanmar Text" w:cs="Myanmar Text"/>
                <w:b/>
                <w:sz w:val="20"/>
                <w:szCs w:val="20"/>
                <w:cs/>
              </w:rPr>
              <w:t>အောက်တွင်</w:t>
            </w:r>
            <w:r w:rsidR="00B70A3A">
              <w:rPr>
                <w:rFonts w:ascii="Myanmar Text" w:hAnsi="Myanmar Text" w:cs="Myanmar Text" w:hint="cs"/>
                <w:b/>
                <w:sz w:val="20"/>
                <w:szCs w:val="20"/>
                <w:cs/>
              </w:rPr>
              <w:t xml:space="preserve"> </w:t>
            </w:r>
            <w:r w:rsidRPr="00315AB8">
              <w:rPr>
                <w:rFonts w:ascii="Myanmar Text" w:hAnsi="Myanmar Text" w:cs="Myanmar Text"/>
                <w:b/>
                <w:sz w:val="20"/>
                <w:szCs w:val="20"/>
                <w:cs/>
              </w:rPr>
              <w:t xml:space="preserve">ပေးထားသည်။ ထို့ကြောင့် ရုပ်ပုံအားလုံး စိတ်ကြိုက်သုံးနိုင်ပြီး </w:t>
            </w:r>
            <w:r w:rsidR="00045A43">
              <w:rPr>
                <w:rFonts w:ascii="Myanmar Text" w:hAnsi="Myanmar Text" w:cs="Myanmar Text" w:hint="cs"/>
                <w:b/>
                <w:sz w:val="20"/>
                <w:szCs w:val="20"/>
                <w:cs/>
              </w:rPr>
              <w:t>အသိအမှတ်ပြုရန်</w:t>
            </w:r>
            <w:r w:rsidR="00867E3A" w:rsidRPr="00315AB8">
              <w:rPr>
                <w:rFonts w:ascii="Myanmar Text" w:hAnsi="Myanmar Text" w:cs="Myanmar Text"/>
                <w:b/>
                <w:sz w:val="20"/>
                <w:szCs w:val="20"/>
                <w:cs/>
              </w:rPr>
              <w:t xml:space="preserve">လည်း မလိုအပ်ပါ။ </w:t>
            </w:r>
            <w:r w:rsidR="00867E3A" w:rsidRPr="00B713C5">
              <w:rPr>
                <w:bCs/>
                <w:sz w:val="20"/>
                <w:szCs w:val="20"/>
              </w:rPr>
              <w:t xml:space="preserve"> </w:t>
            </w:r>
            <w:r w:rsidR="00867E3A" w:rsidRPr="00315AB8">
              <w:rPr>
                <w:rFonts w:ascii="Myanmar Text" w:hAnsi="Myanmar Text" w:cs="Myanmar Text"/>
                <w:bCs/>
                <w:sz w:val="20"/>
                <w:szCs w:val="20"/>
              </w:rPr>
              <w:t>Google images</w:t>
            </w:r>
            <w:r w:rsidR="00867E3A" w:rsidRPr="00315AB8">
              <w:rPr>
                <w:rFonts w:ascii="Myanmar Text" w:hAnsi="Myanmar Text" w:cs="Myanmar Text"/>
                <w:b/>
                <w:sz w:val="20"/>
                <w:szCs w:val="20"/>
                <w:cs/>
              </w:rPr>
              <w:t xml:space="preserve"> </w:t>
            </w:r>
            <w:r w:rsidR="00045A43">
              <w:rPr>
                <w:rFonts w:ascii="Myanmar Text" w:hAnsi="Myanmar Text" w:cs="Myanmar Text" w:hint="cs"/>
                <w:b/>
                <w:sz w:val="20"/>
                <w:szCs w:val="20"/>
                <w:cs/>
              </w:rPr>
              <w:t xml:space="preserve">ကို </w:t>
            </w:r>
            <w:r w:rsidR="00867E3A" w:rsidRPr="00315AB8">
              <w:rPr>
                <w:rFonts w:ascii="Myanmar Text" w:hAnsi="Myanmar Text" w:cs="Myanmar Text"/>
                <w:b/>
                <w:sz w:val="20"/>
                <w:szCs w:val="20"/>
                <w:cs/>
              </w:rPr>
              <w:t>သုံးပြီး</w:t>
            </w:r>
            <w:r w:rsidR="00045A43">
              <w:rPr>
                <w:rFonts w:ascii="Myanmar Text" w:hAnsi="Myanmar Text" w:cs="Myanmar Text" w:hint="cs"/>
                <w:b/>
                <w:sz w:val="20"/>
                <w:szCs w:val="20"/>
                <w:cs/>
              </w:rPr>
              <w:t xml:space="preserve"> </w:t>
            </w:r>
            <w:r w:rsidR="00867E3A" w:rsidRPr="00315AB8">
              <w:rPr>
                <w:rFonts w:ascii="Myanmar Text" w:hAnsi="Myanmar Text" w:cs="Myanmar Text"/>
                <w:b/>
                <w:sz w:val="20"/>
                <w:szCs w:val="20"/>
                <w:cs/>
              </w:rPr>
              <w:t xml:space="preserve">ရုပ်ပုံများ ကောင်းကောင်းရှာနိုင်သော်လည်း အတော်များများ မူပိုင်ခွင့်ဖြင့်ကာကွယ်ထားသည်။ </w:t>
            </w:r>
            <w:r w:rsidR="00867E3A" w:rsidRPr="00B713C5">
              <w:rPr>
                <w:bCs/>
                <w:sz w:val="20"/>
                <w:szCs w:val="20"/>
              </w:rPr>
              <w:t xml:space="preserve"> google images</w:t>
            </w:r>
            <w:r w:rsidR="00867E3A" w:rsidRPr="00B713C5">
              <w:rPr>
                <w:rFonts w:cstheme="minorBidi"/>
                <w:bCs/>
                <w:sz w:val="20"/>
                <w:szCs w:val="20"/>
                <w:cs/>
              </w:rPr>
              <w:t xml:space="preserve"> </w:t>
            </w:r>
            <w:r w:rsidR="00867E3A" w:rsidRPr="00315AB8">
              <w:rPr>
                <w:rFonts w:ascii="Myanmar Text" w:hAnsi="Myanmar Text" w:cs="Myanmar Text"/>
                <w:b/>
                <w:sz w:val="20"/>
                <w:szCs w:val="20"/>
                <w:cs/>
              </w:rPr>
              <w:t xml:space="preserve">သုံးပြီး မူပိုင်ခွင့်မရှိသည့် ပုံများရှာလိုလျှင် </w:t>
            </w:r>
            <w:r w:rsidR="00867E3A" w:rsidRPr="00B713C5">
              <w:rPr>
                <w:bCs/>
                <w:sz w:val="20"/>
                <w:szCs w:val="20"/>
              </w:rPr>
              <w:t>‘tools’</w:t>
            </w:r>
            <w:r w:rsidR="00867E3A" w:rsidRPr="00B713C5">
              <w:rPr>
                <w:rFonts w:cstheme="minorBidi"/>
                <w:bCs/>
                <w:sz w:val="20"/>
                <w:szCs w:val="20"/>
                <w:cs/>
              </w:rPr>
              <w:t xml:space="preserve"> </w:t>
            </w:r>
            <w:r w:rsidR="00867E3A" w:rsidRPr="00315AB8">
              <w:rPr>
                <w:rFonts w:ascii="Myanmar Text" w:hAnsi="Myanmar Text" w:cs="Myanmar Text"/>
                <w:b/>
                <w:sz w:val="20"/>
                <w:szCs w:val="20"/>
                <w:cs/>
              </w:rPr>
              <w:t>ထဲ၀င်</w:t>
            </w:r>
            <w:r w:rsidR="00045A43">
              <w:rPr>
                <w:rFonts w:ascii="Myanmar Text" w:hAnsi="Myanmar Text" w:cs="Myanmar Text" w:hint="cs"/>
                <w:b/>
                <w:sz w:val="20"/>
                <w:szCs w:val="20"/>
                <w:cs/>
              </w:rPr>
              <w:t xml:space="preserve"> </w:t>
            </w:r>
            <w:r w:rsidR="00867E3A" w:rsidRPr="00B713C5">
              <w:rPr>
                <w:bCs/>
                <w:sz w:val="20"/>
                <w:szCs w:val="20"/>
              </w:rPr>
              <w:t xml:space="preserve">‘usage rights’ </w:t>
            </w:r>
            <w:r w:rsidR="00045A43">
              <w:rPr>
                <w:rFonts w:ascii="Myanmar Text" w:hAnsi="Myanmar Text" w:cs="Myanmar Text" w:hint="cs"/>
                <w:b/>
                <w:sz w:val="20"/>
                <w:szCs w:val="20"/>
                <w:cs/>
              </w:rPr>
              <w:t>ထံ</w:t>
            </w:r>
            <w:r w:rsidR="00867E3A" w:rsidRPr="00315AB8">
              <w:rPr>
                <w:rFonts w:ascii="Myanmar Text" w:hAnsi="Myanmar Text" w:cs="Myanmar Text"/>
                <w:b/>
                <w:sz w:val="20"/>
                <w:szCs w:val="20"/>
                <w:cs/>
              </w:rPr>
              <w:t xml:space="preserve">သွားပြီး </w:t>
            </w:r>
            <w:r w:rsidR="00867E3A" w:rsidRPr="00B713C5">
              <w:rPr>
                <w:bCs/>
                <w:sz w:val="20"/>
                <w:szCs w:val="20"/>
              </w:rPr>
              <w:t xml:space="preserve">‘Creative Commons </w:t>
            </w:r>
            <w:proofErr w:type="spellStart"/>
            <w:r w:rsidR="00867E3A" w:rsidRPr="00B713C5">
              <w:rPr>
                <w:bCs/>
                <w:sz w:val="20"/>
                <w:szCs w:val="20"/>
              </w:rPr>
              <w:t>licences’</w:t>
            </w:r>
            <w:proofErr w:type="spellEnd"/>
            <w:r w:rsidR="00045A43">
              <w:rPr>
                <w:rFonts w:cstheme="minorBidi" w:hint="cs"/>
                <w:bCs/>
                <w:sz w:val="20"/>
                <w:szCs w:val="20"/>
                <w:cs/>
              </w:rPr>
              <w:t xml:space="preserve"> </w:t>
            </w:r>
            <w:r w:rsidR="00867E3A" w:rsidRPr="00315AB8">
              <w:rPr>
                <w:rFonts w:ascii="Myanmar Text" w:hAnsi="Myanmar Text" w:cs="Myanmar Text"/>
                <w:b/>
                <w:sz w:val="20"/>
                <w:szCs w:val="20"/>
                <w:cs/>
              </w:rPr>
              <w:t>ကိုရွေးချယ်ပါ။</w:t>
            </w:r>
          </w:p>
          <w:p w14:paraId="702E7010" w14:textId="77777777" w:rsidR="00BF4202" w:rsidRPr="00686F27" w:rsidRDefault="00BF4202" w:rsidP="00C16503">
            <w:pPr>
              <w:rPr>
                <w:bCs/>
                <w:sz w:val="24"/>
                <w:szCs w:val="24"/>
              </w:rPr>
            </w:pPr>
            <w:r>
              <w:rPr>
                <w:noProof/>
              </w:rPr>
              <mc:AlternateContent>
                <mc:Choice Requires="wps">
                  <w:drawing>
                    <wp:anchor distT="0" distB="0" distL="114300" distR="114300" simplePos="0" relativeHeight="251749376" behindDoc="0" locked="0" layoutInCell="1" allowOverlap="1" wp14:anchorId="226608F1" wp14:editId="3F71D6A0">
                      <wp:simplePos x="0" y="0"/>
                      <wp:positionH relativeFrom="column">
                        <wp:posOffset>2928620</wp:posOffset>
                      </wp:positionH>
                      <wp:positionV relativeFrom="paragraph">
                        <wp:posOffset>1276985</wp:posOffset>
                      </wp:positionV>
                      <wp:extent cx="1733550" cy="304800"/>
                      <wp:effectExtent l="19050" t="19050" r="19050" b="19050"/>
                      <wp:wrapNone/>
                      <wp:docPr id="47" name="Oval 47"/>
                      <wp:cNvGraphicFramePr/>
                      <a:graphic xmlns:a="http://schemas.openxmlformats.org/drawingml/2006/main">
                        <a:graphicData uri="http://schemas.microsoft.com/office/word/2010/wordprocessingShape">
                          <wps:wsp>
                            <wps:cNvSpPr/>
                            <wps:spPr>
                              <a:xfrm>
                                <a:off x="0" y="0"/>
                                <a:ext cx="1733550" cy="304800"/>
                              </a:xfrm>
                              <a:prstGeom prst="ellipse">
                                <a:avLst/>
                              </a:prstGeom>
                              <a:noFill/>
                              <a:ln w="38100">
                                <a:solidFill>
                                  <a:srgbClr val="FF0000"/>
                                </a:solidFill>
                              </a:ln>
                            </wps:spPr>
                            <wps:style>
                              <a:lnRef idx="2">
                                <a:schemeClr val="accent6"/>
                              </a:lnRef>
                              <a:fillRef idx="1">
                                <a:schemeClr val="lt1"/>
                              </a:fillRef>
                              <a:effectRef idx="0">
                                <a:schemeClr val="accent6"/>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sdtdh="http://schemas.microsoft.com/office/word/2020/wordml/sdtdatahash">
                  <w:pict>
                    <v:oval w14:anchorId="63726525" id="Oval 47" o:spid="_x0000_s1026" style="position:absolute;margin-left:230.6pt;margin-top:100.55pt;width:136.5pt;height:24pt;z-index:2517493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mk4YiwIAAGgFAAAOAAAAZHJzL2Uyb0RvYy54bWysVE1v2zAMvQ/YfxB0X22n6ceCOEXQIsOA&#10;oi3WDj0rspQIk0RNUuJkv36U7LjBGuwwzAdZFMlHPYrk9GZnNNkKHxTYmlZnJSXCcmiUXdX0+8vi&#10;0zUlITLbMA1W1HQvAr2Zffwwbd1EjGANuhGeIIgNk9bVdB2jmxRF4GthWDgDJywqJXjDIop+VTSe&#10;tYhudDEqy8uiBd84D1yEgKd3nZLOMr6UgsdHKYOIRNcU7xbz6vO6TGsxm7LJyjO3Vry/BvuHWxim&#10;LAYdoO5YZGTj1Tsoo7iHADKecTAFSKm4yByQTVX+weZ5zZzIXDA5wQ1pCv8Plj9snzxRTU3HV5RY&#10;ZvCNHrdMExQxN60LEzR5dk++lwJuE9Gd9Cb9kQLZ5Xzuh3yKXSQcD6ur8/OLC0w7R915Ob4uc8KL&#10;N2/nQ/wiwJC0qanQWrmQKLMJ296HiEHR+mCVji0slNb52bQlLeJeVwibVAG0apI2C361vNWeIJea&#10;LhYlfokQoh2ZoaQtHiaaHbG8i3stEoa234TE5CCVURchlaUYYBnnwsbLHjdbJzeJVxgcq1OOOla9&#10;U2+b3EQu18Gx5/S3iINHjgo2Ds5GWfCnIjc/hsid/YF9xznRX0Kzx5rw0DVLcHyh8HXuWYhPzGN3&#10;4INix8dHXKQGfALod5Sswf86dZ7ssWhRS0mL3VbT8HPDvKBEf7VYzp+r8Ti1ZxbGF1cjFPyxZnms&#10;sRtzC/isFc4Wx/M22Ud92EoP5hUHwzxFRRWzHGPXlEd/EG5jNwVwtHAxn2czbEnH4r19djyBp6ym&#10;0nvZvTLv+hKNWNwPcOjMd2Xa2SZPC/NNBKlyDb/ltc83tnMuxn70pHlxLGertwE5+w0AAP//AwBQ&#10;SwMEFAAGAAgAAAAhAOGPqVffAAAACwEAAA8AAABkcnMvZG93bnJldi54bWxMj01PwzAMhu9I/IfI&#10;SNxYmrYarDSd+BBC7LbBgaOXmLbQJFWTbeXfY05w9OtHrx/X69kN4khT7IPXoBYZCPIm2N63Gt5e&#10;n65uQMSE3uIQPGn4pgjr5vysxsqGk9/ScZdawSU+VqihS2mspIymI4dxEUbyvPsIk8PE49RKO+GJ&#10;y90g8yxbSoe95wsdjvTQkfnaHZwG+26eH1fb/KX7LIqNSQqxv0etLy/mu1sQieb0B8OvPqtDw077&#10;cPA2ikFDuVQ5oxryTCkQTFwXJSd7TsqVAtnU8v8PzQ8AAAD//wMAUEsBAi0AFAAGAAgAAAAhALaD&#10;OJL+AAAA4QEAABMAAAAAAAAAAAAAAAAAAAAAAFtDb250ZW50X1R5cGVzXS54bWxQSwECLQAUAAYA&#10;CAAAACEAOP0h/9YAAACUAQAACwAAAAAAAAAAAAAAAAAvAQAAX3JlbHMvLnJlbHNQSwECLQAUAAYA&#10;CAAAACEAn5pOGIsCAABoBQAADgAAAAAAAAAAAAAAAAAuAgAAZHJzL2Uyb0RvYy54bWxQSwECLQAU&#10;AAYACAAAACEA4Y+pV98AAAALAQAADwAAAAAAAAAAAAAAAADlBAAAZHJzL2Rvd25yZXYueG1sUEsF&#10;BgAAAAAEAAQA8wAAAPEFAAAAAA==&#10;" filled="f" strokecolor="red" strokeweight="3pt">
                      <v:stroke joinstyle="miter"/>
                    </v:oval>
                  </w:pict>
                </mc:Fallback>
              </mc:AlternateContent>
            </w:r>
            <w:r>
              <w:rPr>
                <w:noProof/>
              </w:rPr>
              <mc:AlternateContent>
                <mc:Choice Requires="wps">
                  <w:drawing>
                    <wp:anchor distT="0" distB="0" distL="114300" distR="114300" simplePos="0" relativeHeight="251748352" behindDoc="0" locked="0" layoutInCell="1" allowOverlap="1" wp14:anchorId="0D438022" wp14:editId="7197612E">
                      <wp:simplePos x="0" y="0"/>
                      <wp:positionH relativeFrom="column">
                        <wp:posOffset>5602605</wp:posOffset>
                      </wp:positionH>
                      <wp:positionV relativeFrom="paragraph">
                        <wp:posOffset>457835</wp:posOffset>
                      </wp:positionV>
                      <wp:extent cx="590550" cy="495300"/>
                      <wp:effectExtent l="19050" t="19050" r="19050" b="19050"/>
                      <wp:wrapNone/>
                      <wp:docPr id="54" name="Oval 54"/>
                      <wp:cNvGraphicFramePr/>
                      <a:graphic xmlns:a="http://schemas.openxmlformats.org/drawingml/2006/main">
                        <a:graphicData uri="http://schemas.microsoft.com/office/word/2010/wordprocessingShape">
                          <wps:wsp>
                            <wps:cNvSpPr/>
                            <wps:spPr>
                              <a:xfrm>
                                <a:off x="0" y="0"/>
                                <a:ext cx="590550" cy="495300"/>
                              </a:xfrm>
                              <a:prstGeom prst="ellipse">
                                <a:avLst/>
                              </a:prstGeom>
                              <a:noFill/>
                              <a:ln w="38100">
                                <a:solidFill>
                                  <a:srgbClr val="FF0000"/>
                                </a:solidFill>
                              </a:ln>
                            </wps:spPr>
                            <wps:style>
                              <a:lnRef idx="2">
                                <a:schemeClr val="accent6"/>
                              </a:lnRef>
                              <a:fillRef idx="1">
                                <a:schemeClr val="lt1"/>
                              </a:fillRef>
                              <a:effectRef idx="0">
                                <a:schemeClr val="accent6"/>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sdtdh="http://schemas.microsoft.com/office/word/2020/wordml/sdtdatahash">
                  <w:pict>
                    <v:oval w14:anchorId="376E043A" id="Oval 54" o:spid="_x0000_s1026" style="position:absolute;margin-left:441.15pt;margin-top:36.05pt;width:46.5pt;height:39pt;z-index:25174835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p6qHiQIAAGcFAAAOAAAAZHJzL2Uyb0RvYy54bWysVN1v2yAQf5+0/wHxvtpOk66N6lRRq0yT&#10;qjZaO/WZYEjQgGNA4mR//Q7suNFa7WGaH/Ad98Xvvq5v9kaTnfBBga1pdVZSIiyHRtl1Tb8/Lz5d&#10;UhIisw3TYEVNDyLQm9nHD9etm4oRbEA3whN0YsO0dTXdxOimRRH4RhgWzsAJi0IJ3rCIrF8XjWct&#10;eje6GJXlRdGCb5wHLkLA27tOSGfZv5SCx0cpg4hE1xTfFvPp87lKZzG7ZtO1Z26jeP8M9g+vMExZ&#10;DDq4umORka1Xb1wZxT0EkPGMgylASsVFxoBoqvIPNE8b5kTGgskJbkhT+H9u+cNu6YlqajoZU2KZ&#10;wRo97pgmyGJuWhemqPLklr7nApIJ6F56k/4IgexzPg9DPsU+Eo6Xk6tyMsGscxSNrybnZc538Wrs&#10;fIhfBBiSiJoKrZULCTGbst19iBgTtY9a6drCQmmdq6YtaWt6flmh2yQKoFWTpJnx69Wt9gSh1HSx&#10;KPFLeNDbiRpy2uJlQtnhylQ8aJF8aPtNSMwNIhl1EVJXisEt41zYeNH7zdrJTOITBsPqPUMdq96o&#10;101mInfrYNhj+lvEwSJHBRsHY6Ms+PciNz+GyJ3+EX2HOcFfQXPAlvDQzUpwfKGwOvcsxCXzOBxY&#10;UBz4+IiH1IAlgJ6iZAP+13v3SR97FqWUtDhsNQ0/t8wLSvRXi918VY3HaTozM558HiHjTyWrU4nd&#10;mlvAsla4WhzPZNKP+khKD+YF98I8RUURsxxj15RHf2RuY7cEcLNwMZ9nNZxIx+K9fXI8OU9ZTa33&#10;vH9h3vUtGrG3H+A4mG/atNNNlhbm2whS5R5+zWufb5zm3Iz95knr4pTPWq/7cfYbAAD//wMAUEsD&#10;BBQABgAIAAAAIQD7ePFX3gAAAAoBAAAPAAAAZHJzL2Rvd25yZXYueG1sTI/LTsMwEEX3SPyDNUjs&#10;qPNQaRriVDyEEOxaWLCc2kMciO0odtvw9wwrWM7M0Z1zm83sBnGkKfbBK8gXGQjyOpjedwreXh+v&#10;KhAxoTc4BE8KvinCpj0/a7A24eS3dNylTnCIjzUqsCmNtZRRW3IYF2Ekz7ePMDlMPE6dNBOeONwN&#10;ssiya+mw9/zB4kj3lvTX7uAUmHf99LDeFs/2syxfdMoR+ztU6vJivr0BkWhOfzD86rM6tOy0Dwdv&#10;ohgUVFVRMqpgVeQgGFivlrzYM7nMcpBtI/9XaH8AAAD//wMAUEsBAi0AFAAGAAgAAAAhALaDOJL+&#10;AAAA4QEAABMAAAAAAAAAAAAAAAAAAAAAAFtDb250ZW50X1R5cGVzXS54bWxQSwECLQAUAAYACAAA&#10;ACEAOP0h/9YAAACUAQAACwAAAAAAAAAAAAAAAAAvAQAAX3JlbHMvLnJlbHNQSwECLQAUAAYACAAA&#10;ACEAIqeqh4kCAABnBQAADgAAAAAAAAAAAAAAAAAuAgAAZHJzL2Uyb0RvYy54bWxQSwECLQAUAAYA&#10;CAAAACEA+3jxV94AAAAKAQAADwAAAAAAAAAAAAAAAADjBAAAZHJzL2Rvd25yZXYueG1sUEsFBgAA&#10;AAAEAAQA8wAAAO4FAAAAAA==&#10;" filled="f" strokecolor="red" strokeweight="3pt">
                      <v:stroke joinstyle="miter"/>
                    </v:oval>
                  </w:pict>
                </mc:Fallback>
              </mc:AlternateContent>
            </w:r>
            <w:r>
              <w:rPr>
                <w:noProof/>
              </w:rPr>
              <w:drawing>
                <wp:inline distT="0" distB="0" distL="0" distR="0" wp14:anchorId="577810D4" wp14:editId="342A7D3E">
                  <wp:extent cx="6188710" cy="3534410"/>
                  <wp:effectExtent l="0" t="0" r="2540" b="8890"/>
                  <wp:docPr id="58" name="Picture 58" descr="Graphical user interface, application, websit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 name="Picture 195" descr="Graphical user interface, application, website&#10;&#10;Description automatically generated"/>
                          <pic:cNvPicPr/>
                        </pic:nvPicPr>
                        <pic:blipFill>
                          <a:blip r:embed="rId89"/>
                          <a:stretch>
                            <a:fillRect/>
                          </a:stretch>
                        </pic:blipFill>
                        <pic:spPr>
                          <a:xfrm>
                            <a:off x="0" y="0"/>
                            <a:ext cx="6188710" cy="3534410"/>
                          </a:xfrm>
                          <a:prstGeom prst="rect">
                            <a:avLst/>
                          </a:prstGeom>
                        </pic:spPr>
                      </pic:pic>
                    </a:graphicData>
                  </a:graphic>
                </wp:inline>
              </w:drawing>
            </w:r>
            <w:r>
              <w:rPr>
                <w:bCs/>
                <w:sz w:val="24"/>
                <w:szCs w:val="24"/>
              </w:rPr>
              <w:t xml:space="preserve"> </w:t>
            </w:r>
          </w:p>
        </w:tc>
      </w:tr>
    </w:tbl>
    <w:p w14:paraId="627BACEF" w14:textId="77777777" w:rsidR="00BF4202" w:rsidRDefault="00BF4202" w:rsidP="00A02873">
      <w:pPr>
        <w:rPr>
          <w:rStyle w:val="SubtleEmphasis"/>
          <w:i w:val="0"/>
          <w:iCs w:val="0"/>
          <w:sz w:val="24"/>
          <w:szCs w:val="24"/>
        </w:rPr>
      </w:pPr>
    </w:p>
    <w:p w14:paraId="3DA641B6" w14:textId="77777777" w:rsidR="00BF4202" w:rsidRDefault="00BF4202" w:rsidP="00A02873">
      <w:pPr>
        <w:rPr>
          <w:rStyle w:val="SubtleEmphasis"/>
          <w:i w:val="0"/>
          <w:iCs w:val="0"/>
          <w:sz w:val="24"/>
          <w:szCs w:val="24"/>
        </w:rPr>
      </w:pPr>
    </w:p>
    <w:p w14:paraId="2E33CABF" w14:textId="77777777" w:rsidR="00BF4202" w:rsidRDefault="00BF4202" w:rsidP="00A02873">
      <w:pPr>
        <w:rPr>
          <w:rStyle w:val="SubtleEmphasis"/>
          <w:i w:val="0"/>
          <w:iCs w:val="0"/>
          <w:sz w:val="24"/>
          <w:szCs w:val="24"/>
        </w:rPr>
      </w:pPr>
    </w:p>
    <w:p w14:paraId="13F5BCE2" w14:textId="77777777" w:rsidR="00BF4202" w:rsidRDefault="00BF4202" w:rsidP="00A02873">
      <w:pPr>
        <w:rPr>
          <w:rStyle w:val="SubtleEmphasis"/>
          <w:i w:val="0"/>
          <w:iCs w:val="0"/>
          <w:sz w:val="24"/>
          <w:szCs w:val="24"/>
        </w:rPr>
      </w:pPr>
    </w:p>
    <w:p w14:paraId="555BE61E" w14:textId="77777777" w:rsidR="00BF4202" w:rsidRDefault="00BF4202" w:rsidP="00A02873">
      <w:pPr>
        <w:rPr>
          <w:rStyle w:val="SubtleEmphasis"/>
          <w:i w:val="0"/>
          <w:iCs w:val="0"/>
          <w:sz w:val="24"/>
          <w:szCs w:val="24"/>
        </w:rPr>
      </w:pPr>
    </w:p>
    <w:p w14:paraId="4197F9B2" w14:textId="77777777" w:rsidR="00BF4202" w:rsidRDefault="00BF4202" w:rsidP="00A02873">
      <w:pPr>
        <w:rPr>
          <w:rStyle w:val="SubtleEmphasis"/>
          <w:i w:val="0"/>
          <w:iCs w:val="0"/>
          <w:sz w:val="24"/>
          <w:szCs w:val="24"/>
        </w:rPr>
      </w:pPr>
    </w:p>
    <w:p w14:paraId="7E52F19C" w14:textId="77777777" w:rsidR="00BF4202" w:rsidRDefault="00BF4202" w:rsidP="00A02873">
      <w:pPr>
        <w:rPr>
          <w:rStyle w:val="SubtleEmphasis"/>
          <w:i w:val="0"/>
          <w:iCs w:val="0"/>
          <w:sz w:val="24"/>
          <w:szCs w:val="24"/>
        </w:rPr>
      </w:pPr>
    </w:p>
    <w:p w14:paraId="4F0BE69B" w14:textId="77777777" w:rsidR="00BF4202" w:rsidRDefault="00BF4202" w:rsidP="00A02873">
      <w:pPr>
        <w:rPr>
          <w:rStyle w:val="SubtleEmphasis"/>
          <w:i w:val="0"/>
          <w:iCs w:val="0"/>
          <w:sz w:val="24"/>
          <w:szCs w:val="24"/>
        </w:rPr>
      </w:pPr>
    </w:p>
    <w:p w14:paraId="64609F0D" w14:textId="2427B289" w:rsidR="000D777A" w:rsidRDefault="000D777A" w:rsidP="00A02873">
      <w:pPr>
        <w:rPr>
          <w:rStyle w:val="SubtleEmphasis"/>
          <w:sz w:val="24"/>
          <w:szCs w:val="24"/>
        </w:rPr>
      </w:pPr>
    </w:p>
    <w:tbl>
      <w:tblPr>
        <w:tblpPr w:leftFromText="180" w:rightFromText="180" w:vertAnchor="text" w:horzAnchor="margin" w:tblpY="366"/>
        <w:tblW w:w="9966" w:type="dxa"/>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9966"/>
      </w:tblGrid>
      <w:tr w:rsidR="00686F27" w14:paraId="3CF821B2" w14:textId="77777777" w:rsidTr="00686F27">
        <w:trPr>
          <w:trHeight w:val="2664"/>
        </w:trPr>
        <w:tc>
          <w:tcPr>
            <w:tcW w:w="9966" w:type="dxa"/>
            <w:shd w:val="clear" w:color="auto" w:fill="FFF2CC" w:themeFill="accent4" w:themeFillTint="33"/>
          </w:tcPr>
          <w:p w14:paraId="53E792B5" w14:textId="77777777" w:rsidR="00686F27" w:rsidRDefault="00686F27" w:rsidP="00686F27">
            <w:pPr>
              <w:pStyle w:val="Heading3"/>
              <w:rPr>
                <w:sz w:val="28"/>
              </w:rPr>
            </w:pPr>
            <w:r>
              <w:rPr>
                <w:sz w:val="28"/>
              </w:rPr>
              <w:t>4.4.2</w:t>
            </w:r>
            <w:r w:rsidRPr="009551C3">
              <w:rPr>
                <w:sz w:val="28"/>
              </w:rPr>
              <w:t xml:space="preserve"> Feedback</w:t>
            </w:r>
          </w:p>
          <w:p w14:paraId="75F4193F" w14:textId="0ACCE48E" w:rsidR="00686F27" w:rsidRDefault="00686F27" w:rsidP="00686F27">
            <w:pPr>
              <w:rPr>
                <w:bCs/>
                <w:sz w:val="24"/>
                <w:szCs w:val="24"/>
              </w:rPr>
            </w:pPr>
            <w:r>
              <w:rPr>
                <w:b/>
                <w:sz w:val="24"/>
                <w:szCs w:val="24"/>
              </w:rPr>
              <w:br/>
            </w:r>
            <w:r w:rsidRPr="007A4278">
              <w:rPr>
                <w:b/>
                <w:sz w:val="24"/>
                <w:szCs w:val="24"/>
              </w:rPr>
              <w:t>Images:</w:t>
            </w:r>
            <w:r>
              <w:rPr>
                <w:b/>
                <w:sz w:val="24"/>
                <w:szCs w:val="24"/>
              </w:rPr>
              <w:t xml:space="preserve"> </w:t>
            </w:r>
            <w:r>
              <w:rPr>
                <w:bCs/>
                <w:sz w:val="24"/>
                <w:szCs w:val="24"/>
              </w:rPr>
              <w:t xml:space="preserve">Option 2 provides clip art images under the Creative Commons Zero license. This means that all images can be used for any purpose and not attribution needs to be given! Google images can be a powerful tool to find images, but many are protected by copyright. If you want to find copyright free images using google images, you will need to go </w:t>
            </w:r>
            <w:r w:rsidR="00E3428E">
              <w:rPr>
                <w:bCs/>
                <w:sz w:val="24"/>
                <w:szCs w:val="24"/>
              </w:rPr>
              <w:t xml:space="preserve">to ‘tools’, then ‘usage rights’ and then select ‘Creative Commons </w:t>
            </w:r>
            <w:proofErr w:type="spellStart"/>
            <w:proofErr w:type="gramStart"/>
            <w:r w:rsidR="00E3428E">
              <w:rPr>
                <w:bCs/>
                <w:sz w:val="24"/>
                <w:szCs w:val="24"/>
              </w:rPr>
              <w:t>licences</w:t>
            </w:r>
            <w:proofErr w:type="spellEnd"/>
            <w:r w:rsidR="00E3428E">
              <w:rPr>
                <w:bCs/>
                <w:sz w:val="24"/>
                <w:szCs w:val="24"/>
              </w:rPr>
              <w:t>’</w:t>
            </w:r>
            <w:proofErr w:type="gramEnd"/>
            <w:r w:rsidR="00E3428E">
              <w:rPr>
                <w:bCs/>
                <w:sz w:val="24"/>
                <w:szCs w:val="24"/>
              </w:rPr>
              <w:t>.</w:t>
            </w:r>
          </w:p>
          <w:p w14:paraId="30796A84" w14:textId="685DDC6C" w:rsidR="00686F27" w:rsidRPr="00686F27" w:rsidRDefault="00686F27" w:rsidP="00BF4202">
            <w:pPr>
              <w:rPr>
                <w:bCs/>
                <w:sz w:val="24"/>
                <w:szCs w:val="24"/>
              </w:rPr>
            </w:pPr>
            <w:r>
              <w:rPr>
                <w:bCs/>
                <w:sz w:val="24"/>
                <w:szCs w:val="24"/>
              </w:rPr>
              <w:t xml:space="preserve"> </w:t>
            </w:r>
          </w:p>
        </w:tc>
      </w:tr>
    </w:tbl>
    <w:p w14:paraId="681B9835" w14:textId="5C104000" w:rsidR="000D777A" w:rsidRPr="00C16503" w:rsidRDefault="000D777A" w:rsidP="00A02873">
      <w:pPr>
        <w:rPr>
          <w:rStyle w:val="SubtleEmphasis"/>
          <w:i w:val="0"/>
          <w:iCs w:val="0"/>
          <w:sz w:val="14"/>
          <w:szCs w:val="14"/>
        </w:rPr>
      </w:pPr>
    </w:p>
    <w:tbl>
      <w:tblPr>
        <w:tblpPr w:leftFromText="180" w:rightFromText="180" w:vertAnchor="text" w:horzAnchor="margin" w:tblpY="28"/>
        <w:tblW w:w="9966" w:type="dxa"/>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9966"/>
      </w:tblGrid>
      <w:tr w:rsidR="00E3428E" w14:paraId="2828935F" w14:textId="77777777" w:rsidTr="00E3428E">
        <w:trPr>
          <w:trHeight w:val="10793"/>
        </w:trPr>
        <w:tc>
          <w:tcPr>
            <w:tcW w:w="9966" w:type="dxa"/>
            <w:shd w:val="clear" w:color="auto" w:fill="FFF2CC" w:themeFill="accent4" w:themeFillTint="33"/>
          </w:tcPr>
          <w:p w14:paraId="680CF6FE" w14:textId="5D72AD67" w:rsidR="00867E3A" w:rsidRPr="00C16503" w:rsidRDefault="00867E3A" w:rsidP="00B713C5">
            <w:pPr>
              <w:pStyle w:val="Heading3"/>
              <w:spacing w:before="120" w:line="240" w:lineRule="auto"/>
              <w:rPr>
                <w:sz w:val="26"/>
                <w:szCs w:val="22"/>
              </w:rPr>
            </w:pPr>
            <w:r w:rsidRPr="00BF4202">
              <w:rPr>
                <w:rFonts w:hint="cs"/>
                <w:sz w:val="26"/>
                <w:szCs w:val="22"/>
                <w:cs/>
              </w:rPr>
              <w:t>၄.၄.၂ တုံ့ပြန်ဖြေကြားချက်</w:t>
            </w:r>
            <w:r w:rsidR="00E3428E">
              <w:rPr>
                <w:b/>
                <w:bCs/>
              </w:rPr>
              <w:br/>
            </w:r>
            <w:r w:rsidRPr="00B713C5">
              <w:rPr>
                <w:rFonts w:cstheme="minorBidi"/>
                <w:b/>
                <w:bCs/>
                <w:color w:val="auto"/>
                <w:sz w:val="22"/>
                <w:szCs w:val="22"/>
                <w:cs/>
              </w:rPr>
              <w:t>ဂျာနယ်ဆောင်းပါးများ</w:t>
            </w:r>
            <w:r w:rsidR="00045A43" w:rsidRPr="00B713C5">
              <w:rPr>
                <w:rFonts w:cstheme="minorBidi"/>
                <w:b/>
                <w:bCs/>
                <w:color w:val="auto"/>
                <w:sz w:val="22"/>
                <w:szCs w:val="22"/>
                <w:cs/>
              </w:rPr>
              <w:t xml:space="preserve"> </w:t>
            </w:r>
            <w:r w:rsidRPr="00B713C5">
              <w:rPr>
                <w:rFonts w:cstheme="minorBidi"/>
                <w:b/>
                <w:bCs/>
                <w:color w:val="auto"/>
                <w:sz w:val="20"/>
                <w:szCs w:val="20"/>
                <w:cs/>
              </w:rPr>
              <w:t xml:space="preserve">- </w:t>
            </w:r>
            <w:r w:rsidRPr="00B713C5">
              <w:rPr>
                <w:rFonts w:ascii="Myanmar Text" w:hAnsi="Myanmar Text" w:cs="Myanmar Text"/>
                <w:b/>
                <w:color w:val="auto"/>
                <w:sz w:val="20"/>
                <w:szCs w:val="20"/>
                <w:cs/>
              </w:rPr>
              <w:t xml:space="preserve">ရွေးချယ်ရန် ၁ </w:t>
            </w:r>
            <w:r w:rsidRPr="00B713C5">
              <w:rPr>
                <w:rFonts w:ascii="Myanmar Text" w:hAnsi="Myanmar Text" w:cs="Myanmar Text"/>
                <w:bCs/>
                <w:color w:val="auto"/>
                <w:sz w:val="20"/>
                <w:szCs w:val="20"/>
                <w:cs/>
              </w:rPr>
              <w:t>(</w:t>
            </w:r>
            <w:r w:rsidRPr="00B713C5">
              <w:rPr>
                <w:rFonts w:ascii="Myanmar Text" w:hAnsi="Myanmar Text" w:cs="Myanmar Text"/>
                <w:bCs/>
                <w:color w:val="auto"/>
                <w:sz w:val="20"/>
                <w:szCs w:val="20"/>
              </w:rPr>
              <w:t xml:space="preserve"> Option 1</w:t>
            </w:r>
            <w:r w:rsidRPr="00B713C5">
              <w:rPr>
                <w:rFonts w:ascii="Myanmar Text" w:hAnsi="Myanmar Text" w:cs="Myanmar Text"/>
                <w:bCs/>
                <w:color w:val="auto"/>
                <w:sz w:val="20"/>
                <w:szCs w:val="20"/>
                <w:cs/>
              </w:rPr>
              <w:t>)</w:t>
            </w:r>
            <w:r w:rsidRPr="00B713C5">
              <w:rPr>
                <w:rFonts w:ascii="Myanmar Text" w:hAnsi="Myanmar Text" w:cs="Myanmar Text"/>
                <w:b/>
                <w:color w:val="auto"/>
                <w:sz w:val="20"/>
                <w:szCs w:val="20"/>
                <w:cs/>
              </w:rPr>
              <w:t>မှ</w:t>
            </w:r>
            <w:r w:rsidR="00045A43">
              <w:rPr>
                <w:rFonts w:ascii="Myanmar Text" w:hAnsi="Myanmar Text" w:cs="Myanmar Text" w:hint="cs"/>
                <w:b/>
                <w:color w:val="auto"/>
                <w:sz w:val="20"/>
                <w:szCs w:val="20"/>
                <w:cs/>
              </w:rPr>
              <w:t xml:space="preserve"> </w:t>
            </w:r>
            <w:r w:rsidRPr="00B713C5">
              <w:rPr>
                <w:rFonts w:ascii="Myanmar Text" w:hAnsi="Myanmar Text" w:cs="Myanmar Text"/>
                <w:b/>
                <w:color w:val="auto"/>
                <w:sz w:val="20"/>
                <w:szCs w:val="20"/>
                <w:cs/>
              </w:rPr>
              <w:t>ဖွင့်ပေးထားသည့် ဂျာနယ်</w:t>
            </w:r>
            <w:r w:rsidR="00660F81">
              <w:rPr>
                <w:rFonts w:ascii="Myanmar Text" w:hAnsi="Myanmar Text" w:cs="Myanmar Text" w:hint="cs"/>
                <w:b/>
                <w:color w:val="auto"/>
                <w:sz w:val="20"/>
                <w:szCs w:val="20"/>
                <w:cs/>
              </w:rPr>
              <w:t>လမ်းညွှန်</w:t>
            </w:r>
            <w:r w:rsidRPr="00B713C5">
              <w:rPr>
                <w:rFonts w:ascii="Myanmar Text" w:hAnsi="Myanmar Text" w:cs="Myanmar Text"/>
                <w:b/>
                <w:color w:val="auto"/>
                <w:sz w:val="20"/>
                <w:szCs w:val="20"/>
                <w:cs/>
              </w:rPr>
              <w:t>ထဲ ၀င်ကြည့်နိုင်သည်။ ရွေးချယ်ရန် ၂ (</w:t>
            </w:r>
            <w:r w:rsidRPr="00B713C5">
              <w:rPr>
                <w:color w:val="auto"/>
              </w:rPr>
              <w:t xml:space="preserve"> </w:t>
            </w:r>
            <w:r w:rsidRPr="00B713C5">
              <w:rPr>
                <w:color w:val="auto"/>
                <w:sz w:val="22"/>
                <w:szCs w:val="22"/>
              </w:rPr>
              <w:t>Option 2</w:t>
            </w:r>
            <w:r w:rsidRPr="00B713C5">
              <w:rPr>
                <w:rFonts w:ascii="Myanmar Text" w:hAnsi="Myanmar Text" w:cs="Myanmar Text"/>
                <w:b/>
                <w:color w:val="auto"/>
                <w:sz w:val="20"/>
                <w:szCs w:val="20"/>
                <w:cs/>
              </w:rPr>
              <w:t>)မှာ</w:t>
            </w:r>
            <w:r w:rsidR="00660F81">
              <w:rPr>
                <w:rFonts w:ascii="Myanmar Text" w:hAnsi="Myanmar Text" w:cs="Myanmar Text" w:hint="cs"/>
                <w:b/>
                <w:color w:val="auto"/>
                <w:sz w:val="20"/>
                <w:szCs w:val="20"/>
                <w:cs/>
              </w:rPr>
              <w:t xml:space="preserve"> </w:t>
            </w:r>
            <w:r w:rsidRPr="00B713C5">
              <w:rPr>
                <w:rFonts w:ascii="Myanmar Text" w:hAnsi="Myanmar Text" w:cs="Myanmar Text"/>
                <w:b/>
                <w:color w:val="auto"/>
                <w:sz w:val="20"/>
                <w:szCs w:val="20"/>
                <w:cs/>
              </w:rPr>
              <w:t>သူခိုး၀က်ဘဆိုက်ဖြစ်သောကြောင့် ဆောင်းပါးဒေါင်းလုဒ်လုပ်လျှင် မူပိုင်ခွင့်ဥပဒေကို ချိုးဖောက်ရာရောက်ပါသည်။</w:t>
            </w:r>
          </w:p>
          <w:p w14:paraId="42314669" w14:textId="137342A1" w:rsidR="00867E3A" w:rsidRDefault="00867E3A" w:rsidP="00B713C5">
            <w:pPr>
              <w:spacing w:before="120" w:after="0" w:line="240" w:lineRule="auto"/>
              <w:rPr>
                <w:rFonts w:ascii="Myanmar Text" w:hAnsi="Myanmar Text" w:cs="Myanmar Text"/>
                <w:b/>
                <w:sz w:val="20"/>
                <w:szCs w:val="20"/>
              </w:rPr>
            </w:pPr>
            <w:r>
              <w:rPr>
                <w:rFonts w:cstheme="minorBidi"/>
                <w:b/>
                <w:bCs/>
                <w:sz w:val="24"/>
                <w:szCs w:val="24"/>
                <w:cs/>
              </w:rPr>
              <w:t>စ</w:t>
            </w:r>
            <w:r>
              <w:rPr>
                <w:rFonts w:cstheme="minorBidi" w:hint="cs"/>
                <w:b/>
                <w:bCs/>
                <w:sz w:val="24"/>
                <w:szCs w:val="24"/>
                <w:cs/>
              </w:rPr>
              <w:t>ာအုပ်များ</w:t>
            </w:r>
            <w:r w:rsidR="0056552A">
              <w:rPr>
                <w:rFonts w:cstheme="minorBidi" w:hint="cs"/>
                <w:b/>
                <w:bCs/>
                <w:sz w:val="24"/>
                <w:szCs w:val="24"/>
                <w:cs/>
              </w:rPr>
              <w:t xml:space="preserve"> </w:t>
            </w:r>
            <w:r>
              <w:rPr>
                <w:rFonts w:cstheme="minorBidi" w:hint="cs"/>
                <w:b/>
                <w:bCs/>
                <w:sz w:val="24"/>
                <w:szCs w:val="24"/>
                <w:cs/>
              </w:rPr>
              <w:t>-</w:t>
            </w:r>
            <w:r w:rsidRPr="00867E3A">
              <w:rPr>
                <w:rFonts w:ascii="Myanmar Text" w:hAnsi="Myanmar Text" w:cs="Myanmar Text" w:hint="cs"/>
                <w:b/>
                <w:sz w:val="20"/>
                <w:szCs w:val="20"/>
                <w:cs/>
              </w:rPr>
              <w:t xml:space="preserve"> ရွေးချယ်ရန် ၁ </w:t>
            </w:r>
            <w:r w:rsidRPr="00867E3A">
              <w:rPr>
                <w:rFonts w:ascii="Myanmar Text" w:hAnsi="Myanmar Text" w:cs="Myanmar Text" w:hint="cs"/>
                <w:bCs/>
                <w:sz w:val="20"/>
                <w:szCs w:val="20"/>
                <w:cs/>
              </w:rPr>
              <w:t>(</w:t>
            </w:r>
            <w:r w:rsidRPr="00867E3A">
              <w:rPr>
                <w:rFonts w:ascii="Myanmar Text" w:hAnsi="Myanmar Text" w:cs="Myanmar Text"/>
                <w:bCs/>
                <w:sz w:val="20"/>
                <w:szCs w:val="20"/>
              </w:rPr>
              <w:t xml:space="preserve"> Option </w:t>
            </w:r>
            <w:r>
              <w:rPr>
                <w:sz w:val="24"/>
                <w:szCs w:val="24"/>
              </w:rPr>
              <w:t>2</w:t>
            </w:r>
            <w:r w:rsidRPr="00867E3A">
              <w:rPr>
                <w:rFonts w:ascii="Myanmar Text" w:hAnsi="Myanmar Text" w:cs="Myanmar Text" w:hint="cs"/>
                <w:bCs/>
                <w:sz w:val="20"/>
                <w:szCs w:val="20"/>
                <w:cs/>
              </w:rPr>
              <w:t>)</w:t>
            </w:r>
            <w:r>
              <w:rPr>
                <w:sz w:val="24"/>
                <w:szCs w:val="24"/>
              </w:rPr>
              <w:t xml:space="preserve"> project </w:t>
            </w:r>
            <w:proofErr w:type="spellStart"/>
            <w:r>
              <w:rPr>
                <w:sz w:val="24"/>
                <w:szCs w:val="24"/>
              </w:rPr>
              <w:t>Guthenburg</w:t>
            </w:r>
            <w:proofErr w:type="spellEnd"/>
            <w:r>
              <w:rPr>
                <w:rFonts w:cstheme="minorBidi" w:hint="cs"/>
                <w:sz w:val="24"/>
                <w:szCs w:val="24"/>
                <w:cs/>
              </w:rPr>
              <w:t xml:space="preserve"> </w:t>
            </w:r>
            <w:r w:rsidR="0056552A">
              <w:rPr>
                <w:rFonts w:ascii="Myanmar Text" w:hAnsi="Myanmar Text" w:cs="Myanmar Text" w:hint="cs"/>
                <w:b/>
                <w:sz w:val="20"/>
                <w:szCs w:val="20"/>
                <w:cs/>
              </w:rPr>
              <w:t xml:space="preserve">သည် </w:t>
            </w:r>
            <w:r w:rsidRPr="00867E3A">
              <w:rPr>
                <w:rFonts w:ascii="Myanmar Text" w:hAnsi="Myanmar Text" w:cs="Myanmar Text" w:hint="cs"/>
                <w:b/>
                <w:sz w:val="20"/>
                <w:szCs w:val="20"/>
                <w:cs/>
              </w:rPr>
              <w:t>စာအုပ်သိန်းချီ</w:t>
            </w:r>
            <w:r w:rsidR="0056552A">
              <w:rPr>
                <w:rFonts w:ascii="Myanmar Text" w:hAnsi="Myanmar Text" w:cs="Myanmar Text" w:hint="cs"/>
                <w:b/>
                <w:sz w:val="20"/>
                <w:szCs w:val="20"/>
                <w:cs/>
              </w:rPr>
              <w:t>ရှိ</w:t>
            </w:r>
            <w:r w:rsidRPr="00867E3A">
              <w:rPr>
                <w:rFonts w:ascii="Myanmar Text" w:hAnsi="Myanmar Text" w:cs="Myanmar Text" w:hint="cs"/>
                <w:b/>
                <w:sz w:val="20"/>
                <w:szCs w:val="20"/>
                <w:cs/>
              </w:rPr>
              <w:t>ပြီး လွတ်လွတ်လပ်လပ်ဖွင့်ပေး</w:t>
            </w:r>
            <w:r>
              <w:rPr>
                <w:rFonts w:ascii="Myanmar Text" w:hAnsi="Myanmar Text" w:cs="Myanmar Text" w:hint="cs"/>
                <w:b/>
                <w:sz w:val="20"/>
                <w:szCs w:val="20"/>
                <w:cs/>
              </w:rPr>
              <w:t xml:space="preserve"> </w:t>
            </w:r>
            <w:r w:rsidRPr="00867E3A">
              <w:rPr>
                <w:rFonts w:ascii="Myanmar Text" w:hAnsi="Myanmar Text" w:cs="Myanmar Text" w:hint="cs"/>
                <w:b/>
                <w:sz w:val="20"/>
                <w:szCs w:val="20"/>
                <w:cs/>
              </w:rPr>
              <w:t>ထားပါသည်။</w:t>
            </w:r>
            <w:r>
              <w:rPr>
                <w:rFonts w:ascii="Myanmar Text" w:hAnsi="Myanmar Text" w:cs="Myanmar Text" w:hint="cs"/>
                <w:b/>
                <w:sz w:val="20"/>
                <w:szCs w:val="20"/>
                <w:cs/>
              </w:rPr>
              <w:t xml:space="preserve"> </w:t>
            </w:r>
            <w:r w:rsidRPr="00867E3A">
              <w:rPr>
                <w:rFonts w:ascii="Myanmar Text" w:hAnsi="Myanmar Text" w:cs="Myanmar Text" w:hint="cs"/>
                <w:b/>
                <w:sz w:val="20"/>
                <w:szCs w:val="20"/>
                <w:cs/>
              </w:rPr>
              <w:t xml:space="preserve"> ရွေးချယ်ရန် ၁ </w:t>
            </w:r>
            <w:r w:rsidRPr="00867E3A">
              <w:rPr>
                <w:rFonts w:ascii="Myanmar Text" w:hAnsi="Myanmar Text" w:cs="Myanmar Text" w:hint="cs"/>
                <w:bCs/>
                <w:sz w:val="20"/>
                <w:szCs w:val="20"/>
                <w:cs/>
              </w:rPr>
              <w:t>(</w:t>
            </w:r>
            <w:r w:rsidRPr="00867E3A">
              <w:rPr>
                <w:rFonts w:ascii="Myanmar Text" w:hAnsi="Myanmar Text" w:cs="Myanmar Text"/>
                <w:bCs/>
                <w:sz w:val="20"/>
                <w:szCs w:val="20"/>
              </w:rPr>
              <w:t xml:space="preserve"> Option </w:t>
            </w:r>
            <w:r>
              <w:rPr>
                <w:sz w:val="24"/>
                <w:szCs w:val="24"/>
              </w:rPr>
              <w:t>1</w:t>
            </w:r>
            <w:r>
              <w:rPr>
                <w:rFonts w:cstheme="minorBidi" w:hint="cs"/>
                <w:sz w:val="24"/>
                <w:szCs w:val="24"/>
                <w:cs/>
              </w:rPr>
              <w:t>)</w:t>
            </w:r>
            <w:r w:rsidRPr="00EF54B5">
              <w:rPr>
                <w:rFonts w:ascii="Myanmar Text" w:hAnsi="Myanmar Text" w:cs="Myanmar Text" w:hint="cs"/>
                <w:b/>
                <w:sz w:val="20"/>
                <w:szCs w:val="20"/>
                <w:cs/>
              </w:rPr>
              <w:t>မှာ</w:t>
            </w:r>
            <w:r w:rsidR="0056552A">
              <w:rPr>
                <w:rFonts w:ascii="Myanmar Text" w:hAnsi="Myanmar Text" w:cs="Myanmar Text" w:hint="cs"/>
                <w:b/>
                <w:sz w:val="20"/>
                <w:szCs w:val="20"/>
                <w:cs/>
              </w:rPr>
              <w:t xml:space="preserve"> </w:t>
            </w:r>
            <w:r w:rsidRPr="00EF54B5">
              <w:rPr>
                <w:rFonts w:ascii="Myanmar Text" w:hAnsi="Myanmar Text" w:cs="Myanmar Text" w:hint="cs"/>
                <w:b/>
                <w:sz w:val="20"/>
                <w:szCs w:val="20"/>
                <w:cs/>
              </w:rPr>
              <w:t>သူခိုး၀</w:t>
            </w:r>
            <w:r w:rsidR="00EF54B5" w:rsidRPr="00EF54B5">
              <w:rPr>
                <w:rFonts w:ascii="Myanmar Text" w:hAnsi="Myanmar Text" w:cs="Myanmar Text" w:hint="cs"/>
                <w:b/>
                <w:sz w:val="20"/>
                <w:szCs w:val="20"/>
                <w:cs/>
              </w:rPr>
              <w:t>က်ဘဆိုက်ဖြစ်ပါသည်။</w:t>
            </w:r>
            <w:r w:rsidR="00EF54B5">
              <w:rPr>
                <w:rFonts w:ascii="Myanmar Text" w:hAnsi="Myanmar Text" w:cs="Myanmar Text" w:hint="cs"/>
                <w:b/>
                <w:sz w:val="20"/>
                <w:szCs w:val="20"/>
                <w:cs/>
              </w:rPr>
              <w:t xml:space="preserve"> စာအုပ်သန်းချီဖွင့်ပေးထားသော်လည်း ဤ၀က်ဘဆိုက်မှ စာအုပ်ဒေါင်းလုဒ်လုပ်မိလျှင် နိုင်ငံတကာမူပိုင်ခွင့်ဥပဒေကို ချိုးဖောက်</w:t>
            </w:r>
            <w:r w:rsidR="00905D0A">
              <w:rPr>
                <w:rFonts w:ascii="Myanmar Text" w:hAnsi="Myanmar Text" w:cs="Myanmar Text"/>
                <w:b/>
                <w:sz w:val="20"/>
                <w:szCs w:val="20"/>
                <w:cs/>
              </w:rPr>
              <w:t>ရ</w:t>
            </w:r>
            <w:r w:rsidR="00905D0A">
              <w:rPr>
                <w:rFonts w:ascii="Myanmar Text" w:hAnsi="Myanmar Text" w:cs="Myanmar Text" w:hint="cs"/>
                <w:b/>
                <w:sz w:val="20"/>
                <w:szCs w:val="20"/>
                <w:cs/>
              </w:rPr>
              <w:t>ာရောက်</w:t>
            </w:r>
            <w:r w:rsidR="00EF54B5">
              <w:rPr>
                <w:rFonts w:ascii="Myanmar Text" w:hAnsi="Myanmar Text" w:cs="Myanmar Text" w:hint="cs"/>
                <w:b/>
                <w:sz w:val="20"/>
                <w:szCs w:val="20"/>
                <w:cs/>
              </w:rPr>
              <w:t>ပါသည်။</w:t>
            </w:r>
          </w:p>
          <w:p w14:paraId="4045506F" w14:textId="1CC743FD" w:rsidR="00E3428E" w:rsidRPr="00EF54B5" w:rsidRDefault="00EF54B5" w:rsidP="00B713C5">
            <w:pPr>
              <w:spacing w:before="120" w:after="0" w:line="240" w:lineRule="auto"/>
              <w:rPr>
                <w:rFonts w:ascii="Myanmar Text" w:hAnsi="Myanmar Text" w:cs="Myanmar Text"/>
                <w:b/>
                <w:sz w:val="20"/>
                <w:szCs w:val="20"/>
              </w:rPr>
            </w:pPr>
            <w:r>
              <w:rPr>
                <w:rFonts w:ascii="Myanmar Text" w:hAnsi="Myanmar Text" w:cs="Myanmar Text"/>
                <w:b/>
                <w:bCs/>
                <w:sz w:val="24"/>
                <w:szCs w:val="24"/>
                <w:cs/>
              </w:rPr>
              <w:t>ဗီဒီယိုမျ</w:t>
            </w:r>
            <w:r>
              <w:rPr>
                <w:rFonts w:ascii="Myanmar Text" w:hAnsi="Myanmar Text" w:cs="Myanmar Text" w:hint="cs"/>
                <w:b/>
                <w:bCs/>
                <w:sz w:val="24"/>
                <w:szCs w:val="24"/>
                <w:cs/>
              </w:rPr>
              <w:t>ား</w:t>
            </w:r>
            <w:r w:rsidR="00E3428E">
              <w:rPr>
                <w:b/>
                <w:bCs/>
                <w:sz w:val="24"/>
                <w:szCs w:val="24"/>
              </w:rPr>
              <w:t xml:space="preserve"> </w:t>
            </w:r>
            <w:r w:rsidR="0056552A">
              <w:rPr>
                <w:rFonts w:cstheme="minorBidi" w:hint="cs"/>
                <w:b/>
                <w:bCs/>
                <w:sz w:val="24"/>
                <w:szCs w:val="24"/>
                <w:cs/>
              </w:rPr>
              <w:t xml:space="preserve">- </w:t>
            </w:r>
            <w:r w:rsidR="00E3428E">
              <w:rPr>
                <w:sz w:val="24"/>
                <w:szCs w:val="24"/>
              </w:rPr>
              <w:t xml:space="preserve">TED talk </w:t>
            </w:r>
            <w:r w:rsidRPr="00EF54B5">
              <w:rPr>
                <w:rFonts w:ascii="Myanmar Text" w:hAnsi="Myanmar Text" w:cs="Myanmar Text"/>
                <w:b/>
                <w:sz w:val="20"/>
                <w:szCs w:val="20"/>
                <w:cs/>
              </w:rPr>
              <w:t>ဗီဒီယိုမျ</w:t>
            </w:r>
            <w:r w:rsidRPr="00EF54B5">
              <w:rPr>
                <w:rFonts w:ascii="Myanmar Text" w:hAnsi="Myanmar Text" w:cs="Myanmar Text" w:hint="cs"/>
                <w:b/>
                <w:sz w:val="20"/>
                <w:szCs w:val="20"/>
                <w:cs/>
              </w:rPr>
              <w:t xml:space="preserve">ားကို ဘုံဆိုင်ဖန်တီးသူ </w:t>
            </w:r>
            <w:r w:rsidRPr="00EF54B5">
              <w:rPr>
                <w:rFonts w:ascii="Myanmar Text" w:hAnsi="Myanmar Text" w:cs="Myanmar Text"/>
                <w:b/>
                <w:sz w:val="20"/>
                <w:szCs w:val="20"/>
              </w:rPr>
              <w:t xml:space="preserve"> </w:t>
            </w:r>
            <w:r>
              <w:rPr>
                <w:rFonts w:ascii="Myanmar Text" w:hAnsi="Myanmar Text" w:cs="Myanmar Text" w:hint="cs"/>
                <w:b/>
                <w:sz w:val="20"/>
                <w:szCs w:val="20"/>
                <w:cs/>
              </w:rPr>
              <w:t>(</w:t>
            </w:r>
            <w:r>
              <w:rPr>
                <w:sz w:val="24"/>
                <w:szCs w:val="24"/>
              </w:rPr>
              <w:t>creative commons</w:t>
            </w:r>
            <w:r>
              <w:rPr>
                <w:rFonts w:cstheme="minorBidi" w:hint="cs"/>
                <w:sz w:val="24"/>
                <w:szCs w:val="24"/>
                <w:cs/>
              </w:rPr>
              <w:t>)</w:t>
            </w:r>
            <w:r w:rsidRPr="00EF54B5">
              <w:rPr>
                <w:rFonts w:ascii="Myanmar Text" w:hAnsi="Myanmar Text" w:cs="Myanmar Text" w:hint="cs"/>
                <w:b/>
                <w:sz w:val="20"/>
                <w:szCs w:val="20"/>
                <w:cs/>
              </w:rPr>
              <w:t>လိုင်စင်</w:t>
            </w:r>
            <w:r w:rsidR="00A303C6">
              <w:rPr>
                <w:rFonts w:ascii="Myanmar Text" w:hAnsi="Myanmar Text" w:cs="Myanmar Text" w:hint="cs"/>
                <w:b/>
                <w:sz w:val="20"/>
                <w:szCs w:val="20"/>
                <w:cs/>
              </w:rPr>
              <w:t>များ</w:t>
            </w:r>
            <w:r w:rsidRPr="00EF54B5">
              <w:rPr>
                <w:rFonts w:ascii="Myanmar Text" w:hAnsi="Myanmar Text" w:cs="Myanmar Text" w:hint="cs"/>
                <w:b/>
                <w:sz w:val="20"/>
                <w:szCs w:val="20"/>
                <w:cs/>
              </w:rPr>
              <w:t>အောက်</w:t>
            </w:r>
            <w:r w:rsidR="00A303C6">
              <w:rPr>
                <w:rFonts w:ascii="Myanmar Text" w:hAnsi="Myanmar Text" w:cs="Myanmar Text" w:hint="cs"/>
                <w:b/>
                <w:sz w:val="20"/>
                <w:szCs w:val="20"/>
                <w:cs/>
              </w:rPr>
              <w:t xml:space="preserve"> </w:t>
            </w:r>
            <w:r w:rsidRPr="00EF54B5">
              <w:rPr>
                <w:rFonts w:ascii="Myanmar Text" w:hAnsi="Myanmar Text" w:cs="Myanmar Text" w:hint="cs"/>
                <w:b/>
                <w:sz w:val="20"/>
                <w:szCs w:val="20"/>
                <w:cs/>
              </w:rPr>
              <w:t>ဖြန့်ထားသောကြောင့်</w:t>
            </w:r>
            <w:r>
              <w:rPr>
                <w:rFonts w:ascii="Myanmar Text" w:hAnsi="Myanmar Text" w:cs="Myanmar Text" w:hint="cs"/>
                <w:b/>
                <w:sz w:val="20"/>
                <w:szCs w:val="20"/>
                <w:cs/>
              </w:rPr>
              <w:t xml:space="preserve"> အခမဲ့သုံးနိုင်ပါသည်။ </w:t>
            </w:r>
            <w:r w:rsidR="00A303C6">
              <w:rPr>
                <w:rFonts w:ascii="Myanmar Text" w:hAnsi="Myanmar Text" w:cs="Myanmar Text" w:hint="cs"/>
                <w:b/>
                <w:sz w:val="20"/>
                <w:szCs w:val="20"/>
                <w:cs/>
              </w:rPr>
              <w:t>အတန်းထဲ</w:t>
            </w:r>
            <w:r w:rsidR="00A303C6">
              <w:rPr>
                <w:rFonts w:ascii="Myanmar Text" w:hAnsi="Myanmar Text" w:cs="Myanmar Text"/>
                <w:b/>
                <w:sz w:val="20"/>
                <w:szCs w:val="20"/>
              </w:rPr>
              <w:t xml:space="preserve"> YouTube</w:t>
            </w:r>
            <w:r w:rsidR="00A303C6">
              <w:rPr>
                <w:rFonts w:ascii="Myanmar Text" w:hAnsi="Myanmar Text" w:cs="Myanmar Text" w:hint="cs"/>
                <w:b/>
                <w:sz w:val="20"/>
                <w:szCs w:val="20"/>
                <w:cs/>
              </w:rPr>
              <w:t xml:space="preserve"> ဗီဒီယိုပြခြင်း၊ </w:t>
            </w:r>
            <w:r>
              <w:rPr>
                <w:rFonts w:ascii="Myanmar Text" w:hAnsi="Myanmar Text" w:cs="Myanmar Text" w:hint="cs"/>
                <w:b/>
                <w:sz w:val="20"/>
                <w:szCs w:val="20"/>
                <w:cs/>
              </w:rPr>
              <w:t>အိမ်စာအတွက်ဗီဒီယိုပေးခြင်းဖြင့် မူပိုင်ခွင့်ပြဿနာ မရှိနိုင်</w:t>
            </w:r>
            <w:r w:rsidR="00A303C6">
              <w:rPr>
                <w:rFonts w:ascii="Myanmar Text" w:hAnsi="Myanmar Text" w:cs="Myanmar Text" w:hint="cs"/>
                <w:b/>
                <w:sz w:val="20"/>
                <w:szCs w:val="20"/>
                <w:cs/>
              </w:rPr>
              <w:t xml:space="preserve"> </w:t>
            </w:r>
            <w:r>
              <w:rPr>
                <w:rFonts w:ascii="Myanmar Text" w:hAnsi="Myanmar Text" w:cs="Myanmar Text" w:hint="cs"/>
                <w:b/>
                <w:sz w:val="20"/>
                <w:szCs w:val="20"/>
                <w:cs/>
              </w:rPr>
              <w:t xml:space="preserve">သော်လည်း </w:t>
            </w:r>
            <w:r w:rsidR="00A303C6">
              <w:rPr>
                <w:rFonts w:ascii="Myanmar Text" w:hAnsi="Myanmar Text" w:cs="Myanmar Text"/>
                <w:b/>
                <w:sz w:val="20"/>
                <w:szCs w:val="20"/>
              </w:rPr>
              <w:t>YouTube</w:t>
            </w:r>
            <w:r w:rsidR="00A303C6">
              <w:rPr>
                <w:rFonts w:ascii="Myanmar Text" w:hAnsi="Myanmar Text" w:cs="Myanmar Text" w:hint="cs"/>
                <w:b/>
                <w:sz w:val="20"/>
                <w:szCs w:val="20"/>
                <w:cs/>
              </w:rPr>
              <w:t xml:space="preserve"> </w:t>
            </w:r>
            <w:r>
              <w:rPr>
                <w:rFonts w:ascii="Myanmar Text" w:hAnsi="Myanmar Text" w:cs="Myanmar Text" w:hint="cs"/>
                <w:b/>
                <w:sz w:val="20"/>
                <w:szCs w:val="20"/>
                <w:cs/>
              </w:rPr>
              <w:t xml:space="preserve">မှ ဗီဒီယိုဒေါင်းလုဒ်လုပ်လျှင် ပိုမိုရှုပ်ထွေးပါသည်။ </w:t>
            </w:r>
            <w:r w:rsidRPr="00EF54B5">
              <w:rPr>
                <w:rFonts w:ascii="Myanmar Text" w:hAnsi="Myanmar Text" w:cs="Myanmar Text"/>
                <w:b/>
                <w:sz w:val="20"/>
                <w:szCs w:val="20"/>
              </w:rPr>
              <w:t xml:space="preserve"> </w:t>
            </w:r>
            <w:r w:rsidRPr="00EF54B5">
              <w:rPr>
                <w:rFonts w:ascii="Myanmar Text" w:hAnsi="Myanmar Text" w:cs="Myanmar Text"/>
                <w:bCs/>
                <w:sz w:val="18"/>
                <w:szCs w:val="18"/>
              </w:rPr>
              <w:t>Creative Commons</w:t>
            </w:r>
            <w:r w:rsidRPr="00EF54B5">
              <w:rPr>
                <w:rFonts w:ascii="Myanmar Text" w:hAnsi="Myanmar Text" w:cs="Myanmar Text"/>
                <w:b/>
                <w:sz w:val="20"/>
                <w:szCs w:val="20"/>
                <w:cs/>
              </w:rPr>
              <w:t>လိုင်စင်အေ</w:t>
            </w:r>
            <w:r w:rsidRPr="00EF54B5">
              <w:rPr>
                <w:rFonts w:ascii="Myanmar Text" w:hAnsi="Myanmar Text" w:cs="Myanmar Text" w:hint="cs"/>
                <w:b/>
                <w:sz w:val="20"/>
                <w:szCs w:val="20"/>
                <w:cs/>
              </w:rPr>
              <w:t>ာက်</w:t>
            </w:r>
            <w:r w:rsidR="00A303C6">
              <w:rPr>
                <w:rFonts w:ascii="Myanmar Text" w:hAnsi="Myanmar Text" w:cs="Myanmar Text" w:hint="cs"/>
                <w:b/>
                <w:sz w:val="20"/>
                <w:szCs w:val="20"/>
                <w:cs/>
              </w:rPr>
              <w:t xml:space="preserve"> </w:t>
            </w:r>
            <w:r>
              <w:rPr>
                <w:rFonts w:ascii="Myanmar Text" w:hAnsi="Myanmar Text" w:cs="Myanmar Text" w:hint="cs"/>
                <w:b/>
                <w:sz w:val="20"/>
                <w:szCs w:val="20"/>
                <w:cs/>
              </w:rPr>
              <w:t xml:space="preserve">ရရှိနိုင်သည့် </w:t>
            </w:r>
            <w:r w:rsidR="00A303C6">
              <w:rPr>
                <w:rFonts w:ascii="Myanmar Text" w:hAnsi="Myanmar Text" w:cs="Myanmar Text"/>
                <w:b/>
                <w:sz w:val="20"/>
                <w:szCs w:val="20"/>
              </w:rPr>
              <w:t>YouTube</w:t>
            </w:r>
            <w:r w:rsidR="00A303C6">
              <w:rPr>
                <w:rFonts w:ascii="Myanmar Text" w:hAnsi="Myanmar Text" w:cs="Myanmar Text" w:hint="cs"/>
                <w:b/>
                <w:sz w:val="20"/>
                <w:szCs w:val="20"/>
                <w:cs/>
              </w:rPr>
              <w:t xml:space="preserve"> </w:t>
            </w:r>
            <w:r>
              <w:rPr>
                <w:rFonts w:ascii="Myanmar Text" w:hAnsi="Myanmar Text" w:cs="Myanmar Text" w:hint="cs"/>
                <w:b/>
                <w:sz w:val="20"/>
                <w:szCs w:val="20"/>
                <w:cs/>
              </w:rPr>
              <w:t xml:space="preserve">ဗီဒီယိုကို တွေ့လိုလျှင် </w:t>
            </w:r>
            <w:r w:rsidRPr="00EF54B5">
              <w:rPr>
                <w:rFonts w:ascii="Myanmar Text" w:hAnsi="Myanmar Text" w:cs="Myanmar Text"/>
                <w:b/>
                <w:sz w:val="20"/>
                <w:szCs w:val="20"/>
              </w:rPr>
              <w:t xml:space="preserve"> </w:t>
            </w:r>
            <w:r w:rsidRPr="00EF54B5">
              <w:rPr>
                <w:rFonts w:ascii="Myanmar Text" w:hAnsi="Myanmar Text" w:cs="Myanmar Text"/>
                <w:bCs/>
                <w:sz w:val="18"/>
                <w:szCs w:val="18"/>
              </w:rPr>
              <w:t>search filters</w:t>
            </w:r>
            <w:r>
              <w:rPr>
                <w:rFonts w:ascii="Myanmar Text" w:hAnsi="Myanmar Text" w:cs="Myanmar Text" w:hint="cs"/>
                <w:bCs/>
                <w:sz w:val="18"/>
                <w:szCs w:val="18"/>
                <w:cs/>
              </w:rPr>
              <w:t xml:space="preserve"> </w:t>
            </w:r>
            <w:r w:rsidRPr="00EF54B5">
              <w:rPr>
                <w:rFonts w:ascii="Myanmar Text" w:hAnsi="Myanmar Text" w:cs="Myanmar Text" w:hint="cs"/>
                <w:b/>
                <w:sz w:val="20"/>
                <w:szCs w:val="20"/>
                <w:cs/>
              </w:rPr>
              <w:t>များအသုံးပြုရန်လိုအပ်ပါမည်။</w:t>
            </w:r>
            <w:r>
              <w:rPr>
                <w:rFonts w:ascii="Myanmar Text" w:hAnsi="Myanmar Text" w:cs="Myanmar Text" w:hint="cs"/>
                <w:b/>
                <w:sz w:val="20"/>
                <w:szCs w:val="20"/>
                <w:cs/>
              </w:rPr>
              <w:t xml:space="preserve"> ရှာဖွေသည့်အခါ </w:t>
            </w:r>
            <w:r w:rsidRPr="00EF54B5">
              <w:rPr>
                <w:rFonts w:ascii="Myanmar Text" w:hAnsi="Myanmar Text" w:cs="Myanmar Text"/>
                <w:bCs/>
                <w:sz w:val="20"/>
                <w:szCs w:val="20"/>
              </w:rPr>
              <w:t>‘filters’</w:t>
            </w:r>
            <w:r w:rsidR="00A303C6">
              <w:rPr>
                <w:rFonts w:ascii="Myanmar Text" w:hAnsi="Myanmar Text" w:cs="Myanmar Text" w:hint="cs"/>
                <w:bCs/>
                <w:sz w:val="20"/>
                <w:szCs w:val="20"/>
                <w:cs/>
              </w:rPr>
              <w:t xml:space="preserve">၊ </w:t>
            </w:r>
            <w:r>
              <w:rPr>
                <w:rFonts w:ascii="Myanmar Text" w:hAnsi="Myanmar Text" w:cs="Myanmar Text"/>
                <w:b/>
                <w:sz w:val="20"/>
                <w:szCs w:val="20"/>
                <w:cs/>
              </w:rPr>
              <w:t>ထို့နေ</w:t>
            </w:r>
            <w:r>
              <w:rPr>
                <w:rFonts w:ascii="Myanmar Text" w:hAnsi="Myanmar Text" w:cs="Myanmar Text" w:hint="cs"/>
                <w:b/>
                <w:sz w:val="20"/>
                <w:szCs w:val="20"/>
                <w:cs/>
              </w:rPr>
              <w:t>ာက်</w:t>
            </w:r>
            <w:r w:rsidRPr="00EF54B5">
              <w:rPr>
                <w:rFonts w:ascii="Myanmar Text" w:hAnsi="Myanmar Text" w:cs="Myanmar Text"/>
                <w:b/>
                <w:sz w:val="20"/>
                <w:szCs w:val="20"/>
              </w:rPr>
              <w:t>‘</w:t>
            </w:r>
            <w:r w:rsidRPr="00EF54B5">
              <w:rPr>
                <w:rFonts w:ascii="Myanmar Text" w:hAnsi="Myanmar Text" w:cs="Myanmar Text"/>
                <w:bCs/>
                <w:sz w:val="18"/>
                <w:szCs w:val="18"/>
              </w:rPr>
              <w:t>Creative Commons’</w:t>
            </w:r>
            <w:r w:rsidRPr="00EF54B5">
              <w:rPr>
                <w:rFonts w:ascii="Myanmar Text" w:hAnsi="Myanmar Text" w:cs="Myanmar Text"/>
                <w:b/>
                <w:sz w:val="20"/>
                <w:szCs w:val="20"/>
                <w:cs/>
              </w:rPr>
              <w:t>ဆီသွ</w:t>
            </w:r>
            <w:r w:rsidRPr="00EF54B5">
              <w:rPr>
                <w:rFonts w:ascii="Myanmar Text" w:hAnsi="Myanmar Text" w:cs="Myanmar Text" w:hint="cs"/>
                <w:b/>
                <w:sz w:val="20"/>
                <w:szCs w:val="20"/>
                <w:cs/>
              </w:rPr>
              <w:t>ားပါ။</w:t>
            </w:r>
            <w:r>
              <w:rPr>
                <w:rFonts w:ascii="Myanmar Text" w:hAnsi="Myanmar Text" w:cs="Myanmar Text" w:hint="cs"/>
                <w:b/>
                <w:sz w:val="20"/>
                <w:szCs w:val="20"/>
                <w:cs/>
              </w:rPr>
              <w:t xml:space="preserve"> ထိုအခါ ရလဒ်ကို </w:t>
            </w:r>
            <w:r w:rsidRPr="00EF54B5">
              <w:rPr>
                <w:rFonts w:ascii="Myanmar Text" w:hAnsi="Myanmar Text" w:cs="Myanmar Text"/>
                <w:bCs/>
                <w:sz w:val="18"/>
                <w:szCs w:val="18"/>
              </w:rPr>
              <w:t>Creative Commons</w:t>
            </w:r>
            <w:r w:rsidRPr="00EF54B5">
              <w:rPr>
                <w:rFonts w:ascii="Myanmar Text" w:hAnsi="Myanmar Text" w:cs="Myanmar Text"/>
                <w:b/>
                <w:sz w:val="20"/>
                <w:szCs w:val="20"/>
                <w:cs/>
              </w:rPr>
              <w:t>လိုင်စင်အေ</w:t>
            </w:r>
            <w:r w:rsidRPr="00EF54B5">
              <w:rPr>
                <w:rFonts w:ascii="Myanmar Text" w:hAnsi="Myanmar Text" w:cs="Myanmar Text" w:hint="cs"/>
                <w:b/>
                <w:sz w:val="20"/>
                <w:szCs w:val="20"/>
                <w:cs/>
              </w:rPr>
              <w:t>ာက်တွင် ရနိုင်သည့် ဗီဒီယိုများကိုသာ ပြသပါလိမ့်မည်။</w:t>
            </w:r>
            <w:r w:rsidR="00E3428E" w:rsidRPr="00EF54B5">
              <w:rPr>
                <w:rFonts w:ascii="Myanmar Text" w:hAnsi="Myanmar Text" w:cs="Myanmar Text"/>
                <w:b/>
                <w:sz w:val="20"/>
                <w:szCs w:val="20"/>
              </w:rPr>
              <w:t xml:space="preserve"> </w:t>
            </w:r>
          </w:p>
          <w:p w14:paraId="3E2B8F63" w14:textId="77777777" w:rsidR="00E3428E" w:rsidRPr="005F1F54" w:rsidRDefault="00E3428E" w:rsidP="00B713C5">
            <w:pPr>
              <w:spacing w:before="120" w:after="0" w:line="240" w:lineRule="auto"/>
              <w:rPr>
                <w:sz w:val="24"/>
                <w:szCs w:val="24"/>
              </w:rPr>
            </w:pPr>
            <w:r>
              <w:rPr>
                <w:noProof/>
              </w:rPr>
              <mc:AlternateContent>
                <mc:Choice Requires="wps">
                  <w:drawing>
                    <wp:anchor distT="0" distB="0" distL="114300" distR="114300" simplePos="0" relativeHeight="251742208" behindDoc="0" locked="0" layoutInCell="1" allowOverlap="1" wp14:anchorId="37AA6526" wp14:editId="1EF74124">
                      <wp:simplePos x="0" y="0"/>
                      <wp:positionH relativeFrom="column">
                        <wp:posOffset>4004945</wp:posOffset>
                      </wp:positionH>
                      <wp:positionV relativeFrom="paragraph">
                        <wp:posOffset>1738630</wp:posOffset>
                      </wp:positionV>
                      <wp:extent cx="1000125" cy="304800"/>
                      <wp:effectExtent l="19050" t="19050" r="28575" b="19050"/>
                      <wp:wrapNone/>
                      <wp:docPr id="19" name="Oval 19"/>
                      <wp:cNvGraphicFramePr/>
                      <a:graphic xmlns:a="http://schemas.openxmlformats.org/drawingml/2006/main">
                        <a:graphicData uri="http://schemas.microsoft.com/office/word/2010/wordprocessingShape">
                          <wps:wsp>
                            <wps:cNvSpPr/>
                            <wps:spPr>
                              <a:xfrm>
                                <a:off x="0" y="0"/>
                                <a:ext cx="1000125" cy="304800"/>
                              </a:xfrm>
                              <a:prstGeom prst="ellipse">
                                <a:avLst/>
                              </a:prstGeom>
                              <a:noFill/>
                              <a:ln w="38100">
                                <a:solidFill>
                                  <a:srgbClr val="FF0000"/>
                                </a:solidFill>
                              </a:ln>
                            </wps:spPr>
                            <wps:style>
                              <a:lnRef idx="2">
                                <a:schemeClr val="accent6"/>
                              </a:lnRef>
                              <a:fillRef idx="1">
                                <a:schemeClr val="lt1"/>
                              </a:fillRef>
                              <a:effectRef idx="0">
                                <a:schemeClr val="accent6"/>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sdtdh="http://schemas.microsoft.com/office/word/2020/wordml/sdtdatahash">
                  <w:pict>
                    <v:oval w14:anchorId="627C09EA" id="Oval 19" o:spid="_x0000_s1026" style="position:absolute;margin-left:315.35pt;margin-top:136.9pt;width:78.75pt;height:24pt;z-index:2517422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VYVxigIAAGgFAAAOAAAAZHJzL2Uyb0RvYy54bWysVN9v2yAQfp+0/wHxvtrO0q6N6lRRq0yT&#10;qrZqO/WZYEjQgGNA4mR//Q7sONEa7WHai81x393x3a/rm63RZCN8UGBrWp2VlAjLoVF2WdPvr/NP&#10;l5SEyGzDNFhR050I9Gb68cN16yZiBCvQjfAEndgwaV1NVzG6SVEEvhKGhTNwwqJSgjcsouiXReNZ&#10;i96NLkZleVG04BvngYsQ8PauU9Jp9i+l4PFRyiAi0TXFt8X89fm7SN9ies0mS8/cSvH+GewfXmGY&#10;shh0cHXHIiNrr965Mop7CCDjGQdTgJSKi8wB2VTlH2xeVsyJzAWTE9yQpvD/3PKHzZMnqsHaXVFi&#10;mcEaPW6YJihibloXJgh5cU++lwIeE9Gt9Cb9kQLZ5nzuhnyKbSQcL6uyLKvROSUcdZ/L8WWZE14c&#10;rJ0P8asAQ9KhpkJr5UKizCZscx8iBkX0HpWuLcyV1rls2pIW/V5imGwRQKsmaRMu+OXiVnuCXGo6&#10;n+NL9rGPYOhbWwyRaHbE8inutEg+tH0WEpODVEZdhNSWYnDLOBc2XqREZU+ITmYSnzAYVqcMdax6&#10;ox6bzERu18Gw5/S3iINFjgo2DsZGWfCnIjc/hsgdfs++45zoL6DZYU946IYlOD5XWJ17FuIT8zgd&#10;OEc48fERP1IDlgD6EyUr8L9O3Sc8Ni1qKWlx2moafq6ZF5Tobxbb+aoaj9N4ZmF8/mWEgj/WLI41&#10;dm1uActa4W5xPB8TPur9UXowb7gYZikqqpjlGLumPPq9cBu7LYCrhYvZLMNwJB2L9/bF8eQ8ZTW1&#10;3uv2jXnXt2jE5n6A/WS+a9MOmywtzNYRpMo9fMhrn28c59w0/epJ++JYzqjDgpz+BgAA//8DAFBL&#10;AwQUAAYACAAAACEAKLXp4t8AAAALAQAADwAAAGRycy9kb3ducmV2LnhtbEyPy07DMBBF90j8gzVI&#10;7KgTW2pCiFPxEEKwa2HBcmqbOBCPo9htw99jVrAczdG957abxY/saOc4BFJQrgpglnQwA/UK3l4f&#10;r2pgMSEZHANZBd82wqY7P2uxMeFEW3vcpZ7lEIoNKnApTQ3nUTvrMa7CZCn/PsLsMeVz7rmZ8ZTD&#10;/chFUay5x4Fyg8PJ3jurv3YHr8C866eH6614dp9SvuhUIg53qNTlxXJ7AyzZJf3B8Kuf1aHLTvtw&#10;IBPZqGAtiyqjCkQl84ZMVHUtgO0VSFHWwLuW/9/Q/QAAAP//AwBQSwECLQAUAAYACAAAACEAtoM4&#10;kv4AAADhAQAAEwAAAAAAAAAAAAAAAAAAAAAAW0NvbnRlbnRfVHlwZXNdLnhtbFBLAQItABQABgAI&#10;AAAAIQA4/SH/1gAAAJQBAAALAAAAAAAAAAAAAAAAAC8BAABfcmVscy8ucmVsc1BLAQItABQABgAI&#10;AAAAIQAGVYVxigIAAGgFAAAOAAAAAAAAAAAAAAAAAC4CAABkcnMvZTJvRG9jLnhtbFBLAQItABQA&#10;BgAIAAAAIQAoteni3wAAAAsBAAAPAAAAAAAAAAAAAAAAAOQEAABkcnMvZG93bnJldi54bWxQSwUG&#10;AAAAAAQABADzAAAA8AUAAAAA&#10;" filled="f" strokecolor="red" strokeweight="3pt">
                      <v:stroke joinstyle="miter"/>
                    </v:oval>
                  </w:pict>
                </mc:Fallback>
              </mc:AlternateContent>
            </w:r>
            <w:r>
              <w:rPr>
                <w:noProof/>
              </w:rPr>
              <mc:AlternateContent>
                <mc:Choice Requires="wps">
                  <w:drawing>
                    <wp:anchor distT="0" distB="0" distL="114300" distR="114300" simplePos="0" relativeHeight="251741184" behindDoc="0" locked="0" layoutInCell="1" allowOverlap="1" wp14:anchorId="0E8ACFDB" wp14:editId="7E54CCDC">
                      <wp:simplePos x="0" y="0"/>
                      <wp:positionH relativeFrom="column">
                        <wp:posOffset>833120</wp:posOffset>
                      </wp:positionH>
                      <wp:positionV relativeFrom="paragraph">
                        <wp:posOffset>614680</wp:posOffset>
                      </wp:positionV>
                      <wp:extent cx="590550" cy="323850"/>
                      <wp:effectExtent l="19050" t="19050" r="19050" b="19050"/>
                      <wp:wrapNone/>
                      <wp:docPr id="18" name="Oval 18"/>
                      <wp:cNvGraphicFramePr/>
                      <a:graphic xmlns:a="http://schemas.openxmlformats.org/drawingml/2006/main">
                        <a:graphicData uri="http://schemas.microsoft.com/office/word/2010/wordprocessingShape">
                          <wps:wsp>
                            <wps:cNvSpPr/>
                            <wps:spPr>
                              <a:xfrm>
                                <a:off x="0" y="0"/>
                                <a:ext cx="590550" cy="323850"/>
                              </a:xfrm>
                              <a:prstGeom prst="ellipse">
                                <a:avLst/>
                              </a:prstGeom>
                              <a:noFill/>
                              <a:ln w="38100">
                                <a:solidFill>
                                  <a:srgbClr val="FF0000"/>
                                </a:solidFill>
                              </a:ln>
                            </wps:spPr>
                            <wps:style>
                              <a:lnRef idx="2">
                                <a:schemeClr val="accent6"/>
                              </a:lnRef>
                              <a:fillRef idx="1">
                                <a:schemeClr val="lt1"/>
                              </a:fillRef>
                              <a:effectRef idx="0">
                                <a:schemeClr val="accent6"/>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w16sdtdh="http://schemas.microsoft.com/office/word/2020/wordml/sdtdatahash">
                  <w:pict>
                    <v:oval w14:anchorId="6A5EE84B" id="Oval 18" o:spid="_x0000_s1026" style="position:absolute;margin-left:65.6pt;margin-top:48.4pt;width:46.5pt;height:25.5pt;z-index:25174118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Kg+iAIAAGcFAAAOAAAAZHJzL2Uyb0RvYy54bWysVN1P2zAQf5+0/8Hy+0hSKIOIFFWgTpMQ&#10;oMHEs+vYrTXb59lu0+6v39lJQzXQHqblwbnzffl3X1fXO6PJVvigwDa0OikpEZZDq+yqod+fF58u&#10;KAmR2ZZpsKKhexHo9ezjh6vO1WICa9Ct8ASd2FB3rqHrGF1dFIGvhWHhBJywKJTgDYvI+lXRetah&#10;d6OLSVmeFx341nngIgS8ve2FdJb9Syl4fJAyiEh0Q/FtMZ8+n8t0FrMrVq88c2vFh2ewf3iFYcpi&#10;0NHVLYuMbLx648oo7iGAjCccTAFSKi4yBkRTlX+geVozJzIWTE5wY5rC/3PL77ePnqgWa4eVssxg&#10;jR62TBNkMTedCzWqPLlHP3AByQR0J71Jf4RAdjmf+zGfYhcJx8vpZTmdYtY5ik4npxdIo5fi1dj5&#10;EL8IMCQRDRVaKxcSYlaz7V2IvfZBK11bWCit8Z7V2pIO/V5UZZktAmjVJmkSBr9a3mhPEEpDF4sS&#10;vyH2kRq+RFt8UELZ48pU3GvRB/gmJOYGkUz6CKkrxeiWcS5sPB/8aovayUziE0bD6j1DHavBaNBN&#10;ZiJ362g4YPpbxNEiRwUbR2OjLPj3Irc/xsi9/gF9jznBX0K7x5bw0M9KcHyhsDp3LMRH5nE4sKA4&#10;8PEBD6kBSwADRcka/K/37pM+9ixKKelw2Boafm6YF5Torxa7+bI6O0vTmZmz6ecJMv5YsjyW2I25&#10;ASxrhavF8Uwm/agPpPRgXnAvzFNUFDHLMXZDefQH5ib2SwA3CxfzeVbDiXQs3tknx5PzlNXUes+7&#10;F+bd0KIRe/seDoP5pk173WRpYb6JIFXu4de8DvnGac6DMGyetC6O+az1uh9nvwEAAP//AwBQSwME&#10;FAAGAAgAAAAhAFaZMjDdAAAACgEAAA8AAABkcnMvZG93bnJldi54bWxMj81OwzAQhO9IvIO1SNyo&#10;E6cqbRqn4kcIwa2FA8et7SaBeB3FbhvenuUEx9kZzX5TbSbfi5MbYxdIQz7LQDgywXbUaHh/e7pZ&#10;gogJyWIfyGn4dhE29eVFhaUNZ9q60y41gksolqihTWkopYymdR7jLAyO2DuE0WNiOTbSjnjmct9L&#10;lWUL6bEj/tDi4B5aZ752R6/Bfpjnx9VWvbSfRfFqUo7Y3aPW11fT3RpEclP6C8MvPqNDzUz7cCQb&#10;Rc+6yBVHNawWPIEDSs35sGdnfrsEWVfy/4T6BwAA//8DAFBLAQItABQABgAIAAAAIQC2gziS/gAA&#10;AOEBAAATAAAAAAAAAAAAAAAAAAAAAABbQ29udGVudF9UeXBlc10ueG1sUEsBAi0AFAAGAAgAAAAh&#10;ADj9If/WAAAAlAEAAAsAAAAAAAAAAAAAAAAALwEAAF9yZWxzLy5yZWxzUEsBAi0AFAAGAAgAAAAh&#10;ANdUqD6IAgAAZwUAAA4AAAAAAAAAAAAAAAAALgIAAGRycy9lMm9Eb2MueG1sUEsBAi0AFAAGAAgA&#10;AAAhAFaZMjDdAAAACgEAAA8AAAAAAAAAAAAAAAAA4gQAAGRycy9kb3ducmV2LnhtbFBLBQYAAAAA&#10;BAAEAPMAAADsBQAAAAA=&#10;" filled="f" strokecolor="red" strokeweight="3pt">
                      <v:stroke joinstyle="miter"/>
                    </v:oval>
                  </w:pict>
                </mc:Fallback>
              </mc:AlternateContent>
            </w:r>
            <w:r>
              <w:rPr>
                <w:noProof/>
              </w:rPr>
              <w:drawing>
                <wp:inline distT="0" distB="0" distL="0" distR="0" wp14:anchorId="16441EFE" wp14:editId="4E65AE8B">
                  <wp:extent cx="6188710" cy="3721100"/>
                  <wp:effectExtent l="0" t="0" r="2540" b="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90"/>
                          <a:stretch>
                            <a:fillRect/>
                          </a:stretch>
                        </pic:blipFill>
                        <pic:spPr>
                          <a:xfrm>
                            <a:off x="0" y="0"/>
                            <a:ext cx="6188710" cy="3721100"/>
                          </a:xfrm>
                          <a:prstGeom prst="rect">
                            <a:avLst/>
                          </a:prstGeom>
                        </pic:spPr>
                      </pic:pic>
                    </a:graphicData>
                  </a:graphic>
                </wp:inline>
              </w:drawing>
            </w:r>
          </w:p>
        </w:tc>
      </w:tr>
    </w:tbl>
    <w:p w14:paraId="3B8F7EE6" w14:textId="77777777" w:rsidR="009C40C5" w:rsidRPr="00C16503" w:rsidRDefault="009C40C5" w:rsidP="00A02873">
      <w:pPr>
        <w:rPr>
          <w:rStyle w:val="SubtleEmphasis"/>
          <w:i w:val="0"/>
          <w:iCs w:val="0"/>
          <w:sz w:val="4"/>
          <w:szCs w:val="4"/>
        </w:rPr>
      </w:pPr>
    </w:p>
    <w:p w14:paraId="76A53130" w14:textId="5D09E2A7" w:rsidR="00C16503" w:rsidRPr="00B713C5" w:rsidRDefault="00C16503" w:rsidP="00C16503">
      <w:pPr>
        <w:spacing w:line="240" w:lineRule="auto"/>
        <w:rPr>
          <w:rStyle w:val="SubtleEmphasis"/>
          <w:rFonts w:cstheme="minorBidi"/>
          <w:i w:val="0"/>
          <w:iCs w:val="0"/>
          <w:sz w:val="24"/>
          <w:szCs w:val="24"/>
        </w:rPr>
      </w:pPr>
      <w:r>
        <w:rPr>
          <w:rStyle w:val="SubtleEmphasis"/>
          <w:rFonts w:ascii="Myanmar Text" w:hAnsi="Myanmar Text" w:cs="Myanmar Text"/>
          <w:i w:val="0"/>
          <w:iCs w:val="0"/>
          <w:cs/>
        </w:rPr>
        <w:t>တွဲဖက်ပြီ</w:t>
      </w:r>
      <w:r>
        <w:rPr>
          <w:rStyle w:val="SubtleEmphasis"/>
          <w:rFonts w:ascii="Myanmar Text" w:hAnsi="Myanmar Text" w:cs="Myanmar Text" w:hint="cs"/>
          <w:i w:val="0"/>
          <w:iCs w:val="0"/>
          <w:cs/>
        </w:rPr>
        <w:t>း‌</w:t>
      </w:r>
      <w:r w:rsidR="00503E55" w:rsidRPr="00503E55">
        <w:rPr>
          <w:rFonts w:cs="Myanmar Text" w:hint="cs"/>
          <w:b/>
          <w:sz w:val="14"/>
          <w:szCs w:val="14"/>
          <w:cs/>
        </w:rPr>
        <w:t>‌</w:t>
      </w:r>
      <w:r w:rsidR="00503E55" w:rsidRPr="00503E55">
        <w:rPr>
          <w:rFonts w:cstheme="minorBidi"/>
          <w:sz w:val="24"/>
          <w:cs/>
        </w:rPr>
        <w:t>ဝေ</w:t>
      </w:r>
      <w:r>
        <w:rPr>
          <w:rStyle w:val="SubtleEmphasis"/>
          <w:rFonts w:ascii="Myanmar Text" w:hAnsi="Myanmar Text" w:cs="Myanmar Text" w:hint="cs"/>
          <w:i w:val="0"/>
          <w:iCs w:val="0"/>
          <w:cs/>
        </w:rPr>
        <w:t xml:space="preserve">မျှပါ - </w:t>
      </w:r>
      <w:r>
        <w:rPr>
          <w:rStyle w:val="SubtleEmphasis"/>
          <w:rFonts w:cstheme="minorBidi" w:hint="cs"/>
          <w:i w:val="0"/>
          <w:iCs w:val="0"/>
          <w:cs/>
        </w:rPr>
        <w:t xml:space="preserve"> </w:t>
      </w:r>
      <w:r w:rsidRPr="00B713C5">
        <w:rPr>
          <w:rFonts w:ascii="Myanmar Text" w:hAnsi="Myanmar Text" w:cs="Myanmar Text"/>
          <w:b/>
          <w:cs/>
        </w:rPr>
        <w:t>မေးခွန်းများကို လုပ်ဖော်ကိုင်ဖက်တစ်ဦးနှင့်ဆွေးနွေးပါ။</w:t>
      </w:r>
    </w:p>
    <w:p w14:paraId="49339896" w14:textId="23880BB1" w:rsidR="00A02873" w:rsidRPr="00B713C5" w:rsidRDefault="00C16503" w:rsidP="00B17287">
      <w:pPr>
        <w:pStyle w:val="ListParagraph"/>
        <w:numPr>
          <w:ilvl w:val="0"/>
          <w:numId w:val="33"/>
        </w:numPr>
        <w:spacing w:line="240" w:lineRule="auto"/>
        <w:rPr>
          <w:rFonts w:ascii="Myanmar Text" w:hAnsi="Myanmar Text"/>
          <w:b/>
        </w:rPr>
      </w:pPr>
      <w:r w:rsidRPr="00B713C5">
        <w:rPr>
          <w:rFonts w:ascii="Myanmar Text" w:hAnsi="Myanmar Text" w:cs="Myanmar Text"/>
          <w:b/>
          <w:cs/>
        </w:rPr>
        <w:t>ပွင့်လင်းပညာရေးအရင်းအမြစ်များ</w:t>
      </w:r>
      <w:r w:rsidRPr="00B713C5">
        <w:rPr>
          <w:rFonts w:cs="Myanmar Text"/>
          <w:b/>
          <w:cs/>
        </w:rPr>
        <w:t xml:space="preserve"> </w:t>
      </w:r>
      <w:r w:rsidRPr="00B713C5">
        <w:rPr>
          <w:rFonts w:ascii="Myanmar Text" w:hAnsi="Myanmar Text" w:cs="Myanmar Text"/>
          <w:b/>
          <w:cs/>
        </w:rPr>
        <w:t>မြန်မာ</w:t>
      </w:r>
      <w:r w:rsidR="00A303C6">
        <w:rPr>
          <w:rFonts w:ascii="Myanmar Text" w:hAnsi="Myanmar Text" w:cs="Myanmar Text" w:hint="cs"/>
          <w:b/>
          <w:cs/>
        </w:rPr>
        <w:t>နိုင်ငံ</w:t>
      </w:r>
      <w:r w:rsidRPr="00B713C5">
        <w:rPr>
          <w:rFonts w:ascii="Myanmar Text" w:hAnsi="Myanmar Text" w:cs="Myanmar Text"/>
          <w:b/>
          <w:cs/>
        </w:rPr>
        <w:t>တွင်အသုံး၀င်ပါမည်လား</w:t>
      </w:r>
      <w:r w:rsidR="00B17287" w:rsidRPr="00B713C5">
        <w:rPr>
          <w:rFonts w:ascii="Myanmar Text" w:hAnsi="Myanmar Text" w:cs="Myanmar Text"/>
          <w:b/>
          <w:cs/>
        </w:rPr>
        <w:t>။</w:t>
      </w:r>
      <w:r w:rsidR="00AF2D60" w:rsidRPr="00B713C5">
        <w:rPr>
          <w:rFonts w:ascii="Myanmar Text" w:hAnsi="Myanmar Text" w:cs="Myanmar Text"/>
          <w:b/>
        </w:rPr>
        <w:t xml:space="preserve"> </w:t>
      </w:r>
      <w:r w:rsidRPr="00B713C5">
        <w:rPr>
          <w:rFonts w:ascii="Myanmar Text" w:hAnsi="Myanmar Text" w:cs="Myanmar Text"/>
          <w:b/>
          <w:cs/>
        </w:rPr>
        <w:t>အဘယ်ကြောင့်နည်း။</w:t>
      </w:r>
    </w:p>
    <w:p w14:paraId="70D54750" w14:textId="3535436B" w:rsidR="00AF2D60" w:rsidRPr="00B713C5" w:rsidRDefault="00C16503" w:rsidP="00B17287">
      <w:pPr>
        <w:pStyle w:val="ListParagraph"/>
        <w:numPr>
          <w:ilvl w:val="0"/>
          <w:numId w:val="31"/>
        </w:numPr>
        <w:spacing w:line="240" w:lineRule="auto"/>
        <w:rPr>
          <w:color w:val="404040" w:themeColor="text1" w:themeTint="BF"/>
          <w:sz w:val="24"/>
          <w:szCs w:val="24"/>
        </w:rPr>
      </w:pPr>
      <w:r w:rsidRPr="00B713C5">
        <w:rPr>
          <w:rFonts w:ascii="Myanmar Text" w:hAnsi="Myanmar Text" w:cs="Myanmar Text"/>
          <w:b/>
          <w:cs/>
        </w:rPr>
        <w:t>မြန်မာ</w:t>
      </w:r>
      <w:r w:rsidR="00A303C6">
        <w:rPr>
          <w:rFonts w:ascii="Myanmar Text" w:hAnsi="Myanmar Text" w:cs="Myanmar Text" w:hint="cs"/>
          <w:b/>
          <w:cs/>
        </w:rPr>
        <w:t>နိုင်ငံ</w:t>
      </w:r>
      <w:r w:rsidRPr="00B713C5">
        <w:rPr>
          <w:rFonts w:ascii="Myanmar Text" w:hAnsi="Myanmar Text" w:cs="Myanmar Text"/>
          <w:b/>
          <w:cs/>
        </w:rPr>
        <w:t>အတွက်</w:t>
      </w:r>
      <w:r w:rsidRPr="00B713C5">
        <w:rPr>
          <w:rFonts w:cs="Myanmar Text"/>
          <w:b/>
          <w:cs/>
        </w:rPr>
        <w:t xml:space="preserve"> </w:t>
      </w:r>
      <w:r w:rsidRPr="00B713C5">
        <w:rPr>
          <w:rFonts w:ascii="Myanmar Text" w:hAnsi="Myanmar Text" w:cs="Myanmar Text"/>
          <w:b/>
          <w:cs/>
        </w:rPr>
        <w:t>ပွင့်လင်းပညာရေးအရင်းအမြစ်</w:t>
      </w:r>
      <w:r w:rsidR="00A303C6">
        <w:rPr>
          <w:rFonts w:ascii="Myanmar Text" w:hAnsi="Myanmar Text" w:cs="Myanmar Text" w:hint="cs"/>
          <w:b/>
          <w:cs/>
        </w:rPr>
        <w:t>များ</w:t>
      </w:r>
      <w:r w:rsidR="00B17287" w:rsidRPr="00B713C5">
        <w:rPr>
          <w:rFonts w:ascii="Myanmar Text" w:hAnsi="Myanmar Text" w:cs="Myanmar Text"/>
          <w:b/>
          <w:cs/>
        </w:rPr>
        <w:t xml:space="preserve">ဖော်ဆောင်လျှင် မည်သည့်အရင်းအမြစ်ကို </w:t>
      </w:r>
      <w:r w:rsidR="00A303C6">
        <w:rPr>
          <w:rFonts w:ascii="Myanmar Text" w:hAnsi="Myanmar Text" w:cs="Myanmar Text" w:hint="cs"/>
          <w:b/>
          <w:cs/>
        </w:rPr>
        <w:t xml:space="preserve">သင် </w:t>
      </w:r>
      <w:r w:rsidR="00B17287" w:rsidRPr="00B713C5">
        <w:rPr>
          <w:rFonts w:ascii="Myanmar Text" w:hAnsi="Myanmar Text" w:cs="Myanmar Text"/>
          <w:b/>
          <w:cs/>
        </w:rPr>
        <w:t>လုပ်ပါမည်နည်း</w:t>
      </w:r>
      <w:r w:rsidR="00A303C6">
        <w:rPr>
          <w:rFonts w:ascii="Myanmar Text" w:hAnsi="Myanmar Text" w:cs="Myanmar Text" w:hint="cs"/>
          <w:b/>
          <w:cs/>
        </w:rPr>
        <w:t>။</w:t>
      </w:r>
      <w:r w:rsidR="00B17287" w:rsidRPr="00B713C5">
        <w:rPr>
          <w:rFonts w:ascii="Myanmar Text" w:hAnsi="Myanmar Text" w:cs="Myanmar Text"/>
          <w:b/>
          <w:cs/>
        </w:rPr>
        <w:t xml:space="preserve"> အဘယ်ကြောင့်နည်း။ </w:t>
      </w:r>
    </w:p>
    <w:p w14:paraId="1F2CBC20" w14:textId="77777777" w:rsidR="00A303C6" w:rsidRPr="00B713C5" w:rsidRDefault="00A303C6" w:rsidP="00B713C5">
      <w:pPr>
        <w:spacing w:line="240" w:lineRule="auto"/>
        <w:rPr>
          <w:rStyle w:val="SubtleEmphasis"/>
          <w:rFonts w:cstheme="minorBidi"/>
          <w:i w:val="0"/>
          <w:iCs w:val="0"/>
          <w:sz w:val="24"/>
          <w:szCs w:val="24"/>
        </w:rPr>
      </w:pPr>
    </w:p>
    <w:p w14:paraId="4611FEAF" w14:textId="57682999" w:rsidR="00B2620F" w:rsidRPr="00B2620F" w:rsidRDefault="00B2620F" w:rsidP="002D682A">
      <w:pPr>
        <w:pStyle w:val="Heading1"/>
        <w:rPr>
          <w:rFonts w:cstheme="minorBidi"/>
          <w:sz w:val="28"/>
          <w:szCs w:val="28"/>
        </w:rPr>
      </w:pPr>
      <w:r w:rsidRPr="00B2620F">
        <w:rPr>
          <w:rFonts w:cstheme="minorBidi"/>
          <w:sz w:val="28"/>
          <w:szCs w:val="28"/>
          <w:cs/>
        </w:rPr>
        <w:t>ယူနစ်</w:t>
      </w:r>
      <w:r w:rsidRPr="00B2620F">
        <w:rPr>
          <w:rFonts w:cstheme="minorBidi" w:hint="cs"/>
          <w:sz w:val="28"/>
          <w:szCs w:val="28"/>
          <w:cs/>
        </w:rPr>
        <w:t xml:space="preserve"> ၄ </w:t>
      </w:r>
      <w:r w:rsidR="00DE68F0">
        <w:rPr>
          <w:rFonts w:cstheme="minorBidi" w:hint="cs"/>
          <w:sz w:val="28"/>
          <w:szCs w:val="28"/>
          <w:cs/>
        </w:rPr>
        <w:t>အဆုံးသတ်</w:t>
      </w:r>
    </w:p>
    <w:p w14:paraId="0D3AD273" w14:textId="05413C26" w:rsidR="002D682A" w:rsidRDefault="002D682A" w:rsidP="002D682A">
      <w:pPr>
        <w:spacing w:after="0" w:line="240" w:lineRule="auto"/>
      </w:pPr>
    </w:p>
    <w:p w14:paraId="24A843D2" w14:textId="5210C898" w:rsidR="002D682A" w:rsidRPr="00B2620F" w:rsidRDefault="00B2620F" w:rsidP="002D682A">
      <w:pPr>
        <w:pStyle w:val="Heading2"/>
        <w:rPr>
          <w:sz w:val="22"/>
          <w:szCs w:val="22"/>
        </w:rPr>
      </w:pPr>
      <w:r w:rsidRPr="00B2620F">
        <w:rPr>
          <w:rFonts w:ascii="Myanmar Text" w:hAnsi="Myanmar Text" w:cs="Myanmar Text"/>
          <w:sz w:val="22"/>
          <w:szCs w:val="22"/>
          <w:cs/>
        </w:rPr>
        <w:t>သင်</w:t>
      </w:r>
      <w:r w:rsidR="00DE68F0">
        <w:rPr>
          <w:rFonts w:ascii="Myanmar Text" w:hAnsi="Myanmar Text" w:cs="Myanmar Text" w:hint="cs"/>
          <w:sz w:val="22"/>
          <w:szCs w:val="22"/>
          <w:cs/>
        </w:rPr>
        <w:t>ယူ</w:t>
      </w:r>
      <w:r w:rsidRPr="00B2620F">
        <w:rPr>
          <w:rFonts w:ascii="Myanmar Text" w:hAnsi="Myanmar Text" w:cs="Myanmar Text" w:hint="cs"/>
          <w:sz w:val="22"/>
          <w:szCs w:val="22"/>
          <w:cs/>
        </w:rPr>
        <w:t>တတ်မြောက်မှုကို</w:t>
      </w:r>
      <w:r w:rsidR="00DE68F0">
        <w:rPr>
          <w:rFonts w:ascii="Myanmar Text" w:hAnsi="Myanmar Text" w:cs="Myanmar Text" w:hint="cs"/>
          <w:sz w:val="22"/>
          <w:szCs w:val="22"/>
          <w:cs/>
        </w:rPr>
        <w:t xml:space="preserve"> </w:t>
      </w:r>
      <w:r w:rsidRPr="00B2620F">
        <w:rPr>
          <w:rFonts w:ascii="Myanmar Text" w:hAnsi="Myanmar Text" w:cs="Myanmar Text" w:hint="cs"/>
          <w:sz w:val="22"/>
          <w:szCs w:val="22"/>
          <w:cs/>
        </w:rPr>
        <w:t>စစ်ဆေးပါ</w:t>
      </w:r>
    </w:p>
    <w:p w14:paraId="40FEC56D" w14:textId="7C4EC5F2" w:rsidR="00B2620F" w:rsidRPr="00B713C5" w:rsidRDefault="00B2620F" w:rsidP="00B713C5">
      <w:pPr>
        <w:spacing w:before="120" w:after="0" w:line="240" w:lineRule="auto"/>
        <w:jc w:val="both"/>
        <w:rPr>
          <w:rFonts w:ascii="Myanmar Text" w:hAnsi="Myanmar Text" w:cs="Myanmar Text"/>
          <w:b/>
        </w:rPr>
      </w:pPr>
      <w:r w:rsidRPr="00B713C5">
        <w:rPr>
          <w:rFonts w:ascii="Myanmar Text" w:hAnsi="Myanmar Text" w:cs="Myanmar Text"/>
          <w:b/>
          <w:cs/>
        </w:rPr>
        <w:t xml:space="preserve">ဤယူနစ်တွင် </w:t>
      </w:r>
      <w:r w:rsidR="00DE68F0" w:rsidRPr="00B713C5">
        <w:rPr>
          <w:rFonts w:ascii="Myanmar Text" w:hAnsi="Myanmar Text" w:cs="Myanmar Text"/>
          <w:b/>
          <w:cs/>
        </w:rPr>
        <w:t>သင်ယူ</w:t>
      </w:r>
      <w:r w:rsidRPr="00B713C5">
        <w:rPr>
          <w:rFonts w:ascii="Myanmar Text" w:hAnsi="Myanmar Text" w:cs="Myanmar Text"/>
          <w:b/>
          <w:cs/>
        </w:rPr>
        <w:t>ခဲ့သည်များပြန်တွေးပါ။ မေးခွန်းဖြေ</w:t>
      </w:r>
      <w:r w:rsidR="00DE68F0" w:rsidRPr="00B713C5">
        <w:rPr>
          <w:rFonts w:ascii="Myanmar Text" w:hAnsi="Myanmar Text" w:cs="Myanmar Text"/>
          <w:b/>
          <w:cs/>
        </w:rPr>
        <w:t xml:space="preserve">ရန် </w:t>
      </w:r>
      <w:r w:rsidRPr="00B713C5">
        <w:rPr>
          <w:rFonts w:ascii="Myanmar Text" w:hAnsi="Myanmar Text" w:cs="Myanmar Text"/>
          <w:b/>
          <w:cs/>
        </w:rPr>
        <w:t xml:space="preserve">မှတ်စုရေးပါ။ အောက်ပါအကွက် သို့မဟုတ် </w:t>
      </w:r>
      <w:r w:rsidR="001B2FF1" w:rsidRPr="00B713C5">
        <w:rPr>
          <w:rFonts w:ascii="Myanmar Text" w:hAnsi="Myanmar Text" w:cs="Myanmar Text"/>
          <w:b/>
          <w:cs/>
        </w:rPr>
        <w:t>သင်ယူမှု</w:t>
      </w:r>
      <w:r w:rsidRPr="00B713C5">
        <w:rPr>
          <w:rFonts w:ascii="Myanmar Text" w:hAnsi="Myanmar Text" w:cs="Myanmar Text"/>
          <w:b/>
          <w:cs/>
        </w:rPr>
        <w:t xml:space="preserve"> ဂျာနယ်တွင် မှတ်စုရေးပါ။</w:t>
      </w:r>
    </w:p>
    <w:p w14:paraId="1067269B" w14:textId="750CD99C" w:rsidR="002D682A" w:rsidRPr="00B713C5" w:rsidRDefault="00B2620F" w:rsidP="00B713C5">
      <w:pPr>
        <w:spacing w:before="120" w:after="0" w:line="240" w:lineRule="auto"/>
        <w:ind w:left="720" w:hanging="360"/>
        <w:rPr>
          <w:rFonts w:ascii="Myanmar Text" w:hAnsi="Myanmar Text" w:cs="Myanmar Text"/>
          <w:b/>
        </w:rPr>
      </w:pPr>
      <w:r w:rsidRPr="00B713C5">
        <w:rPr>
          <w:rFonts w:ascii="Myanmar Text" w:hAnsi="Myanmar Text" w:cs="Myanmar Text"/>
          <w:b/>
          <w:cs/>
        </w:rPr>
        <w:t>၁.</w:t>
      </w:r>
      <w:r w:rsidR="000624B5">
        <w:rPr>
          <w:rFonts w:ascii="Myanmar Text" w:hAnsi="Myanmar Text" w:cs="Myanmar Text"/>
          <w:b/>
        </w:rPr>
        <w:tab/>
      </w:r>
      <w:r w:rsidRPr="00B713C5">
        <w:rPr>
          <w:rFonts w:ascii="Myanmar Text" w:hAnsi="Myanmar Text" w:cs="Myanmar Text"/>
          <w:b/>
          <w:cs/>
        </w:rPr>
        <w:t>ဒစ်ဂျစ်တယ်အရင်းအမြစ်</w:t>
      </w:r>
      <w:r w:rsidR="000624B5">
        <w:rPr>
          <w:rFonts w:ascii="Myanmar Text" w:hAnsi="Myanmar Text" w:cs="Myanmar Text" w:hint="cs"/>
          <w:b/>
          <w:cs/>
        </w:rPr>
        <w:t>များ</w:t>
      </w:r>
      <w:r w:rsidRPr="00B713C5">
        <w:rPr>
          <w:rFonts w:ascii="Myanmar Text" w:hAnsi="Myanmar Text" w:cs="Myanmar Text"/>
          <w:b/>
          <w:cs/>
        </w:rPr>
        <w:t>ကို မဖြန့်မီနှင့် မပြုပြင်မီ ဘာကိုစစ်ဆေးသင့်ပါသနည်း။</w:t>
      </w:r>
    </w:p>
    <w:p w14:paraId="63B21036" w14:textId="5B92926C" w:rsidR="00B2620F" w:rsidRPr="00B713C5" w:rsidRDefault="00B2620F" w:rsidP="00B713C5">
      <w:pPr>
        <w:spacing w:before="120" w:after="0" w:line="240" w:lineRule="auto"/>
        <w:ind w:left="720" w:hanging="360"/>
        <w:rPr>
          <w:rFonts w:ascii="Myanmar Text" w:hAnsi="Myanmar Text" w:cs="Myanmar Text"/>
          <w:b/>
        </w:rPr>
      </w:pPr>
      <w:r w:rsidRPr="00B713C5">
        <w:rPr>
          <w:rFonts w:ascii="Myanmar Text" w:hAnsi="Myanmar Text" w:cs="Myanmar Text"/>
          <w:b/>
          <w:cs/>
        </w:rPr>
        <w:t>၂.</w:t>
      </w:r>
      <w:r w:rsidR="000624B5">
        <w:rPr>
          <w:rFonts w:ascii="Myanmar Text" w:hAnsi="Myanmar Text" w:cs="Myanmar Text"/>
          <w:b/>
        </w:rPr>
        <w:tab/>
      </w:r>
      <w:r w:rsidRPr="00B713C5">
        <w:rPr>
          <w:rFonts w:ascii="Myanmar Text" w:hAnsi="Myanmar Text" w:cs="Myanmar Text"/>
          <w:b/>
          <w:cs/>
        </w:rPr>
        <w:t>မိမိ</w:t>
      </w:r>
      <w:r w:rsidR="000624B5">
        <w:rPr>
          <w:rFonts w:ascii="Myanmar Text" w:hAnsi="Myanmar Text" w:cs="Myanmar Text" w:hint="cs"/>
          <w:b/>
          <w:cs/>
        </w:rPr>
        <w:t xml:space="preserve">က </w:t>
      </w:r>
      <w:r w:rsidRPr="00B713C5">
        <w:rPr>
          <w:rFonts w:ascii="Myanmar Text" w:hAnsi="Myanmar Text" w:cs="Myanmar Text"/>
          <w:b/>
          <w:cs/>
        </w:rPr>
        <w:t>ခွင့်ပြုချက်တောင်း</w:t>
      </w:r>
      <w:r w:rsidR="000624B5">
        <w:rPr>
          <w:rFonts w:ascii="Myanmar Text" w:hAnsi="Myanmar Text" w:cs="Myanmar Text" w:hint="cs"/>
          <w:b/>
          <w:cs/>
        </w:rPr>
        <w:t>ရန်</w:t>
      </w:r>
      <w:r w:rsidRPr="00B713C5">
        <w:rPr>
          <w:rFonts w:ascii="Myanmar Text" w:hAnsi="Myanmar Text" w:cs="Myanmar Text"/>
          <w:b/>
          <w:cs/>
        </w:rPr>
        <w:t>လိုအပ်မည့် ဒစ်ဂျစ်တယ်အရင်းအမြစ်နှင့်စပ်လျဥ်းသည့်</w:t>
      </w:r>
      <w:r w:rsidR="000624B5">
        <w:rPr>
          <w:rFonts w:ascii="Myanmar Text" w:hAnsi="Myanmar Text" w:cs="Myanmar Text" w:hint="cs"/>
          <w:b/>
          <w:cs/>
        </w:rPr>
        <w:t xml:space="preserve"> </w:t>
      </w:r>
      <w:r w:rsidRPr="00B713C5">
        <w:rPr>
          <w:rFonts w:ascii="Myanmar Text" w:hAnsi="Myanmar Text" w:cs="Myanmar Text"/>
          <w:b/>
          <w:cs/>
        </w:rPr>
        <w:t>လုပ်ရပ်</w:t>
      </w:r>
      <w:r w:rsidR="000624B5">
        <w:rPr>
          <w:rFonts w:ascii="Myanmar Text" w:hAnsi="Myanmar Text" w:cs="Myanmar Text" w:hint="cs"/>
          <w:b/>
          <w:cs/>
        </w:rPr>
        <w:t xml:space="preserve"> </w:t>
      </w:r>
      <w:r w:rsidRPr="00B713C5">
        <w:rPr>
          <w:rFonts w:ascii="Myanmar Text" w:hAnsi="Myanmar Text" w:cs="Myanmar Text"/>
          <w:b/>
          <w:cs/>
        </w:rPr>
        <w:t>သုံး</w:t>
      </w:r>
      <w:r w:rsidR="000624B5">
        <w:rPr>
          <w:rFonts w:ascii="Myanmar Text" w:hAnsi="Myanmar Text" w:cs="Myanmar Text" w:hint="cs"/>
          <w:b/>
          <w:cs/>
        </w:rPr>
        <w:t>မျိုး</w:t>
      </w:r>
      <w:r w:rsidRPr="00B713C5">
        <w:rPr>
          <w:rFonts w:ascii="Myanmar Text" w:hAnsi="Myanmar Text" w:cs="Myanmar Text"/>
          <w:b/>
          <w:cs/>
        </w:rPr>
        <w:t>ကို</w:t>
      </w:r>
      <w:r w:rsidR="000624B5">
        <w:rPr>
          <w:rFonts w:ascii="Myanmar Text" w:hAnsi="Myanmar Text" w:cs="Myanmar Text"/>
          <w:b/>
        </w:rPr>
        <w:t xml:space="preserve"> </w:t>
      </w:r>
      <w:r w:rsidRPr="00B713C5">
        <w:rPr>
          <w:rFonts w:ascii="Myanmar Text" w:hAnsi="Myanmar Text" w:cs="Myanmar Text"/>
          <w:b/>
          <w:cs/>
        </w:rPr>
        <w:t>ဖော်ပြပါ။</w:t>
      </w:r>
    </w:p>
    <w:p w14:paraId="53D5F545" w14:textId="21081FBD" w:rsidR="00B2620F" w:rsidRPr="00B713C5" w:rsidRDefault="00B2620F" w:rsidP="00B713C5">
      <w:pPr>
        <w:spacing w:before="120" w:after="0" w:line="240" w:lineRule="auto"/>
        <w:ind w:left="720" w:hanging="360"/>
        <w:rPr>
          <w:rFonts w:ascii="Myanmar Text" w:hAnsi="Myanmar Text" w:cs="Myanmar Text"/>
          <w:b/>
        </w:rPr>
      </w:pPr>
      <w:r w:rsidRPr="00B713C5">
        <w:rPr>
          <w:rFonts w:ascii="Myanmar Text" w:hAnsi="Myanmar Text" w:cs="Myanmar Text"/>
          <w:b/>
          <w:cs/>
        </w:rPr>
        <w:t>၃.</w:t>
      </w:r>
      <w:r w:rsidR="000624B5">
        <w:rPr>
          <w:rFonts w:ascii="Myanmar Text" w:hAnsi="Myanmar Text" w:cs="Myanmar Text"/>
          <w:b/>
        </w:rPr>
        <w:tab/>
      </w:r>
      <w:r w:rsidRPr="00B713C5">
        <w:rPr>
          <w:rFonts w:ascii="Myanmar Text" w:hAnsi="Myanmar Text" w:cs="Myanmar Text"/>
          <w:b/>
          <w:cs/>
        </w:rPr>
        <w:t>မိမိ</w:t>
      </w:r>
      <w:r w:rsidR="000624B5">
        <w:rPr>
          <w:rFonts w:ascii="Myanmar Text" w:hAnsi="Myanmar Text" w:cs="Myanmar Text" w:hint="cs"/>
          <w:b/>
          <w:cs/>
        </w:rPr>
        <w:t xml:space="preserve">၏ </w:t>
      </w:r>
      <w:r w:rsidRPr="00B713C5">
        <w:rPr>
          <w:rFonts w:ascii="Myanmar Text" w:hAnsi="Myanmar Text" w:cs="Myanmar Text"/>
          <w:b/>
          <w:cs/>
        </w:rPr>
        <w:t>ပညာရေး</w:t>
      </w:r>
      <w:r w:rsidR="000624B5">
        <w:rPr>
          <w:rFonts w:ascii="Myanmar Text" w:hAnsi="Myanmar Text" w:cs="Myanmar Text" w:hint="cs"/>
          <w:b/>
          <w:cs/>
        </w:rPr>
        <w:t>ဒီဂရီ</w:t>
      </w:r>
      <w:r w:rsidRPr="00B713C5">
        <w:rPr>
          <w:rFonts w:ascii="Myanmar Text" w:hAnsi="Myanmar Text" w:cs="Myanmar Text"/>
          <w:b/>
          <w:cs/>
        </w:rPr>
        <w:t>ကောလိပ်မှလုပ်ဖော်ကိုင်ဖက်များကိုပြော</w:t>
      </w:r>
      <w:r w:rsidR="00157B31" w:rsidRPr="00B713C5">
        <w:rPr>
          <w:rFonts w:ascii="Myanmar Text" w:hAnsi="Myanmar Text" w:cs="Myanmar Text"/>
          <w:b/>
          <w:cs/>
        </w:rPr>
        <w:t>ပြလိုသည့် အရေးကြီးအချက်အလက် သုံးချက်ကိုဖော်ပြပါ။</w:t>
      </w:r>
    </w:p>
    <w:p w14:paraId="43F8455F" w14:textId="628F46C9" w:rsidR="002D682A" w:rsidRPr="00B713C5" w:rsidRDefault="002D682A" w:rsidP="00B713C5">
      <w:pPr>
        <w:pStyle w:val="ListParagraph"/>
        <w:spacing w:before="120" w:after="0" w:line="240" w:lineRule="auto"/>
        <w:rPr>
          <w:sz w:val="24"/>
          <w:szCs w:val="24"/>
        </w:rPr>
      </w:pPr>
    </w:p>
    <w:tbl>
      <w:tblPr>
        <w:tblStyle w:val="TableGrid"/>
        <w:tblW w:w="0" w:type="auto"/>
        <w:tblLook w:val="04A0" w:firstRow="1" w:lastRow="0" w:firstColumn="1" w:lastColumn="0" w:noHBand="0" w:noVBand="1"/>
      </w:tblPr>
      <w:tblGrid>
        <w:gridCol w:w="9209"/>
      </w:tblGrid>
      <w:tr w:rsidR="002D682A" w14:paraId="6D0B8B76" w14:textId="77777777" w:rsidTr="00B146BF">
        <w:tc>
          <w:tcPr>
            <w:tcW w:w="9209" w:type="dxa"/>
          </w:tcPr>
          <w:p w14:paraId="268A2CE6" w14:textId="77777777" w:rsidR="002D682A" w:rsidRDefault="002D682A" w:rsidP="00B146BF">
            <w:pPr>
              <w:pStyle w:val="ListParagraph"/>
            </w:pPr>
          </w:p>
          <w:p w14:paraId="1DE92FCD" w14:textId="77777777" w:rsidR="002D682A" w:rsidRDefault="002D682A" w:rsidP="00B146BF">
            <w:pPr>
              <w:pStyle w:val="ListParagraph"/>
            </w:pPr>
          </w:p>
          <w:p w14:paraId="15DB8073" w14:textId="77777777" w:rsidR="002D682A" w:rsidRDefault="002D682A" w:rsidP="00B146BF">
            <w:pPr>
              <w:pStyle w:val="ListParagraph"/>
            </w:pPr>
          </w:p>
          <w:p w14:paraId="20DB7F5D" w14:textId="77777777" w:rsidR="002D682A" w:rsidRDefault="002D682A" w:rsidP="00B146BF">
            <w:pPr>
              <w:pStyle w:val="ListParagraph"/>
            </w:pPr>
          </w:p>
          <w:p w14:paraId="1FB1E67B" w14:textId="77777777" w:rsidR="002D682A" w:rsidRDefault="002D682A" w:rsidP="00B146BF">
            <w:pPr>
              <w:pStyle w:val="ListParagraph"/>
            </w:pPr>
          </w:p>
          <w:p w14:paraId="06E3D268" w14:textId="77777777" w:rsidR="002D682A" w:rsidRDefault="002D682A" w:rsidP="00B146BF">
            <w:pPr>
              <w:pStyle w:val="ListParagraph"/>
            </w:pPr>
          </w:p>
        </w:tc>
      </w:tr>
    </w:tbl>
    <w:p w14:paraId="6EF22A19" w14:textId="77777777" w:rsidR="002D682A" w:rsidRDefault="002D682A" w:rsidP="002D682A">
      <w:pPr>
        <w:spacing w:after="0" w:line="240" w:lineRule="auto"/>
      </w:pPr>
    </w:p>
    <w:p w14:paraId="5B45E137" w14:textId="4FB65BB8" w:rsidR="002D682A" w:rsidRPr="00B713C5" w:rsidRDefault="00157B31" w:rsidP="00B713C5">
      <w:pPr>
        <w:spacing w:before="120" w:after="0" w:line="240" w:lineRule="auto"/>
        <w:rPr>
          <w:rFonts w:ascii="Myanmar Text" w:hAnsi="Myanmar Text" w:cs="Myanmar Text"/>
          <w:b/>
        </w:rPr>
      </w:pPr>
      <w:r w:rsidRPr="00B713C5">
        <w:rPr>
          <w:rFonts w:ascii="Myanmar Text" w:hAnsi="Myanmar Text" w:cs="Myanmar Text"/>
          <w:b/>
          <w:cs/>
        </w:rPr>
        <w:t xml:space="preserve">ယူနစ်အစရှိ </w:t>
      </w:r>
      <w:r w:rsidR="001B2FF1" w:rsidRPr="00B713C5">
        <w:rPr>
          <w:rFonts w:ascii="Myanmar Text" w:hAnsi="Myanmar Text" w:cs="Myanmar Text"/>
          <w:b/>
          <w:cs/>
        </w:rPr>
        <w:t>သင်ယူမှု</w:t>
      </w:r>
      <w:r w:rsidRPr="00B713C5">
        <w:rPr>
          <w:rFonts w:ascii="Myanmar Text" w:hAnsi="Myanmar Text" w:cs="Myanmar Text"/>
          <w:b/>
          <w:cs/>
        </w:rPr>
        <w:t>ရလဒ်များကို ပြန်ကြည့်ပါ။</w:t>
      </w:r>
    </w:p>
    <w:tbl>
      <w:tblPr>
        <w:tblStyle w:val="TableGrid"/>
        <w:tblW w:w="0" w:type="auto"/>
        <w:tblLook w:val="04A0" w:firstRow="1" w:lastRow="0" w:firstColumn="1" w:lastColumn="0" w:noHBand="0" w:noVBand="1"/>
      </w:tblPr>
      <w:tblGrid>
        <w:gridCol w:w="9209"/>
      </w:tblGrid>
      <w:tr w:rsidR="002D682A" w:rsidRPr="000624B5" w14:paraId="2A63BD00" w14:textId="77777777" w:rsidTr="00454E9E">
        <w:tc>
          <w:tcPr>
            <w:tcW w:w="9209" w:type="dxa"/>
            <w:shd w:val="clear" w:color="auto" w:fill="E2EFD9" w:themeFill="accent6" w:themeFillTint="33"/>
          </w:tcPr>
          <w:p w14:paraId="530E2CA4" w14:textId="21F6BEF0" w:rsidR="00157B31" w:rsidRPr="00B713C5" w:rsidRDefault="00157B31" w:rsidP="00B713C5">
            <w:pPr>
              <w:spacing w:before="120" w:after="0" w:line="240" w:lineRule="auto"/>
            </w:pPr>
            <w:r w:rsidRPr="00B713C5">
              <w:rPr>
                <w:rFonts w:ascii="Myanmar Text" w:hAnsi="Myanmar Text" w:cs="Myanmar Text"/>
                <w:cs/>
              </w:rPr>
              <w:t>ဤယူနစ်ကိုလေ့လာခြင်းဖြင့်</w:t>
            </w:r>
          </w:p>
          <w:p w14:paraId="61D361B3" w14:textId="21E97551" w:rsidR="00157B31" w:rsidRPr="00B713C5" w:rsidRDefault="00157B31" w:rsidP="00B713C5">
            <w:pPr>
              <w:pStyle w:val="ListParagraph"/>
              <w:numPr>
                <w:ilvl w:val="0"/>
                <w:numId w:val="34"/>
              </w:numPr>
              <w:spacing w:before="120" w:after="0" w:line="240" w:lineRule="auto"/>
              <w:rPr>
                <w:rFonts w:ascii="Myanmar Text" w:hAnsi="Myanmar Text" w:cs="Myanmar Text"/>
              </w:rPr>
            </w:pPr>
            <w:r w:rsidRPr="00B713C5">
              <w:rPr>
                <w:rFonts w:ascii="Myanmar Text" w:hAnsi="Myanmar Text" w:cs="Myanmar Text"/>
                <w:cs/>
              </w:rPr>
              <w:t>လက်ရှိမြန်မာ့မူပိုင်ခွင့်ဥပဒေကို သတိမူလာပါမည်</w:t>
            </w:r>
            <w:r w:rsidR="00442029">
              <w:rPr>
                <w:rFonts w:ascii="Myanmar Text" w:hAnsi="Myanmar Text" w:cs="Myanmar Text" w:hint="cs"/>
                <w:cs/>
              </w:rPr>
              <w:t>။</w:t>
            </w:r>
          </w:p>
          <w:p w14:paraId="0557ECDE" w14:textId="1446653E" w:rsidR="00157B31" w:rsidRPr="00B713C5" w:rsidRDefault="00157B31" w:rsidP="00B713C5">
            <w:pPr>
              <w:pStyle w:val="ListParagraph"/>
              <w:numPr>
                <w:ilvl w:val="0"/>
                <w:numId w:val="34"/>
              </w:numPr>
              <w:spacing w:before="120" w:after="0" w:line="240" w:lineRule="auto"/>
              <w:rPr>
                <w:rFonts w:ascii="Myanmar Text" w:hAnsi="Myanmar Text" w:cs="Myanmar Text"/>
              </w:rPr>
            </w:pPr>
            <w:r w:rsidRPr="00B713C5">
              <w:rPr>
                <w:rFonts w:ascii="Myanmar Text" w:hAnsi="Myanmar Text" w:cs="Myanmar Text"/>
                <w:cs/>
              </w:rPr>
              <w:t>ဒစ်ဂျစ်တယ်အရင်းအမြစ်များ</w:t>
            </w:r>
            <w:r w:rsidR="00936599">
              <w:rPr>
                <w:rFonts w:ascii="Myanmar Text" w:hAnsi="Myanmar Text" w:cs="Myanmar Text" w:hint="cs"/>
                <w:cs/>
              </w:rPr>
              <w:t xml:space="preserve"> </w:t>
            </w:r>
            <w:r w:rsidRPr="00B713C5">
              <w:rPr>
                <w:rFonts w:ascii="Myanmar Text" w:hAnsi="Myanmar Text" w:cs="Myanmar Text"/>
                <w:cs/>
              </w:rPr>
              <w:t>အသုံးပြုပုံအမျိုးမျိုးအပေါ်</w:t>
            </w:r>
            <w:r w:rsidR="00442029">
              <w:rPr>
                <w:rFonts w:ascii="Myanmar Text" w:hAnsi="Myanmar Text" w:cs="Myanmar Text" w:hint="cs"/>
                <w:cs/>
              </w:rPr>
              <w:t xml:space="preserve"> </w:t>
            </w:r>
            <w:r w:rsidR="00936599">
              <w:rPr>
                <w:rFonts w:ascii="Myanmar Text" w:hAnsi="Myanmar Text" w:cs="Myanmar Text" w:hint="cs"/>
                <w:cs/>
              </w:rPr>
              <w:t xml:space="preserve"> </w:t>
            </w:r>
            <w:r w:rsidRPr="00B713C5">
              <w:rPr>
                <w:rFonts w:ascii="Myanmar Text" w:hAnsi="Myanmar Text" w:cs="Myanmar Text"/>
                <w:cs/>
              </w:rPr>
              <w:t>မူပိုင်ခွင့်၏သက်ရောက်ပုံကို သတိမူလာ</w:t>
            </w:r>
            <w:r w:rsidR="00936599">
              <w:rPr>
                <w:rFonts w:ascii="Myanmar Text" w:hAnsi="Myanmar Text" w:cs="Myanmar Text" w:hint="cs"/>
                <w:cs/>
              </w:rPr>
              <w:t xml:space="preserve"> </w:t>
            </w:r>
            <w:r w:rsidRPr="00B713C5">
              <w:rPr>
                <w:rFonts w:ascii="Myanmar Text" w:hAnsi="Myanmar Text" w:cs="Myanmar Text"/>
                <w:cs/>
              </w:rPr>
              <w:t>ပါမည်</w:t>
            </w:r>
            <w:r w:rsidR="00442029">
              <w:rPr>
                <w:rFonts w:ascii="Myanmar Text" w:hAnsi="Myanmar Text" w:cs="Myanmar Text" w:hint="cs"/>
                <w:cs/>
              </w:rPr>
              <w:t>။</w:t>
            </w:r>
          </w:p>
          <w:p w14:paraId="1926B626" w14:textId="6BA6B391" w:rsidR="00157B31" w:rsidRPr="00B713C5" w:rsidRDefault="00157B31" w:rsidP="00B713C5">
            <w:pPr>
              <w:pStyle w:val="ListParagraph"/>
              <w:numPr>
                <w:ilvl w:val="0"/>
                <w:numId w:val="34"/>
              </w:numPr>
              <w:spacing w:before="120" w:after="0" w:line="240" w:lineRule="auto"/>
              <w:rPr>
                <w:rFonts w:ascii="Myanmar Text" w:hAnsi="Myanmar Text" w:cs="Myanmar Text"/>
              </w:rPr>
            </w:pPr>
            <w:r w:rsidRPr="00B713C5">
              <w:rPr>
                <w:rFonts w:ascii="Myanmar Text" w:hAnsi="Myanmar Text" w:cs="Myanmar Text"/>
              </w:rPr>
              <w:t>creative commons</w:t>
            </w:r>
            <w:r w:rsidR="00442029">
              <w:rPr>
                <w:rFonts w:ascii="Myanmar Text" w:hAnsi="Myanmar Text" w:cs="Myanmar Text" w:hint="cs"/>
                <w:cs/>
              </w:rPr>
              <w:t xml:space="preserve"> </w:t>
            </w:r>
            <w:r w:rsidRPr="00B713C5">
              <w:rPr>
                <w:rFonts w:ascii="Myanmar Text" w:hAnsi="Myanmar Text" w:cs="Myanmar Text"/>
              </w:rPr>
              <w:t>(</w:t>
            </w:r>
            <w:r w:rsidRPr="00B713C5">
              <w:rPr>
                <w:rFonts w:ascii="Myanmar Text" w:hAnsi="Myanmar Text" w:cs="Myanmar Text"/>
                <w:cs/>
              </w:rPr>
              <w:t>ဘုံဆိုင်ဖန်တီးမှု</w:t>
            </w:r>
            <w:r w:rsidRPr="00B713C5">
              <w:rPr>
                <w:rFonts w:ascii="Myanmar Text" w:hAnsi="Myanmar Text" w:cs="Myanmar Text"/>
              </w:rPr>
              <w:t>)</w:t>
            </w:r>
            <w:r w:rsidRPr="00B713C5">
              <w:rPr>
                <w:rFonts w:ascii="Myanmar Text" w:hAnsi="Myanmar Text" w:cs="Myanmar Text"/>
                <w:cs/>
              </w:rPr>
              <w:t>၏</w:t>
            </w:r>
            <w:r w:rsidR="00442029">
              <w:rPr>
                <w:rFonts w:ascii="Myanmar Text" w:hAnsi="Myanmar Text" w:cs="Myanmar Text" w:hint="cs"/>
                <w:cs/>
              </w:rPr>
              <w:t xml:space="preserve"> </w:t>
            </w:r>
            <w:r w:rsidRPr="00B713C5">
              <w:rPr>
                <w:rFonts w:ascii="Myanmar Text" w:hAnsi="Myanmar Text" w:cs="Myanmar Text"/>
                <w:cs/>
              </w:rPr>
              <w:t>လိုင်စင်ဖွဲ့စည်းပုံကိုနားလည်ပါမည်</w:t>
            </w:r>
            <w:r w:rsidR="00442029">
              <w:rPr>
                <w:rFonts w:ascii="Myanmar Text" w:hAnsi="Myanmar Text" w:cs="Myanmar Text" w:hint="cs"/>
                <w:cs/>
              </w:rPr>
              <w:t>။</w:t>
            </w:r>
          </w:p>
          <w:p w14:paraId="6303F891" w14:textId="42AE2F48" w:rsidR="00442029" w:rsidRPr="00B713C5" w:rsidRDefault="00157B31" w:rsidP="00B713C5">
            <w:pPr>
              <w:pStyle w:val="ListParagraph"/>
              <w:numPr>
                <w:ilvl w:val="0"/>
                <w:numId w:val="34"/>
              </w:numPr>
              <w:spacing w:before="120" w:after="120" w:line="240" w:lineRule="auto"/>
              <w:rPr>
                <w:rFonts w:ascii="Myanmar Text" w:hAnsi="Myanmar Text" w:cs="Myanmar Text"/>
              </w:rPr>
            </w:pPr>
            <w:r w:rsidRPr="00B713C5">
              <w:rPr>
                <w:rFonts w:ascii="Myanmar Text" w:hAnsi="Myanmar Text" w:cs="Myanmar Text"/>
                <w:cs/>
              </w:rPr>
              <w:t>ပွင့်လင်းပညာ‌ရေးအရင်းအမြစ်များရှာဖွေရာတွင် သုံးနိုင်သည့်၀က်ဘဆိုက်များကို ဖော်ထုတ်နိုင်</w:t>
            </w:r>
            <w:r w:rsidR="00442029">
              <w:rPr>
                <w:rFonts w:ascii="Myanmar Text" w:hAnsi="Myanmar Text" w:cs="Myanmar Text" w:hint="cs"/>
                <w:cs/>
              </w:rPr>
              <w:t xml:space="preserve"> </w:t>
            </w:r>
            <w:r w:rsidRPr="00B713C5">
              <w:rPr>
                <w:rFonts w:ascii="Myanmar Text" w:hAnsi="Myanmar Text" w:cs="Myanmar Text"/>
                <w:cs/>
              </w:rPr>
              <w:t>ပါမည်</w:t>
            </w:r>
            <w:r w:rsidR="00442029">
              <w:rPr>
                <w:rFonts w:ascii="Myanmar Text" w:hAnsi="Myanmar Text" w:cs="Myanmar Text" w:hint="cs"/>
                <w:cs/>
              </w:rPr>
              <w:t>။</w:t>
            </w:r>
          </w:p>
        </w:tc>
      </w:tr>
    </w:tbl>
    <w:p w14:paraId="4F56792C" w14:textId="77777777" w:rsidR="002D682A" w:rsidRPr="000624B5" w:rsidRDefault="002D682A" w:rsidP="00B713C5">
      <w:pPr>
        <w:spacing w:before="120" w:after="0" w:line="240" w:lineRule="auto"/>
      </w:pPr>
      <w:r w:rsidRPr="000624B5">
        <w:t xml:space="preserve"> </w:t>
      </w:r>
    </w:p>
    <w:p w14:paraId="126BB754" w14:textId="766EC8F7" w:rsidR="00157B31" w:rsidRPr="00B713C5" w:rsidRDefault="00157B31" w:rsidP="00B713C5">
      <w:pPr>
        <w:spacing w:before="120" w:after="0" w:line="240" w:lineRule="auto"/>
        <w:rPr>
          <w:rFonts w:ascii="Myanmar Text" w:hAnsi="Myanmar Text" w:cs="Myanmar Text"/>
          <w:b/>
        </w:rPr>
      </w:pPr>
      <w:r w:rsidRPr="00B713C5">
        <w:rPr>
          <w:rFonts w:ascii="Myanmar Text" w:hAnsi="Myanmar Text" w:cs="Myanmar Text"/>
          <w:b/>
          <w:cs/>
        </w:rPr>
        <w:t xml:space="preserve">အောက်ပါမေးခွန်းများကို လုပ်ဖော်ကိုင်ဖက်များနှင့်ဆွေး‌နွေးပြီး မှတ်စုရေးပါ။ </w:t>
      </w:r>
      <w:r w:rsidR="00767E66" w:rsidRPr="000B7319">
        <w:rPr>
          <w:rFonts w:ascii="Myanmar Text" w:hAnsi="Myanmar Text" w:cs="Myanmar Text" w:hint="cs"/>
          <w:b/>
          <w:cs/>
        </w:rPr>
        <w:t>မှတ်စု</w:t>
      </w:r>
      <w:r w:rsidR="00767E66">
        <w:rPr>
          <w:rFonts w:ascii="Myanmar Text" w:hAnsi="Myanmar Text" w:cs="Myanmar Text" w:hint="cs"/>
          <w:b/>
          <w:cs/>
        </w:rPr>
        <w:t xml:space="preserve">ကို </w:t>
      </w:r>
      <w:r w:rsidRPr="00B713C5">
        <w:rPr>
          <w:rFonts w:ascii="Myanmar Text" w:hAnsi="Myanmar Text" w:cs="Myanmar Text"/>
          <w:b/>
          <w:cs/>
        </w:rPr>
        <w:t xml:space="preserve">အောက်ပါဇယား သို့မဟုတ် </w:t>
      </w:r>
      <w:r w:rsidR="001B2FF1" w:rsidRPr="00B713C5">
        <w:rPr>
          <w:rFonts w:ascii="Myanmar Text" w:hAnsi="Myanmar Text" w:cs="Myanmar Text"/>
          <w:b/>
          <w:cs/>
        </w:rPr>
        <w:t>သင်ယူမှု</w:t>
      </w:r>
      <w:r w:rsidRPr="00B713C5">
        <w:rPr>
          <w:rFonts w:ascii="Myanmar Text" w:hAnsi="Myanmar Text" w:cs="Myanmar Text"/>
          <w:b/>
          <w:cs/>
        </w:rPr>
        <w:t>ဂျာနယ်တွင် ရေးပါ။</w:t>
      </w:r>
    </w:p>
    <w:p w14:paraId="7CF0C7EC" w14:textId="66291050" w:rsidR="00157B31" w:rsidRPr="00B713C5" w:rsidRDefault="0000227E" w:rsidP="00B713C5">
      <w:pPr>
        <w:pStyle w:val="ListParagraph"/>
        <w:numPr>
          <w:ilvl w:val="0"/>
          <w:numId w:val="7"/>
        </w:numPr>
        <w:spacing w:before="120" w:after="120" w:line="240" w:lineRule="auto"/>
        <w:rPr>
          <w:rFonts w:ascii="Myanmar Text" w:hAnsi="Myanmar Text" w:cs="Myanmar Text"/>
          <w:b/>
        </w:rPr>
      </w:pPr>
      <w:r>
        <w:rPr>
          <w:rFonts w:ascii="Myanmar Text" w:hAnsi="Myanmar Text" w:cs="Myanmar Text" w:hint="cs"/>
          <w:b/>
          <w:cs/>
        </w:rPr>
        <w:t xml:space="preserve">သင်၏ </w:t>
      </w:r>
      <w:r w:rsidR="001B2FF1" w:rsidRPr="00B713C5">
        <w:rPr>
          <w:rFonts w:ascii="Myanmar Text" w:hAnsi="Myanmar Text" w:cs="Myanmar Text"/>
          <w:b/>
          <w:cs/>
        </w:rPr>
        <w:t>သင်ယူမှု</w:t>
      </w:r>
      <w:r w:rsidR="00157B31" w:rsidRPr="00B713C5">
        <w:rPr>
          <w:rFonts w:ascii="Myanmar Text" w:hAnsi="Myanmar Text" w:cs="Myanmar Text"/>
          <w:b/>
          <w:cs/>
        </w:rPr>
        <w:t>ရလဒ်</w:t>
      </w:r>
      <w:r>
        <w:rPr>
          <w:rFonts w:ascii="Myanmar Text" w:hAnsi="Myanmar Text" w:cs="Myanmar Text" w:hint="cs"/>
          <w:b/>
          <w:cs/>
        </w:rPr>
        <w:t>များ</w:t>
      </w:r>
      <w:r w:rsidR="00157B31" w:rsidRPr="00B713C5">
        <w:rPr>
          <w:rFonts w:ascii="Myanmar Text" w:hAnsi="Myanmar Text" w:cs="Myanmar Text"/>
          <w:b/>
          <w:cs/>
        </w:rPr>
        <w:t>ပြည့်မီ</w:t>
      </w:r>
      <w:r>
        <w:rPr>
          <w:rFonts w:ascii="Myanmar Text" w:hAnsi="Myanmar Text" w:cs="Myanmar Text" w:hint="cs"/>
          <w:b/>
          <w:cs/>
        </w:rPr>
        <w:t>ရန်</w:t>
      </w:r>
      <w:r w:rsidR="00157B31" w:rsidRPr="00B713C5">
        <w:rPr>
          <w:rFonts w:ascii="Myanmar Text" w:hAnsi="Myanmar Text" w:cs="Myanmar Text"/>
          <w:b/>
          <w:cs/>
        </w:rPr>
        <w:t xml:space="preserve"> ယူနစ်မှ အထောက်အကူပြုသည်ဟုထင်ပါသလား။</w:t>
      </w:r>
    </w:p>
    <w:p w14:paraId="40AF5F52" w14:textId="1CCCC3CF" w:rsidR="00157B31" w:rsidRPr="0000227E" w:rsidRDefault="00157B31" w:rsidP="00B713C5">
      <w:pPr>
        <w:pStyle w:val="ListParagraph"/>
        <w:numPr>
          <w:ilvl w:val="0"/>
          <w:numId w:val="7"/>
        </w:numPr>
        <w:spacing w:before="120" w:after="120" w:line="240" w:lineRule="auto"/>
        <w:rPr>
          <w:rFonts w:eastAsia="Arial Unicode MS" w:cs="Calibri"/>
          <w:color w:val="000000" w:themeColor="text1"/>
          <w:kern w:val="1"/>
          <w:lang w:val="en-GB" w:eastAsia="en-GB" w:bidi="ar-SA"/>
        </w:rPr>
      </w:pPr>
      <w:r w:rsidRPr="0000227E">
        <w:rPr>
          <w:rFonts w:eastAsia="Arial Unicode MS" w:cs="Calibri"/>
          <w:i/>
          <w:iCs/>
          <w:color w:val="000000" w:themeColor="text1"/>
          <w:kern w:val="1"/>
          <w:lang w:val="en-GB" w:eastAsia="en-GB" w:bidi="ar-SA"/>
        </w:rPr>
        <w:t>Using found resources: copyright &amp; license</w:t>
      </w:r>
      <w:r w:rsidRPr="0000227E">
        <w:rPr>
          <w:rFonts w:eastAsia="Arial Unicode MS" w:cstheme="minorBidi"/>
          <w:i/>
          <w:iCs/>
          <w:color w:val="000000" w:themeColor="text1"/>
          <w:kern w:val="1"/>
          <w:cs/>
          <w:lang w:val="en-GB" w:eastAsia="en-GB"/>
        </w:rPr>
        <w:t xml:space="preserve"> </w:t>
      </w:r>
      <w:r w:rsidRPr="00B713C5">
        <w:rPr>
          <w:rFonts w:ascii="Myanmar Text" w:hAnsi="Myanmar Text" w:cs="Myanmar Text"/>
          <w:b/>
          <w:cs/>
        </w:rPr>
        <w:t>နှင့်စပ်လျဥ်း၍</w:t>
      </w:r>
      <w:r w:rsidR="0000227E">
        <w:rPr>
          <w:rFonts w:ascii="Myanmar Text" w:hAnsi="Myanmar Text" w:cs="Myanmar Text" w:hint="cs"/>
          <w:b/>
          <w:cs/>
        </w:rPr>
        <w:t xml:space="preserve"> </w:t>
      </w:r>
      <w:r w:rsidRPr="00B713C5">
        <w:rPr>
          <w:rFonts w:ascii="Myanmar Text" w:hAnsi="Myanmar Text" w:cs="Myanmar Text"/>
          <w:b/>
          <w:cs/>
        </w:rPr>
        <w:t>နောက်ထပ်သိလိုသည်များရှိပါသလား။</w:t>
      </w:r>
    </w:p>
    <w:p w14:paraId="4BED1AA0" w14:textId="2BDEC1EF" w:rsidR="002D682A" w:rsidRPr="00157B31" w:rsidRDefault="00157B31" w:rsidP="00B713C5">
      <w:pPr>
        <w:pStyle w:val="ListParagraph"/>
        <w:numPr>
          <w:ilvl w:val="0"/>
          <w:numId w:val="7"/>
        </w:numPr>
        <w:spacing w:before="120" w:after="120" w:line="240" w:lineRule="auto"/>
        <w:rPr>
          <w:rFonts w:ascii="Myanmar Text" w:hAnsi="Myanmar Text" w:cs="Myanmar Text"/>
          <w:b/>
          <w:sz w:val="20"/>
          <w:szCs w:val="20"/>
        </w:rPr>
      </w:pPr>
      <w:r w:rsidRPr="00B713C5">
        <w:rPr>
          <w:rFonts w:ascii="Myanmar Text" w:hAnsi="Myanmar Text" w:cs="Myanmar Text"/>
          <w:b/>
          <w:cs/>
        </w:rPr>
        <w:t>အခြားဘာ‌မေးစရာများရှိပါသလဲ။</w:t>
      </w:r>
    </w:p>
    <w:tbl>
      <w:tblPr>
        <w:tblStyle w:val="TableGrid"/>
        <w:tblW w:w="0" w:type="auto"/>
        <w:tblLook w:val="04A0" w:firstRow="1" w:lastRow="0" w:firstColumn="1" w:lastColumn="0" w:noHBand="0" w:noVBand="1"/>
      </w:tblPr>
      <w:tblGrid>
        <w:gridCol w:w="9209"/>
      </w:tblGrid>
      <w:tr w:rsidR="002D682A" w14:paraId="56C9B633" w14:textId="77777777" w:rsidTr="00B146BF">
        <w:tc>
          <w:tcPr>
            <w:tcW w:w="9209" w:type="dxa"/>
          </w:tcPr>
          <w:p w14:paraId="6223431D" w14:textId="77777777" w:rsidR="002D682A" w:rsidRDefault="002D682A" w:rsidP="00B146BF"/>
          <w:p w14:paraId="7DD2AB50" w14:textId="77777777" w:rsidR="002D682A" w:rsidRDefault="002D682A" w:rsidP="00B146BF"/>
          <w:p w14:paraId="10C7A9CC" w14:textId="77777777" w:rsidR="002D682A" w:rsidRPr="00157B31" w:rsidRDefault="002D682A" w:rsidP="00B146BF">
            <w:pPr>
              <w:rPr>
                <w:rFonts w:cstheme="minorBidi"/>
              </w:rPr>
            </w:pPr>
          </w:p>
        </w:tc>
      </w:tr>
    </w:tbl>
    <w:p w14:paraId="3FAF9384" w14:textId="77777777" w:rsidR="0000227E" w:rsidRDefault="0000227E" w:rsidP="002E069A">
      <w:pPr>
        <w:pStyle w:val="Heading1"/>
        <w:rPr>
          <w:rFonts w:cstheme="minorBidi"/>
          <w:sz w:val="28"/>
          <w:szCs w:val="28"/>
          <w:cs/>
        </w:rPr>
      </w:pPr>
    </w:p>
    <w:p w14:paraId="1BB4A0C4" w14:textId="77777777" w:rsidR="0000227E" w:rsidRDefault="0000227E">
      <w:pPr>
        <w:spacing w:after="0" w:line="240" w:lineRule="auto"/>
        <w:rPr>
          <w:rFonts w:ascii="Calibri Light" w:eastAsia="Times New Roman" w:hAnsi="Calibri Light" w:cstheme="minorBidi"/>
          <w:color w:val="2F5496"/>
          <w:sz w:val="28"/>
          <w:szCs w:val="28"/>
          <w:cs/>
        </w:rPr>
      </w:pPr>
      <w:r>
        <w:rPr>
          <w:rFonts w:cstheme="minorBidi"/>
          <w:sz w:val="28"/>
          <w:szCs w:val="28"/>
          <w:cs/>
        </w:rPr>
        <w:br w:type="page"/>
      </w:r>
    </w:p>
    <w:p w14:paraId="19E5BCC5" w14:textId="30B9E4D1" w:rsidR="00157B31" w:rsidRPr="00157B31" w:rsidRDefault="00157B31" w:rsidP="002E069A">
      <w:pPr>
        <w:pStyle w:val="Heading1"/>
        <w:rPr>
          <w:rFonts w:cstheme="minorBidi"/>
        </w:rPr>
      </w:pPr>
      <w:r w:rsidRPr="00157B31">
        <w:rPr>
          <w:rFonts w:cstheme="minorBidi"/>
          <w:sz w:val="28"/>
          <w:szCs w:val="28"/>
          <w:cs/>
        </w:rPr>
        <w:t>နေ</w:t>
      </w:r>
      <w:r w:rsidRPr="00157B31">
        <w:rPr>
          <w:rFonts w:cstheme="minorBidi" w:hint="cs"/>
          <w:sz w:val="28"/>
          <w:szCs w:val="28"/>
          <w:cs/>
        </w:rPr>
        <w:t xml:space="preserve">ာက်ဆက်တွဲ </w:t>
      </w:r>
      <w:r w:rsidRPr="00157B31">
        <w:rPr>
          <w:sz w:val="28"/>
          <w:szCs w:val="28"/>
        </w:rPr>
        <w:t>A: OER</w:t>
      </w:r>
      <w:r w:rsidRPr="00157B31">
        <w:rPr>
          <w:rFonts w:cstheme="minorBidi" w:hint="cs"/>
          <w:sz w:val="28"/>
          <w:szCs w:val="28"/>
          <w:cs/>
        </w:rPr>
        <w:t xml:space="preserve"> (ပွင့်လင်းပညာရေးအရင်းအမြစ်</w:t>
      </w:r>
      <w:r w:rsidR="0000227E">
        <w:rPr>
          <w:rFonts w:cstheme="minorBidi" w:hint="cs"/>
          <w:sz w:val="28"/>
          <w:szCs w:val="28"/>
          <w:cs/>
        </w:rPr>
        <w:t>များ</w:t>
      </w:r>
      <w:r w:rsidRPr="00157B31">
        <w:rPr>
          <w:rFonts w:cstheme="minorBidi" w:hint="cs"/>
          <w:sz w:val="28"/>
          <w:szCs w:val="28"/>
          <w:cs/>
        </w:rPr>
        <w:t>)</w:t>
      </w:r>
      <w:r>
        <w:rPr>
          <w:rFonts w:cstheme="minorBidi" w:hint="cs"/>
          <w:sz w:val="28"/>
          <w:szCs w:val="28"/>
          <w:cs/>
        </w:rPr>
        <w:t xml:space="preserve"> မိတ်ဆက် - စာသား</w:t>
      </w:r>
    </w:p>
    <w:p w14:paraId="1DC3EB52" w14:textId="503A3DF5" w:rsidR="00C6280E" w:rsidRPr="00B713C5" w:rsidRDefault="005A04F0" w:rsidP="00B713C5">
      <w:pPr>
        <w:spacing w:before="120" w:after="0" w:line="240" w:lineRule="auto"/>
        <w:jc w:val="both"/>
        <w:rPr>
          <w:rFonts w:ascii="Myanmar Text" w:hAnsi="Myanmar Text" w:cs="Myanmar Text"/>
          <w:b/>
        </w:rPr>
      </w:pPr>
      <w:r w:rsidRPr="00B713C5">
        <w:rPr>
          <w:rFonts w:ascii="Myanmar Text" w:hAnsi="Myanmar Text" w:cs="Myanmar Text"/>
          <w:b/>
          <w:cs/>
        </w:rPr>
        <w:t>ပညာရေး</w:t>
      </w:r>
      <w:r w:rsidR="00606684" w:rsidRPr="00B713C5">
        <w:rPr>
          <w:rFonts w:ascii="Myanmar Text" w:hAnsi="Myanmar Text" w:cs="Myanmar Text"/>
          <w:b/>
          <w:cs/>
        </w:rPr>
        <w:t xml:space="preserve">ဟာ </w:t>
      </w:r>
      <w:r w:rsidRPr="00B713C5">
        <w:rPr>
          <w:rFonts w:ascii="Myanmar Text" w:hAnsi="Myanmar Text" w:cs="Myanmar Text"/>
          <w:b/>
          <w:cs/>
        </w:rPr>
        <w:t xml:space="preserve">အလွန်‌အရေးကြီးပါတယ်။ မိမိတို့ဘ၀ကို ပြည့်စုံစေတယ်၊ ရပ်ရွာကိုတည်တံ့စေတယ်၊ အနာဂတ်မှာ </w:t>
      </w:r>
      <w:r w:rsidR="008F1CCF">
        <w:rPr>
          <w:rFonts w:ascii="Myanmar Text" w:hAnsi="Myanmar Text" w:cs="Myanmar Text" w:hint="cs"/>
          <w:b/>
          <w:cs/>
        </w:rPr>
        <w:t>တိုးတက်</w:t>
      </w:r>
      <w:r w:rsidRPr="00B713C5">
        <w:rPr>
          <w:rFonts w:ascii="Myanmar Text" w:hAnsi="Myanmar Text" w:cs="Myanmar Text"/>
          <w:b/>
          <w:cs/>
        </w:rPr>
        <w:t>လာစေတယ်။ ဒီလိုယူဆကြပါတယ်။ စင်စစ် ကျွန်တော်တို့သိထားတဲ့ ကမ္ဘာတစ်၀န်း</w:t>
      </w:r>
      <w:r w:rsidR="008F1CCF">
        <w:rPr>
          <w:rFonts w:ascii="Myanmar Text" w:hAnsi="Myanmar Text" w:cs="Myanmar Text" w:hint="cs"/>
          <w:b/>
          <w:cs/>
        </w:rPr>
        <w:t>က</w:t>
      </w:r>
      <w:r w:rsidRPr="00B713C5">
        <w:rPr>
          <w:rFonts w:ascii="Myanmar Text" w:hAnsi="Myanmar Text" w:cs="Myanmar Text"/>
          <w:b/>
          <w:cs/>
        </w:rPr>
        <w:t xml:space="preserve"> </w:t>
      </w:r>
      <w:r w:rsidR="00164564" w:rsidRPr="00B713C5">
        <w:rPr>
          <w:rFonts w:ascii="Myanmar Text" w:hAnsi="Myanmar Text" w:cs="Myanmar Text"/>
          <w:b/>
          <w:cs/>
        </w:rPr>
        <w:t>သန်းချီတဲ့ လူများ</w:t>
      </w:r>
      <w:r w:rsidR="008F1CCF">
        <w:rPr>
          <w:rFonts w:ascii="Myanmar Text" w:hAnsi="Myanmar Text" w:cs="Myanmar Text" w:hint="cs"/>
          <w:b/>
          <w:cs/>
        </w:rPr>
        <w:t xml:space="preserve"> </w:t>
      </w:r>
      <w:r w:rsidR="00164564" w:rsidRPr="00B713C5">
        <w:rPr>
          <w:rFonts w:ascii="Myanmar Text" w:hAnsi="Myanmar Text" w:cs="Myanmar Text"/>
          <w:b/>
          <w:cs/>
        </w:rPr>
        <w:t>အပေါ်</w:t>
      </w:r>
      <w:r w:rsidRPr="00B713C5">
        <w:rPr>
          <w:rFonts w:ascii="Myanmar Text" w:hAnsi="Myanmar Text" w:cs="Myanmar Text"/>
          <w:b/>
          <w:cs/>
        </w:rPr>
        <w:t xml:space="preserve"> ပညာရေးမှ ၀တ္တရားပျက်</w:t>
      </w:r>
      <w:r w:rsidR="008F1CCF">
        <w:rPr>
          <w:rFonts w:ascii="Myanmar Text" w:hAnsi="Myanmar Text" w:cs="Myanmar Text" w:hint="cs"/>
          <w:b/>
          <w:cs/>
        </w:rPr>
        <w:t>ကွက်</w:t>
      </w:r>
      <w:r w:rsidRPr="00B713C5">
        <w:rPr>
          <w:rFonts w:ascii="Myanmar Text" w:hAnsi="Myanmar Text" w:cs="Myanmar Text"/>
          <w:b/>
          <w:cs/>
        </w:rPr>
        <w:t xml:space="preserve">နေပါတယ်။ </w:t>
      </w:r>
    </w:p>
    <w:p w14:paraId="2CFAEC67" w14:textId="6BCE3879" w:rsidR="005A04F0" w:rsidRPr="00B713C5" w:rsidRDefault="005A04F0" w:rsidP="00B713C5">
      <w:pPr>
        <w:spacing w:before="120" w:after="0"/>
        <w:rPr>
          <w:rFonts w:ascii="Myanmar Text" w:hAnsi="Myanmar Text" w:cs="Myanmar Text"/>
          <w:b/>
        </w:rPr>
      </w:pPr>
      <w:r w:rsidRPr="00B713C5">
        <w:rPr>
          <w:rFonts w:ascii="Myanmar Text" w:hAnsi="Myanmar Text" w:cs="Myanmar Text"/>
          <w:b/>
          <w:cs/>
        </w:rPr>
        <w:t>တန်ဒိုကိုကြည့်ပါ။ သူကတော်ပြီး ရည်မှန်းချက်ကြီးတဲ့ ကလေး</w:t>
      </w:r>
      <w:r w:rsidR="008F1CCF">
        <w:rPr>
          <w:rFonts w:ascii="Myanmar Text" w:hAnsi="Myanmar Text" w:cs="Myanmar Text" w:hint="cs"/>
          <w:b/>
          <w:cs/>
        </w:rPr>
        <w:t>ပါ</w:t>
      </w:r>
      <w:r w:rsidRPr="00B713C5">
        <w:rPr>
          <w:rFonts w:ascii="Myanmar Text" w:hAnsi="Myanmar Text" w:cs="Myanmar Text"/>
          <w:b/>
          <w:cs/>
        </w:rPr>
        <w:t>ပဲ</w:t>
      </w:r>
      <w:r w:rsidR="008F1CCF">
        <w:rPr>
          <w:rFonts w:ascii="Myanmar Text" w:hAnsi="Myanmar Text" w:cs="Myanmar Text" w:hint="cs"/>
          <w:b/>
          <w:cs/>
        </w:rPr>
        <w:t>။</w:t>
      </w:r>
      <w:r w:rsidRPr="00B713C5">
        <w:rPr>
          <w:rFonts w:ascii="Myanmar Text" w:hAnsi="Myanmar Text" w:cs="Myanmar Text"/>
          <w:b/>
          <w:cs/>
        </w:rPr>
        <w:t xml:space="preserve"> ဒါပေမယ့် သင်ပေးတဲ့ ပညာရေးက သူ့ကို ရှေ့မတိုးနိုင်အောင် လုပ်ထားတယ်။</w:t>
      </w:r>
    </w:p>
    <w:p w14:paraId="4EAF9CD9" w14:textId="1FCCBC49" w:rsidR="005A04F0" w:rsidRPr="00B713C5" w:rsidRDefault="005A04F0" w:rsidP="00B713C5">
      <w:pPr>
        <w:spacing w:before="120" w:after="0"/>
        <w:rPr>
          <w:rFonts w:ascii="Myanmar Text" w:hAnsi="Myanmar Text" w:cs="Myanmar Text"/>
          <w:b/>
        </w:rPr>
      </w:pPr>
      <w:r w:rsidRPr="00B713C5">
        <w:rPr>
          <w:rFonts w:ascii="Myanmar Text" w:hAnsi="Myanmar Text" w:cs="Myanmar Text"/>
          <w:b/>
          <w:cs/>
        </w:rPr>
        <w:t>သိတဲ့အတိုင်း တန်ဒို့ကျောင်းက ခေတ်မီသင်ကြားရေးပစ္စည်းလည်းမတတ်နိုင်ဘူး ဒါကြောင့် လုံး၀ခေတ်မမီတော့တဲ့ ဖတ်စာနဲ့ပဲလုပ်နေရတယ်။ ပိုဆိုးတာက တန်ဒို့ဆရာ</w:t>
      </w:r>
      <w:r w:rsidR="008F1CCF">
        <w:rPr>
          <w:rFonts w:ascii="Myanmar Text" w:hAnsi="Myanmar Text" w:cs="Myanmar Text" w:hint="cs"/>
          <w:b/>
          <w:cs/>
        </w:rPr>
        <w:t>က</w:t>
      </w:r>
      <w:r w:rsidRPr="00B713C5">
        <w:rPr>
          <w:rFonts w:ascii="Myanmar Text" w:hAnsi="Myanmar Text" w:cs="Myanmar Text"/>
          <w:b/>
          <w:cs/>
        </w:rPr>
        <w:t>လည်း အမှုမဲ့အမှတ်မဲ့ ခေတ်မမီတော့တဲ့ အချက်အလက်</w:t>
      </w:r>
      <w:r w:rsidR="008F1CCF">
        <w:rPr>
          <w:rFonts w:ascii="Myanmar Text" w:hAnsi="Myanmar Text" w:cs="Myanmar Text" w:hint="cs"/>
          <w:b/>
          <w:cs/>
        </w:rPr>
        <w:t xml:space="preserve"> </w:t>
      </w:r>
      <w:r w:rsidRPr="00B713C5">
        <w:rPr>
          <w:rFonts w:ascii="Myanmar Text" w:hAnsi="Myanmar Text" w:cs="Myanmar Text"/>
          <w:b/>
          <w:cs/>
        </w:rPr>
        <w:t>တွေနဲ့ပဲ ကျန်ရစ်ခဲ့ပြီ။ ဒါကိုကျော်လွှားပြီး ကောလိပ်တက်နိုင်မယ်ဆိုရင်တောင် လိုအပ်တဲ့ သင်ခန်းစာ၊ စာအုပ်၊ မှတ်စုကြောင့် တန်ဒိုခမြာ အကြွေးနွံနစ်စရာရှိပါတယ်။</w:t>
      </w:r>
    </w:p>
    <w:p w14:paraId="41E76389" w14:textId="5609B3E2" w:rsidR="005A04F0" w:rsidRPr="00B713C5" w:rsidRDefault="005A04F0" w:rsidP="00B713C5">
      <w:pPr>
        <w:spacing w:before="120" w:after="0"/>
        <w:rPr>
          <w:rFonts w:ascii="Myanmar Text" w:hAnsi="Myanmar Text" w:cs="Myanmar Text"/>
          <w:b/>
        </w:rPr>
      </w:pPr>
      <w:r w:rsidRPr="00B713C5">
        <w:rPr>
          <w:rFonts w:ascii="Myanmar Text" w:hAnsi="Myanmar Text" w:cs="Myanmar Text"/>
          <w:b/>
          <w:cs/>
        </w:rPr>
        <w:t>တန်ဒိုတစ်ယောက်တည်း မဟုတ်ပါဘူး။ ကမ္ဘာတစ်၀န်း</w:t>
      </w:r>
      <w:r w:rsidR="0005671F">
        <w:rPr>
          <w:rFonts w:ascii="Myanmar Text" w:hAnsi="Myanmar Text" w:cs="Myanmar Text" w:hint="cs"/>
          <w:b/>
          <w:cs/>
        </w:rPr>
        <w:t>က</w:t>
      </w:r>
      <w:r w:rsidRPr="00B713C5">
        <w:rPr>
          <w:rFonts w:ascii="Myanmar Text" w:hAnsi="Myanmar Text" w:cs="Myanmar Text"/>
          <w:b/>
          <w:cs/>
        </w:rPr>
        <w:t xml:space="preserve"> ကျောင်းတွေ၊ ကောလိပ်တွေမှာ တစ်ပုံစံတည်းပါပဲ။ အားလုံးအတွက် ပညာရေးတဲ့။ ဒါဆို ဘယ်လိုပြုပြင်နိုင်မှာလ</w:t>
      </w:r>
      <w:r w:rsidR="00CA2A0E">
        <w:rPr>
          <w:rFonts w:ascii="Myanmar Text" w:hAnsi="Myanmar Text" w:cs="Myanmar Text" w:hint="cs"/>
          <w:b/>
          <w:cs/>
        </w:rPr>
        <w:t>ဲ</w:t>
      </w:r>
      <w:r w:rsidRPr="00B713C5">
        <w:rPr>
          <w:rFonts w:ascii="Myanmar Text" w:hAnsi="Myanmar Text" w:cs="Myanmar Text"/>
          <w:b/>
          <w:cs/>
        </w:rPr>
        <w:t xml:space="preserve">။ </w:t>
      </w:r>
      <w:r w:rsidR="007C7A14" w:rsidRPr="00B713C5">
        <w:rPr>
          <w:rFonts w:ascii="Myanmar Text" w:hAnsi="Myanmar Text" w:cs="Myanmar Text"/>
          <w:b/>
          <w:cs/>
        </w:rPr>
        <w:t>အဖြေကတော့ ပွင့်လင်းပညာရေးမှာရှိပါတယ်။</w:t>
      </w:r>
    </w:p>
    <w:p w14:paraId="337AFFD3" w14:textId="4D46C7EE" w:rsidR="007C7A14" w:rsidRPr="00B713C5" w:rsidRDefault="007C7A14" w:rsidP="00B713C5">
      <w:pPr>
        <w:spacing w:before="120" w:after="0"/>
        <w:rPr>
          <w:rFonts w:ascii="Myanmar Text" w:hAnsi="Myanmar Text" w:cs="Myanmar Text"/>
          <w:b/>
        </w:rPr>
      </w:pPr>
      <w:r w:rsidRPr="00B713C5">
        <w:rPr>
          <w:rFonts w:ascii="Myanmar Text" w:hAnsi="Myanmar Text" w:cs="Myanmar Text"/>
          <w:b/>
          <w:cs/>
        </w:rPr>
        <w:t>ပွင့်လင်းပညာရေးဆိုတာ နေရာတိုင်းက ဆရာ/မ၊ ကျောင်းသူ/သားတိုင်းအတွက် အရည်အသွေးရှိတဲ့ပညာရေးကို ‌ဆောင်ကျဥ်းဖို့ ရည်သန်တဲ့ ကမ္ဘာနဲ့ချီတဲ့ လှုပ်ရှားမှုဖြစ်ပါတယ်။ ထိပ်တန်းသင်</w:t>
      </w:r>
      <w:r w:rsidR="00FC77E6">
        <w:rPr>
          <w:rFonts w:ascii="Myanmar Text" w:hAnsi="Myanmar Text" w:cs="Myanmar Text" w:hint="cs"/>
          <w:b/>
          <w:cs/>
        </w:rPr>
        <w:t>ယူမှု</w:t>
      </w:r>
      <w:r w:rsidRPr="00B713C5">
        <w:rPr>
          <w:rFonts w:ascii="Myanmar Text" w:hAnsi="Myanmar Text" w:cs="Myanmar Text"/>
          <w:b/>
          <w:cs/>
        </w:rPr>
        <w:t xml:space="preserve">စာအုပ်စာတမ်းများကို မည်သူမဆို ၀က်ဘဆိုက်မှာ အခမဲ့ ရယူနိုင်‌ဖို့ ရည်ရွယ်ရင်းဖြစ်ပါတယ်။ </w:t>
      </w:r>
    </w:p>
    <w:p w14:paraId="034E4BAF" w14:textId="192907FB" w:rsidR="007C7A14" w:rsidRPr="00B713C5" w:rsidRDefault="007C7A14" w:rsidP="00B713C5">
      <w:pPr>
        <w:spacing w:before="120" w:after="0"/>
        <w:jc w:val="both"/>
        <w:rPr>
          <w:rFonts w:ascii="Myanmar Text" w:hAnsi="Myanmar Text" w:cs="Myanmar Text"/>
          <w:b/>
        </w:rPr>
      </w:pPr>
      <w:r w:rsidRPr="00B713C5">
        <w:rPr>
          <w:rFonts w:ascii="Myanmar Text" w:hAnsi="Myanmar Text" w:cs="Myanmar Text"/>
          <w:b/>
          <w:cs/>
        </w:rPr>
        <w:t>သိတဲ့အတိုင်း ဖတ်စာနဲ့ မတူတဲ့အချက်က ပွင့်လင်းပညာရေးအရင်းအမြစ်တွေကို ခေတ်မီစေဖို့ အမြဲတမ်း ဖြည့်စွက်</w:t>
      </w:r>
      <w:r w:rsidR="00FC77E6">
        <w:rPr>
          <w:rFonts w:ascii="Myanmar Text" w:hAnsi="Myanmar Text" w:cs="Myanmar Text" w:hint="cs"/>
          <w:b/>
          <w:cs/>
        </w:rPr>
        <w:t xml:space="preserve"> </w:t>
      </w:r>
      <w:r w:rsidRPr="00B713C5">
        <w:rPr>
          <w:rFonts w:ascii="Myanmar Text" w:hAnsi="Myanmar Text" w:cs="Myanmar Text"/>
          <w:b/>
          <w:cs/>
        </w:rPr>
        <w:t>ပြင်ဆင်နိုင်ခြင်းပဲဖြစ်ပါတယ်။ ကလေးတွေရဲ့ရည်မှန်းချက်အောင်မြင်ဖို့ လိုအပ်တဲ့အရာကို တိတိကျကျ</w:t>
      </w:r>
      <w:r w:rsidR="00F8604F" w:rsidRPr="00B713C5">
        <w:rPr>
          <w:rFonts w:ascii="Myanmar Text" w:hAnsi="Myanmar Text" w:cs="Myanmar Text"/>
          <w:b/>
          <w:cs/>
        </w:rPr>
        <w:t>ပေး</w:t>
      </w:r>
      <w:r w:rsidRPr="00B713C5">
        <w:rPr>
          <w:rFonts w:ascii="Myanmar Text" w:hAnsi="Myanmar Text" w:cs="Myanmar Text"/>
          <w:b/>
          <w:cs/>
        </w:rPr>
        <w:t>နိုင်</w:t>
      </w:r>
      <w:r w:rsidR="00F8604F" w:rsidRPr="00B713C5">
        <w:rPr>
          <w:rFonts w:ascii="Myanmar Text" w:hAnsi="Myanmar Text" w:cs="Myanmar Text"/>
          <w:b/>
          <w:cs/>
        </w:rPr>
        <w:t>စေရေး</w:t>
      </w:r>
      <w:r w:rsidRPr="00B713C5">
        <w:rPr>
          <w:rFonts w:ascii="Myanmar Text" w:hAnsi="Myanmar Text" w:cs="Myanmar Text"/>
          <w:b/>
          <w:cs/>
        </w:rPr>
        <w:t xml:space="preserve"> </w:t>
      </w:r>
      <w:r w:rsidR="00F8604F" w:rsidRPr="00B713C5">
        <w:rPr>
          <w:rFonts w:ascii="Myanmar Text" w:hAnsi="Myanmar Text" w:cs="Myanmar Text"/>
          <w:b/>
          <w:cs/>
        </w:rPr>
        <w:t>အရင်းအမြစ်တွေကိုပြုပြင်ဖို့၊ တိုးတက်အောင်လုပ်ဖို့ ဆရာ/မများကို အခမဲ့လိုင်စင်ပေးထားတယ်။ ပွင့်လင်းပညာရေး</w:t>
      </w:r>
      <w:r w:rsidR="003E6E87">
        <w:rPr>
          <w:rFonts w:ascii="Myanmar Text" w:hAnsi="Myanmar Text" w:cs="Myanmar Text" w:hint="cs"/>
          <w:b/>
          <w:cs/>
        </w:rPr>
        <w:t xml:space="preserve"> </w:t>
      </w:r>
      <w:r w:rsidR="00F8604F" w:rsidRPr="00B713C5">
        <w:rPr>
          <w:rFonts w:ascii="Myanmar Text" w:hAnsi="Myanmar Text" w:cs="Myanmar Text"/>
          <w:b/>
          <w:cs/>
        </w:rPr>
        <w:t>အရင်းအမြစ်အားလုံး</w:t>
      </w:r>
      <w:r w:rsidR="003E6E87">
        <w:rPr>
          <w:rFonts w:ascii="Myanmar Text" w:hAnsi="Myanmar Text" w:cs="Myanmar Text" w:hint="cs"/>
          <w:b/>
          <w:cs/>
        </w:rPr>
        <w:t>ကို</w:t>
      </w:r>
      <w:r w:rsidR="00F8604F" w:rsidRPr="00B713C5">
        <w:rPr>
          <w:rFonts w:ascii="Myanmar Text" w:hAnsi="Myanmar Text" w:cs="Myanmar Text"/>
          <w:b/>
          <w:cs/>
        </w:rPr>
        <w:t xml:space="preserve"> လွတ်လွတ်လပ်လပ်</w:t>
      </w:r>
      <w:r w:rsidR="003E6E87">
        <w:rPr>
          <w:rFonts w:ascii="Myanmar Text" w:hAnsi="Myanmar Text" w:cs="Myanmar Text" w:hint="cs"/>
          <w:b/>
          <w:cs/>
        </w:rPr>
        <w:t xml:space="preserve"> </w:t>
      </w:r>
      <w:r w:rsidR="00F8604F" w:rsidRPr="00B713C5">
        <w:rPr>
          <w:rFonts w:ascii="Myanmar Text" w:hAnsi="Myanmar Text" w:cs="Myanmar Text"/>
          <w:b/>
          <w:cs/>
        </w:rPr>
        <w:t>ဖြန့်နိုင်တဲ့အတွက် ကျောင်းတွေမှာလည်း တည်နေရာတို့ ငွေ</w:t>
      </w:r>
      <w:r w:rsidR="003E6E87">
        <w:rPr>
          <w:rFonts w:ascii="Myanmar Text" w:hAnsi="Myanmar Text" w:cs="Myanmar Text" w:hint="cs"/>
          <w:b/>
          <w:cs/>
        </w:rPr>
        <w:t xml:space="preserve"> </w:t>
      </w:r>
      <w:r w:rsidR="00F8604F" w:rsidRPr="00B713C5">
        <w:rPr>
          <w:rFonts w:ascii="Myanmar Text" w:hAnsi="Myanmar Text" w:cs="Myanmar Text"/>
          <w:b/>
          <w:cs/>
        </w:rPr>
        <w:t>ဘယ်လောက်</w:t>
      </w:r>
      <w:r w:rsidR="003E6E87">
        <w:rPr>
          <w:rFonts w:ascii="Myanmar Text" w:hAnsi="Myanmar Text" w:cs="Myanmar Text" w:hint="cs"/>
          <w:b/>
          <w:cs/>
        </w:rPr>
        <w:t xml:space="preserve"> </w:t>
      </w:r>
      <w:r w:rsidR="00F8604F" w:rsidRPr="00B713C5">
        <w:rPr>
          <w:rFonts w:ascii="Myanmar Text" w:hAnsi="Myanmar Text" w:cs="Myanmar Text"/>
          <w:b/>
          <w:cs/>
        </w:rPr>
        <w:t xml:space="preserve">ရှိလဲဆိုတာတို့နဲ့ အကန့်အသတ်မရှိတော့ပါဘူး။ </w:t>
      </w:r>
      <w:r w:rsidR="00165EAA" w:rsidRPr="00B713C5">
        <w:rPr>
          <w:rFonts w:ascii="Myanmar Text" w:hAnsi="Myanmar Text" w:cs="Myanmar Text"/>
          <w:b/>
          <w:cs/>
        </w:rPr>
        <w:t>ပြီးတော့ ပွင့်လင်းပညာရေးက အဆင့်မမီဖူးလို့ထင်ရင် ပြန်စဥ်းစားပါဦး။ ပွင့်လင်းပညာရေးသင်တန်းတွေကို ကမ္ဘာ့ သိက္ခာအရှိဆုံး အဖွဲ့အစည်းတွေ ပညာရှင်တွေက ဖန်တီးနေတာဖြစ်ပြီး အိုဘားမားကလည်း နောက်လေးနှစ်</w:t>
      </w:r>
      <w:r w:rsidR="00164564" w:rsidRPr="00B713C5">
        <w:rPr>
          <w:rFonts w:ascii="Myanmar Text" w:hAnsi="Myanmar Text" w:cs="Myanmar Text"/>
          <w:b/>
          <w:cs/>
        </w:rPr>
        <w:t>ထဲအတွက်ကိုပဲ</w:t>
      </w:r>
      <w:r w:rsidR="00165EAA" w:rsidRPr="00B713C5">
        <w:rPr>
          <w:rFonts w:ascii="Myanmar Text" w:hAnsi="Myanmar Text" w:cs="Myanmar Text"/>
          <w:b/>
          <w:cs/>
        </w:rPr>
        <w:t xml:space="preserve"> ပွင့်လင်းပညာရေးမှာ ဒေါ်လာ ၂ ဘီလီယံ</w:t>
      </w:r>
      <w:r w:rsidR="007153D6">
        <w:rPr>
          <w:rFonts w:ascii="Myanmar Text" w:hAnsi="Myanmar Text" w:cs="Myanmar Text" w:hint="cs"/>
          <w:b/>
          <w:cs/>
        </w:rPr>
        <w:t xml:space="preserve"> </w:t>
      </w:r>
      <w:r w:rsidR="00165EAA" w:rsidRPr="00B713C5">
        <w:rPr>
          <w:rFonts w:ascii="Myanmar Text" w:hAnsi="Myanmar Text" w:cs="Myanmar Text"/>
          <w:b/>
          <w:cs/>
        </w:rPr>
        <w:t>မြှုပ်နှံမှာဖြစ်ပါတယ်။</w:t>
      </w:r>
    </w:p>
    <w:p w14:paraId="5BF5598B" w14:textId="39354EB7" w:rsidR="00165EAA" w:rsidRPr="00B713C5" w:rsidRDefault="00165EAA" w:rsidP="00B713C5">
      <w:pPr>
        <w:spacing w:before="120" w:after="0"/>
        <w:jc w:val="both"/>
        <w:rPr>
          <w:rFonts w:ascii="Myanmar Text" w:hAnsi="Myanmar Text" w:cs="Myanmar Text"/>
          <w:b/>
        </w:rPr>
      </w:pPr>
      <w:r w:rsidRPr="00B713C5">
        <w:rPr>
          <w:rFonts w:ascii="Myanmar Text" w:hAnsi="Myanmar Text" w:cs="Myanmar Text"/>
          <w:b/>
          <w:cs/>
        </w:rPr>
        <w:t>အဆင့်အမြင့်ဆုံး အစိုးရ အဖွဲ့အစည်း</w:t>
      </w:r>
      <w:r w:rsidR="007153D6">
        <w:rPr>
          <w:rFonts w:ascii="Myanmar Text" w:hAnsi="Myanmar Text" w:cs="Myanmar Text" w:hint="cs"/>
          <w:b/>
          <w:cs/>
        </w:rPr>
        <w:t>တွေ</w:t>
      </w:r>
      <w:r w:rsidRPr="00B713C5">
        <w:rPr>
          <w:rFonts w:ascii="Myanmar Text" w:hAnsi="Myanmar Text" w:cs="Myanmar Text"/>
          <w:b/>
          <w:cs/>
        </w:rPr>
        <w:t>ကစပြီး အောက်ခြေအဆင့်ထိ ပွင့်လင်းပညာ‌ရေးက ဘ၀တွေကို ပြောင်းလဲ</w:t>
      </w:r>
      <w:r w:rsidR="007153D6">
        <w:rPr>
          <w:rFonts w:ascii="Myanmar Text" w:hAnsi="Myanmar Text" w:cs="Myanmar Text" w:hint="cs"/>
          <w:b/>
          <w:cs/>
        </w:rPr>
        <w:t xml:space="preserve"> </w:t>
      </w:r>
      <w:r w:rsidRPr="00B713C5">
        <w:rPr>
          <w:rFonts w:ascii="Myanmar Text" w:hAnsi="Myanmar Text" w:cs="Myanmar Text"/>
          <w:b/>
          <w:cs/>
        </w:rPr>
        <w:t xml:space="preserve">နေစေပါပြီ။ </w:t>
      </w:r>
    </w:p>
    <w:p w14:paraId="46AEC165" w14:textId="40B21816" w:rsidR="0081448F" w:rsidRDefault="006B0855" w:rsidP="00606684">
      <w:pPr>
        <w:spacing w:before="120" w:after="0"/>
        <w:rPr>
          <w:rFonts w:ascii="Myanmar Text" w:hAnsi="Myanmar Text" w:cs="Myanmar Text"/>
          <w:b/>
        </w:rPr>
      </w:pPr>
      <w:r w:rsidRPr="00B713C5">
        <w:rPr>
          <w:rFonts w:ascii="Myanmar Text" w:hAnsi="Myanmar Text" w:cs="Myanmar Text"/>
          <w:b/>
          <w:cs/>
        </w:rPr>
        <w:t>ဒီထက်ပိုသိ</w:t>
      </w:r>
      <w:r w:rsidR="00C8305C">
        <w:rPr>
          <w:rFonts w:ascii="Myanmar Text" w:hAnsi="Myanmar Text" w:cs="Myanmar Text" w:hint="cs"/>
          <w:b/>
          <w:cs/>
        </w:rPr>
        <w:t>ချင်</w:t>
      </w:r>
      <w:r w:rsidRPr="00B713C5">
        <w:rPr>
          <w:rFonts w:ascii="Myanmar Text" w:hAnsi="Myanmar Text" w:cs="Myanmar Text"/>
          <w:b/>
          <w:cs/>
        </w:rPr>
        <w:t>ရင်</w:t>
      </w:r>
      <w:r w:rsidR="00165EAA" w:rsidRPr="00B713C5">
        <w:rPr>
          <w:rFonts w:ascii="Myanmar Text" w:hAnsi="Myanmar Text" w:cs="Myanmar Text"/>
          <w:b/>
          <w:cs/>
        </w:rPr>
        <w:t xml:space="preserve"> </w:t>
      </w:r>
      <w:r w:rsidR="0081448F" w:rsidRPr="00B713C5">
        <w:rPr>
          <w:rFonts w:ascii="Myanmar Text" w:hAnsi="Myanmar Text" w:cs="Myanmar Text"/>
          <w:bCs/>
        </w:rPr>
        <w:t>creativecommons.org</w:t>
      </w:r>
      <w:r w:rsidR="008D14A2" w:rsidRPr="00B713C5">
        <w:rPr>
          <w:rFonts w:ascii="Myanmar Text" w:hAnsi="Myanmar Text" w:cs="Myanmar Text"/>
          <w:bCs/>
        </w:rPr>
        <w:t>/education</w:t>
      </w:r>
      <w:r w:rsidR="008D14A2" w:rsidRPr="00B713C5">
        <w:rPr>
          <w:rFonts w:ascii="Myanmar Text" w:hAnsi="Myanmar Text" w:cs="Myanmar Text"/>
          <w:b/>
        </w:rPr>
        <w:t xml:space="preserve"> </w:t>
      </w:r>
      <w:r w:rsidR="00165EAA" w:rsidRPr="00B713C5">
        <w:rPr>
          <w:rFonts w:ascii="Myanmar Text" w:hAnsi="Myanmar Text" w:cs="Myanmar Text"/>
          <w:b/>
          <w:cs/>
        </w:rPr>
        <w:t>ကို၀င်ကြည့်ပါ။</w:t>
      </w:r>
    </w:p>
    <w:p w14:paraId="6935D6FA" w14:textId="77777777" w:rsidR="007153D6" w:rsidRPr="00B713C5" w:rsidRDefault="007153D6" w:rsidP="00B713C5">
      <w:pPr>
        <w:spacing w:before="120" w:after="0"/>
        <w:rPr>
          <w:rFonts w:ascii="Myanmar Text" w:hAnsi="Myanmar Text" w:cs="Myanmar Text"/>
          <w:b/>
        </w:rPr>
      </w:pPr>
    </w:p>
    <w:sectPr w:rsidR="007153D6" w:rsidRPr="00B713C5" w:rsidSect="00A746AA">
      <w:pgSz w:w="11906" w:h="16838" w:code="9"/>
      <w:pgMar w:top="1134" w:right="1080" w:bottom="1418" w:left="1080" w:header="720" w:footer="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468E0F39" w14:textId="77777777" w:rsidR="00884BF3" w:rsidRDefault="00884BF3" w:rsidP="00544519">
      <w:pPr>
        <w:spacing w:after="0" w:line="240" w:lineRule="auto"/>
      </w:pPr>
      <w:r>
        <w:separator/>
      </w:r>
    </w:p>
  </w:endnote>
  <w:endnote w:type="continuationSeparator" w:id="0">
    <w:p w14:paraId="18364933" w14:textId="77777777" w:rsidR="00884BF3" w:rsidRDefault="00884BF3" w:rsidP="00544519">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Myanmar Text">
    <w:panose1 w:val="020B0502040204020203"/>
    <w:charset w:val="00"/>
    <w:family w:val="swiss"/>
    <w:pitch w:val="variable"/>
    <w:sig w:usb0="80000003" w:usb1="00000000" w:usb2="00000400" w:usb3="00000000" w:csb0="00000001" w:csb1="00000000"/>
  </w:font>
  <w:font w:name="Gadugi">
    <w:panose1 w:val="020B0502040204020203"/>
    <w:charset w:val="00"/>
    <w:family w:val="swiss"/>
    <w:pitch w:val="variable"/>
    <w:sig w:usb0="80000003" w:usb1="02000000" w:usb2="00003000" w:usb3="00000000" w:csb0="00000001" w:csb1="00000000"/>
  </w:font>
  <w:font w:name="Segoe UI">
    <w:panose1 w:val="020B0502040204020203"/>
    <w:charset w:val="00"/>
    <w:family w:val="swiss"/>
    <w:pitch w:val="variable"/>
    <w:sig w:usb0="E4002EFF" w:usb1="C000E47F" w:usb2="00000009" w:usb3="00000000" w:csb0="000001FF" w:csb1="00000000"/>
  </w:font>
  <w:font w:name="Pyidaungsu">
    <w:altName w:val="Myanmar Text"/>
    <w:charset w:val="00"/>
    <w:family w:val="swiss"/>
    <w:pitch w:val="variable"/>
    <w:sig w:usb0="80000023" w:usb1="1000205A" w:usb2="00100400" w:usb3="00000000" w:csb0="00000001" w:csb1="00000000"/>
  </w:font>
  <w:font w:name="Segoe UI Emoji">
    <w:panose1 w:val="020B0502040204020203"/>
    <w:charset w:val="00"/>
    <w:family w:val="swiss"/>
    <w:pitch w:val="variable"/>
    <w:sig w:usb0="00000003" w:usb1="02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B89AF4F" w14:textId="77777777" w:rsidR="00F27006" w:rsidRDefault="00F27006">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0201CA" w14:textId="77777777" w:rsidR="00A05AF9" w:rsidRDefault="00A05AF9">
    <w:pPr>
      <w:pStyle w:val="Footer"/>
      <w:jc w:val="right"/>
    </w:pPr>
    <w:r>
      <w:rPr>
        <w:noProof/>
      </w:rPr>
      <w:drawing>
        <wp:anchor distT="0" distB="0" distL="114300" distR="114300" simplePos="0" relativeHeight="251657728" behindDoc="1" locked="0" layoutInCell="1" allowOverlap="1" wp14:anchorId="1F158927" wp14:editId="59B4775E">
          <wp:simplePos x="0" y="0"/>
          <wp:positionH relativeFrom="page">
            <wp:posOffset>9525</wp:posOffset>
          </wp:positionH>
          <wp:positionV relativeFrom="paragraph">
            <wp:posOffset>-1905635</wp:posOffset>
          </wp:positionV>
          <wp:extent cx="7991475" cy="2219960"/>
          <wp:effectExtent l="0" t="0" r="0" b="0"/>
          <wp:wrapNone/>
          <wp:docPr id="61"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
                    <a:extLst>
                      <a:ext uri="{28A0092B-C50C-407E-A947-70E740481C1C}">
                        <a14:useLocalDpi xmlns:a14="http://schemas.microsoft.com/office/drawing/2010/main" val="0"/>
                      </a:ext>
                    </a:extLst>
                  </a:blip>
                  <a:srcRect t="80353"/>
                  <a:stretch>
                    <a:fillRect/>
                  </a:stretch>
                </pic:blipFill>
                <pic:spPr bwMode="auto">
                  <a:xfrm>
                    <a:off x="0" y="0"/>
                    <a:ext cx="7991475" cy="2219960"/>
                  </a:xfrm>
                  <a:prstGeom prst="rect">
                    <a:avLst/>
                  </a:prstGeom>
                  <a:noFill/>
                  <a:ln>
                    <a:noFill/>
                  </a:ln>
                </pic:spPr>
              </pic:pic>
            </a:graphicData>
          </a:graphic>
          <wp14:sizeRelH relativeFrom="page">
            <wp14:pctWidth>0</wp14:pctWidth>
          </wp14:sizeRelH>
          <wp14:sizeRelV relativeFrom="page">
            <wp14:pctHeight>0</wp14:pctHeight>
          </wp14:sizeRelV>
        </wp:anchor>
      </w:drawing>
    </w:r>
    <w:r>
      <w:fldChar w:fldCharType="begin"/>
    </w:r>
    <w:r>
      <w:instrText xml:space="preserve"> PAGE   \* MERGEFORMAT </w:instrText>
    </w:r>
    <w:r>
      <w:fldChar w:fldCharType="separate"/>
    </w:r>
    <w:r w:rsidR="009C12D9">
      <w:rPr>
        <w:noProof/>
      </w:rPr>
      <w:t>23</w:t>
    </w:r>
    <w:r>
      <w:rPr>
        <w:noProof/>
      </w:rPr>
      <w:fldChar w:fldCharType="end"/>
    </w:r>
  </w:p>
  <w:p w14:paraId="680B5ACD" w14:textId="77777777" w:rsidR="00A05AF9" w:rsidRDefault="00A05AF9">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4E0B12" w14:textId="77777777" w:rsidR="00A05AF9" w:rsidRDefault="00A05AF9" w:rsidP="004A0F05">
    <w:pPr>
      <w:pStyle w:val="Footer"/>
      <w:tabs>
        <w:tab w:val="clear" w:pos="4680"/>
        <w:tab w:val="clear" w:pos="9360"/>
        <w:tab w:val="left" w:pos="2145"/>
      </w:tabs>
    </w:pPr>
    <w:r>
      <w:rPr>
        <w:noProof/>
      </w:rPr>
      <w:drawing>
        <wp:anchor distT="0" distB="0" distL="114300" distR="114300" simplePos="0" relativeHeight="251659776" behindDoc="1" locked="0" layoutInCell="1" allowOverlap="1" wp14:anchorId="5029537F" wp14:editId="515B8468">
          <wp:simplePos x="0" y="0"/>
          <wp:positionH relativeFrom="page">
            <wp:align>left</wp:align>
          </wp:positionH>
          <wp:positionV relativeFrom="paragraph">
            <wp:posOffset>-2078355</wp:posOffset>
          </wp:positionV>
          <wp:extent cx="7991475" cy="2219960"/>
          <wp:effectExtent l="0" t="0" r="0" b="0"/>
          <wp:wrapNone/>
          <wp:docPr id="290"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1">
                    <a:extLst>
                      <a:ext uri="{28A0092B-C50C-407E-A947-70E740481C1C}">
                        <a14:useLocalDpi xmlns:a14="http://schemas.microsoft.com/office/drawing/2010/main" val="0"/>
                      </a:ext>
                    </a:extLst>
                  </a:blip>
                  <a:srcRect t="80353"/>
                  <a:stretch>
                    <a:fillRect/>
                  </a:stretch>
                </pic:blipFill>
                <pic:spPr bwMode="auto">
                  <a:xfrm>
                    <a:off x="0" y="0"/>
                    <a:ext cx="7991475" cy="2219960"/>
                  </a:xfrm>
                  <a:prstGeom prst="rect">
                    <a:avLst/>
                  </a:prstGeom>
                  <a:noFill/>
                  <a:ln>
                    <a:noFill/>
                  </a:ln>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FE7A248" w14:textId="77777777" w:rsidR="00884BF3" w:rsidRDefault="00884BF3" w:rsidP="00544519">
      <w:pPr>
        <w:spacing w:after="0" w:line="240" w:lineRule="auto"/>
      </w:pPr>
      <w:r>
        <w:separator/>
      </w:r>
    </w:p>
  </w:footnote>
  <w:footnote w:type="continuationSeparator" w:id="0">
    <w:p w14:paraId="34537BDD" w14:textId="77777777" w:rsidR="00884BF3" w:rsidRDefault="00884BF3" w:rsidP="00544519">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3DAD32" w14:textId="77777777" w:rsidR="00F27006" w:rsidRDefault="00F2700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8AB54F3" w14:textId="45967820" w:rsidR="00A05AF9" w:rsidRPr="007D4231" w:rsidRDefault="00A05AF9" w:rsidP="000C5CB6">
    <w:pPr>
      <w:pStyle w:val="Heading1"/>
      <w:jc w:val="center"/>
      <w:rPr>
        <w:b/>
        <w:sz w:val="72"/>
        <w:szCs w:val="72"/>
      </w:rPr>
    </w:pPr>
    <w:r>
      <w:rPr>
        <w:noProof/>
      </w:rPr>
      <w:drawing>
        <wp:anchor distT="0" distB="0" distL="114300" distR="114300" simplePos="0" relativeHeight="251661824" behindDoc="0" locked="0" layoutInCell="1" allowOverlap="1" wp14:anchorId="5DF6659C" wp14:editId="0A594310">
          <wp:simplePos x="0" y="0"/>
          <wp:positionH relativeFrom="column">
            <wp:posOffset>5524500</wp:posOffset>
          </wp:positionH>
          <wp:positionV relativeFrom="paragraph">
            <wp:posOffset>-457200</wp:posOffset>
          </wp:positionV>
          <wp:extent cx="1332230" cy="1163320"/>
          <wp:effectExtent l="0" t="0" r="0" b="0"/>
          <wp:wrapThrough wrapText="bothSides">
            <wp:wrapPolygon edited="0">
              <wp:start x="309" y="0"/>
              <wp:lineTo x="12663" y="5659"/>
              <wp:lineTo x="17605" y="11319"/>
              <wp:lineTo x="20076" y="16978"/>
              <wp:lineTo x="20694" y="20869"/>
              <wp:lineTo x="21312" y="20869"/>
              <wp:lineTo x="21312" y="0"/>
              <wp:lineTo x="309" y="0"/>
            </wp:wrapPolygon>
          </wp:wrapThrough>
          <wp:docPr id="17"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332230" cy="1163320"/>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60800" behindDoc="0" locked="0" layoutInCell="1" allowOverlap="1" wp14:anchorId="6555AAF2" wp14:editId="1D6E6E31">
          <wp:simplePos x="0" y="0"/>
          <wp:positionH relativeFrom="column">
            <wp:posOffset>-654685</wp:posOffset>
          </wp:positionH>
          <wp:positionV relativeFrom="paragraph">
            <wp:posOffset>-605155</wp:posOffset>
          </wp:positionV>
          <wp:extent cx="1663065" cy="1657350"/>
          <wp:effectExtent l="0" t="0" r="0" b="0"/>
          <wp:wrapNone/>
          <wp:docPr id="22"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663065" cy="1657350"/>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rPr>
      <mc:AlternateContent>
        <mc:Choice Requires="wps">
          <w:drawing>
            <wp:anchor distT="45720" distB="45720" distL="114300" distR="114300" simplePos="0" relativeHeight="251658752" behindDoc="0" locked="0" layoutInCell="1" allowOverlap="1" wp14:anchorId="6CFC6ACC" wp14:editId="30861C2D">
              <wp:simplePos x="0" y="0"/>
              <wp:positionH relativeFrom="margin">
                <wp:posOffset>4826635</wp:posOffset>
              </wp:positionH>
              <wp:positionV relativeFrom="paragraph">
                <wp:posOffset>-264160</wp:posOffset>
              </wp:positionV>
              <wp:extent cx="1543050" cy="349885"/>
              <wp:effectExtent l="0" t="0" r="0" b="0"/>
              <wp:wrapNone/>
              <wp:docPr id="1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543050" cy="349885"/>
                      </a:xfrm>
                      <a:prstGeom prst="rect">
                        <a:avLst/>
                      </a:prstGeom>
                      <a:noFill/>
                      <a:ln w="9525">
                        <a:noFill/>
                        <a:miter lim="800000"/>
                        <a:headEnd/>
                        <a:tailEnd/>
                      </a:ln>
                    </wps:spPr>
                    <wps:txbx>
                      <w:txbxContent>
                        <w:p w14:paraId="2A7B3DD5" w14:textId="77777777" w:rsidR="00A05AF9" w:rsidRPr="004A0F05" w:rsidRDefault="00A05AF9" w:rsidP="00696088">
                          <w:pPr>
                            <w:rPr>
                              <w:b/>
                              <w:bCs/>
                            </w:rPr>
                          </w:pPr>
                          <w:r w:rsidRPr="004A0F05">
                            <w:rPr>
                              <w:b/>
                              <w:bCs/>
                            </w:rPr>
                            <w:t>Funded by:</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CFC6ACC" id="_x0000_t202" coordsize="21600,21600" o:spt="202" path="m,l,21600r21600,l21600,xe">
              <v:stroke joinstyle="miter"/>
              <v:path gradientshapeok="t" o:connecttype="rect"/>
            </v:shapetype>
            <v:shape id="_x0000_s1049" type="#_x0000_t202" style="position:absolute;left:0;text-align:left;margin-left:380.05pt;margin-top:-20.8pt;width:121.5pt;height:27.55pt;z-index:25165875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T251CgIAAPMDAAAOAAAAZHJzL2Uyb0RvYy54bWysU9tu2zAMfR+wfxD0vthJky0x4hRduw4D&#10;ugvQ7gMYWY6FSaImKbGzrx8lp2mwvQ3zgyCa5CHPIbW+HoxmB+mDQlvz6aTkTFqBjbK7mn9/un+z&#10;5CxEsA1otLLmRxn49eb1q3XvKjnDDnUjPSMQG6re1byL0VVFEUQnDYQJOmnJ2aI3EMn0u6Lx0BO6&#10;0cWsLN8WPfrGeRQyBPp7Nzr5JuO3rRTxa9sGGZmuOfUW8+nzuU1nsVlDtfPgOiVObcA/dGFAWSp6&#10;hrqDCGzv1V9QRgmPAds4EWgKbFslZOZAbKblH2weO3AycyFxgjvLFP4frPhy+OaZamh2U84sGJrR&#10;kxwie48DmyV5ehcqinp0FBcH+k2hmWpwDyh+BGbxtgO7kzfeY99JaKi9acosLlJHnJBAtv1nbKgM&#10;7CNmoKH1JmlHajBCpzEdz6NJrYhUcjG/KhfkEuS7mq+Wy0UuAdVztvMhfpRoWLrU3NPoMzocHkJM&#10;3UD1HJKKWbxXWufxa8v6mq8Ws0VOuPAYFWk7tTI1X5bpG/clkfxgm5wcQenxTgW0PbFOREfKcdgO&#10;FJik2GJzJP4exy2kV0OXDv0vznrawJqHn3vwkjP9yZKGq+l8nlY2G/PFuxkZ/tKzvfSAFQRV88jZ&#10;eL2Nec1HrjekdauyDC+dnHqlzcrqnF5BWt1LO0e9vNXNbwAAAP//AwBQSwMEFAAGAAgAAAAhAL1b&#10;TqfeAAAACwEAAA8AAABkcnMvZG93bnJldi54bWxMj8tOwzAQRfdI/QdrkNi1dmibQohTIRBbEH0g&#10;sXPjaRI1Hkex24S/Z7qC3TyO7pzJ16NrxQX70HjSkMwUCKTS24YqDbvt2/QBRIiGrGk9oYYfDLAu&#10;Jje5yawf6BMvm1gJDqGQGQ11jF0mZShrdCbMfIfEu6PvnYnc9pW0vRk43LXyXqlUOtMQX6hNhy81&#10;lqfN2WnYvx+/vxbqo3p1y27wo5LkHqXWd7fj8xOIiGP8g+Gqz+pQsNPBn8kG0WpYpSphVMN0kaQg&#10;roRScx4duJovQRa5/P9D8QsAAP//AwBQSwECLQAUAAYACAAAACEAtoM4kv4AAADhAQAAEwAAAAAA&#10;AAAAAAAAAAAAAAAAW0NvbnRlbnRfVHlwZXNdLnhtbFBLAQItABQABgAIAAAAIQA4/SH/1gAAAJQB&#10;AAALAAAAAAAAAAAAAAAAAC8BAABfcmVscy8ucmVsc1BLAQItABQABgAIAAAAIQCCT251CgIAAPMD&#10;AAAOAAAAAAAAAAAAAAAAAC4CAABkcnMvZTJvRG9jLnhtbFBLAQItABQABgAIAAAAIQC9W06n3gAA&#10;AAsBAAAPAAAAAAAAAAAAAAAAAGQEAABkcnMvZG93bnJldi54bWxQSwUGAAAAAAQABADzAAAAbwUA&#10;AAAA&#10;" filled="f" stroked="f">
              <v:textbox>
                <w:txbxContent>
                  <w:p w14:paraId="2A7B3DD5" w14:textId="77777777" w:rsidR="00A05AF9" w:rsidRPr="004A0F05" w:rsidRDefault="00A05AF9" w:rsidP="00696088">
                    <w:pPr>
                      <w:rPr>
                        <w:b/>
                        <w:bCs/>
                      </w:rPr>
                    </w:pPr>
                    <w:r w:rsidRPr="004A0F05">
                      <w:rPr>
                        <w:b/>
                        <w:bCs/>
                      </w:rPr>
                      <w:t>Funded by:</w:t>
                    </w:r>
                  </w:p>
                </w:txbxContent>
              </v:textbox>
              <w10:wrap anchorx="margin"/>
            </v:shape>
          </w:pict>
        </mc:Fallback>
      </mc:AlternateContent>
    </w:r>
    <w:r>
      <w:rPr>
        <w:noProof/>
      </w:rPr>
      <w:drawing>
        <wp:anchor distT="0" distB="0" distL="114300" distR="114300" simplePos="0" relativeHeight="251654656" behindDoc="0" locked="0" layoutInCell="1" allowOverlap="1" wp14:anchorId="7277A4EA" wp14:editId="23F3C40A">
          <wp:simplePos x="0" y="0"/>
          <wp:positionH relativeFrom="column">
            <wp:posOffset>5524500</wp:posOffset>
          </wp:positionH>
          <wp:positionV relativeFrom="paragraph">
            <wp:posOffset>-247650</wp:posOffset>
          </wp:positionV>
          <wp:extent cx="647700" cy="685800"/>
          <wp:effectExtent l="0" t="0" r="0" b="0"/>
          <wp:wrapNone/>
          <wp:docPr id="23"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647700" cy="6858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7D4231">
      <w:rPr>
        <w:b/>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E69BD41" w14:textId="77777777" w:rsidR="00A05AF9" w:rsidRDefault="00A05AF9" w:rsidP="00AE2CB9">
    <w:pPr>
      <w:pStyle w:val="Header"/>
      <w:jc w:val="center"/>
    </w:pPr>
    <w:r>
      <w:rPr>
        <w:noProof/>
      </w:rPr>
      <mc:AlternateContent>
        <mc:Choice Requires="wps">
          <w:drawing>
            <wp:anchor distT="45720" distB="45720" distL="114300" distR="114300" simplePos="0" relativeHeight="251653632" behindDoc="0" locked="0" layoutInCell="1" allowOverlap="1" wp14:anchorId="3A742EDE" wp14:editId="7B5432C7">
              <wp:simplePos x="0" y="0"/>
              <wp:positionH relativeFrom="margin">
                <wp:posOffset>4826635</wp:posOffset>
              </wp:positionH>
              <wp:positionV relativeFrom="paragraph">
                <wp:posOffset>-264160</wp:posOffset>
              </wp:positionV>
              <wp:extent cx="1543050" cy="349885"/>
              <wp:effectExtent l="0" t="0" r="0" b="0"/>
              <wp:wrapNone/>
              <wp:docPr id="2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543050" cy="349885"/>
                      </a:xfrm>
                      <a:prstGeom prst="rect">
                        <a:avLst/>
                      </a:prstGeom>
                      <a:noFill/>
                      <a:ln w="9525">
                        <a:noFill/>
                        <a:miter lim="800000"/>
                        <a:headEnd/>
                        <a:tailEnd/>
                      </a:ln>
                    </wps:spPr>
                    <wps:txbx>
                      <w:txbxContent>
                        <w:p w14:paraId="4AA9CA4A" w14:textId="77777777" w:rsidR="00A05AF9" w:rsidRPr="004A0F05" w:rsidRDefault="00A05AF9" w:rsidP="00AE2CB9">
                          <w:pPr>
                            <w:rPr>
                              <w:b/>
                              <w:bCs/>
                            </w:rPr>
                          </w:pPr>
                          <w:r w:rsidRPr="004A0F05">
                            <w:rPr>
                              <w:b/>
                              <w:bCs/>
                            </w:rPr>
                            <w:t>Funded by:</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A742EDE" id="_x0000_t202" coordsize="21600,21600" o:spt="202" path="m,l,21600r21600,l21600,xe">
              <v:stroke joinstyle="miter"/>
              <v:path gradientshapeok="t" o:connecttype="rect"/>
            </v:shapetype>
            <v:shape id="_x0000_s1050" type="#_x0000_t202" style="position:absolute;left:0;text-align:left;margin-left:380.05pt;margin-top:-20.8pt;width:121.5pt;height:27.55pt;z-index:25165363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VidkDQIAAPoDAAAOAAAAZHJzL2Uyb0RvYy54bWysU9tu2zAMfR+wfxD0vthx4y0xohRduw4D&#10;ugvQ7gMUWY6FSaImKbGzrx8lp2mwvQ3zgyCa5CHPIbW+Ho0mB+mDAsvofFZSIq2AVtkdo9+f7t8s&#10;KQmR25ZrsJLRowz0evP61XpwjaygB91KTxDEhmZwjPYxuqYoguil4WEGTlp0duANj2j6XdF6PiC6&#10;0UVVlm+LAXzrPAgZAv69m5x0k/G7Tor4teuCjEQzir3FfPp8btNZbNa82XnueiVObfB/6MJwZbHo&#10;GeqOR072Xv0FZZTwEKCLMwGmgK5TQmYOyGZe/sHmsedOZi4oTnBnmcL/gxVfDt88US2j1ZwSyw3O&#10;6EmOkbyHkVRJnsGFBqMeHcbFEX/jmDPV4B5A/AjEwm3P7U7eeA9DL3mL7c1TZnGROuGEBLIdPkOL&#10;Zfg+QgYaO2+SdqgGQXQc0/E8mtSKSCXrxVVZo0ug72qxWi7rXII3z9nOh/hRgiHpwqjH0Wd0fngI&#10;MXXDm+eQVMzCvdI6j19bMjC6qqs6J1x4jIq4nVoZRpdl+qZ9SSQ/2DYnR670dMcC2p5YJ6IT5Thu&#10;x6xvliQpsoX2iDJ4mJYRHw9eevC/KBlwERkNP/fcS0r0J4tSruaLRdrcbCzqdxUa/tKzvfRwKxCK&#10;0UjJdL2NedsnyjcoeaeyGi+dnFrGBcsinR5D2uBLO0e9PNnNbwAAAP//AwBQSwMEFAAGAAgAAAAh&#10;AL1bTqfeAAAACwEAAA8AAABkcnMvZG93bnJldi54bWxMj8tOwzAQRfdI/QdrkNi1dmibQohTIRBb&#10;EH0gsXPjaRI1Hkex24S/Z7qC3TyO7pzJ16NrxQX70HjSkMwUCKTS24YqDbvt2/QBRIiGrGk9oYYf&#10;DLAuJje5yawf6BMvm1gJDqGQGQ11jF0mZShrdCbMfIfEu6PvnYnc9pW0vRk43LXyXqlUOtMQX6hN&#10;hy81lqfN2WnYvx+/vxbqo3p1y27wo5LkHqXWd7fj8xOIiGP8g+Gqz+pQsNPBn8kG0WpYpSphVMN0&#10;kaQgroRScx4duJovQRa5/P9D8QsAAP//AwBQSwECLQAUAAYACAAAACEAtoM4kv4AAADhAQAAEwAA&#10;AAAAAAAAAAAAAAAAAAAAW0NvbnRlbnRfVHlwZXNdLnhtbFBLAQItABQABgAIAAAAIQA4/SH/1gAA&#10;AJQBAAALAAAAAAAAAAAAAAAAAC8BAABfcmVscy8ucmVsc1BLAQItABQABgAIAAAAIQDOVidkDQIA&#10;APoDAAAOAAAAAAAAAAAAAAAAAC4CAABkcnMvZTJvRG9jLnhtbFBLAQItABQABgAIAAAAIQC9W06n&#10;3gAAAAsBAAAPAAAAAAAAAAAAAAAAAGcEAABkcnMvZG93bnJldi54bWxQSwUGAAAAAAQABADzAAAA&#10;cgUAAAAA&#10;" filled="f" stroked="f">
              <v:textbox>
                <w:txbxContent>
                  <w:p w14:paraId="4AA9CA4A" w14:textId="77777777" w:rsidR="00A05AF9" w:rsidRPr="004A0F05" w:rsidRDefault="00A05AF9" w:rsidP="00AE2CB9">
                    <w:pPr>
                      <w:rPr>
                        <w:b/>
                        <w:bCs/>
                      </w:rPr>
                    </w:pPr>
                    <w:r w:rsidRPr="004A0F05">
                      <w:rPr>
                        <w:b/>
                        <w:bCs/>
                      </w:rPr>
                      <w:t>Funded by:</w:t>
                    </w:r>
                  </w:p>
                </w:txbxContent>
              </v:textbox>
              <w10:wrap anchorx="margin"/>
            </v:shape>
          </w:pict>
        </mc:Fallback>
      </mc:AlternateContent>
    </w:r>
    <w:r>
      <w:rPr>
        <w:noProof/>
      </w:rPr>
      <w:drawing>
        <wp:anchor distT="0" distB="0" distL="114300" distR="114300" simplePos="0" relativeHeight="251652608" behindDoc="0" locked="0" layoutInCell="1" allowOverlap="1" wp14:anchorId="4F7A1CFB" wp14:editId="682CF021">
          <wp:simplePos x="0" y="0"/>
          <wp:positionH relativeFrom="column">
            <wp:posOffset>5524500</wp:posOffset>
          </wp:positionH>
          <wp:positionV relativeFrom="paragraph">
            <wp:posOffset>-247650</wp:posOffset>
          </wp:positionV>
          <wp:extent cx="647700" cy="685800"/>
          <wp:effectExtent l="0" t="0" r="0" b="0"/>
          <wp:wrapNone/>
          <wp:docPr id="63" name="Picture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47700" cy="685800"/>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5680" behindDoc="0" locked="0" layoutInCell="1" allowOverlap="1" wp14:anchorId="6ADB3762" wp14:editId="1F051B4D">
          <wp:simplePos x="0" y="0"/>
          <wp:positionH relativeFrom="column">
            <wp:posOffset>-676275</wp:posOffset>
          </wp:positionH>
          <wp:positionV relativeFrom="paragraph">
            <wp:posOffset>-752475</wp:posOffset>
          </wp:positionV>
          <wp:extent cx="1663065" cy="1657350"/>
          <wp:effectExtent l="0" t="0" r="0" b="0"/>
          <wp:wrapNone/>
          <wp:docPr id="288"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663065" cy="1657350"/>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6704" behindDoc="0" locked="0" layoutInCell="1" allowOverlap="1" wp14:anchorId="57606D69" wp14:editId="21F50F5F">
          <wp:simplePos x="0" y="0"/>
          <wp:positionH relativeFrom="column">
            <wp:posOffset>5553075</wp:posOffset>
          </wp:positionH>
          <wp:positionV relativeFrom="paragraph">
            <wp:posOffset>-457200</wp:posOffset>
          </wp:positionV>
          <wp:extent cx="1332230" cy="1352550"/>
          <wp:effectExtent l="0" t="0" r="0" b="0"/>
          <wp:wrapThrough wrapText="bothSides">
            <wp:wrapPolygon edited="0">
              <wp:start x="309" y="0"/>
              <wp:lineTo x="11737" y="4868"/>
              <wp:lineTo x="16370" y="9735"/>
              <wp:lineTo x="19150" y="14603"/>
              <wp:lineTo x="20694" y="19470"/>
              <wp:lineTo x="20694" y="20687"/>
              <wp:lineTo x="21312" y="20687"/>
              <wp:lineTo x="21312" y="0"/>
              <wp:lineTo x="309" y="0"/>
            </wp:wrapPolygon>
          </wp:wrapThrough>
          <wp:docPr id="289"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1332230" cy="135255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298E3E5B" w14:textId="77777777" w:rsidR="00A05AF9" w:rsidRDefault="00A05AF9" w:rsidP="00AE2CB9">
    <w:pPr>
      <w:pStyle w:val="Header"/>
    </w:pPr>
  </w:p>
  <w:p w14:paraId="50FAF76F" w14:textId="77777777" w:rsidR="00A05AF9" w:rsidRDefault="00A05AF9" w:rsidP="00AE2CB9">
    <w:pPr>
      <w:pStyle w:val="Header"/>
    </w:pPr>
  </w:p>
  <w:p w14:paraId="46F33703" w14:textId="77777777" w:rsidR="00A05AF9" w:rsidRPr="00AE2CB9" w:rsidRDefault="00A05AF9" w:rsidP="00AE2CB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0707AC0"/>
    <w:multiLevelType w:val="hybridMultilevel"/>
    <w:tmpl w:val="CF4E748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6BB6B23"/>
    <w:multiLevelType w:val="hybridMultilevel"/>
    <w:tmpl w:val="D1A2EC92"/>
    <w:lvl w:ilvl="0" w:tplc="0809000F">
      <w:start w:val="1"/>
      <w:numFmt w:val="decimal"/>
      <w:lvlText w:val="%1."/>
      <w:lvlJc w:val="left"/>
      <w:pPr>
        <w:ind w:left="720" w:hanging="360"/>
      </w:pPr>
      <w:rPr>
        <w:rFont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1757700"/>
    <w:multiLevelType w:val="hybridMultilevel"/>
    <w:tmpl w:val="1E62EC0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126969A8"/>
    <w:multiLevelType w:val="hybridMultilevel"/>
    <w:tmpl w:val="61BCFA1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45D6577"/>
    <w:multiLevelType w:val="hybridMultilevel"/>
    <w:tmpl w:val="AE129B9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CA75D04"/>
    <w:multiLevelType w:val="hybridMultilevel"/>
    <w:tmpl w:val="7E24BA9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E15446F"/>
    <w:multiLevelType w:val="multilevel"/>
    <w:tmpl w:val="3D9AB05A"/>
    <w:lvl w:ilvl="0">
      <w:start w:val="1"/>
      <w:numFmt w:val="bullet"/>
      <w:pStyle w:val="Bullets1"/>
      <w:lvlText w:val=""/>
      <w:lvlJc w:val="left"/>
      <w:pPr>
        <w:ind w:left="360" w:hanging="360"/>
      </w:pPr>
      <w:rPr>
        <w:rFonts w:ascii="Symbol" w:hAnsi="Symbol" w:hint="default"/>
        <w:b/>
        <w:i w:val="0"/>
        <w:caps w:val="0"/>
        <w:strike w:val="0"/>
        <w:dstrike w:val="0"/>
        <w:vanish w:val="0"/>
        <w:color w:val="E7E6E6"/>
        <w:sz w:val="20"/>
        <w:vertAlign w:val="baseline"/>
      </w:rPr>
    </w:lvl>
    <w:lvl w:ilvl="1">
      <w:start w:val="1"/>
      <w:numFmt w:val="bullet"/>
      <w:pStyle w:val="Bullets2"/>
      <w:lvlText w:val="•"/>
      <w:lvlJc w:val="left"/>
      <w:pPr>
        <w:ind w:left="850" w:hanging="425"/>
      </w:pPr>
      <w:rPr>
        <w:rFonts w:ascii="Arial" w:hAnsi="Arial" w:hint="default"/>
        <w:b/>
        <w:i w:val="0"/>
        <w:color w:val="4472C4"/>
      </w:rPr>
    </w:lvl>
    <w:lvl w:ilvl="2">
      <w:start w:val="1"/>
      <w:numFmt w:val="bullet"/>
      <w:pStyle w:val="Bullets3"/>
      <w:lvlText w:val="•"/>
      <w:lvlJc w:val="left"/>
      <w:pPr>
        <w:ind w:left="1275" w:hanging="425"/>
      </w:pPr>
      <w:rPr>
        <w:rFonts w:ascii="Arial" w:hAnsi="Arial" w:hint="default"/>
        <w:b/>
        <w:i w:val="0"/>
        <w:color w:val="ED7D31"/>
      </w:rPr>
    </w:lvl>
    <w:lvl w:ilvl="3">
      <w:start w:val="1"/>
      <w:numFmt w:val="bullet"/>
      <w:lvlText w:val="•"/>
      <w:lvlJc w:val="left"/>
      <w:pPr>
        <w:ind w:left="1700" w:hanging="425"/>
      </w:pPr>
      <w:rPr>
        <w:rFonts w:ascii="Arial" w:hAnsi="Arial" w:hint="default"/>
        <w:b/>
        <w:i w:val="0"/>
        <w:color w:val="4472C4"/>
      </w:rPr>
    </w:lvl>
    <w:lvl w:ilvl="4">
      <w:start w:val="1"/>
      <w:numFmt w:val="bullet"/>
      <w:pStyle w:val="SectionBullet"/>
      <w:lvlText w:val="•"/>
      <w:lvlJc w:val="left"/>
      <w:pPr>
        <w:ind w:left="-539" w:hanging="170"/>
      </w:pPr>
      <w:rPr>
        <w:rFonts w:ascii="Arial" w:hAnsi="Arial" w:hint="default"/>
        <w:b/>
        <w:i w:val="0"/>
        <w:color w:val="ED7D31"/>
      </w:rPr>
    </w:lvl>
    <w:lvl w:ilvl="5">
      <w:start w:val="1"/>
      <w:numFmt w:val="bullet"/>
      <w:pStyle w:val="TableBullets1"/>
      <w:lvlText w:val="•"/>
      <w:lvlJc w:val="left"/>
      <w:pPr>
        <w:ind w:left="-312" w:hanging="284"/>
      </w:pPr>
      <w:rPr>
        <w:rFonts w:ascii="Arial" w:hAnsi="Arial" w:hint="default"/>
        <w:b/>
        <w:i w:val="0"/>
        <w:color w:val="ED7D31"/>
      </w:rPr>
    </w:lvl>
    <w:lvl w:ilvl="6">
      <w:start w:val="1"/>
      <w:numFmt w:val="bullet"/>
      <w:pStyle w:val="TableBullets2"/>
      <w:lvlText w:val="•"/>
      <w:lvlJc w:val="left"/>
      <w:pPr>
        <w:ind w:left="-29" w:hanging="283"/>
      </w:pPr>
      <w:rPr>
        <w:rFonts w:ascii="Arial" w:hAnsi="Arial" w:hint="default"/>
        <w:b/>
        <w:i w:val="0"/>
        <w:color w:val="4472C4"/>
      </w:rPr>
    </w:lvl>
    <w:lvl w:ilvl="7">
      <w:start w:val="1"/>
      <w:numFmt w:val="bullet"/>
      <w:lvlText w:val="•"/>
      <w:lvlJc w:val="left"/>
      <w:pPr>
        <w:ind w:left="255" w:hanging="284"/>
      </w:pPr>
      <w:rPr>
        <w:rFonts w:ascii="Arial" w:hAnsi="Arial" w:hint="default"/>
        <w:b/>
        <w:i w:val="0"/>
        <w:color w:val="ED7D31"/>
      </w:rPr>
    </w:lvl>
    <w:lvl w:ilvl="8">
      <w:start w:val="1"/>
      <w:numFmt w:val="bullet"/>
      <w:lvlText w:val="•"/>
      <w:lvlJc w:val="left"/>
      <w:pPr>
        <w:ind w:left="538" w:hanging="283"/>
      </w:pPr>
      <w:rPr>
        <w:rFonts w:ascii="Arial" w:hAnsi="Arial" w:hint="default"/>
        <w:b/>
        <w:i w:val="0"/>
        <w:color w:val="4472C4"/>
      </w:rPr>
    </w:lvl>
  </w:abstractNum>
  <w:abstractNum w:abstractNumId="7" w15:restartNumberingAfterBreak="0">
    <w:nsid w:val="20DE2647"/>
    <w:multiLevelType w:val="hybridMultilevel"/>
    <w:tmpl w:val="324A941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251E21AB"/>
    <w:multiLevelType w:val="hybridMultilevel"/>
    <w:tmpl w:val="CD34BEC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26B10442"/>
    <w:multiLevelType w:val="hybridMultilevel"/>
    <w:tmpl w:val="E8D2581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2806364E"/>
    <w:multiLevelType w:val="hybridMultilevel"/>
    <w:tmpl w:val="B2B66486"/>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2F3E0FE0"/>
    <w:multiLevelType w:val="hybridMultilevel"/>
    <w:tmpl w:val="4A0AF1C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F533FF1"/>
    <w:multiLevelType w:val="hybridMultilevel"/>
    <w:tmpl w:val="75DC07C4"/>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30F264BB"/>
    <w:multiLevelType w:val="hybridMultilevel"/>
    <w:tmpl w:val="3E8863C8"/>
    <w:lvl w:ilvl="0" w:tplc="447CBFDE">
      <w:start w:val="1"/>
      <w:numFmt w:val="decimal"/>
      <w:lvlText w:val="%1."/>
      <w:lvlJc w:val="left"/>
      <w:pPr>
        <w:ind w:left="720" w:hanging="360"/>
      </w:pPr>
      <w:rPr>
        <w:rFonts w:hint="default"/>
        <w:b/>
        <w:bCs/>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32EA6B92"/>
    <w:multiLevelType w:val="hybridMultilevel"/>
    <w:tmpl w:val="A2B6B18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39B75DF0"/>
    <w:multiLevelType w:val="hybridMultilevel"/>
    <w:tmpl w:val="FD429B3C"/>
    <w:lvl w:ilvl="0" w:tplc="0809000F">
      <w:start w:val="2"/>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3C721DB4"/>
    <w:multiLevelType w:val="hybridMultilevel"/>
    <w:tmpl w:val="AB182824"/>
    <w:lvl w:ilvl="0" w:tplc="00000191">
      <w:start w:val="1"/>
      <w:numFmt w:val="bullet"/>
      <w:lvlText w:val="•"/>
      <w:lvlJc w:val="left"/>
      <w:pPr>
        <w:ind w:left="720" w:hanging="360"/>
      </w:p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F8F1ABF"/>
    <w:multiLevelType w:val="hybridMultilevel"/>
    <w:tmpl w:val="FC6413A8"/>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418128AB"/>
    <w:multiLevelType w:val="hybridMultilevel"/>
    <w:tmpl w:val="AEB842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6D76FF1"/>
    <w:multiLevelType w:val="hybridMultilevel"/>
    <w:tmpl w:val="B2B66486"/>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0" w15:restartNumberingAfterBreak="0">
    <w:nsid w:val="4A526E7C"/>
    <w:multiLevelType w:val="hybridMultilevel"/>
    <w:tmpl w:val="C382CFE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50CE4262"/>
    <w:multiLevelType w:val="hybridMultilevel"/>
    <w:tmpl w:val="DD1ABD5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54587FB6"/>
    <w:multiLevelType w:val="hybridMultilevel"/>
    <w:tmpl w:val="6B04D3D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5FD94681"/>
    <w:multiLevelType w:val="hybridMultilevel"/>
    <w:tmpl w:val="B2B66486"/>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61FC48D7"/>
    <w:multiLevelType w:val="hybridMultilevel"/>
    <w:tmpl w:val="3202E00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62756AFC"/>
    <w:multiLevelType w:val="multilevel"/>
    <w:tmpl w:val="431868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69D845B9"/>
    <w:multiLevelType w:val="hybridMultilevel"/>
    <w:tmpl w:val="8822DF6C"/>
    <w:lvl w:ilvl="0" w:tplc="08090001">
      <w:start w:val="1"/>
      <w:numFmt w:val="bullet"/>
      <w:lvlText w:val=""/>
      <w:lvlJc w:val="left"/>
      <w:pPr>
        <w:ind w:left="1287" w:hanging="360"/>
      </w:pPr>
      <w:rPr>
        <w:rFonts w:ascii="Symbol" w:hAnsi="Symbo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27" w15:restartNumberingAfterBreak="0">
    <w:nsid w:val="69E24AFA"/>
    <w:multiLevelType w:val="hybridMultilevel"/>
    <w:tmpl w:val="A2B6B18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6E480C3D"/>
    <w:multiLevelType w:val="hybridMultilevel"/>
    <w:tmpl w:val="E43C801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72197A03"/>
    <w:multiLevelType w:val="hybridMultilevel"/>
    <w:tmpl w:val="2334D396"/>
    <w:lvl w:ilvl="0" w:tplc="04090001">
      <w:start w:val="1"/>
      <w:numFmt w:val="bullet"/>
      <w:lvlText w:val=""/>
      <w:lvlJc w:val="left"/>
      <w:pPr>
        <w:ind w:left="720" w:hanging="360"/>
      </w:pPr>
      <w:rPr>
        <w:rFonts w:ascii="Symbol" w:hAnsi="Symbol"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74232490"/>
    <w:multiLevelType w:val="hybridMultilevel"/>
    <w:tmpl w:val="A2B6B18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7AB11A56"/>
    <w:multiLevelType w:val="hybridMultilevel"/>
    <w:tmpl w:val="15B898B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7CB32495"/>
    <w:multiLevelType w:val="hybridMultilevel"/>
    <w:tmpl w:val="34D8896A"/>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3" w15:restartNumberingAfterBreak="0">
    <w:nsid w:val="7E391CB0"/>
    <w:multiLevelType w:val="hybridMultilevel"/>
    <w:tmpl w:val="A7B20C8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6"/>
  </w:num>
  <w:num w:numId="2">
    <w:abstractNumId w:val="12"/>
  </w:num>
  <w:num w:numId="3">
    <w:abstractNumId w:val="25"/>
  </w:num>
  <w:num w:numId="4">
    <w:abstractNumId w:val="11"/>
  </w:num>
  <w:num w:numId="5">
    <w:abstractNumId w:val="4"/>
  </w:num>
  <w:num w:numId="6">
    <w:abstractNumId w:val="22"/>
  </w:num>
  <w:num w:numId="7">
    <w:abstractNumId w:val="16"/>
  </w:num>
  <w:num w:numId="8">
    <w:abstractNumId w:val="7"/>
  </w:num>
  <w:num w:numId="9">
    <w:abstractNumId w:val="31"/>
  </w:num>
  <w:num w:numId="10">
    <w:abstractNumId w:val="13"/>
  </w:num>
  <w:num w:numId="11">
    <w:abstractNumId w:val="26"/>
  </w:num>
  <w:num w:numId="12">
    <w:abstractNumId w:val="32"/>
  </w:num>
  <w:num w:numId="13">
    <w:abstractNumId w:val="14"/>
  </w:num>
  <w:num w:numId="14">
    <w:abstractNumId w:val="9"/>
  </w:num>
  <w:num w:numId="15">
    <w:abstractNumId w:val="33"/>
  </w:num>
  <w:num w:numId="16">
    <w:abstractNumId w:val="24"/>
  </w:num>
  <w:num w:numId="17">
    <w:abstractNumId w:val="18"/>
  </w:num>
  <w:num w:numId="18">
    <w:abstractNumId w:val="1"/>
  </w:num>
  <w:num w:numId="19">
    <w:abstractNumId w:val="5"/>
  </w:num>
  <w:num w:numId="20">
    <w:abstractNumId w:val="8"/>
  </w:num>
  <w:num w:numId="21">
    <w:abstractNumId w:val="0"/>
  </w:num>
  <w:num w:numId="22">
    <w:abstractNumId w:val="30"/>
  </w:num>
  <w:num w:numId="23">
    <w:abstractNumId w:val="20"/>
  </w:num>
  <w:num w:numId="24">
    <w:abstractNumId w:val="28"/>
  </w:num>
  <w:num w:numId="25">
    <w:abstractNumId w:val="15"/>
  </w:num>
  <w:num w:numId="26">
    <w:abstractNumId w:val="27"/>
  </w:num>
  <w:num w:numId="27">
    <w:abstractNumId w:val="17"/>
  </w:num>
  <w:num w:numId="28">
    <w:abstractNumId w:val="19"/>
  </w:num>
  <w:num w:numId="29">
    <w:abstractNumId w:val="23"/>
  </w:num>
  <w:num w:numId="30">
    <w:abstractNumId w:val="10"/>
  </w:num>
  <w:num w:numId="31">
    <w:abstractNumId w:val="3"/>
  </w:num>
  <w:num w:numId="32">
    <w:abstractNumId w:val="2"/>
  </w:num>
  <w:num w:numId="33">
    <w:abstractNumId w:val="29"/>
  </w:num>
  <w:num w:numId="34">
    <w:abstractNumId w:val="21"/>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grammar="clean"/>
  <w:defaultTabStop w:val="720"/>
  <w:characterSpacingControl w:val="doNotCompress"/>
  <w:savePreviewPicture/>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44519"/>
    <w:rsid w:val="0000096F"/>
    <w:rsid w:val="000019E5"/>
    <w:rsid w:val="00001DB9"/>
    <w:rsid w:val="0000227E"/>
    <w:rsid w:val="000025E7"/>
    <w:rsid w:val="00003AFD"/>
    <w:rsid w:val="00004F87"/>
    <w:rsid w:val="0000574D"/>
    <w:rsid w:val="0000773E"/>
    <w:rsid w:val="00011E9F"/>
    <w:rsid w:val="000124F0"/>
    <w:rsid w:val="00015F6B"/>
    <w:rsid w:val="000169E8"/>
    <w:rsid w:val="0002039A"/>
    <w:rsid w:val="0002223B"/>
    <w:rsid w:val="000223C8"/>
    <w:rsid w:val="000225F0"/>
    <w:rsid w:val="000233BD"/>
    <w:rsid w:val="00023BBC"/>
    <w:rsid w:val="000247F7"/>
    <w:rsid w:val="00025074"/>
    <w:rsid w:val="000254EF"/>
    <w:rsid w:val="00025FBC"/>
    <w:rsid w:val="00027F65"/>
    <w:rsid w:val="00030392"/>
    <w:rsid w:val="00033379"/>
    <w:rsid w:val="0003672C"/>
    <w:rsid w:val="000367A2"/>
    <w:rsid w:val="00036EAB"/>
    <w:rsid w:val="00040483"/>
    <w:rsid w:val="000409AC"/>
    <w:rsid w:val="00041249"/>
    <w:rsid w:val="00044B79"/>
    <w:rsid w:val="00045A43"/>
    <w:rsid w:val="00047DDE"/>
    <w:rsid w:val="00055CB7"/>
    <w:rsid w:val="0005671F"/>
    <w:rsid w:val="00056C90"/>
    <w:rsid w:val="00057357"/>
    <w:rsid w:val="000624B5"/>
    <w:rsid w:val="0006292E"/>
    <w:rsid w:val="00062A17"/>
    <w:rsid w:val="0006444B"/>
    <w:rsid w:val="00067424"/>
    <w:rsid w:val="00067BD3"/>
    <w:rsid w:val="0007083E"/>
    <w:rsid w:val="00071921"/>
    <w:rsid w:val="00072B3F"/>
    <w:rsid w:val="00072E26"/>
    <w:rsid w:val="00072FA6"/>
    <w:rsid w:val="000751DF"/>
    <w:rsid w:val="000762E9"/>
    <w:rsid w:val="00076DC4"/>
    <w:rsid w:val="00076F4C"/>
    <w:rsid w:val="00077054"/>
    <w:rsid w:val="00077089"/>
    <w:rsid w:val="000811F1"/>
    <w:rsid w:val="00085194"/>
    <w:rsid w:val="00085717"/>
    <w:rsid w:val="00085F8D"/>
    <w:rsid w:val="00086652"/>
    <w:rsid w:val="00090F78"/>
    <w:rsid w:val="000935EF"/>
    <w:rsid w:val="00093829"/>
    <w:rsid w:val="00096E7F"/>
    <w:rsid w:val="00097A0B"/>
    <w:rsid w:val="00097CA8"/>
    <w:rsid w:val="000A03BF"/>
    <w:rsid w:val="000A1B38"/>
    <w:rsid w:val="000A2BB1"/>
    <w:rsid w:val="000A4979"/>
    <w:rsid w:val="000A6EA0"/>
    <w:rsid w:val="000B485D"/>
    <w:rsid w:val="000B6B0A"/>
    <w:rsid w:val="000B7EAE"/>
    <w:rsid w:val="000C1D82"/>
    <w:rsid w:val="000C2A50"/>
    <w:rsid w:val="000C34A5"/>
    <w:rsid w:val="000C4B8E"/>
    <w:rsid w:val="000C5CB6"/>
    <w:rsid w:val="000C699D"/>
    <w:rsid w:val="000C69E7"/>
    <w:rsid w:val="000D0A42"/>
    <w:rsid w:val="000D503C"/>
    <w:rsid w:val="000D5AD7"/>
    <w:rsid w:val="000D7583"/>
    <w:rsid w:val="000D777A"/>
    <w:rsid w:val="000D7F1D"/>
    <w:rsid w:val="000E2E6A"/>
    <w:rsid w:val="000E4A48"/>
    <w:rsid w:val="000E655F"/>
    <w:rsid w:val="000E731C"/>
    <w:rsid w:val="000E7594"/>
    <w:rsid w:val="000E788F"/>
    <w:rsid w:val="000F136B"/>
    <w:rsid w:val="000F1408"/>
    <w:rsid w:val="000F1727"/>
    <w:rsid w:val="000F2270"/>
    <w:rsid w:val="000F6E29"/>
    <w:rsid w:val="000F71B1"/>
    <w:rsid w:val="000F7509"/>
    <w:rsid w:val="0010463D"/>
    <w:rsid w:val="00104655"/>
    <w:rsid w:val="00107565"/>
    <w:rsid w:val="00107D5E"/>
    <w:rsid w:val="00111A05"/>
    <w:rsid w:val="0011444A"/>
    <w:rsid w:val="00117ED5"/>
    <w:rsid w:val="0012007B"/>
    <w:rsid w:val="0012099D"/>
    <w:rsid w:val="001214EE"/>
    <w:rsid w:val="00121AAE"/>
    <w:rsid w:val="00123ED9"/>
    <w:rsid w:val="001241AC"/>
    <w:rsid w:val="00124547"/>
    <w:rsid w:val="001249C1"/>
    <w:rsid w:val="00124EB3"/>
    <w:rsid w:val="00125238"/>
    <w:rsid w:val="00127294"/>
    <w:rsid w:val="0012798C"/>
    <w:rsid w:val="0013004C"/>
    <w:rsid w:val="00130A96"/>
    <w:rsid w:val="00132496"/>
    <w:rsid w:val="0013500E"/>
    <w:rsid w:val="00135632"/>
    <w:rsid w:val="00136E3F"/>
    <w:rsid w:val="00140876"/>
    <w:rsid w:val="001420A9"/>
    <w:rsid w:val="0014300F"/>
    <w:rsid w:val="001443FB"/>
    <w:rsid w:val="00144526"/>
    <w:rsid w:val="00144B4E"/>
    <w:rsid w:val="0015008B"/>
    <w:rsid w:val="001510AE"/>
    <w:rsid w:val="00152D79"/>
    <w:rsid w:val="001536EE"/>
    <w:rsid w:val="00153E60"/>
    <w:rsid w:val="00155195"/>
    <w:rsid w:val="001565AB"/>
    <w:rsid w:val="001573D8"/>
    <w:rsid w:val="00157B31"/>
    <w:rsid w:val="00162126"/>
    <w:rsid w:val="00164564"/>
    <w:rsid w:val="00165331"/>
    <w:rsid w:val="00165EAA"/>
    <w:rsid w:val="00167727"/>
    <w:rsid w:val="00167882"/>
    <w:rsid w:val="00167FFB"/>
    <w:rsid w:val="001708B7"/>
    <w:rsid w:val="001725A1"/>
    <w:rsid w:val="00173AB3"/>
    <w:rsid w:val="001747F0"/>
    <w:rsid w:val="00175652"/>
    <w:rsid w:val="00175940"/>
    <w:rsid w:val="00175BC8"/>
    <w:rsid w:val="00176BAE"/>
    <w:rsid w:val="00184103"/>
    <w:rsid w:val="001864D5"/>
    <w:rsid w:val="00187E96"/>
    <w:rsid w:val="0019153E"/>
    <w:rsid w:val="0019259D"/>
    <w:rsid w:val="00194F7C"/>
    <w:rsid w:val="00195913"/>
    <w:rsid w:val="00195B6D"/>
    <w:rsid w:val="00195E22"/>
    <w:rsid w:val="00196052"/>
    <w:rsid w:val="0019785C"/>
    <w:rsid w:val="00197CCA"/>
    <w:rsid w:val="001A02AE"/>
    <w:rsid w:val="001A0918"/>
    <w:rsid w:val="001A28C4"/>
    <w:rsid w:val="001A30CF"/>
    <w:rsid w:val="001A3843"/>
    <w:rsid w:val="001A7697"/>
    <w:rsid w:val="001B0149"/>
    <w:rsid w:val="001B1540"/>
    <w:rsid w:val="001B2FF1"/>
    <w:rsid w:val="001B5306"/>
    <w:rsid w:val="001B5E35"/>
    <w:rsid w:val="001B6693"/>
    <w:rsid w:val="001C043F"/>
    <w:rsid w:val="001C0795"/>
    <w:rsid w:val="001C1A58"/>
    <w:rsid w:val="001C34B2"/>
    <w:rsid w:val="001C40CE"/>
    <w:rsid w:val="001C5CD2"/>
    <w:rsid w:val="001C6ACC"/>
    <w:rsid w:val="001C740D"/>
    <w:rsid w:val="001D1E2B"/>
    <w:rsid w:val="001D39E0"/>
    <w:rsid w:val="001D3DBA"/>
    <w:rsid w:val="001D5B84"/>
    <w:rsid w:val="001D6170"/>
    <w:rsid w:val="001E0657"/>
    <w:rsid w:val="001E0BCE"/>
    <w:rsid w:val="001E0C16"/>
    <w:rsid w:val="001E1CCB"/>
    <w:rsid w:val="001E3159"/>
    <w:rsid w:val="001E34E9"/>
    <w:rsid w:val="001E6ACA"/>
    <w:rsid w:val="001E6D86"/>
    <w:rsid w:val="001F03D4"/>
    <w:rsid w:val="001F1885"/>
    <w:rsid w:val="001F28A8"/>
    <w:rsid w:val="001F2CD7"/>
    <w:rsid w:val="001F2EC6"/>
    <w:rsid w:val="001F3D26"/>
    <w:rsid w:val="001F5FA1"/>
    <w:rsid w:val="001F61BE"/>
    <w:rsid w:val="001F7F47"/>
    <w:rsid w:val="00202241"/>
    <w:rsid w:val="002024F1"/>
    <w:rsid w:val="00202EDE"/>
    <w:rsid w:val="00203EEC"/>
    <w:rsid w:val="0020707D"/>
    <w:rsid w:val="00211BA2"/>
    <w:rsid w:val="00212832"/>
    <w:rsid w:val="00212F00"/>
    <w:rsid w:val="0021343F"/>
    <w:rsid w:val="00214413"/>
    <w:rsid w:val="002146A4"/>
    <w:rsid w:val="0021778B"/>
    <w:rsid w:val="00220988"/>
    <w:rsid w:val="002214B0"/>
    <w:rsid w:val="0022400C"/>
    <w:rsid w:val="002244D7"/>
    <w:rsid w:val="00226F15"/>
    <w:rsid w:val="002305EF"/>
    <w:rsid w:val="00230BAF"/>
    <w:rsid w:val="002349F9"/>
    <w:rsid w:val="0023670E"/>
    <w:rsid w:val="00241E63"/>
    <w:rsid w:val="00242D40"/>
    <w:rsid w:val="00242E92"/>
    <w:rsid w:val="002433C1"/>
    <w:rsid w:val="00244969"/>
    <w:rsid w:val="00244AE1"/>
    <w:rsid w:val="002456D1"/>
    <w:rsid w:val="002456D2"/>
    <w:rsid w:val="00245EDC"/>
    <w:rsid w:val="002513CB"/>
    <w:rsid w:val="002523E8"/>
    <w:rsid w:val="0025318B"/>
    <w:rsid w:val="002534B6"/>
    <w:rsid w:val="00254639"/>
    <w:rsid w:val="002553CD"/>
    <w:rsid w:val="00256738"/>
    <w:rsid w:val="00256B59"/>
    <w:rsid w:val="002578BC"/>
    <w:rsid w:val="00260078"/>
    <w:rsid w:val="00260C87"/>
    <w:rsid w:val="002612E7"/>
    <w:rsid w:val="00261A40"/>
    <w:rsid w:val="0026240C"/>
    <w:rsid w:val="00262893"/>
    <w:rsid w:val="00263AA1"/>
    <w:rsid w:val="00266A51"/>
    <w:rsid w:val="0027036E"/>
    <w:rsid w:val="00273EEA"/>
    <w:rsid w:val="00277B74"/>
    <w:rsid w:val="00284144"/>
    <w:rsid w:val="00286B7B"/>
    <w:rsid w:val="002874D3"/>
    <w:rsid w:val="00290767"/>
    <w:rsid w:val="0029154A"/>
    <w:rsid w:val="0029178F"/>
    <w:rsid w:val="00293244"/>
    <w:rsid w:val="00293488"/>
    <w:rsid w:val="00293F6E"/>
    <w:rsid w:val="00294D78"/>
    <w:rsid w:val="00295AEB"/>
    <w:rsid w:val="00295BF2"/>
    <w:rsid w:val="00297FC7"/>
    <w:rsid w:val="002A17DB"/>
    <w:rsid w:val="002A1FBC"/>
    <w:rsid w:val="002A316D"/>
    <w:rsid w:val="002A3A91"/>
    <w:rsid w:val="002A7BFF"/>
    <w:rsid w:val="002B0569"/>
    <w:rsid w:val="002B0A44"/>
    <w:rsid w:val="002B2C5E"/>
    <w:rsid w:val="002B31E0"/>
    <w:rsid w:val="002B56BB"/>
    <w:rsid w:val="002B586B"/>
    <w:rsid w:val="002B5A59"/>
    <w:rsid w:val="002B6AC3"/>
    <w:rsid w:val="002B7031"/>
    <w:rsid w:val="002C0C7A"/>
    <w:rsid w:val="002C2354"/>
    <w:rsid w:val="002C4297"/>
    <w:rsid w:val="002C4DE6"/>
    <w:rsid w:val="002C5AF0"/>
    <w:rsid w:val="002D0ABD"/>
    <w:rsid w:val="002D3295"/>
    <w:rsid w:val="002D43D3"/>
    <w:rsid w:val="002D682A"/>
    <w:rsid w:val="002D7EC8"/>
    <w:rsid w:val="002E069A"/>
    <w:rsid w:val="002E2D53"/>
    <w:rsid w:val="002E5115"/>
    <w:rsid w:val="002E76EE"/>
    <w:rsid w:val="002F06B9"/>
    <w:rsid w:val="002F23BD"/>
    <w:rsid w:val="002F27EE"/>
    <w:rsid w:val="002F3B19"/>
    <w:rsid w:val="002F3FDA"/>
    <w:rsid w:val="002F7FA8"/>
    <w:rsid w:val="00300BF4"/>
    <w:rsid w:val="00301A1F"/>
    <w:rsid w:val="00301C1F"/>
    <w:rsid w:val="0030309E"/>
    <w:rsid w:val="00304F7F"/>
    <w:rsid w:val="0030594B"/>
    <w:rsid w:val="003113B9"/>
    <w:rsid w:val="00313C83"/>
    <w:rsid w:val="00315AAE"/>
    <w:rsid w:val="00315AB8"/>
    <w:rsid w:val="00315C2F"/>
    <w:rsid w:val="00316823"/>
    <w:rsid w:val="0031716F"/>
    <w:rsid w:val="003201F7"/>
    <w:rsid w:val="00320288"/>
    <w:rsid w:val="003211B3"/>
    <w:rsid w:val="00321CA2"/>
    <w:rsid w:val="00322A39"/>
    <w:rsid w:val="003248FB"/>
    <w:rsid w:val="003267AC"/>
    <w:rsid w:val="00331322"/>
    <w:rsid w:val="0033133D"/>
    <w:rsid w:val="00331B7F"/>
    <w:rsid w:val="00332F20"/>
    <w:rsid w:val="00335862"/>
    <w:rsid w:val="00336443"/>
    <w:rsid w:val="0034014E"/>
    <w:rsid w:val="00340154"/>
    <w:rsid w:val="00340584"/>
    <w:rsid w:val="003416BB"/>
    <w:rsid w:val="00342B1D"/>
    <w:rsid w:val="0034307C"/>
    <w:rsid w:val="003437B6"/>
    <w:rsid w:val="003437C1"/>
    <w:rsid w:val="00343D2D"/>
    <w:rsid w:val="00344543"/>
    <w:rsid w:val="003464FC"/>
    <w:rsid w:val="00347188"/>
    <w:rsid w:val="00350268"/>
    <w:rsid w:val="003504DC"/>
    <w:rsid w:val="00352620"/>
    <w:rsid w:val="00352717"/>
    <w:rsid w:val="00352831"/>
    <w:rsid w:val="00362D38"/>
    <w:rsid w:val="0036373B"/>
    <w:rsid w:val="00363F93"/>
    <w:rsid w:val="003642EF"/>
    <w:rsid w:val="00364F56"/>
    <w:rsid w:val="00364F82"/>
    <w:rsid w:val="003667A7"/>
    <w:rsid w:val="003671A2"/>
    <w:rsid w:val="0036761E"/>
    <w:rsid w:val="00367D22"/>
    <w:rsid w:val="00370527"/>
    <w:rsid w:val="00370AD0"/>
    <w:rsid w:val="00371C90"/>
    <w:rsid w:val="00372218"/>
    <w:rsid w:val="0037416D"/>
    <w:rsid w:val="003746DC"/>
    <w:rsid w:val="00375589"/>
    <w:rsid w:val="00376833"/>
    <w:rsid w:val="00376EB8"/>
    <w:rsid w:val="0037764C"/>
    <w:rsid w:val="00377CE2"/>
    <w:rsid w:val="003811AF"/>
    <w:rsid w:val="003823A3"/>
    <w:rsid w:val="003826A1"/>
    <w:rsid w:val="00383AB1"/>
    <w:rsid w:val="00384451"/>
    <w:rsid w:val="00384B9A"/>
    <w:rsid w:val="00385169"/>
    <w:rsid w:val="003867B2"/>
    <w:rsid w:val="00387815"/>
    <w:rsid w:val="003879D3"/>
    <w:rsid w:val="00390B69"/>
    <w:rsid w:val="0039291B"/>
    <w:rsid w:val="00392ACB"/>
    <w:rsid w:val="00396301"/>
    <w:rsid w:val="00397220"/>
    <w:rsid w:val="003A2899"/>
    <w:rsid w:val="003A555E"/>
    <w:rsid w:val="003A5E0F"/>
    <w:rsid w:val="003A79C1"/>
    <w:rsid w:val="003B2F27"/>
    <w:rsid w:val="003B51D9"/>
    <w:rsid w:val="003B5BAB"/>
    <w:rsid w:val="003B638A"/>
    <w:rsid w:val="003B6E4E"/>
    <w:rsid w:val="003B7149"/>
    <w:rsid w:val="003C0E72"/>
    <w:rsid w:val="003C1BF0"/>
    <w:rsid w:val="003C214B"/>
    <w:rsid w:val="003C278D"/>
    <w:rsid w:val="003C2CC8"/>
    <w:rsid w:val="003C3BA0"/>
    <w:rsid w:val="003C4A91"/>
    <w:rsid w:val="003C4E96"/>
    <w:rsid w:val="003C53CE"/>
    <w:rsid w:val="003C63CC"/>
    <w:rsid w:val="003C786F"/>
    <w:rsid w:val="003C7BF2"/>
    <w:rsid w:val="003C7C11"/>
    <w:rsid w:val="003D2F8C"/>
    <w:rsid w:val="003D32C7"/>
    <w:rsid w:val="003D3348"/>
    <w:rsid w:val="003D407B"/>
    <w:rsid w:val="003D4F03"/>
    <w:rsid w:val="003D4FBC"/>
    <w:rsid w:val="003D5958"/>
    <w:rsid w:val="003D6544"/>
    <w:rsid w:val="003D671D"/>
    <w:rsid w:val="003D7D4A"/>
    <w:rsid w:val="003E1351"/>
    <w:rsid w:val="003E3FEC"/>
    <w:rsid w:val="003E4EBB"/>
    <w:rsid w:val="003E6E87"/>
    <w:rsid w:val="003F1833"/>
    <w:rsid w:val="003F2DE6"/>
    <w:rsid w:val="003F4802"/>
    <w:rsid w:val="003F4BA7"/>
    <w:rsid w:val="003F5C39"/>
    <w:rsid w:val="003F606B"/>
    <w:rsid w:val="003F6420"/>
    <w:rsid w:val="004017BD"/>
    <w:rsid w:val="004025F1"/>
    <w:rsid w:val="004027BF"/>
    <w:rsid w:val="00403967"/>
    <w:rsid w:val="00404D2C"/>
    <w:rsid w:val="00405DC0"/>
    <w:rsid w:val="00410FB8"/>
    <w:rsid w:val="00413F27"/>
    <w:rsid w:val="00420A07"/>
    <w:rsid w:val="00420CE5"/>
    <w:rsid w:val="00426284"/>
    <w:rsid w:val="004263C9"/>
    <w:rsid w:val="00426E09"/>
    <w:rsid w:val="00427EF3"/>
    <w:rsid w:val="00432C2A"/>
    <w:rsid w:val="00433974"/>
    <w:rsid w:val="004351AB"/>
    <w:rsid w:val="004357F7"/>
    <w:rsid w:val="004359DC"/>
    <w:rsid w:val="00440216"/>
    <w:rsid w:val="0044121B"/>
    <w:rsid w:val="004417EA"/>
    <w:rsid w:val="00442029"/>
    <w:rsid w:val="00443F87"/>
    <w:rsid w:val="00446EFF"/>
    <w:rsid w:val="00450409"/>
    <w:rsid w:val="00450653"/>
    <w:rsid w:val="0045175A"/>
    <w:rsid w:val="00452EF0"/>
    <w:rsid w:val="00453E0B"/>
    <w:rsid w:val="00454219"/>
    <w:rsid w:val="004543C0"/>
    <w:rsid w:val="004544E2"/>
    <w:rsid w:val="00454E9E"/>
    <w:rsid w:val="00456C36"/>
    <w:rsid w:val="004575EE"/>
    <w:rsid w:val="004578AA"/>
    <w:rsid w:val="00457E15"/>
    <w:rsid w:val="004604AF"/>
    <w:rsid w:val="00461E58"/>
    <w:rsid w:val="004630AD"/>
    <w:rsid w:val="00463EA4"/>
    <w:rsid w:val="00464B59"/>
    <w:rsid w:val="00464D52"/>
    <w:rsid w:val="00465053"/>
    <w:rsid w:val="004657EA"/>
    <w:rsid w:val="00466484"/>
    <w:rsid w:val="00467C0A"/>
    <w:rsid w:val="0047016F"/>
    <w:rsid w:val="004707EA"/>
    <w:rsid w:val="00471E4E"/>
    <w:rsid w:val="0047271C"/>
    <w:rsid w:val="00472E77"/>
    <w:rsid w:val="0047300A"/>
    <w:rsid w:val="00474A93"/>
    <w:rsid w:val="00474C96"/>
    <w:rsid w:val="0047534D"/>
    <w:rsid w:val="00475456"/>
    <w:rsid w:val="004755D4"/>
    <w:rsid w:val="00475693"/>
    <w:rsid w:val="00475BEF"/>
    <w:rsid w:val="00475EBF"/>
    <w:rsid w:val="00480DA5"/>
    <w:rsid w:val="0048208E"/>
    <w:rsid w:val="0048258C"/>
    <w:rsid w:val="00483FDA"/>
    <w:rsid w:val="0048435A"/>
    <w:rsid w:val="00486011"/>
    <w:rsid w:val="0048680B"/>
    <w:rsid w:val="00490792"/>
    <w:rsid w:val="00490D11"/>
    <w:rsid w:val="00494596"/>
    <w:rsid w:val="00496A97"/>
    <w:rsid w:val="004A0471"/>
    <w:rsid w:val="004A0F05"/>
    <w:rsid w:val="004A176F"/>
    <w:rsid w:val="004A2B5F"/>
    <w:rsid w:val="004A61AA"/>
    <w:rsid w:val="004A7990"/>
    <w:rsid w:val="004B05D2"/>
    <w:rsid w:val="004B0E04"/>
    <w:rsid w:val="004B1682"/>
    <w:rsid w:val="004B3164"/>
    <w:rsid w:val="004B6678"/>
    <w:rsid w:val="004B6FC7"/>
    <w:rsid w:val="004C1795"/>
    <w:rsid w:val="004C24A8"/>
    <w:rsid w:val="004C4116"/>
    <w:rsid w:val="004C5D22"/>
    <w:rsid w:val="004D0652"/>
    <w:rsid w:val="004D0DB3"/>
    <w:rsid w:val="004D71CD"/>
    <w:rsid w:val="004E0926"/>
    <w:rsid w:val="004E1F4B"/>
    <w:rsid w:val="004E208E"/>
    <w:rsid w:val="004E2115"/>
    <w:rsid w:val="004E260F"/>
    <w:rsid w:val="004E2BC1"/>
    <w:rsid w:val="004E30DE"/>
    <w:rsid w:val="004E3F0F"/>
    <w:rsid w:val="004E4248"/>
    <w:rsid w:val="004E569E"/>
    <w:rsid w:val="004E5D1B"/>
    <w:rsid w:val="004E62AE"/>
    <w:rsid w:val="004E6F8A"/>
    <w:rsid w:val="004E791B"/>
    <w:rsid w:val="004E7F29"/>
    <w:rsid w:val="004F17E4"/>
    <w:rsid w:val="004F2D72"/>
    <w:rsid w:val="004F4060"/>
    <w:rsid w:val="004F52B4"/>
    <w:rsid w:val="004F7D6C"/>
    <w:rsid w:val="00503B83"/>
    <w:rsid w:val="00503E55"/>
    <w:rsid w:val="00504E50"/>
    <w:rsid w:val="00505936"/>
    <w:rsid w:val="00505C3E"/>
    <w:rsid w:val="00506F77"/>
    <w:rsid w:val="00507AEF"/>
    <w:rsid w:val="0051076A"/>
    <w:rsid w:val="00511128"/>
    <w:rsid w:val="00511B3B"/>
    <w:rsid w:val="005129ED"/>
    <w:rsid w:val="005146AA"/>
    <w:rsid w:val="00514F7D"/>
    <w:rsid w:val="00520060"/>
    <w:rsid w:val="00521A45"/>
    <w:rsid w:val="005226FC"/>
    <w:rsid w:val="00525027"/>
    <w:rsid w:val="00525BBD"/>
    <w:rsid w:val="00526E35"/>
    <w:rsid w:val="005272D0"/>
    <w:rsid w:val="00530198"/>
    <w:rsid w:val="0053121D"/>
    <w:rsid w:val="005315C1"/>
    <w:rsid w:val="005336FF"/>
    <w:rsid w:val="005338D5"/>
    <w:rsid w:val="00533BE8"/>
    <w:rsid w:val="00533DCE"/>
    <w:rsid w:val="00534873"/>
    <w:rsid w:val="00535207"/>
    <w:rsid w:val="00536B50"/>
    <w:rsid w:val="0054084F"/>
    <w:rsid w:val="0054109F"/>
    <w:rsid w:val="00541DE6"/>
    <w:rsid w:val="0054224B"/>
    <w:rsid w:val="00542660"/>
    <w:rsid w:val="00544519"/>
    <w:rsid w:val="00546B45"/>
    <w:rsid w:val="00547C82"/>
    <w:rsid w:val="00547F06"/>
    <w:rsid w:val="0055257A"/>
    <w:rsid w:val="00552B7F"/>
    <w:rsid w:val="00554B5E"/>
    <w:rsid w:val="00557A74"/>
    <w:rsid w:val="00557CD6"/>
    <w:rsid w:val="00560D45"/>
    <w:rsid w:val="005633AF"/>
    <w:rsid w:val="005640D3"/>
    <w:rsid w:val="00565164"/>
    <w:rsid w:val="0056552A"/>
    <w:rsid w:val="00565CA3"/>
    <w:rsid w:val="00571754"/>
    <w:rsid w:val="005735C9"/>
    <w:rsid w:val="00577835"/>
    <w:rsid w:val="0058037A"/>
    <w:rsid w:val="005808D9"/>
    <w:rsid w:val="00580B96"/>
    <w:rsid w:val="0058332B"/>
    <w:rsid w:val="005839AB"/>
    <w:rsid w:val="0058595D"/>
    <w:rsid w:val="00586795"/>
    <w:rsid w:val="005876C3"/>
    <w:rsid w:val="00590199"/>
    <w:rsid w:val="0059125E"/>
    <w:rsid w:val="00591524"/>
    <w:rsid w:val="00591FA7"/>
    <w:rsid w:val="0059240E"/>
    <w:rsid w:val="005970DD"/>
    <w:rsid w:val="005971B8"/>
    <w:rsid w:val="00597B22"/>
    <w:rsid w:val="00597EF4"/>
    <w:rsid w:val="005A04F0"/>
    <w:rsid w:val="005A0E99"/>
    <w:rsid w:val="005A2880"/>
    <w:rsid w:val="005A353D"/>
    <w:rsid w:val="005A436A"/>
    <w:rsid w:val="005A6414"/>
    <w:rsid w:val="005A66BA"/>
    <w:rsid w:val="005A6780"/>
    <w:rsid w:val="005A7701"/>
    <w:rsid w:val="005B0F71"/>
    <w:rsid w:val="005B133E"/>
    <w:rsid w:val="005B1629"/>
    <w:rsid w:val="005B2598"/>
    <w:rsid w:val="005B37AC"/>
    <w:rsid w:val="005B3E9D"/>
    <w:rsid w:val="005B4382"/>
    <w:rsid w:val="005B58C3"/>
    <w:rsid w:val="005C0163"/>
    <w:rsid w:val="005C1DD2"/>
    <w:rsid w:val="005C2287"/>
    <w:rsid w:val="005C22BE"/>
    <w:rsid w:val="005C3938"/>
    <w:rsid w:val="005C77D0"/>
    <w:rsid w:val="005D0701"/>
    <w:rsid w:val="005D1E52"/>
    <w:rsid w:val="005D20BB"/>
    <w:rsid w:val="005D2A34"/>
    <w:rsid w:val="005D3F00"/>
    <w:rsid w:val="005D4269"/>
    <w:rsid w:val="005D46ED"/>
    <w:rsid w:val="005D4ABF"/>
    <w:rsid w:val="005D4BBC"/>
    <w:rsid w:val="005D612E"/>
    <w:rsid w:val="005E1F14"/>
    <w:rsid w:val="005E41DF"/>
    <w:rsid w:val="005E48F8"/>
    <w:rsid w:val="005E51BC"/>
    <w:rsid w:val="005E56F3"/>
    <w:rsid w:val="005E6011"/>
    <w:rsid w:val="005E67BB"/>
    <w:rsid w:val="005E76A9"/>
    <w:rsid w:val="005F04FA"/>
    <w:rsid w:val="005F1172"/>
    <w:rsid w:val="005F12BD"/>
    <w:rsid w:val="005F145C"/>
    <w:rsid w:val="005F1F54"/>
    <w:rsid w:val="005F4654"/>
    <w:rsid w:val="005F54E9"/>
    <w:rsid w:val="005F5507"/>
    <w:rsid w:val="005F5CDC"/>
    <w:rsid w:val="005F6175"/>
    <w:rsid w:val="00600473"/>
    <w:rsid w:val="0060074B"/>
    <w:rsid w:val="00601F79"/>
    <w:rsid w:val="006029EF"/>
    <w:rsid w:val="00603AB4"/>
    <w:rsid w:val="00603DCC"/>
    <w:rsid w:val="0060469B"/>
    <w:rsid w:val="00605A72"/>
    <w:rsid w:val="00606684"/>
    <w:rsid w:val="0061349A"/>
    <w:rsid w:val="00613DB3"/>
    <w:rsid w:val="006161F5"/>
    <w:rsid w:val="006210C6"/>
    <w:rsid w:val="00622EAF"/>
    <w:rsid w:val="00623030"/>
    <w:rsid w:val="006231D4"/>
    <w:rsid w:val="0063168C"/>
    <w:rsid w:val="0063448E"/>
    <w:rsid w:val="006344C2"/>
    <w:rsid w:val="006410BE"/>
    <w:rsid w:val="00641306"/>
    <w:rsid w:val="006432D6"/>
    <w:rsid w:val="0064387B"/>
    <w:rsid w:val="00643B80"/>
    <w:rsid w:val="00644F34"/>
    <w:rsid w:val="006468EC"/>
    <w:rsid w:val="00651DD6"/>
    <w:rsid w:val="0065549F"/>
    <w:rsid w:val="00655B1A"/>
    <w:rsid w:val="00660E85"/>
    <w:rsid w:val="00660F81"/>
    <w:rsid w:val="00663AAF"/>
    <w:rsid w:val="00663C1D"/>
    <w:rsid w:val="0066521A"/>
    <w:rsid w:val="00666930"/>
    <w:rsid w:val="00666F42"/>
    <w:rsid w:val="006670A3"/>
    <w:rsid w:val="00667657"/>
    <w:rsid w:val="00672B3A"/>
    <w:rsid w:val="00675A6F"/>
    <w:rsid w:val="00676B30"/>
    <w:rsid w:val="006806F5"/>
    <w:rsid w:val="00681C9E"/>
    <w:rsid w:val="00683A45"/>
    <w:rsid w:val="0068462A"/>
    <w:rsid w:val="0068677B"/>
    <w:rsid w:val="00686E3B"/>
    <w:rsid w:val="00686F27"/>
    <w:rsid w:val="00687F14"/>
    <w:rsid w:val="00690AE8"/>
    <w:rsid w:val="00690B2C"/>
    <w:rsid w:val="006946FC"/>
    <w:rsid w:val="00696088"/>
    <w:rsid w:val="00696CC1"/>
    <w:rsid w:val="0069717C"/>
    <w:rsid w:val="006A288A"/>
    <w:rsid w:val="006A3715"/>
    <w:rsid w:val="006A4B65"/>
    <w:rsid w:val="006A5616"/>
    <w:rsid w:val="006B0855"/>
    <w:rsid w:val="006B4578"/>
    <w:rsid w:val="006B4B28"/>
    <w:rsid w:val="006B63CA"/>
    <w:rsid w:val="006B79D0"/>
    <w:rsid w:val="006C0282"/>
    <w:rsid w:val="006C06EB"/>
    <w:rsid w:val="006C0AED"/>
    <w:rsid w:val="006C0E1F"/>
    <w:rsid w:val="006C3747"/>
    <w:rsid w:val="006C4732"/>
    <w:rsid w:val="006C490E"/>
    <w:rsid w:val="006C5059"/>
    <w:rsid w:val="006C60C6"/>
    <w:rsid w:val="006D073F"/>
    <w:rsid w:val="006D128C"/>
    <w:rsid w:val="006D3538"/>
    <w:rsid w:val="006D4A46"/>
    <w:rsid w:val="006D7BA5"/>
    <w:rsid w:val="006E13FD"/>
    <w:rsid w:val="006E21A1"/>
    <w:rsid w:val="006E21A7"/>
    <w:rsid w:val="006E2AE3"/>
    <w:rsid w:val="006E3E89"/>
    <w:rsid w:val="006E733F"/>
    <w:rsid w:val="006F01B9"/>
    <w:rsid w:val="006F1587"/>
    <w:rsid w:val="006F391B"/>
    <w:rsid w:val="006F3CFA"/>
    <w:rsid w:val="006F5839"/>
    <w:rsid w:val="006F5E04"/>
    <w:rsid w:val="006F6CE8"/>
    <w:rsid w:val="006F74B0"/>
    <w:rsid w:val="0070032B"/>
    <w:rsid w:val="0070190D"/>
    <w:rsid w:val="00702249"/>
    <w:rsid w:val="00703106"/>
    <w:rsid w:val="00703A41"/>
    <w:rsid w:val="00704848"/>
    <w:rsid w:val="007048DB"/>
    <w:rsid w:val="00706CDE"/>
    <w:rsid w:val="00707A79"/>
    <w:rsid w:val="00707DB7"/>
    <w:rsid w:val="00710073"/>
    <w:rsid w:val="007107F9"/>
    <w:rsid w:val="00710866"/>
    <w:rsid w:val="00710D35"/>
    <w:rsid w:val="0071212D"/>
    <w:rsid w:val="007126FD"/>
    <w:rsid w:val="00712C16"/>
    <w:rsid w:val="007130CA"/>
    <w:rsid w:val="00713B44"/>
    <w:rsid w:val="007146B5"/>
    <w:rsid w:val="007153D6"/>
    <w:rsid w:val="00715DA3"/>
    <w:rsid w:val="007170DA"/>
    <w:rsid w:val="00720074"/>
    <w:rsid w:val="00720330"/>
    <w:rsid w:val="007215C0"/>
    <w:rsid w:val="00721ED9"/>
    <w:rsid w:val="00723143"/>
    <w:rsid w:val="00725E24"/>
    <w:rsid w:val="00725ECF"/>
    <w:rsid w:val="00730A4E"/>
    <w:rsid w:val="007332B2"/>
    <w:rsid w:val="00734875"/>
    <w:rsid w:val="00734A3E"/>
    <w:rsid w:val="00735602"/>
    <w:rsid w:val="0073622B"/>
    <w:rsid w:val="00736E8E"/>
    <w:rsid w:val="00740363"/>
    <w:rsid w:val="00742B78"/>
    <w:rsid w:val="00744FE1"/>
    <w:rsid w:val="007451C5"/>
    <w:rsid w:val="00745255"/>
    <w:rsid w:val="00745461"/>
    <w:rsid w:val="007454CA"/>
    <w:rsid w:val="00745ADB"/>
    <w:rsid w:val="00746373"/>
    <w:rsid w:val="00746635"/>
    <w:rsid w:val="007468A2"/>
    <w:rsid w:val="007503EB"/>
    <w:rsid w:val="00751B7C"/>
    <w:rsid w:val="00752DB0"/>
    <w:rsid w:val="00753E31"/>
    <w:rsid w:val="00754532"/>
    <w:rsid w:val="00755413"/>
    <w:rsid w:val="007558D8"/>
    <w:rsid w:val="0076054D"/>
    <w:rsid w:val="00760D9E"/>
    <w:rsid w:val="00760F44"/>
    <w:rsid w:val="00761503"/>
    <w:rsid w:val="00762B48"/>
    <w:rsid w:val="0076397F"/>
    <w:rsid w:val="00763E71"/>
    <w:rsid w:val="00765DAF"/>
    <w:rsid w:val="00766383"/>
    <w:rsid w:val="007665B4"/>
    <w:rsid w:val="00766795"/>
    <w:rsid w:val="00766C53"/>
    <w:rsid w:val="00767E66"/>
    <w:rsid w:val="00767F32"/>
    <w:rsid w:val="007758FA"/>
    <w:rsid w:val="00776F45"/>
    <w:rsid w:val="00777C4A"/>
    <w:rsid w:val="00781AA5"/>
    <w:rsid w:val="00783589"/>
    <w:rsid w:val="0078506E"/>
    <w:rsid w:val="0078524E"/>
    <w:rsid w:val="007907D1"/>
    <w:rsid w:val="007910C3"/>
    <w:rsid w:val="00791145"/>
    <w:rsid w:val="0079148F"/>
    <w:rsid w:val="00791EF6"/>
    <w:rsid w:val="00793384"/>
    <w:rsid w:val="007940BA"/>
    <w:rsid w:val="0079487A"/>
    <w:rsid w:val="00794CD0"/>
    <w:rsid w:val="007950DC"/>
    <w:rsid w:val="00796060"/>
    <w:rsid w:val="007969B9"/>
    <w:rsid w:val="00797957"/>
    <w:rsid w:val="00797DDC"/>
    <w:rsid w:val="00797DEA"/>
    <w:rsid w:val="007A2B01"/>
    <w:rsid w:val="007A4278"/>
    <w:rsid w:val="007A7332"/>
    <w:rsid w:val="007B000C"/>
    <w:rsid w:val="007B230B"/>
    <w:rsid w:val="007B2BFC"/>
    <w:rsid w:val="007B3B18"/>
    <w:rsid w:val="007B4442"/>
    <w:rsid w:val="007B59A1"/>
    <w:rsid w:val="007B7CD5"/>
    <w:rsid w:val="007C010A"/>
    <w:rsid w:val="007C1042"/>
    <w:rsid w:val="007C2ECA"/>
    <w:rsid w:val="007C361C"/>
    <w:rsid w:val="007C4250"/>
    <w:rsid w:val="007C7A14"/>
    <w:rsid w:val="007D2D12"/>
    <w:rsid w:val="007D309C"/>
    <w:rsid w:val="007D4231"/>
    <w:rsid w:val="007D4E70"/>
    <w:rsid w:val="007D501C"/>
    <w:rsid w:val="007D510A"/>
    <w:rsid w:val="007E003A"/>
    <w:rsid w:val="007E08AB"/>
    <w:rsid w:val="007E428A"/>
    <w:rsid w:val="007E5298"/>
    <w:rsid w:val="007E5D6F"/>
    <w:rsid w:val="007E68D8"/>
    <w:rsid w:val="007F0E03"/>
    <w:rsid w:val="007F1EF8"/>
    <w:rsid w:val="007F25C4"/>
    <w:rsid w:val="007F496B"/>
    <w:rsid w:val="007F5694"/>
    <w:rsid w:val="007F5F68"/>
    <w:rsid w:val="007F60D7"/>
    <w:rsid w:val="007F60D8"/>
    <w:rsid w:val="007F6EB0"/>
    <w:rsid w:val="007F77DC"/>
    <w:rsid w:val="008006F5"/>
    <w:rsid w:val="00805B90"/>
    <w:rsid w:val="0080687D"/>
    <w:rsid w:val="008072A5"/>
    <w:rsid w:val="00812233"/>
    <w:rsid w:val="00813693"/>
    <w:rsid w:val="0081448F"/>
    <w:rsid w:val="008146C5"/>
    <w:rsid w:val="00814C40"/>
    <w:rsid w:val="008167A2"/>
    <w:rsid w:val="0082089D"/>
    <w:rsid w:val="00821319"/>
    <w:rsid w:val="00821A43"/>
    <w:rsid w:val="00822780"/>
    <w:rsid w:val="00823E52"/>
    <w:rsid w:val="008240A4"/>
    <w:rsid w:val="00824496"/>
    <w:rsid w:val="00824F18"/>
    <w:rsid w:val="00825287"/>
    <w:rsid w:val="00826CEE"/>
    <w:rsid w:val="00832BA1"/>
    <w:rsid w:val="00833712"/>
    <w:rsid w:val="008347A9"/>
    <w:rsid w:val="008354E6"/>
    <w:rsid w:val="008355D8"/>
    <w:rsid w:val="00835CA9"/>
    <w:rsid w:val="00836765"/>
    <w:rsid w:val="008454C6"/>
    <w:rsid w:val="00846C0B"/>
    <w:rsid w:val="00846FC2"/>
    <w:rsid w:val="008518A2"/>
    <w:rsid w:val="00852912"/>
    <w:rsid w:val="0085435C"/>
    <w:rsid w:val="00857356"/>
    <w:rsid w:val="00857B10"/>
    <w:rsid w:val="008600FE"/>
    <w:rsid w:val="00860BE4"/>
    <w:rsid w:val="00860F81"/>
    <w:rsid w:val="00862B05"/>
    <w:rsid w:val="00863BCE"/>
    <w:rsid w:val="00864A63"/>
    <w:rsid w:val="00864CBC"/>
    <w:rsid w:val="00866139"/>
    <w:rsid w:val="00867E3A"/>
    <w:rsid w:val="008714CE"/>
    <w:rsid w:val="00872564"/>
    <w:rsid w:val="00872A41"/>
    <w:rsid w:val="00874002"/>
    <w:rsid w:val="0087415C"/>
    <w:rsid w:val="00875CBB"/>
    <w:rsid w:val="00876CF0"/>
    <w:rsid w:val="00876ED6"/>
    <w:rsid w:val="008771A4"/>
    <w:rsid w:val="008774FF"/>
    <w:rsid w:val="008776F4"/>
    <w:rsid w:val="008800A6"/>
    <w:rsid w:val="00884BF3"/>
    <w:rsid w:val="00884D46"/>
    <w:rsid w:val="008862E5"/>
    <w:rsid w:val="00886983"/>
    <w:rsid w:val="00886EAD"/>
    <w:rsid w:val="0089445A"/>
    <w:rsid w:val="00895684"/>
    <w:rsid w:val="00895CDD"/>
    <w:rsid w:val="008A1902"/>
    <w:rsid w:val="008A1D1F"/>
    <w:rsid w:val="008A5188"/>
    <w:rsid w:val="008B1766"/>
    <w:rsid w:val="008B2210"/>
    <w:rsid w:val="008B5005"/>
    <w:rsid w:val="008C2758"/>
    <w:rsid w:val="008C29AB"/>
    <w:rsid w:val="008C326A"/>
    <w:rsid w:val="008C36B5"/>
    <w:rsid w:val="008C4DDA"/>
    <w:rsid w:val="008C78FB"/>
    <w:rsid w:val="008D1079"/>
    <w:rsid w:val="008D14A2"/>
    <w:rsid w:val="008D1613"/>
    <w:rsid w:val="008D3790"/>
    <w:rsid w:val="008D4D07"/>
    <w:rsid w:val="008D4F88"/>
    <w:rsid w:val="008D569E"/>
    <w:rsid w:val="008D5BA7"/>
    <w:rsid w:val="008E06B5"/>
    <w:rsid w:val="008E1582"/>
    <w:rsid w:val="008E26DB"/>
    <w:rsid w:val="008E4B02"/>
    <w:rsid w:val="008F0A25"/>
    <w:rsid w:val="008F1CCF"/>
    <w:rsid w:val="008F2694"/>
    <w:rsid w:val="008F6C02"/>
    <w:rsid w:val="008F7D49"/>
    <w:rsid w:val="009007D3"/>
    <w:rsid w:val="00901941"/>
    <w:rsid w:val="00901AC1"/>
    <w:rsid w:val="00901FBE"/>
    <w:rsid w:val="009026DF"/>
    <w:rsid w:val="00903C8F"/>
    <w:rsid w:val="00905D0A"/>
    <w:rsid w:val="00907201"/>
    <w:rsid w:val="009110FA"/>
    <w:rsid w:val="00915170"/>
    <w:rsid w:val="009159FE"/>
    <w:rsid w:val="00915AE1"/>
    <w:rsid w:val="009200D9"/>
    <w:rsid w:val="00921365"/>
    <w:rsid w:val="00921CC2"/>
    <w:rsid w:val="0092363B"/>
    <w:rsid w:val="00923C9B"/>
    <w:rsid w:val="00924112"/>
    <w:rsid w:val="00924226"/>
    <w:rsid w:val="00926F7D"/>
    <w:rsid w:val="00927FA9"/>
    <w:rsid w:val="00930DFC"/>
    <w:rsid w:val="0093105E"/>
    <w:rsid w:val="009322BF"/>
    <w:rsid w:val="009328B3"/>
    <w:rsid w:val="00933192"/>
    <w:rsid w:val="009332D8"/>
    <w:rsid w:val="0093583A"/>
    <w:rsid w:val="0093600B"/>
    <w:rsid w:val="00936599"/>
    <w:rsid w:val="00940385"/>
    <w:rsid w:val="00941A69"/>
    <w:rsid w:val="0094284A"/>
    <w:rsid w:val="0094491D"/>
    <w:rsid w:val="00945E6E"/>
    <w:rsid w:val="00946570"/>
    <w:rsid w:val="00946F74"/>
    <w:rsid w:val="009476B2"/>
    <w:rsid w:val="0094799C"/>
    <w:rsid w:val="009479A1"/>
    <w:rsid w:val="009501EC"/>
    <w:rsid w:val="0095084D"/>
    <w:rsid w:val="009514B4"/>
    <w:rsid w:val="00952D06"/>
    <w:rsid w:val="009551C3"/>
    <w:rsid w:val="00955E11"/>
    <w:rsid w:val="009565C0"/>
    <w:rsid w:val="00957276"/>
    <w:rsid w:val="00960F22"/>
    <w:rsid w:val="00961792"/>
    <w:rsid w:val="00962104"/>
    <w:rsid w:val="009625AB"/>
    <w:rsid w:val="009625F1"/>
    <w:rsid w:val="00964C6C"/>
    <w:rsid w:val="0096678E"/>
    <w:rsid w:val="00966884"/>
    <w:rsid w:val="00966EAA"/>
    <w:rsid w:val="00972ECF"/>
    <w:rsid w:val="00973990"/>
    <w:rsid w:val="00973A58"/>
    <w:rsid w:val="00973EFC"/>
    <w:rsid w:val="0097491D"/>
    <w:rsid w:val="00974C75"/>
    <w:rsid w:val="00974DD3"/>
    <w:rsid w:val="00975FBB"/>
    <w:rsid w:val="00976E84"/>
    <w:rsid w:val="00980E6F"/>
    <w:rsid w:val="009828CA"/>
    <w:rsid w:val="00983A02"/>
    <w:rsid w:val="00983BC3"/>
    <w:rsid w:val="00984115"/>
    <w:rsid w:val="009843BC"/>
    <w:rsid w:val="00984D2C"/>
    <w:rsid w:val="00984EB1"/>
    <w:rsid w:val="0098608E"/>
    <w:rsid w:val="009867D2"/>
    <w:rsid w:val="00990281"/>
    <w:rsid w:val="00991A25"/>
    <w:rsid w:val="00991B76"/>
    <w:rsid w:val="00991DD4"/>
    <w:rsid w:val="0099313F"/>
    <w:rsid w:val="009938B2"/>
    <w:rsid w:val="0099423D"/>
    <w:rsid w:val="0099462C"/>
    <w:rsid w:val="009951B2"/>
    <w:rsid w:val="009953A0"/>
    <w:rsid w:val="009955F0"/>
    <w:rsid w:val="009A64FD"/>
    <w:rsid w:val="009A727D"/>
    <w:rsid w:val="009B0874"/>
    <w:rsid w:val="009B0B02"/>
    <w:rsid w:val="009B1BA4"/>
    <w:rsid w:val="009B3178"/>
    <w:rsid w:val="009B3684"/>
    <w:rsid w:val="009B673D"/>
    <w:rsid w:val="009B69A2"/>
    <w:rsid w:val="009B7B31"/>
    <w:rsid w:val="009B7DDD"/>
    <w:rsid w:val="009C1271"/>
    <w:rsid w:val="009C12D9"/>
    <w:rsid w:val="009C181A"/>
    <w:rsid w:val="009C1B32"/>
    <w:rsid w:val="009C3BD8"/>
    <w:rsid w:val="009C40C5"/>
    <w:rsid w:val="009C46A9"/>
    <w:rsid w:val="009C55D9"/>
    <w:rsid w:val="009C6823"/>
    <w:rsid w:val="009C71DC"/>
    <w:rsid w:val="009C7B58"/>
    <w:rsid w:val="009D185D"/>
    <w:rsid w:val="009D5354"/>
    <w:rsid w:val="009D6103"/>
    <w:rsid w:val="009D75A8"/>
    <w:rsid w:val="009D77DD"/>
    <w:rsid w:val="009D7DA8"/>
    <w:rsid w:val="009E1901"/>
    <w:rsid w:val="009E3A0D"/>
    <w:rsid w:val="009E4C5F"/>
    <w:rsid w:val="009E530C"/>
    <w:rsid w:val="009E5DC5"/>
    <w:rsid w:val="009E72F9"/>
    <w:rsid w:val="009E7C1D"/>
    <w:rsid w:val="009F2789"/>
    <w:rsid w:val="009F289D"/>
    <w:rsid w:val="009F526B"/>
    <w:rsid w:val="009F7CEC"/>
    <w:rsid w:val="00A00A36"/>
    <w:rsid w:val="00A01043"/>
    <w:rsid w:val="00A01C04"/>
    <w:rsid w:val="00A02873"/>
    <w:rsid w:val="00A033E6"/>
    <w:rsid w:val="00A03BBA"/>
    <w:rsid w:val="00A04D99"/>
    <w:rsid w:val="00A05030"/>
    <w:rsid w:val="00A057EB"/>
    <w:rsid w:val="00A0585E"/>
    <w:rsid w:val="00A05AF9"/>
    <w:rsid w:val="00A05B84"/>
    <w:rsid w:val="00A06C55"/>
    <w:rsid w:val="00A07F67"/>
    <w:rsid w:val="00A11025"/>
    <w:rsid w:val="00A11571"/>
    <w:rsid w:val="00A1464A"/>
    <w:rsid w:val="00A171A8"/>
    <w:rsid w:val="00A20191"/>
    <w:rsid w:val="00A2054F"/>
    <w:rsid w:val="00A23856"/>
    <w:rsid w:val="00A244C6"/>
    <w:rsid w:val="00A24565"/>
    <w:rsid w:val="00A26061"/>
    <w:rsid w:val="00A303C6"/>
    <w:rsid w:val="00A30B2F"/>
    <w:rsid w:val="00A314E1"/>
    <w:rsid w:val="00A32A7D"/>
    <w:rsid w:val="00A348B9"/>
    <w:rsid w:val="00A35259"/>
    <w:rsid w:val="00A37868"/>
    <w:rsid w:val="00A45DC7"/>
    <w:rsid w:val="00A50A0B"/>
    <w:rsid w:val="00A530CE"/>
    <w:rsid w:val="00A53380"/>
    <w:rsid w:val="00A53464"/>
    <w:rsid w:val="00A5588D"/>
    <w:rsid w:val="00A57BE6"/>
    <w:rsid w:val="00A608AF"/>
    <w:rsid w:val="00A62879"/>
    <w:rsid w:val="00A6290D"/>
    <w:rsid w:val="00A63512"/>
    <w:rsid w:val="00A63DB9"/>
    <w:rsid w:val="00A642AF"/>
    <w:rsid w:val="00A64316"/>
    <w:rsid w:val="00A65164"/>
    <w:rsid w:val="00A73994"/>
    <w:rsid w:val="00A746AA"/>
    <w:rsid w:val="00A752E5"/>
    <w:rsid w:val="00A765E4"/>
    <w:rsid w:val="00A80127"/>
    <w:rsid w:val="00A8039E"/>
    <w:rsid w:val="00A80895"/>
    <w:rsid w:val="00A81AC7"/>
    <w:rsid w:val="00A83482"/>
    <w:rsid w:val="00A84C90"/>
    <w:rsid w:val="00A86F6A"/>
    <w:rsid w:val="00A8707B"/>
    <w:rsid w:val="00A874C8"/>
    <w:rsid w:val="00A90DC8"/>
    <w:rsid w:val="00A91091"/>
    <w:rsid w:val="00A924FC"/>
    <w:rsid w:val="00A95F32"/>
    <w:rsid w:val="00A974EF"/>
    <w:rsid w:val="00AA1324"/>
    <w:rsid w:val="00AA27E7"/>
    <w:rsid w:val="00AA2AA7"/>
    <w:rsid w:val="00AA2F50"/>
    <w:rsid w:val="00AA3B9F"/>
    <w:rsid w:val="00AA6438"/>
    <w:rsid w:val="00AA7FD3"/>
    <w:rsid w:val="00AB0140"/>
    <w:rsid w:val="00AB27E8"/>
    <w:rsid w:val="00AB35D2"/>
    <w:rsid w:val="00AB360A"/>
    <w:rsid w:val="00AB3914"/>
    <w:rsid w:val="00AB4697"/>
    <w:rsid w:val="00AB4A17"/>
    <w:rsid w:val="00AB4C48"/>
    <w:rsid w:val="00AB6533"/>
    <w:rsid w:val="00AB6FCA"/>
    <w:rsid w:val="00AB79A8"/>
    <w:rsid w:val="00AC08FB"/>
    <w:rsid w:val="00AC1E37"/>
    <w:rsid w:val="00AC504A"/>
    <w:rsid w:val="00AC55FF"/>
    <w:rsid w:val="00AC580D"/>
    <w:rsid w:val="00AC5ED3"/>
    <w:rsid w:val="00AC6371"/>
    <w:rsid w:val="00AC79AB"/>
    <w:rsid w:val="00AD096B"/>
    <w:rsid w:val="00AD1837"/>
    <w:rsid w:val="00AD4133"/>
    <w:rsid w:val="00AD4207"/>
    <w:rsid w:val="00AD4A73"/>
    <w:rsid w:val="00AD544E"/>
    <w:rsid w:val="00AD659C"/>
    <w:rsid w:val="00AD6C32"/>
    <w:rsid w:val="00AD6F7E"/>
    <w:rsid w:val="00AD7FF6"/>
    <w:rsid w:val="00AE090E"/>
    <w:rsid w:val="00AE0F8C"/>
    <w:rsid w:val="00AE1AF3"/>
    <w:rsid w:val="00AE2A42"/>
    <w:rsid w:val="00AE2CB9"/>
    <w:rsid w:val="00AE35BE"/>
    <w:rsid w:val="00AF01A9"/>
    <w:rsid w:val="00AF2D60"/>
    <w:rsid w:val="00AF3003"/>
    <w:rsid w:val="00AF3D86"/>
    <w:rsid w:val="00AF43DE"/>
    <w:rsid w:val="00AF51A0"/>
    <w:rsid w:val="00AF658C"/>
    <w:rsid w:val="00AF6C56"/>
    <w:rsid w:val="00AF758F"/>
    <w:rsid w:val="00B0120C"/>
    <w:rsid w:val="00B021EF"/>
    <w:rsid w:val="00B0342F"/>
    <w:rsid w:val="00B03FD4"/>
    <w:rsid w:val="00B05AAF"/>
    <w:rsid w:val="00B07309"/>
    <w:rsid w:val="00B07CE9"/>
    <w:rsid w:val="00B11117"/>
    <w:rsid w:val="00B1186F"/>
    <w:rsid w:val="00B130C7"/>
    <w:rsid w:val="00B1396F"/>
    <w:rsid w:val="00B146BF"/>
    <w:rsid w:val="00B14B18"/>
    <w:rsid w:val="00B153B4"/>
    <w:rsid w:val="00B153BD"/>
    <w:rsid w:val="00B15F14"/>
    <w:rsid w:val="00B16FFC"/>
    <w:rsid w:val="00B171B1"/>
    <w:rsid w:val="00B17287"/>
    <w:rsid w:val="00B2029F"/>
    <w:rsid w:val="00B20440"/>
    <w:rsid w:val="00B22313"/>
    <w:rsid w:val="00B236B5"/>
    <w:rsid w:val="00B24CFE"/>
    <w:rsid w:val="00B2620F"/>
    <w:rsid w:val="00B27C39"/>
    <w:rsid w:val="00B342E5"/>
    <w:rsid w:val="00B350EE"/>
    <w:rsid w:val="00B3585F"/>
    <w:rsid w:val="00B35C72"/>
    <w:rsid w:val="00B36A6A"/>
    <w:rsid w:val="00B36E83"/>
    <w:rsid w:val="00B44069"/>
    <w:rsid w:val="00B4514E"/>
    <w:rsid w:val="00B45DB0"/>
    <w:rsid w:val="00B46FBB"/>
    <w:rsid w:val="00B473AF"/>
    <w:rsid w:val="00B512B3"/>
    <w:rsid w:val="00B51484"/>
    <w:rsid w:val="00B525D4"/>
    <w:rsid w:val="00B52A17"/>
    <w:rsid w:val="00B537FD"/>
    <w:rsid w:val="00B55395"/>
    <w:rsid w:val="00B56657"/>
    <w:rsid w:val="00B6023C"/>
    <w:rsid w:val="00B6306C"/>
    <w:rsid w:val="00B6318C"/>
    <w:rsid w:val="00B63228"/>
    <w:rsid w:val="00B6324F"/>
    <w:rsid w:val="00B633E6"/>
    <w:rsid w:val="00B64293"/>
    <w:rsid w:val="00B6716B"/>
    <w:rsid w:val="00B70A3A"/>
    <w:rsid w:val="00B713C5"/>
    <w:rsid w:val="00B71A3E"/>
    <w:rsid w:val="00B757B8"/>
    <w:rsid w:val="00B757C3"/>
    <w:rsid w:val="00B76355"/>
    <w:rsid w:val="00B776F9"/>
    <w:rsid w:val="00B77C27"/>
    <w:rsid w:val="00B813CA"/>
    <w:rsid w:val="00B823B5"/>
    <w:rsid w:val="00B829F1"/>
    <w:rsid w:val="00B852F8"/>
    <w:rsid w:val="00B875EF"/>
    <w:rsid w:val="00B87E16"/>
    <w:rsid w:val="00B90432"/>
    <w:rsid w:val="00B9123B"/>
    <w:rsid w:val="00B91A66"/>
    <w:rsid w:val="00B920B5"/>
    <w:rsid w:val="00B92FC7"/>
    <w:rsid w:val="00B93D5A"/>
    <w:rsid w:val="00B9412F"/>
    <w:rsid w:val="00B943B3"/>
    <w:rsid w:val="00B974EE"/>
    <w:rsid w:val="00BA008C"/>
    <w:rsid w:val="00BA2436"/>
    <w:rsid w:val="00BA25F8"/>
    <w:rsid w:val="00BA32E7"/>
    <w:rsid w:val="00BA48DD"/>
    <w:rsid w:val="00BA7729"/>
    <w:rsid w:val="00BA7F2B"/>
    <w:rsid w:val="00BB0C9C"/>
    <w:rsid w:val="00BB0F02"/>
    <w:rsid w:val="00BB42F8"/>
    <w:rsid w:val="00BB535A"/>
    <w:rsid w:val="00BB6DBB"/>
    <w:rsid w:val="00BB7D0F"/>
    <w:rsid w:val="00BC0162"/>
    <w:rsid w:val="00BC1097"/>
    <w:rsid w:val="00BC3822"/>
    <w:rsid w:val="00BC5E60"/>
    <w:rsid w:val="00BC6AE2"/>
    <w:rsid w:val="00BC79D3"/>
    <w:rsid w:val="00BC7E51"/>
    <w:rsid w:val="00BD03B3"/>
    <w:rsid w:val="00BD0F99"/>
    <w:rsid w:val="00BD4927"/>
    <w:rsid w:val="00BD4E4B"/>
    <w:rsid w:val="00BD56AC"/>
    <w:rsid w:val="00BD644F"/>
    <w:rsid w:val="00BD6975"/>
    <w:rsid w:val="00BD7779"/>
    <w:rsid w:val="00BE2FB3"/>
    <w:rsid w:val="00BE4335"/>
    <w:rsid w:val="00BE578D"/>
    <w:rsid w:val="00BE66ED"/>
    <w:rsid w:val="00BE6BF4"/>
    <w:rsid w:val="00BE6C3B"/>
    <w:rsid w:val="00BE74AB"/>
    <w:rsid w:val="00BF117F"/>
    <w:rsid w:val="00BF191C"/>
    <w:rsid w:val="00BF235E"/>
    <w:rsid w:val="00BF33D7"/>
    <w:rsid w:val="00BF3A1A"/>
    <w:rsid w:val="00BF4202"/>
    <w:rsid w:val="00BF6D71"/>
    <w:rsid w:val="00C00886"/>
    <w:rsid w:val="00C01FD3"/>
    <w:rsid w:val="00C02098"/>
    <w:rsid w:val="00C02520"/>
    <w:rsid w:val="00C05774"/>
    <w:rsid w:val="00C07D67"/>
    <w:rsid w:val="00C1025A"/>
    <w:rsid w:val="00C12F04"/>
    <w:rsid w:val="00C130CC"/>
    <w:rsid w:val="00C13A5E"/>
    <w:rsid w:val="00C14B69"/>
    <w:rsid w:val="00C15226"/>
    <w:rsid w:val="00C1532B"/>
    <w:rsid w:val="00C1565E"/>
    <w:rsid w:val="00C15AEF"/>
    <w:rsid w:val="00C16503"/>
    <w:rsid w:val="00C16D64"/>
    <w:rsid w:val="00C179AB"/>
    <w:rsid w:val="00C202AF"/>
    <w:rsid w:val="00C30E7E"/>
    <w:rsid w:val="00C315C4"/>
    <w:rsid w:val="00C31C26"/>
    <w:rsid w:val="00C31C60"/>
    <w:rsid w:val="00C32A0F"/>
    <w:rsid w:val="00C35CB3"/>
    <w:rsid w:val="00C3681B"/>
    <w:rsid w:val="00C36E10"/>
    <w:rsid w:val="00C408B9"/>
    <w:rsid w:val="00C4166A"/>
    <w:rsid w:val="00C41E80"/>
    <w:rsid w:val="00C42E8A"/>
    <w:rsid w:val="00C43B0B"/>
    <w:rsid w:val="00C451CC"/>
    <w:rsid w:val="00C47B4B"/>
    <w:rsid w:val="00C500D4"/>
    <w:rsid w:val="00C524AA"/>
    <w:rsid w:val="00C52653"/>
    <w:rsid w:val="00C52BAF"/>
    <w:rsid w:val="00C536B6"/>
    <w:rsid w:val="00C54B51"/>
    <w:rsid w:val="00C55526"/>
    <w:rsid w:val="00C55DB0"/>
    <w:rsid w:val="00C57F1F"/>
    <w:rsid w:val="00C612B9"/>
    <w:rsid w:val="00C6192F"/>
    <w:rsid w:val="00C62614"/>
    <w:rsid w:val="00C6280E"/>
    <w:rsid w:val="00C62BBD"/>
    <w:rsid w:val="00C6465B"/>
    <w:rsid w:val="00C65BD2"/>
    <w:rsid w:val="00C713C3"/>
    <w:rsid w:val="00C718B2"/>
    <w:rsid w:val="00C741A6"/>
    <w:rsid w:val="00C76016"/>
    <w:rsid w:val="00C81919"/>
    <w:rsid w:val="00C829BE"/>
    <w:rsid w:val="00C8305C"/>
    <w:rsid w:val="00C83324"/>
    <w:rsid w:val="00C83D5F"/>
    <w:rsid w:val="00C8427E"/>
    <w:rsid w:val="00C84BA8"/>
    <w:rsid w:val="00C86C36"/>
    <w:rsid w:val="00C87A5B"/>
    <w:rsid w:val="00C90553"/>
    <w:rsid w:val="00C90590"/>
    <w:rsid w:val="00C911E7"/>
    <w:rsid w:val="00C92462"/>
    <w:rsid w:val="00C932B0"/>
    <w:rsid w:val="00C95EDE"/>
    <w:rsid w:val="00CA1E86"/>
    <w:rsid w:val="00CA29EC"/>
    <w:rsid w:val="00CA2A0E"/>
    <w:rsid w:val="00CA6A07"/>
    <w:rsid w:val="00CA7FA0"/>
    <w:rsid w:val="00CB0247"/>
    <w:rsid w:val="00CB03E2"/>
    <w:rsid w:val="00CB1116"/>
    <w:rsid w:val="00CB261C"/>
    <w:rsid w:val="00CB357B"/>
    <w:rsid w:val="00CB639D"/>
    <w:rsid w:val="00CB6998"/>
    <w:rsid w:val="00CB7703"/>
    <w:rsid w:val="00CB7BA6"/>
    <w:rsid w:val="00CC0F57"/>
    <w:rsid w:val="00CC4311"/>
    <w:rsid w:val="00CC4EAA"/>
    <w:rsid w:val="00CC697D"/>
    <w:rsid w:val="00CC6FD8"/>
    <w:rsid w:val="00CC74CC"/>
    <w:rsid w:val="00CC7E45"/>
    <w:rsid w:val="00CD0291"/>
    <w:rsid w:val="00CD09F7"/>
    <w:rsid w:val="00CD0C38"/>
    <w:rsid w:val="00CD2EEB"/>
    <w:rsid w:val="00CD33F8"/>
    <w:rsid w:val="00CD354B"/>
    <w:rsid w:val="00CD4F56"/>
    <w:rsid w:val="00CD598F"/>
    <w:rsid w:val="00CD719E"/>
    <w:rsid w:val="00CE040F"/>
    <w:rsid w:val="00CE14A8"/>
    <w:rsid w:val="00CE1C20"/>
    <w:rsid w:val="00CE26B4"/>
    <w:rsid w:val="00CE310F"/>
    <w:rsid w:val="00CE3C47"/>
    <w:rsid w:val="00CE3D45"/>
    <w:rsid w:val="00CE4676"/>
    <w:rsid w:val="00CE542F"/>
    <w:rsid w:val="00CE5E80"/>
    <w:rsid w:val="00CF3D89"/>
    <w:rsid w:val="00CF3DC4"/>
    <w:rsid w:val="00CF43DE"/>
    <w:rsid w:val="00CF5551"/>
    <w:rsid w:val="00CF556F"/>
    <w:rsid w:val="00CF59CE"/>
    <w:rsid w:val="00D005F3"/>
    <w:rsid w:val="00D007A9"/>
    <w:rsid w:val="00D0292C"/>
    <w:rsid w:val="00D03C91"/>
    <w:rsid w:val="00D043C7"/>
    <w:rsid w:val="00D053C4"/>
    <w:rsid w:val="00D07AB2"/>
    <w:rsid w:val="00D1021C"/>
    <w:rsid w:val="00D12FEA"/>
    <w:rsid w:val="00D13B7E"/>
    <w:rsid w:val="00D13ED3"/>
    <w:rsid w:val="00D14C04"/>
    <w:rsid w:val="00D1519F"/>
    <w:rsid w:val="00D15373"/>
    <w:rsid w:val="00D16F53"/>
    <w:rsid w:val="00D17CAB"/>
    <w:rsid w:val="00D20082"/>
    <w:rsid w:val="00D232F7"/>
    <w:rsid w:val="00D248CD"/>
    <w:rsid w:val="00D2522B"/>
    <w:rsid w:val="00D26482"/>
    <w:rsid w:val="00D26C90"/>
    <w:rsid w:val="00D2706C"/>
    <w:rsid w:val="00D32096"/>
    <w:rsid w:val="00D3283C"/>
    <w:rsid w:val="00D33291"/>
    <w:rsid w:val="00D33C0A"/>
    <w:rsid w:val="00D35DDB"/>
    <w:rsid w:val="00D36826"/>
    <w:rsid w:val="00D3774C"/>
    <w:rsid w:val="00D37A10"/>
    <w:rsid w:val="00D37C5A"/>
    <w:rsid w:val="00D40A00"/>
    <w:rsid w:val="00D42979"/>
    <w:rsid w:val="00D4425A"/>
    <w:rsid w:val="00D447B8"/>
    <w:rsid w:val="00D4580C"/>
    <w:rsid w:val="00D51AEB"/>
    <w:rsid w:val="00D52F32"/>
    <w:rsid w:val="00D539E1"/>
    <w:rsid w:val="00D56A69"/>
    <w:rsid w:val="00D56ED5"/>
    <w:rsid w:val="00D574A9"/>
    <w:rsid w:val="00D63A62"/>
    <w:rsid w:val="00D65593"/>
    <w:rsid w:val="00D662A8"/>
    <w:rsid w:val="00D66C8E"/>
    <w:rsid w:val="00D70A1F"/>
    <w:rsid w:val="00D72919"/>
    <w:rsid w:val="00D733EE"/>
    <w:rsid w:val="00D7476D"/>
    <w:rsid w:val="00D760A1"/>
    <w:rsid w:val="00D77862"/>
    <w:rsid w:val="00D805C9"/>
    <w:rsid w:val="00D818F2"/>
    <w:rsid w:val="00D81BFD"/>
    <w:rsid w:val="00D82CFC"/>
    <w:rsid w:val="00D84E8B"/>
    <w:rsid w:val="00D90069"/>
    <w:rsid w:val="00D91907"/>
    <w:rsid w:val="00D92E7C"/>
    <w:rsid w:val="00D97F85"/>
    <w:rsid w:val="00DA2439"/>
    <w:rsid w:val="00DA2A79"/>
    <w:rsid w:val="00DA2B46"/>
    <w:rsid w:val="00DA2FE9"/>
    <w:rsid w:val="00DA30C8"/>
    <w:rsid w:val="00DA3363"/>
    <w:rsid w:val="00DA3ECE"/>
    <w:rsid w:val="00DA46EA"/>
    <w:rsid w:val="00DA4B33"/>
    <w:rsid w:val="00DB10C7"/>
    <w:rsid w:val="00DB152B"/>
    <w:rsid w:val="00DB1DE0"/>
    <w:rsid w:val="00DB201B"/>
    <w:rsid w:val="00DB3092"/>
    <w:rsid w:val="00DB45D5"/>
    <w:rsid w:val="00DB5D71"/>
    <w:rsid w:val="00DC1440"/>
    <w:rsid w:val="00DC1F5E"/>
    <w:rsid w:val="00DC2826"/>
    <w:rsid w:val="00DC38CA"/>
    <w:rsid w:val="00DC6A47"/>
    <w:rsid w:val="00DC7CC2"/>
    <w:rsid w:val="00DC7F91"/>
    <w:rsid w:val="00DD03FE"/>
    <w:rsid w:val="00DD11A7"/>
    <w:rsid w:val="00DD13AB"/>
    <w:rsid w:val="00DD44AD"/>
    <w:rsid w:val="00DD5D1C"/>
    <w:rsid w:val="00DD6496"/>
    <w:rsid w:val="00DD71B9"/>
    <w:rsid w:val="00DD71C9"/>
    <w:rsid w:val="00DE1BAA"/>
    <w:rsid w:val="00DE256F"/>
    <w:rsid w:val="00DE317C"/>
    <w:rsid w:val="00DE33F0"/>
    <w:rsid w:val="00DE417A"/>
    <w:rsid w:val="00DE4410"/>
    <w:rsid w:val="00DE541C"/>
    <w:rsid w:val="00DE68F0"/>
    <w:rsid w:val="00DE6A02"/>
    <w:rsid w:val="00DE7C72"/>
    <w:rsid w:val="00DF0300"/>
    <w:rsid w:val="00DF2BFC"/>
    <w:rsid w:val="00DF3B52"/>
    <w:rsid w:val="00DF49EE"/>
    <w:rsid w:val="00DF5E11"/>
    <w:rsid w:val="00E0067E"/>
    <w:rsid w:val="00E0121A"/>
    <w:rsid w:val="00E013A3"/>
    <w:rsid w:val="00E037FB"/>
    <w:rsid w:val="00E03A0B"/>
    <w:rsid w:val="00E042AB"/>
    <w:rsid w:val="00E06912"/>
    <w:rsid w:val="00E071FB"/>
    <w:rsid w:val="00E073EF"/>
    <w:rsid w:val="00E124AA"/>
    <w:rsid w:val="00E13056"/>
    <w:rsid w:val="00E137A6"/>
    <w:rsid w:val="00E13928"/>
    <w:rsid w:val="00E13CBD"/>
    <w:rsid w:val="00E14B8F"/>
    <w:rsid w:val="00E1511F"/>
    <w:rsid w:val="00E15229"/>
    <w:rsid w:val="00E1598F"/>
    <w:rsid w:val="00E21103"/>
    <w:rsid w:val="00E21407"/>
    <w:rsid w:val="00E21791"/>
    <w:rsid w:val="00E251DF"/>
    <w:rsid w:val="00E253AE"/>
    <w:rsid w:val="00E2618B"/>
    <w:rsid w:val="00E26611"/>
    <w:rsid w:val="00E2688C"/>
    <w:rsid w:val="00E271D8"/>
    <w:rsid w:val="00E33E7F"/>
    <w:rsid w:val="00E3428E"/>
    <w:rsid w:val="00E349DF"/>
    <w:rsid w:val="00E36774"/>
    <w:rsid w:val="00E4028F"/>
    <w:rsid w:val="00E43A80"/>
    <w:rsid w:val="00E468C3"/>
    <w:rsid w:val="00E46DFB"/>
    <w:rsid w:val="00E47F1D"/>
    <w:rsid w:val="00E511C6"/>
    <w:rsid w:val="00E525E0"/>
    <w:rsid w:val="00E546BF"/>
    <w:rsid w:val="00E55D7E"/>
    <w:rsid w:val="00E57B63"/>
    <w:rsid w:val="00E610FA"/>
    <w:rsid w:val="00E626C3"/>
    <w:rsid w:val="00E62AAA"/>
    <w:rsid w:val="00E62E86"/>
    <w:rsid w:val="00E67292"/>
    <w:rsid w:val="00E67C48"/>
    <w:rsid w:val="00E71EBD"/>
    <w:rsid w:val="00E72A01"/>
    <w:rsid w:val="00E765F2"/>
    <w:rsid w:val="00E76F59"/>
    <w:rsid w:val="00E81B3B"/>
    <w:rsid w:val="00E8267D"/>
    <w:rsid w:val="00E83A76"/>
    <w:rsid w:val="00E84A40"/>
    <w:rsid w:val="00E851E9"/>
    <w:rsid w:val="00E853E2"/>
    <w:rsid w:val="00E87AFC"/>
    <w:rsid w:val="00E9108D"/>
    <w:rsid w:val="00E915A7"/>
    <w:rsid w:val="00E92275"/>
    <w:rsid w:val="00E93DA7"/>
    <w:rsid w:val="00E951A9"/>
    <w:rsid w:val="00E959BD"/>
    <w:rsid w:val="00E9643F"/>
    <w:rsid w:val="00EA0497"/>
    <w:rsid w:val="00EA31AF"/>
    <w:rsid w:val="00EA44A5"/>
    <w:rsid w:val="00EA6486"/>
    <w:rsid w:val="00EA67E2"/>
    <w:rsid w:val="00EB129A"/>
    <w:rsid w:val="00EB3D0F"/>
    <w:rsid w:val="00EB55EC"/>
    <w:rsid w:val="00EB593B"/>
    <w:rsid w:val="00EB7576"/>
    <w:rsid w:val="00EB7B49"/>
    <w:rsid w:val="00EC128F"/>
    <w:rsid w:val="00EC3382"/>
    <w:rsid w:val="00EC5A52"/>
    <w:rsid w:val="00ED0303"/>
    <w:rsid w:val="00ED0B1B"/>
    <w:rsid w:val="00ED0C9F"/>
    <w:rsid w:val="00ED192B"/>
    <w:rsid w:val="00ED2D5D"/>
    <w:rsid w:val="00ED332F"/>
    <w:rsid w:val="00ED429F"/>
    <w:rsid w:val="00ED502E"/>
    <w:rsid w:val="00EE038C"/>
    <w:rsid w:val="00EE2F8B"/>
    <w:rsid w:val="00EE3989"/>
    <w:rsid w:val="00EE3DA8"/>
    <w:rsid w:val="00EE4C97"/>
    <w:rsid w:val="00EE73A2"/>
    <w:rsid w:val="00EF09DC"/>
    <w:rsid w:val="00EF18DA"/>
    <w:rsid w:val="00EF3495"/>
    <w:rsid w:val="00EF54B5"/>
    <w:rsid w:val="00EF552A"/>
    <w:rsid w:val="00EF5723"/>
    <w:rsid w:val="00EF6CED"/>
    <w:rsid w:val="00EF6EC1"/>
    <w:rsid w:val="00EF7139"/>
    <w:rsid w:val="00F00459"/>
    <w:rsid w:val="00F00E69"/>
    <w:rsid w:val="00F01025"/>
    <w:rsid w:val="00F02412"/>
    <w:rsid w:val="00F0377E"/>
    <w:rsid w:val="00F04646"/>
    <w:rsid w:val="00F04990"/>
    <w:rsid w:val="00F06C4A"/>
    <w:rsid w:val="00F06FA3"/>
    <w:rsid w:val="00F0751D"/>
    <w:rsid w:val="00F11F66"/>
    <w:rsid w:val="00F125FD"/>
    <w:rsid w:val="00F15201"/>
    <w:rsid w:val="00F15949"/>
    <w:rsid w:val="00F15B9D"/>
    <w:rsid w:val="00F168EE"/>
    <w:rsid w:val="00F23419"/>
    <w:rsid w:val="00F23551"/>
    <w:rsid w:val="00F23575"/>
    <w:rsid w:val="00F24028"/>
    <w:rsid w:val="00F25793"/>
    <w:rsid w:val="00F26CD3"/>
    <w:rsid w:val="00F27006"/>
    <w:rsid w:val="00F321BA"/>
    <w:rsid w:val="00F32658"/>
    <w:rsid w:val="00F32BA0"/>
    <w:rsid w:val="00F32EC0"/>
    <w:rsid w:val="00F33786"/>
    <w:rsid w:val="00F344BB"/>
    <w:rsid w:val="00F36C78"/>
    <w:rsid w:val="00F37FC9"/>
    <w:rsid w:val="00F408BC"/>
    <w:rsid w:val="00F41794"/>
    <w:rsid w:val="00F433A7"/>
    <w:rsid w:val="00F4565E"/>
    <w:rsid w:val="00F4614E"/>
    <w:rsid w:val="00F473E4"/>
    <w:rsid w:val="00F47579"/>
    <w:rsid w:val="00F47AD7"/>
    <w:rsid w:val="00F52D21"/>
    <w:rsid w:val="00F5384E"/>
    <w:rsid w:val="00F53A31"/>
    <w:rsid w:val="00F56002"/>
    <w:rsid w:val="00F571D0"/>
    <w:rsid w:val="00F6057E"/>
    <w:rsid w:val="00F60F70"/>
    <w:rsid w:val="00F6126F"/>
    <w:rsid w:val="00F612DD"/>
    <w:rsid w:val="00F619A6"/>
    <w:rsid w:val="00F61A04"/>
    <w:rsid w:val="00F61DC3"/>
    <w:rsid w:val="00F62D34"/>
    <w:rsid w:val="00F63684"/>
    <w:rsid w:val="00F6483B"/>
    <w:rsid w:val="00F652D1"/>
    <w:rsid w:val="00F65FC4"/>
    <w:rsid w:val="00F661CD"/>
    <w:rsid w:val="00F70F88"/>
    <w:rsid w:val="00F71445"/>
    <w:rsid w:val="00F71BDE"/>
    <w:rsid w:val="00F7335B"/>
    <w:rsid w:val="00F741B4"/>
    <w:rsid w:val="00F756B6"/>
    <w:rsid w:val="00F75951"/>
    <w:rsid w:val="00F76445"/>
    <w:rsid w:val="00F76EE8"/>
    <w:rsid w:val="00F77F67"/>
    <w:rsid w:val="00F817B5"/>
    <w:rsid w:val="00F81E7A"/>
    <w:rsid w:val="00F84240"/>
    <w:rsid w:val="00F843C4"/>
    <w:rsid w:val="00F84CF3"/>
    <w:rsid w:val="00F851B4"/>
    <w:rsid w:val="00F8604F"/>
    <w:rsid w:val="00F86BF7"/>
    <w:rsid w:val="00F86C04"/>
    <w:rsid w:val="00F87260"/>
    <w:rsid w:val="00F90877"/>
    <w:rsid w:val="00F91180"/>
    <w:rsid w:val="00F94413"/>
    <w:rsid w:val="00F949B0"/>
    <w:rsid w:val="00F94A41"/>
    <w:rsid w:val="00F9611C"/>
    <w:rsid w:val="00F97B14"/>
    <w:rsid w:val="00FA4561"/>
    <w:rsid w:val="00FA4716"/>
    <w:rsid w:val="00FB0753"/>
    <w:rsid w:val="00FB0AB9"/>
    <w:rsid w:val="00FB1BE3"/>
    <w:rsid w:val="00FB37C9"/>
    <w:rsid w:val="00FB3E31"/>
    <w:rsid w:val="00FB65F9"/>
    <w:rsid w:val="00FB68B0"/>
    <w:rsid w:val="00FB7B17"/>
    <w:rsid w:val="00FC02E4"/>
    <w:rsid w:val="00FC600A"/>
    <w:rsid w:val="00FC77E6"/>
    <w:rsid w:val="00FD1259"/>
    <w:rsid w:val="00FD2AFA"/>
    <w:rsid w:val="00FD2DE8"/>
    <w:rsid w:val="00FD3D06"/>
    <w:rsid w:val="00FD3F16"/>
    <w:rsid w:val="00FD4B84"/>
    <w:rsid w:val="00FD5C2A"/>
    <w:rsid w:val="00FD6E5C"/>
    <w:rsid w:val="00FE09B2"/>
    <w:rsid w:val="00FE1841"/>
    <w:rsid w:val="00FE1B7C"/>
    <w:rsid w:val="00FE22BC"/>
    <w:rsid w:val="00FE3B01"/>
    <w:rsid w:val="00FE4013"/>
    <w:rsid w:val="00FE48E1"/>
    <w:rsid w:val="00FE593A"/>
    <w:rsid w:val="00FE6328"/>
    <w:rsid w:val="00FE7EB7"/>
    <w:rsid w:val="00FF1605"/>
    <w:rsid w:val="00FF326C"/>
    <w:rsid w:val="00FF479A"/>
    <w:rsid w:val="00FF4B74"/>
  </w:rsids>
  <m:mathPr>
    <m:mathFont m:val="Cambria Math"/>
    <m:brkBin m:val="before"/>
    <m:brkBinSub m:val="--"/>
    <m:smallFrac m:val="0"/>
    <m:dispDef/>
    <m:lMargin m:val="0"/>
    <m:rMargin m:val="0"/>
    <m:defJc m:val="centerGroup"/>
    <m:wrapIndent m:val="1440"/>
    <m:intLim m:val="subSup"/>
    <m:naryLim m:val="undOvr"/>
  </m:mathPr>
  <w:themeFontLang w:val="en-GB" w:bidi="my-MM"/>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5D0F99D0"/>
  <w15:chartTrackingRefBased/>
  <w15:docId w15:val="{A20B5EE2-7738-9848-8A21-7CB288FA039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Calibri" w:eastAsia="Calibri" w:hAnsi="Calibri"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80127"/>
    <w:pPr>
      <w:spacing w:after="160" w:line="259" w:lineRule="auto"/>
    </w:pPr>
    <w:rPr>
      <w:sz w:val="22"/>
      <w:szCs w:val="22"/>
      <w:lang w:val="en-US" w:eastAsia="en-US" w:bidi="my-MM"/>
    </w:rPr>
  </w:style>
  <w:style w:type="paragraph" w:styleId="Heading1">
    <w:name w:val="heading 1"/>
    <w:basedOn w:val="Normal"/>
    <w:next w:val="Normal"/>
    <w:link w:val="Heading1Char"/>
    <w:uiPriority w:val="9"/>
    <w:qFormat/>
    <w:rsid w:val="009C71DC"/>
    <w:pPr>
      <w:keepNext/>
      <w:keepLines/>
      <w:spacing w:before="240" w:after="0"/>
      <w:outlineLvl w:val="0"/>
    </w:pPr>
    <w:rPr>
      <w:rFonts w:ascii="Calibri Light" w:eastAsia="Times New Roman" w:hAnsi="Calibri Light"/>
      <w:color w:val="2F5496"/>
      <w:sz w:val="32"/>
      <w:szCs w:val="32"/>
    </w:rPr>
  </w:style>
  <w:style w:type="paragraph" w:styleId="Heading2">
    <w:name w:val="heading 2"/>
    <w:basedOn w:val="Normal"/>
    <w:next w:val="Normal"/>
    <w:link w:val="Heading2Char"/>
    <w:uiPriority w:val="9"/>
    <w:unhideWhenUsed/>
    <w:qFormat/>
    <w:rsid w:val="003C53CE"/>
    <w:pPr>
      <w:keepNext/>
      <w:keepLines/>
      <w:spacing w:before="40" w:after="0"/>
      <w:outlineLvl w:val="1"/>
    </w:pPr>
    <w:rPr>
      <w:rFonts w:ascii="Calibri Light" w:eastAsia="Times New Roman" w:hAnsi="Calibri Light"/>
      <w:color w:val="2F5496"/>
      <w:sz w:val="26"/>
      <w:szCs w:val="26"/>
    </w:rPr>
  </w:style>
  <w:style w:type="paragraph" w:styleId="Heading3">
    <w:name w:val="heading 3"/>
    <w:basedOn w:val="Normal"/>
    <w:next w:val="Normal"/>
    <w:link w:val="Heading3Char"/>
    <w:uiPriority w:val="9"/>
    <w:unhideWhenUsed/>
    <w:qFormat/>
    <w:rsid w:val="00E71EBD"/>
    <w:pPr>
      <w:keepNext/>
      <w:keepLines/>
      <w:spacing w:before="40" w:after="0"/>
      <w:outlineLvl w:val="2"/>
    </w:pPr>
    <w:rPr>
      <w:rFonts w:asciiTheme="majorHAnsi" w:eastAsiaTheme="majorEastAsia" w:hAnsiTheme="majorHAnsi" w:cstheme="majorBidi"/>
      <w:color w:val="1F3763" w:themeColor="accent1" w:themeShade="7F"/>
      <w:sz w:val="24"/>
      <w:szCs w:val="24"/>
    </w:rPr>
  </w:style>
  <w:style w:type="paragraph" w:styleId="Heading4">
    <w:name w:val="heading 4"/>
    <w:basedOn w:val="Normal"/>
    <w:next w:val="Normal"/>
    <w:link w:val="Heading4Char"/>
    <w:uiPriority w:val="9"/>
    <w:unhideWhenUsed/>
    <w:qFormat/>
    <w:rsid w:val="0085435C"/>
    <w:pPr>
      <w:keepNext/>
      <w:keepLines/>
      <w:spacing w:before="40" w:after="0"/>
      <w:outlineLvl w:val="3"/>
    </w:pPr>
    <w:rPr>
      <w:rFonts w:asciiTheme="majorHAnsi" w:eastAsiaTheme="majorEastAsia" w:hAnsiTheme="majorHAnsi" w:cstheme="majorBidi"/>
      <w:i/>
      <w:iCs/>
      <w:color w:val="2F5496"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link w:val="ListParagraphChar"/>
    <w:uiPriority w:val="34"/>
    <w:qFormat/>
    <w:rsid w:val="00544519"/>
    <w:pPr>
      <w:ind w:left="720"/>
      <w:contextualSpacing/>
    </w:pPr>
  </w:style>
  <w:style w:type="character" w:customStyle="1" w:styleId="ListParagraphChar">
    <w:name w:val="List Paragraph Char"/>
    <w:basedOn w:val="DefaultParagraphFont"/>
    <w:link w:val="ListParagraph"/>
    <w:uiPriority w:val="34"/>
    <w:rsid w:val="00B171B1"/>
  </w:style>
  <w:style w:type="paragraph" w:styleId="Header">
    <w:name w:val="header"/>
    <w:basedOn w:val="Normal"/>
    <w:link w:val="HeaderChar"/>
    <w:uiPriority w:val="99"/>
    <w:unhideWhenUsed/>
    <w:rsid w:val="00696088"/>
    <w:pPr>
      <w:tabs>
        <w:tab w:val="center" w:pos="4680"/>
        <w:tab w:val="right" w:pos="9360"/>
      </w:tabs>
      <w:spacing w:after="0" w:line="240" w:lineRule="auto"/>
    </w:pPr>
  </w:style>
  <w:style w:type="character" w:customStyle="1" w:styleId="HeaderChar">
    <w:name w:val="Header Char"/>
    <w:basedOn w:val="DefaultParagraphFont"/>
    <w:link w:val="Header"/>
    <w:uiPriority w:val="99"/>
    <w:rsid w:val="00696088"/>
  </w:style>
  <w:style w:type="paragraph" w:styleId="Footer">
    <w:name w:val="footer"/>
    <w:basedOn w:val="Normal"/>
    <w:link w:val="FooterChar"/>
    <w:uiPriority w:val="99"/>
    <w:unhideWhenUsed/>
    <w:qFormat/>
    <w:rsid w:val="00696088"/>
    <w:pPr>
      <w:tabs>
        <w:tab w:val="center" w:pos="4680"/>
        <w:tab w:val="right" w:pos="9360"/>
      </w:tabs>
      <w:spacing w:after="0" w:line="240" w:lineRule="auto"/>
    </w:pPr>
  </w:style>
  <w:style w:type="character" w:customStyle="1" w:styleId="FooterChar">
    <w:name w:val="Footer Char"/>
    <w:basedOn w:val="DefaultParagraphFont"/>
    <w:link w:val="Footer"/>
    <w:uiPriority w:val="99"/>
    <w:rsid w:val="00696088"/>
  </w:style>
  <w:style w:type="paragraph" w:customStyle="1" w:styleId="M15FormsHeading">
    <w:name w:val="M15 Forms Heading"/>
    <w:basedOn w:val="Normal"/>
    <w:qFormat/>
    <w:rsid w:val="003D671D"/>
    <w:pPr>
      <w:spacing w:after="0" w:line="240" w:lineRule="auto"/>
    </w:pPr>
    <w:rPr>
      <w:rFonts w:ascii="Gadugi" w:eastAsia="Times New Roman" w:hAnsi="Gadugi" w:cs="Calibri"/>
      <w:b/>
      <w:caps/>
      <w:sz w:val="28"/>
      <w:szCs w:val="20"/>
      <w:lang w:val="en-GB" w:eastAsia="ja-JP"/>
    </w:rPr>
  </w:style>
  <w:style w:type="character" w:styleId="CommentReference">
    <w:name w:val="annotation reference"/>
    <w:uiPriority w:val="99"/>
    <w:semiHidden/>
    <w:unhideWhenUsed/>
    <w:rsid w:val="00B342E5"/>
    <w:rPr>
      <w:sz w:val="16"/>
      <w:szCs w:val="16"/>
    </w:rPr>
  </w:style>
  <w:style w:type="paragraph" w:styleId="CommentText">
    <w:name w:val="annotation text"/>
    <w:basedOn w:val="Normal"/>
    <w:link w:val="CommentTextChar"/>
    <w:uiPriority w:val="99"/>
    <w:unhideWhenUsed/>
    <w:rsid w:val="00B342E5"/>
    <w:pPr>
      <w:spacing w:line="240" w:lineRule="auto"/>
    </w:pPr>
    <w:rPr>
      <w:sz w:val="20"/>
      <w:szCs w:val="20"/>
    </w:rPr>
  </w:style>
  <w:style w:type="character" w:customStyle="1" w:styleId="CommentTextChar">
    <w:name w:val="Comment Text Char"/>
    <w:link w:val="CommentText"/>
    <w:uiPriority w:val="99"/>
    <w:rsid w:val="00B342E5"/>
    <w:rPr>
      <w:sz w:val="20"/>
      <w:szCs w:val="20"/>
    </w:rPr>
  </w:style>
  <w:style w:type="paragraph" w:styleId="CommentSubject">
    <w:name w:val="annotation subject"/>
    <w:basedOn w:val="CommentText"/>
    <w:next w:val="CommentText"/>
    <w:link w:val="CommentSubjectChar"/>
    <w:uiPriority w:val="99"/>
    <w:semiHidden/>
    <w:unhideWhenUsed/>
    <w:rsid w:val="00B342E5"/>
    <w:rPr>
      <w:b/>
      <w:bCs/>
    </w:rPr>
  </w:style>
  <w:style w:type="character" w:customStyle="1" w:styleId="CommentSubjectChar">
    <w:name w:val="Comment Subject Char"/>
    <w:link w:val="CommentSubject"/>
    <w:uiPriority w:val="99"/>
    <w:semiHidden/>
    <w:rsid w:val="00B342E5"/>
    <w:rPr>
      <w:b/>
      <w:bCs/>
      <w:sz w:val="20"/>
      <w:szCs w:val="20"/>
    </w:rPr>
  </w:style>
  <w:style w:type="paragraph" w:styleId="BalloonText">
    <w:name w:val="Balloon Text"/>
    <w:basedOn w:val="Normal"/>
    <w:link w:val="BalloonTextChar"/>
    <w:uiPriority w:val="99"/>
    <w:semiHidden/>
    <w:unhideWhenUsed/>
    <w:rsid w:val="00B342E5"/>
    <w:pPr>
      <w:spacing w:after="0" w:line="240" w:lineRule="auto"/>
    </w:pPr>
    <w:rPr>
      <w:rFonts w:ascii="Segoe UI" w:hAnsi="Segoe UI" w:cs="Segoe UI"/>
      <w:sz w:val="18"/>
      <w:szCs w:val="18"/>
    </w:rPr>
  </w:style>
  <w:style w:type="character" w:customStyle="1" w:styleId="BalloonTextChar">
    <w:name w:val="Balloon Text Char"/>
    <w:link w:val="BalloonText"/>
    <w:uiPriority w:val="99"/>
    <w:semiHidden/>
    <w:rsid w:val="00B342E5"/>
    <w:rPr>
      <w:rFonts w:ascii="Segoe UI" w:hAnsi="Segoe UI" w:cs="Segoe UI"/>
      <w:sz w:val="18"/>
      <w:szCs w:val="18"/>
    </w:rPr>
  </w:style>
  <w:style w:type="character" w:customStyle="1" w:styleId="Heading2Char">
    <w:name w:val="Heading 2 Char"/>
    <w:link w:val="Heading2"/>
    <w:uiPriority w:val="9"/>
    <w:rsid w:val="003C53CE"/>
    <w:rPr>
      <w:rFonts w:ascii="Calibri Light" w:eastAsia="Times New Roman" w:hAnsi="Calibri Light" w:cs="Times New Roman"/>
      <w:color w:val="2F5496"/>
      <w:sz w:val="26"/>
      <w:szCs w:val="26"/>
    </w:rPr>
  </w:style>
  <w:style w:type="paragraph" w:customStyle="1" w:styleId="M12CoverPageLightTitle">
    <w:name w:val="M12 Cover Page Light Title"/>
    <w:basedOn w:val="Normal"/>
    <w:qFormat/>
    <w:rsid w:val="004A0F05"/>
    <w:pPr>
      <w:spacing w:after="0" w:line="240" w:lineRule="auto"/>
      <w:jc w:val="center"/>
    </w:pPr>
    <w:rPr>
      <w:rFonts w:ascii="Gadugi" w:eastAsia="Times New Roman" w:hAnsi="Gadugi" w:cs="Calibri"/>
      <w:b/>
      <w:color w:val="5C92E6"/>
      <w:sz w:val="64"/>
      <w:szCs w:val="20"/>
      <w:lang w:val="en-GB" w:eastAsia="ja-JP"/>
    </w:rPr>
  </w:style>
  <w:style w:type="character" w:customStyle="1" w:styleId="Heading1Char">
    <w:name w:val="Heading 1 Char"/>
    <w:link w:val="Heading1"/>
    <w:uiPriority w:val="9"/>
    <w:rsid w:val="009C71DC"/>
    <w:rPr>
      <w:rFonts w:ascii="Calibri Light" w:eastAsia="Times New Roman" w:hAnsi="Calibri Light" w:cs="Times New Roman"/>
      <w:color w:val="2F5496"/>
      <w:sz w:val="32"/>
      <w:szCs w:val="32"/>
    </w:rPr>
  </w:style>
  <w:style w:type="paragraph" w:styleId="TOCHeading">
    <w:name w:val="TOC Heading"/>
    <w:basedOn w:val="Heading1"/>
    <w:next w:val="Normal"/>
    <w:uiPriority w:val="39"/>
    <w:unhideWhenUsed/>
    <w:qFormat/>
    <w:rsid w:val="009C71DC"/>
    <w:pPr>
      <w:outlineLvl w:val="9"/>
    </w:pPr>
  </w:style>
  <w:style w:type="paragraph" w:styleId="TOC2">
    <w:name w:val="toc 2"/>
    <w:basedOn w:val="Normal"/>
    <w:next w:val="Normal"/>
    <w:autoRedefine/>
    <w:uiPriority w:val="39"/>
    <w:unhideWhenUsed/>
    <w:rsid w:val="009C71DC"/>
    <w:pPr>
      <w:spacing w:after="100"/>
      <w:ind w:left="220"/>
    </w:pPr>
  </w:style>
  <w:style w:type="character" w:styleId="Hyperlink">
    <w:name w:val="Hyperlink"/>
    <w:uiPriority w:val="99"/>
    <w:unhideWhenUsed/>
    <w:rsid w:val="009C71DC"/>
    <w:rPr>
      <w:color w:val="0563C1"/>
      <w:u w:val="single"/>
    </w:rPr>
  </w:style>
  <w:style w:type="paragraph" w:customStyle="1" w:styleId="SectionBullet">
    <w:name w:val="Section Bullet"/>
    <w:basedOn w:val="BodyText"/>
    <w:uiPriority w:val="30"/>
    <w:rsid w:val="00AA2AA7"/>
    <w:pPr>
      <w:numPr>
        <w:ilvl w:val="4"/>
        <w:numId w:val="1"/>
      </w:numPr>
      <w:tabs>
        <w:tab w:val="num" w:pos="360"/>
      </w:tabs>
      <w:spacing w:after="0" w:line="320" w:lineRule="atLeast"/>
      <w:ind w:left="3600" w:hanging="360"/>
    </w:pPr>
    <w:rPr>
      <w:color w:val="44546A"/>
      <w:sz w:val="24"/>
      <w:szCs w:val="20"/>
      <w:lang w:val="en-GB"/>
    </w:rPr>
  </w:style>
  <w:style w:type="paragraph" w:customStyle="1" w:styleId="Bullets1">
    <w:name w:val="Bullets 1"/>
    <w:basedOn w:val="BodyText"/>
    <w:link w:val="Bullets1Char"/>
    <w:qFormat/>
    <w:rsid w:val="00AA2AA7"/>
    <w:pPr>
      <w:numPr>
        <w:numId w:val="1"/>
      </w:numPr>
      <w:spacing w:before="40" w:after="40" w:line="240" w:lineRule="auto"/>
    </w:pPr>
    <w:rPr>
      <w:color w:val="44546A"/>
      <w:sz w:val="20"/>
      <w:szCs w:val="20"/>
    </w:rPr>
  </w:style>
  <w:style w:type="character" w:customStyle="1" w:styleId="Bullets1Char">
    <w:name w:val="Bullets 1 Char"/>
    <w:link w:val="Bullets1"/>
    <w:rsid w:val="00AA2AA7"/>
    <w:rPr>
      <w:color w:val="44546A"/>
      <w:lang w:val="en-US" w:eastAsia="en-US" w:bidi="my-MM"/>
    </w:rPr>
  </w:style>
  <w:style w:type="paragraph" w:customStyle="1" w:styleId="Bullets2">
    <w:name w:val="Bullets 2"/>
    <w:basedOn w:val="Bullets1"/>
    <w:qFormat/>
    <w:rsid w:val="00AA2AA7"/>
    <w:pPr>
      <w:numPr>
        <w:ilvl w:val="1"/>
      </w:numPr>
      <w:tabs>
        <w:tab w:val="num" w:pos="360"/>
      </w:tabs>
      <w:ind w:left="1440" w:hanging="360"/>
    </w:pPr>
  </w:style>
  <w:style w:type="paragraph" w:customStyle="1" w:styleId="Bullets3">
    <w:name w:val="Bullets 3"/>
    <w:basedOn w:val="Bullets1"/>
    <w:qFormat/>
    <w:rsid w:val="00AA2AA7"/>
    <w:pPr>
      <w:numPr>
        <w:ilvl w:val="2"/>
      </w:numPr>
      <w:tabs>
        <w:tab w:val="num" w:pos="360"/>
      </w:tabs>
      <w:ind w:left="2160" w:hanging="360"/>
    </w:pPr>
  </w:style>
  <w:style w:type="paragraph" w:customStyle="1" w:styleId="TableBullets1">
    <w:name w:val="Table Bullets 1"/>
    <w:basedOn w:val="Normal"/>
    <w:uiPriority w:val="15"/>
    <w:qFormat/>
    <w:rsid w:val="00AA2AA7"/>
    <w:pPr>
      <w:numPr>
        <w:ilvl w:val="5"/>
        <w:numId w:val="1"/>
      </w:numPr>
      <w:spacing w:before="90" w:after="90" w:line="240" w:lineRule="auto"/>
      <w:ind w:right="113"/>
    </w:pPr>
    <w:rPr>
      <w:color w:val="44546A"/>
      <w:sz w:val="20"/>
      <w:szCs w:val="20"/>
      <w:lang w:val="en-GB"/>
    </w:rPr>
  </w:style>
  <w:style w:type="paragraph" w:customStyle="1" w:styleId="TableBullets2">
    <w:name w:val="Table Bullets 2"/>
    <w:basedOn w:val="Normal"/>
    <w:uiPriority w:val="15"/>
    <w:qFormat/>
    <w:rsid w:val="00AA2AA7"/>
    <w:pPr>
      <w:numPr>
        <w:ilvl w:val="6"/>
        <w:numId w:val="1"/>
      </w:numPr>
      <w:spacing w:before="90" w:after="90" w:line="240" w:lineRule="auto"/>
      <w:ind w:right="113"/>
    </w:pPr>
    <w:rPr>
      <w:color w:val="44546A"/>
      <w:sz w:val="20"/>
      <w:szCs w:val="20"/>
      <w:lang w:val="en-GB"/>
    </w:rPr>
  </w:style>
  <w:style w:type="table" w:styleId="TableGrid">
    <w:name w:val="Table Grid"/>
    <w:basedOn w:val="TableNormal"/>
    <w:uiPriority w:val="39"/>
    <w:rsid w:val="00AA2AA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AA2AA7"/>
    <w:pPr>
      <w:spacing w:after="0" w:line="240" w:lineRule="auto"/>
    </w:pPr>
    <w:rPr>
      <w:sz w:val="20"/>
      <w:szCs w:val="20"/>
    </w:rPr>
  </w:style>
  <w:style w:type="character" w:customStyle="1" w:styleId="FootnoteTextChar">
    <w:name w:val="Footnote Text Char"/>
    <w:link w:val="FootnoteText"/>
    <w:uiPriority w:val="99"/>
    <w:rsid w:val="00AA2AA7"/>
    <w:rPr>
      <w:sz w:val="20"/>
      <w:szCs w:val="20"/>
    </w:rPr>
  </w:style>
  <w:style w:type="character" w:styleId="FootnoteReference">
    <w:name w:val="footnote reference"/>
    <w:uiPriority w:val="99"/>
    <w:unhideWhenUsed/>
    <w:rsid w:val="00AA2AA7"/>
    <w:rPr>
      <w:vertAlign w:val="superscript"/>
    </w:rPr>
  </w:style>
  <w:style w:type="paragraph" w:styleId="BodyText">
    <w:name w:val="Body Text"/>
    <w:basedOn w:val="Normal"/>
    <w:link w:val="BodyTextChar"/>
    <w:uiPriority w:val="99"/>
    <w:semiHidden/>
    <w:unhideWhenUsed/>
    <w:rsid w:val="00AA2AA7"/>
    <w:pPr>
      <w:spacing w:after="120"/>
    </w:pPr>
  </w:style>
  <w:style w:type="character" w:customStyle="1" w:styleId="BodyTextChar">
    <w:name w:val="Body Text Char"/>
    <w:basedOn w:val="DefaultParagraphFont"/>
    <w:link w:val="BodyText"/>
    <w:uiPriority w:val="99"/>
    <w:semiHidden/>
    <w:rsid w:val="00AA2AA7"/>
  </w:style>
  <w:style w:type="paragraph" w:customStyle="1" w:styleId="xmsolistparagraph">
    <w:name w:val="x_msolistparagraph"/>
    <w:basedOn w:val="Normal"/>
    <w:rsid w:val="00A84C90"/>
    <w:pPr>
      <w:spacing w:after="0" w:line="240" w:lineRule="auto"/>
      <w:ind w:left="720"/>
    </w:pPr>
    <w:rPr>
      <w:rFonts w:cs="Calibri"/>
      <w:lang w:val="en-GB" w:eastAsia="en-GB" w:bidi="ar-SA"/>
    </w:rPr>
  </w:style>
  <w:style w:type="paragraph" w:customStyle="1" w:styleId="yiv2621167693msolistparagraph">
    <w:name w:val="yiv2621167693msolistparagraph"/>
    <w:basedOn w:val="Normal"/>
    <w:rsid w:val="00B130C7"/>
    <w:pPr>
      <w:spacing w:before="100" w:beforeAutospacing="1" w:after="100" w:afterAutospacing="1" w:line="240" w:lineRule="auto"/>
    </w:pPr>
    <w:rPr>
      <w:rFonts w:cs="Calibri"/>
      <w:lang w:val="en-GB" w:eastAsia="en-GB" w:bidi="ar-SA"/>
    </w:rPr>
  </w:style>
  <w:style w:type="paragraph" w:styleId="Title">
    <w:name w:val="Title"/>
    <w:basedOn w:val="Normal"/>
    <w:next w:val="Normal"/>
    <w:link w:val="TitleChar"/>
    <w:qFormat/>
    <w:rsid w:val="00D92E7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rsid w:val="00D92E7C"/>
    <w:rPr>
      <w:rFonts w:asciiTheme="majorHAnsi" w:eastAsiaTheme="majorEastAsia" w:hAnsiTheme="majorHAnsi" w:cstheme="majorBidi"/>
      <w:spacing w:val="-10"/>
      <w:kern w:val="28"/>
      <w:sz w:val="56"/>
      <w:szCs w:val="56"/>
      <w:lang w:val="en-US" w:eastAsia="en-US" w:bidi="my-MM"/>
    </w:rPr>
  </w:style>
  <w:style w:type="character" w:styleId="Emphasis">
    <w:name w:val="Emphasis"/>
    <w:basedOn w:val="DefaultParagraphFont"/>
    <w:uiPriority w:val="20"/>
    <w:qFormat/>
    <w:rsid w:val="00E71EBD"/>
    <w:rPr>
      <w:i/>
      <w:iCs/>
    </w:rPr>
  </w:style>
  <w:style w:type="paragraph" w:styleId="NormalWeb">
    <w:name w:val="Normal (Web)"/>
    <w:basedOn w:val="Normal"/>
    <w:uiPriority w:val="99"/>
    <w:unhideWhenUsed/>
    <w:rsid w:val="00E71EBD"/>
    <w:pPr>
      <w:spacing w:before="100" w:beforeAutospacing="1" w:after="100" w:afterAutospacing="1" w:line="240" w:lineRule="auto"/>
    </w:pPr>
    <w:rPr>
      <w:rFonts w:ascii="Times New Roman" w:eastAsia="Times New Roman" w:hAnsi="Times New Roman"/>
      <w:sz w:val="24"/>
      <w:szCs w:val="24"/>
      <w:lang w:val="en-GB" w:eastAsia="en-GB" w:bidi="ar-SA"/>
    </w:rPr>
  </w:style>
  <w:style w:type="character" w:customStyle="1" w:styleId="Heading3Char">
    <w:name w:val="Heading 3 Char"/>
    <w:basedOn w:val="DefaultParagraphFont"/>
    <w:link w:val="Heading3"/>
    <w:uiPriority w:val="9"/>
    <w:rsid w:val="00E71EBD"/>
    <w:rPr>
      <w:rFonts w:asciiTheme="majorHAnsi" w:eastAsiaTheme="majorEastAsia" w:hAnsiTheme="majorHAnsi" w:cstheme="majorBidi"/>
      <w:color w:val="1F3763" w:themeColor="accent1" w:themeShade="7F"/>
      <w:sz w:val="24"/>
      <w:szCs w:val="24"/>
      <w:lang w:val="en-US" w:eastAsia="en-US" w:bidi="my-MM"/>
    </w:rPr>
  </w:style>
  <w:style w:type="character" w:styleId="SubtleEmphasis">
    <w:name w:val="Subtle Emphasis"/>
    <w:basedOn w:val="DefaultParagraphFont"/>
    <w:uiPriority w:val="19"/>
    <w:qFormat/>
    <w:rsid w:val="000B485D"/>
    <w:rPr>
      <w:i/>
      <w:iCs/>
      <w:color w:val="404040" w:themeColor="text1" w:themeTint="BF"/>
    </w:rPr>
  </w:style>
  <w:style w:type="character" w:customStyle="1" w:styleId="UnresolvedMention1">
    <w:name w:val="Unresolved Mention1"/>
    <w:basedOn w:val="DefaultParagraphFont"/>
    <w:uiPriority w:val="99"/>
    <w:unhideWhenUsed/>
    <w:rsid w:val="00A32A7D"/>
    <w:rPr>
      <w:color w:val="605E5C"/>
      <w:shd w:val="clear" w:color="auto" w:fill="E1DFDD"/>
    </w:rPr>
  </w:style>
  <w:style w:type="character" w:styleId="FollowedHyperlink">
    <w:name w:val="FollowedHyperlink"/>
    <w:basedOn w:val="DefaultParagraphFont"/>
    <w:uiPriority w:val="99"/>
    <w:semiHidden/>
    <w:unhideWhenUsed/>
    <w:rsid w:val="00DA2439"/>
    <w:rPr>
      <w:color w:val="954F72" w:themeColor="followedHyperlink"/>
      <w:u w:val="single"/>
    </w:rPr>
  </w:style>
  <w:style w:type="character" w:customStyle="1" w:styleId="Heading4Char">
    <w:name w:val="Heading 4 Char"/>
    <w:basedOn w:val="DefaultParagraphFont"/>
    <w:link w:val="Heading4"/>
    <w:uiPriority w:val="9"/>
    <w:rsid w:val="0085435C"/>
    <w:rPr>
      <w:rFonts w:asciiTheme="majorHAnsi" w:eastAsiaTheme="majorEastAsia" w:hAnsiTheme="majorHAnsi" w:cstheme="majorBidi"/>
      <w:i/>
      <w:iCs/>
      <w:color w:val="2F5496" w:themeColor="accent1" w:themeShade="BF"/>
      <w:sz w:val="22"/>
      <w:szCs w:val="22"/>
      <w:lang w:val="en-US" w:eastAsia="en-US" w:bidi="my-MM"/>
    </w:rPr>
  </w:style>
  <w:style w:type="paragraph" w:customStyle="1" w:styleId="paragraph">
    <w:name w:val="paragraph"/>
    <w:basedOn w:val="Normal"/>
    <w:rsid w:val="00E546BF"/>
    <w:pPr>
      <w:spacing w:after="0" w:line="240" w:lineRule="auto"/>
    </w:pPr>
    <w:rPr>
      <w:rFonts w:ascii="Times New Roman" w:eastAsia="Times New Roman" w:hAnsi="Times New Roman"/>
      <w:sz w:val="24"/>
      <w:szCs w:val="24"/>
      <w:lang w:val="en-GB" w:eastAsia="en-GB" w:bidi="ar-SA"/>
    </w:rPr>
  </w:style>
  <w:style w:type="character" w:customStyle="1" w:styleId="normaltextrun1">
    <w:name w:val="normaltextrun1"/>
    <w:basedOn w:val="DefaultParagraphFont"/>
    <w:rsid w:val="00E546BF"/>
  </w:style>
  <w:style w:type="character" w:customStyle="1" w:styleId="eop">
    <w:name w:val="eop"/>
    <w:basedOn w:val="DefaultParagraphFont"/>
    <w:rsid w:val="00E546BF"/>
  </w:style>
  <w:style w:type="paragraph" w:styleId="Revision">
    <w:name w:val="Revision"/>
    <w:hidden/>
    <w:uiPriority w:val="99"/>
    <w:semiHidden/>
    <w:rsid w:val="00503B83"/>
    <w:rPr>
      <w:sz w:val="22"/>
      <w:szCs w:val="22"/>
      <w:lang w:val="en-US" w:eastAsia="en-US" w:bidi="my-MM"/>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18230631">
      <w:bodyDiv w:val="1"/>
      <w:marLeft w:val="0"/>
      <w:marRight w:val="0"/>
      <w:marTop w:val="0"/>
      <w:marBottom w:val="0"/>
      <w:divBdr>
        <w:top w:val="none" w:sz="0" w:space="0" w:color="auto"/>
        <w:left w:val="none" w:sz="0" w:space="0" w:color="auto"/>
        <w:bottom w:val="none" w:sz="0" w:space="0" w:color="auto"/>
        <w:right w:val="none" w:sz="0" w:space="0" w:color="auto"/>
      </w:divBdr>
    </w:div>
    <w:div w:id="123622492">
      <w:bodyDiv w:val="1"/>
      <w:marLeft w:val="0"/>
      <w:marRight w:val="0"/>
      <w:marTop w:val="0"/>
      <w:marBottom w:val="0"/>
      <w:divBdr>
        <w:top w:val="none" w:sz="0" w:space="0" w:color="auto"/>
        <w:left w:val="none" w:sz="0" w:space="0" w:color="auto"/>
        <w:bottom w:val="none" w:sz="0" w:space="0" w:color="auto"/>
        <w:right w:val="none" w:sz="0" w:space="0" w:color="auto"/>
      </w:divBdr>
    </w:div>
    <w:div w:id="130563949">
      <w:bodyDiv w:val="1"/>
      <w:marLeft w:val="0"/>
      <w:marRight w:val="0"/>
      <w:marTop w:val="0"/>
      <w:marBottom w:val="0"/>
      <w:divBdr>
        <w:top w:val="none" w:sz="0" w:space="0" w:color="auto"/>
        <w:left w:val="none" w:sz="0" w:space="0" w:color="auto"/>
        <w:bottom w:val="none" w:sz="0" w:space="0" w:color="auto"/>
        <w:right w:val="none" w:sz="0" w:space="0" w:color="auto"/>
      </w:divBdr>
    </w:div>
    <w:div w:id="147015494">
      <w:bodyDiv w:val="1"/>
      <w:marLeft w:val="0"/>
      <w:marRight w:val="0"/>
      <w:marTop w:val="0"/>
      <w:marBottom w:val="0"/>
      <w:divBdr>
        <w:top w:val="none" w:sz="0" w:space="0" w:color="auto"/>
        <w:left w:val="none" w:sz="0" w:space="0" w:color="auto"/>
        <w:bottom w:val="none" w:sz="0" w:space="0" w:color="auto"/>
        <w:right w:val="none" w:sz="0" w:space="0" w:color="auto"/>
      </w:divBdr>
    </w:div>
    <w:div w:id="183371646">
      <w:bodyDiv w:val="1"/>
      <w:marLeft w:val="0"/>
      <w:marRight w:val="0"/>
      <w:marTop w:val="0"/>
      <w:marBottom w:val="0"/>
      <w:divBdr>
        <w:top w:val="none" w:sz="0" w:space="0" w:color="auto"/>
        <w:left w:val="none" w:sz="0" w:space="0" w:color="auto"/>
        <w:bottom w:val="none" w:sz="0" w:space="0" w:color="auto"/>
        <w:right w:val="none" w:sz="0" w:space="0" w:color="auto"/>
      </w:divBdr>
      <w:divsChild>
        <w:div w:id="198860361">
          <w:marLeft w:val="274"/>
          <w:marRight w:val="0"/>
          <w:marTop w:val="0"/>
          <w:marBottom w:val="0"/>
          <w:divBdr>
            <w:top w:val="none" w:sz="0" w:space="0" w:color="auto"/>
            <w:left w:val="none" w:sz="0" w:space="0" w:color="auto"/>
            <w:bottom w:val="none" w:sz="0" w:space="0" w:color="auto"/>
            <w:right w:val="none" w:sz="0" w:space="0" w:color="auto"/>
          </w:divBdr>
        </w:div>
        <w:div w:id="435561959">
          <w:marLeft w:val="994"/>
          <w:marRight w:val="0"/>
          <w:marTop w:val="0"/>
          <w:marBottom w:val="0"/>
          <w:divBdr>
            <w:top w:val="none" w:sz="0" w:space="0" w:color="auto"/>
            <w:left w:val="none" w:sz="0" w:space="0" w:color="auto"/>
            <w:bottom w:val="none" w:sz="0" w:space="0" w:color="auto"/>
            <w:right w:val="none" w:sz="0" w:space="0" w:color="auto"/>
          </w:divBdr>
        </w:div>
        <w:div w:id="1695576867">
          <w:marLeft w:val="274"/>
          <w:marRight w:val="0"/>
          <w:marTop w:val="0"/>
          <w:marBottom w:val="0"/>
          <w:divBdr>
            <w:top w:val="none" w:sz="0" w:space="0" w:color="auto"/>
            <w:left w:val="none" w:sz="0" w:space="0" w:color="auto"/>
            <w:bottom w:val="none" w:sz="0" w:space="0" w:color="auto"/>
            <w:right w:val="none" w:sz="0" w:space="0" w:color="auto"/>
          </w:divBdr>
        </w:div>
        <w:div w:id="2086535171">
          <w:marLeft w:val="274"/>
          <w:marRight w:val="0"/>
          <w:marTop w:val="0"/>
          <w:marBottom w:val="0"/>
          <w:divBdr>
            <w:top w:val="none" w:sz="0" w:space="0" w:color="auto"/>
            <w:left w:val="none" w:sz="0" w:space="0" w:color="auto"/>
            <w:bottom w:val="none" w:sz="0" w:space="0" w:color="auto"/>
            <w:right w:val="none" w:sz="0" w:space="0" w:color="auto"/>
          </w:divBdr>
        </w:div>
        <w:div w:id="2104641538">
          <w:marLeft w:val="274"/>
          <w:marRight w:val="0"/>
          <w:marTop w:val="0"/>
          <w:marBottom w:val="0"/>
          <w:divBdr>
            <w:top w:val="none" w:sz="0" w:space="0" w:color="auto"/>
            <w:left w:val="none" w:sz="0" w:space="0" w:color="auto"/>
            <w:bottom w:val="none" w:sz="0" w:space="0" w:color="auto"/>
            <w:right w:val="none" w:sz="0" w:space="0" w:color="auto"/>
          </w:divBdr>
        </w:div>
      </w:divsChild>
    </w:div>
    <w:div w:id="292254523">
      <w:bodyDiv w:val="1"/>
      <w:marLeft w:val="0"/>
      <w:marRight w:val="0"/>
      <w:marTop w:val="0"/>
      <w:marBottom w:val="0"/>
      <w:divBdr>
        <w:top w:val="none" w:sz="0" w:space="0" w:color="auto"/>
        <w:left w:val="none" w:sz="0" w:space="0" w:color="auto"/>
        <w:bottom w:val="none" w:sz="0" w:space="0" w:color="auto"/>
        <w:right w:val="none" w:sz="0" w:space="0" w:color="auto"/>
      </w:divBdr>
    </w:div>
    <w:div w:id="346300150">
      <w:bodyDiv w:val="1"/>
      <w:marLeft w:val="0"/>
      <w:marRight w:val="0"/>
      <w:marTop w:val="0"/>
      <w:marBottom w:val="0"/>
      <w:divBdr>
        <w:top w:val="none" w:sz="0" w:space="0" w:color="auto"/>
        <w:left w:val="none" w:sz="0" w:space="0" w:color="auto"/>
        <w:bottom w:val="none" w:sz="0" w:space="0" w:color="auto"/>
        <w:right w:val="none" w:sz="0" w:space="0" w:color="auto"/>
      </w:divBdr>
    </w:div>
    <w:div w:id="419522521">
      <w:bodyDiv w:val="1"/>
      <w:marLeft w:val="0"/>
      <w:marRight w:val="0"/>
      <w:marTop w:val="0"/>
      <w:marBottom w:val="0"/>
      <w:divBdr>
        <w:top w:val="none" w:sz="0" w:space="0" w:color="auto"/>
        <w:left w:val="none" w:sz="0" w:space="0" w:color="auto"/>
        <w:bottom w:val="none" w:sz="0" w:space="0" w:color="auto"/>
        <w:right w:val="none" w:sz="0" w:space="0" w:color="auto"/>
      </w:divBdr>
    </w:div>
    <w:div w:id="641232203">
      <w:bodyDiv w:val="1"/>
      <w:marLeft w:val="0"/>
      <w:marRight w:val="0"/>
      <w:marTop w:val="0"/>
      <w:marBottom w:val="0"/>
      <w:divBdr>
        <w:top w:val="none" w:sz="0" w:space="0" w:color="auto"/>
        <w:left w:val="none" w:sz="0" w:space="0" w:color="auto"/>
        <w:bottom w:val="none" w:sz="0" w:space="0" w:color="auto"/>
        <w:right w:val="none" w:sz="0" w:space="0" w:color="auto"/>
      </w:divBdr>
      <w:divsChild>
        <w:div w:id="51462022">
          <w:marLeft w:val="274"/>
          <w:marRight w:val="0"/>
          <w:marTop w:val="0"/>
          <w:marBottom w:val="0"/>
          <w:divBdr>
            <w:top w:val="none" w:sz="0" w:space="0" w:color="auto"/>
            <w:left w:val="none" w:sz="0" w:space="0" w:color="auto"/>
            <w:bottom w:val="none" w:sz="0" w:space="0" w:color="auto"/>
            <w:right w:val="none" w:sz="0" w:space="0" w:color="auto"/>
          </w:divBdr>
        </w:div>
        <w:div w:id="278680890">
          <w:marLeft w:val="274"/>
          <w:marRight w:val="0"/>
          <w:marTop w:val="0"/>
          <w:marBottom w:val="0"/>
          <w:divBdr>
            <w:top w:val="none" w:sz="0" w:space="0" w:color="auto"/>
            <w:left w:val="none" w:sz="0" w:space="0" w:color="auto"/>
            <w:bottom w:val="none" w:sz="0" w:space="0" w:color="auto"/>
            <w:right w:val="none" w:sz="0" w:space="0" w:color="auto"/>
          </w:divBdr>
        </w:div>
        <w:div w:id="286666848">
          <w:marLeft w:val="994"/>
          <w:marRight w:val="0"/>
          <w:marTop w:val="0"/>
          <w:marBottom w:val="0"/>
          <w:divBdr>
            <w:top w:val="none" w:sz="0" w:space="0" w:color="auto"/>
            <w:left w:val="none" w:sz="0" w:space="0" w:color="auto"/>
            <w:bottom w:val="none" w:sz="0" w:space="0" w:color="auto"/>
            <w:right w:val="none" w:sz="0" w:space="0" w:color="auto"/>
          </w:divBdr>
        </w:div>
        <w:div w:id="549077788">
          <w:marLeft w:val="994"/>
          <w:marRight w:val="0"/>
          <w:marTop w:val="0"/>
          <w:marBottom w:val="0"/>
          <w:divBdr>
            <w:top w:val="none" w:sz="0" w:space="0" w:color="auto"/>
            <w:left w:val="none" w:sz="0" w:space="0" w:color="auto"/>
            <w:bottom w:val="none" w:sz="0" w:space="0" w:color="auto"/>
            <w:right w:val="none" w:sz="0" w:space="0" w:color="auto"/>
          </w:divBdr>
        </w:div>
        <w:div w:id="836112527">
          <w:marLeft w:val="274"/>
          <w:marRight w:val="0"/>
          <w:marTop w:val="0"/>
          <w:marBottom w:val="0"/>
          <w:divBdr>
            <w:top w:val="none" w:sz="0" w:space="0" w:color="auto"/>
            <w:left w:val="none" w:sz="0" w:space="0" w:color="auto"/>
            <w:bottom w:val="none" w:sz="0" w:space="0" w:color="auto"/>
            <w:right w:val="none" w:sz="0" w:space="0" w:color="auto"/>
          </w:divBdr>
        </w:div>
        <w:div w:id="1549873057">
          <w:marLeft w:val="274"/>
          <w:marRight w:val="0"/>
          <w:marTop w:val="0"/>
          <w:marBottom w:val="0"/>
          <w:divBdr>
            <w:top w:val="none" w:sz="0" w:space="0" w:color="auto"/>
            <w:left w:val="none" w:sz="0" w:space="0" w:color="auto"/>
            <w:bottom w:val="none" w:sz="0" w:space="0" w:color="auto"/>
            <w:right w:val="none" w:sz="0" w:space="0" w:color="auto"/>
          </w:divBdr>
        </w:div>
      </w:divsChild>
    </w:div>
    <w:div w:id="690758849">
      <w:bodyDiv w:val="1"/>
      <w:marLeft w:val="0"/>
      <w:marRight w:val="0"/>
      <w:marTop w:val="0"/>
      <w:marBottom w:val="0"/>
      <w:divBdr>
        <w:top w:val="none" w:sz="0" w:space="0" w:color="auto"/>
        <w:left w:val="none" w:sz="0" w:space="0" w:color="auto"/>
        <w:bottom w:val="none" w:sz="0" w:space="0" w:color="auto"/>
        <w:right w:val="none" w:sz="0" w:space="0" w:color="auto"/>
      </w:divBdr>
    </w:div>
    <w:div w:id="693309229">
      <w:bodyDiv w:val="1"/>
      <w:marLeft w:val="0"/>
      <w:marRight w:val="0"/>
      <w:marTop w:val="0"/>
      <w:marBottom w:val="0"/>
      <w:divBdr>
        <w:top w:val="none" w:sz="0" w:space="0" w:color="auto"/>
        <w:left w:val="none" w:sz="0" w:space="0" w:color="auto"/>
        <w:bottom w:val="none" w:sz="0" w:space="0" w:color="auto"/>
        <w:right w:val="none" w:sz="0" w:space="0" w:color="auto"/>
      </w:divBdr>
    </w:div>
    <w:div w:id="699428740">
      <w:bodyDiv w:val="1"/>
      <w:marLeft w:val="0"/>
      <w:marRight w:val="0"/>
      <w:marTop w:val="0"/>
      <w:marBottom w:val="0"/>
      <w:divBdr>
        <w:top w:val="none" w:sz="0" w:space="0" w:color="auto"/>
        <w:left w:val="none" w:sz="0" w:space="0" w:color="auto"/>
        <w:bottom w:val="none" w:sz="0" w:space="0" w:color="auto"/>
        <w:right w:val="none" w:sz="0" w:space="0" w:color="auto"/>
      </w:divBdr>
    </w:div>
    <w:div w:id="702948156">
      <w:bodyDiv w:val="1"/>
      <w:marLeft w:val="0"/>
      <w:marRight w:val="0"/>
      <w:marTop w:val="0"/>
      <w:marBottom w:val="0"/>
      <w:divBdr>
        <w:top w:val="none" w:sz="0" w:space="0" w:color="auto"/>
        <w:left w:val="none" w:sz="0" w:space="0" w:color="auto"/>
        <w:bottom w:val="none" w:sz="0" w:space="0" w:color="auto"/>
        <w:right w:val="none" w:sz="0" w:space="0" w:color="auto"/>
      </w:divBdr>
    </w:div>
    <w:div w:id="722677349">
      <w:bodyDiv w:val="1"/>
      <w:marLeft w:val="0"/>
      <w:marRight w:val="0"/>
      <w:marTop w:val="0"/>
      <w:marBottom w:val="0"/>
      <w:divBdr>
        <w:top w:val="none" w:sz="0" w:space="0" w:color="auto"/>
        <w:left w:val="none" w:sz="0" w:space="0" w:color="auto"/>
        <w:bottom w:val="none" w:sz="0" w:space="0" w:color="auto"/>
        <w:right w:val="none" w:sz="0" w:space="0" w:color="auto"/>
      </w:divBdr>
    </w:div>
    <w:div w:id="751776166">
      <w:bodyDiv w:val="1"/>
      <w:marLeft w:val="0"/>
      <w:marRight w:val="0"/>
      <w:marTop w:val="0"/>
      <w:marBottom w:val="0"/>
      <w:divBdr>
        <w:top w:val="none" w:sz="0" w:space="0" w:color="auto"/>
        <w:left w:val="none" w:sz="0" w:space="0" w:color="auto"/>
        <w:bottom w:val="none" w:sz="0" w:space="0" w:color="auto"/>
        <w:right w:val="none" w:sz="0" w:space="0" w:color="auto"/>
      </w:divBdr>
    </w:div>
    <w:div w:id="849414816">
      <w:bodyDiv w:val="1"/>
      <w:marLeft w:val="0"/>
      <w:marRight w:val="0"/>
      <w:marTop w:val="0"/>
      <w:marBottom w:val="0"/>
      <w:divBdr>
        <w:top w:val="none" w:sz="0" w:space="0" w:color="auto"/>
        <w:left w:val="none" w:sz="0" w:space="0" w:color="auto"/>
        <w:bottom w:val="none" w:sz="0" w:space="0" w:color="auto"/>
        <w:right w:val="none" w:sz="0" w:space="0" w:color="auto"/>
      </w:divBdr>
    </w:div>
    <w:div w:id="873424544">
      <w:bodyDiv w:val="1"/>
      <w:marLeft w:val="0"/>
      <w:marRight w:val="0"/>
      <w:marTop w:val="0"/>
      <w:marBottom w:val="0"/>
      <w:divBdr>
        <w:top w:val="none" w:sz="0" w:space="0" w:color="auto"/>
        <w:left w:val="none" w:sz="0" w:space="0" w:color="auto"/>
        <w:bottom w:val="none" w:sz="0" w:space="0" w:color="auto"/>
        <w:right w:val="none" w:sz="0" w:space="0" w:color="auto"/>
      </w:divBdr>
      <w:divsChild>
        <w:div w:id="395475600">
          <w:marLeft w:val="274"/>
          <w:marRight w:val="0"/>
          <w:marTop w:val="0"/>
          <w:marBottom w:val="0"/>
          <w:divBdr>
            <w:top w:val="none" w:sz="0" w:space="0" w:color="auto"/>
            <w:left w:val="none" w:sz="0" w:space="0" w:color="auto"/>
            <w:bottom w:val="none" w:sz="0" w:space="0" w:color="auto"/>
            <w:right w:val="none" w:sz="0" w:space="0" w:color="auto"/>
          </w:divBdr>
        </w:div>
        <w:div w:id="445319981">
          <w:marLeft w:val="274"/>
          <w:marRight w:val="0"/>
          <w:marTop w:val="0"/>
          <w:marBottom w:val="0"/>
          <w:divBdr>
            <w:top w:val="none" w:sz="0" w:space="0" w:color="auto"/>
            <w:left w:val="none" w:sz="0" w:space="0" w:color="auto"/>
            <w:bottom w:val="none" w:sz="0" w:space="0" w:color="auto"/>
            <w:right w:val="none" w:sz="0" w:space="0" w:color="auto"/>
          </w:divBdr>
        </w:div>
        <w:div w:id="988553201">
          <w:marLeft w:val="274"/>
          <w:marRight w:val="0"/>
          <w:marTop w:val="0"/>
          <w:marBottom w:val="0"/>
          <w:divBdr>
            <w:top w:val="none" w:sz="0" w:space="0" w:color="auto"/>
            <w:left w:val="none" w:sz="0" w:space="0" w:color="auto"/>
            <w:bottom w:val="none" w:sz="0" w:space="0" w:color="auto"/>
            <w:right w:val="none" w:sz="0" w:space="0" w:color="auto"/>
          </w:divBdr>
        </w:div>
        <w:div w:id="1835872598">
          <w:marLeft w:val="994"/>
          <w:marRight w:val="0"/>
          <w:marTop w:val="0"/>
          <w:marBottom w:val="0"/>
          <w:divBdr>
            <w:top w:val="none" w:sz="0" w:space="0" w:color="auto"/>
            <w:left w:val="none" w:sz="0" w:space="0" w:color="auto"/>
            <w:bottom w:val="none" w:sz="0" w:space="0" w:color="auto"/>
            <w:right w:val="none" w:sz="0" w:space="0" w:color="auto"/>
          </w:divBdr>
        </w:div>
        <w:div w:id="1897277967">
          <w:marLeft w:val="994"/>
          <w:marRight w:val="0"/>
          <w:marTop w:val="0"/>
          <w:marBottom w:val="0"/>
          <w:divBdr>
            <w:top w:val="none" w:sz="0" w:space="0" w:color="auto"/>
            <w:left w:val="none" w:sz="0" w:space="0" w:color="auto"/>
            <w:bottom w:val="none" w:sz="0" w:space="0" w:color="auto"/>
            <w:right w:val="none" w:sz="0" w:space="0" w:color="auto"/>
          </w:divBdr>
        </w:div>
        <w:div w:id="2108229604">
          <w:marLeft w:val="274"/>
          <w:marRight w:val="0"/>
          <w:marTop w:val="0"/>
          <w:marBottom w:val="0"/>
          <w:divBdr>
            <w:top w:val="none" w:sz="0" w:space="0" w:color="auto"/>
            <w:left w:val="none" w:sz="0" w:space="0" w:color="auto"/>
            <w:bottom w:val="none" w:sz="0" w:space="0" w:color="auto"/>
            <w:right w:val="none" w:sz="0" w:space="0" w:color="auto"/>
          </w:divBdr>
        </w:div>
      </w:divsChild>
    </w:div>
    <w:div w:id="879777773">
      <w:bodyDiv w:val="1"/>
      <w:marLeft w:val="0"/>
      <w:marRight w:val="0"/>
      <w:marTop w:val="0"/>
      <w:marBottom w:val="0"/>
      <w:divBdr>
        <w:top w:val="none" w:sz="0" w:space="0" w:color="auto"/>
        <w:left w:val="none" w:sz="0" w:space="0" w:color="auto"/>
        <w:bottom w:val="none" w:sz="0" w:space="0" w:color="auto"/>
        <w:right w:val="none" w:sz="0" w:space="0" w:color="auto"/>
      </w:divBdr>
    </w:div>
    <w:div w:id="982080175">
      <w:bodyDiv w:val="1"/>
      <w:marLeft w:val="0"/>
      <w:marRight w:val="0"/>
      <w:marTop w:val="0"/>
      <w:marBottom w:val="0"/>
      <w:divBdr>
        <w:top w:val="none" w:sz="0" w:space="0" w:color="auto"/>
        <w:left w:val="none" w:sz="0" w:space="0" w:color="auto"/>
        <w:bottom w:val="none" w:sz="0" w:space="0" w:color="auto"/>
        <w:right w:val="none" w:sz="0" w:space="0" w:color="auto"/>
      </w:divBdr>
    </w:div>
    <w:div w:id="1009720752">
      <w:bodyDiv w:val="1"/>
      <w:marLeft w:val="0"/>
      <w:marRight w:val="0"/>
      <w:marTop w:val="0"/>
      <w:marBottom w:val="0"/>
      <w:divBdr>
        <w:top w:val="none" w:sz="0" w:space="0" w:color="auto"/>
        <w:left w:val="none" w:sz="0" w:space="0" w:color="auto"/>
        <w:bottom w:val="none" w:sz="0" w:space="0" w:color="auto"/>
        <w:right w:val="none" w:sz="0" w:space="0" w:color="auto"/>
      </w:divBdr>
    </w:div>
    <w:div w:id="1016424788">
      <w:bodyDiv w:val="1"/>
      <w:marLeft w:val="0"/>
      <w:marRight w:val="0"/>
      <w:marTop w:val="0"/>
      <w:marBottom w:val="0"/>
      <w:divBdr>
        <w:top w:val="none" w:sz="0" w:space="0" w:color="auto"/>
        <w:left w:val="none" w:sz="0" w:space="0" w:color="auto"/>
        <w:bottom w:val="none" w:sz="0" w:space="0" w:color="auto"/>
        <w:right w:val="none" w:sz="0" w:space="0" w:color="auto"/>
      </w:divBdr>
      <w:divsChild>
        <w:div w:id="1710761275">
          <w:marLeft w:val="0"/>
          <w:marRight w:val="0"/>
          <w:marTop w:val="0"/>
          <w:marBottom w:val="0"/>
          <w:divBdr>
            <w:top w:val="none" w:sz="0" w:space="0" w:color="auto"/>
            <w:left w:val="none" w:sz="0" w:space="0" w:color="auto"/>
            <w:bottom w:val="none" w:sz="0" w:space="0" w:color="auto"/>
            <w:right w:val="none" w:sz="0" w:space="0" w:color="auto"/>
          </w:divBdr>
          <w:divsChild>
            <w:div w:id="1663654280">
              <w:marLeft w:val="0"/>
              <w:marRight w:val="0"/>
              <w:marTop w:val="0"/>
              <w:marBottom w:val="0"/>
              <w:divBdr>
                <w:top w:val="none" w:sz="0" w:space="0" w:color="auto"/>
                <w:left w:val="none" w:sz="0" w:space="0" w:color="auto"/>
                <w:bottom w:val="none" w:sz="0" w:space="0" w:color="auto"/>
                <w:right w:val="none" w:sz="0" w:space="0" w:color="auto"/>
              </w:divBdr>
              <w:divsChild>
                <w:div w:id="4774604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06416719">
          <w:marLeft w:val="0"/>
          <w:marRight w:val="0"/>
          <w:marTop w:val="0"/>
          <w:marBottom w:val="0"/>
          <w:divBdr>
            <w:top w:val="none" w:sz="0" w:space="0" w:color="auto"/>
            <w:left w:val="none" w:sz="0" w:space="0" w:color="auto"/>
            <w:bottom w:val="none" w:sz="0" w:space="0" w:color="auto"/>
            <w:right w:val="none" w:sz="0" w:space="0" w:color="auto"/>
          </w:divBdr>
          <w:divsChild>
            <w:div w:id="1277180695">
              <w:marLeft w:val="0"/>
              <w:marRight w:val="0"/>
              <w:marTop w:val="0"/>
              <w:marBottom w:val="0"/>
              <w:divBdr>
                <w:top w:val="none" w:sz="0" w:space="0" w:color="auto"/>
                <w:left w:val="none" w:sz="0" w:space="0" w:color="auto"/>
                <w:bottom w:val="none" w:sz="0" w:space="0" w:color="auto"/>
                <w:right w:val="none" w:sz="0" w:space="0" w:color="auto"/>
              </w:divBdr>
              <w:divsChild>
                <w:div w:id="12945542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7938197">
          <w:marLeft w:val="0"/>
          <w:marRight w:val="0"/>
          <w:marTop w:val="0"/>
          <w:marBottom w:val="0"/>
          <w:divBdr>
            <w:top w:val="none" w:sz="0" w:space="0" w:color="auto"/>
            <w:left w:val="none" w:sz="0" w:space="0" w:color="auto"/>
            <w:bottom w:val="none" w:sz="0" w:space="0" w:color="auto"/>
            <w:right w:val="none" w:sz="0" w:space="0" w:color="auto"/>
          </w:divBdr>
          <w:divsChild>
            <w:div w:id="917136363">
              <w:marLeft w:val="0"/>
              <w:marRight w:val="0"/>
              <w:marTop w:val="0"/>
              <w:marBottom w:val="0"/>
              <w:divBdr>
                <w:top w:val="none" w:sz="0" w:space="0" w:color="auto"/>
                <w:left w:val="none" w:sz="0" w:space="0" w:color="auto"/>
                <w:bottom w:val="none" w:sz="0" w:space="0" w:color="auto"/>
                <w:right w:val="none" w:sz="0" w:space="0" w:color="auto"/>
              </w:divBdr>
              <w:divsChild>
                <w:div w:id="8522587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84837928">
          <w:marLeft w:val="0"/>
          <w:marRight w:val="0"/>
          <w:marTop w:val="0"/>
          <w:marBottom w:val="0"/>
          <w:divBdr>
            <w:top w:val="none" w:sz="0" w:space="0" w:color="auto"/>
            <w:left w:val="none" w:sz="0" w:space="0" w:color="auto"/>
            <w:bottom w:val="none" w:sz="0" w:space="0" w:color="auto"/>
            <w:right w:val="none" w:sz="0" w:space="0" w:color="auto"/>
          </w:divBdr>
          <w:divsChild>
            <w:div w:id="1656567617">
              <w:marLeft w:val="0"/>
              <w:marRight w:val="0"/>
              <w:marTop w:val="0"/>
              <w:marBottom w:val="0"/>
              <w:divBdr>
                <w:top w:val="none" w:sz="0" w:space="0" w:color="auto"/>
                <w:left w:val="none" w:sz="0" w:space="0" w:color="auto"/>
                <w:bottom w:val="none" w:sz="0" w:space="0" w:color="auto"/>
                <w:right w:val="none" w:sz="0" w:space="0" w:color="auto"/>
              </w:divBdr>
              <w:divsChild>
                <w:div w:id="9053819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71723572">
          <w:marLeft w:val="0"/>
          <w:marRight w:val="0"/>
          <w:marTop w:val="0"/>
          <w:marBottom w:val="0"/>
          <w:divBdr>
            <w:top w:val="none" w:sz="0" w:space="0" w:color="auto"/>
            <w:left w:val="none" w:sz="0" w:space="0" w:color="auto"/>
            <w:bottom w:val="none" w:sz="0" w:space="0" w:color="auto"/>
            <w:right w:val="none" w:sz="0" w:space="0" w:color="auto"/>
          </w:divBdr>
          <w:divsChild>
            <w:div w:id="592859486">
              <w:marLeft w:val="0"/>
              <w:marRight w:val="0"/>
              <w:marTop w:val="0"/>
              <w:marBottom w:val="0"/>
              <w:divBdr>
                <w:top w:val="none" w:sz="0" w:space="0" w:color="auto"/>
                <w:left w:val="none" w:sz="0" w:space="0" w:color="auto"/>
                <w:bottom w:val="none" w:sz="0" w:space="0" w:color="auto"/>
                <w:right w:val="none" w:sz="0" w:space="0" w:color="auto"/>
              </w:divBdr>
              <w:divsChild>
                <w:div w:id="8188128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15399922">
          <w:marLeft w:val="0"/>
          <w:marRight w:val="0"/>
          <w:marTop w:val="0"/>
          <w:marBottom w:val="0"/>
          <w:divBdr>
            <w:top w:val="none" w:sz="0" w:space="0" w:color="auto"/>
            <w:left w:val="none" w:sz="0" w:space="0" w:color="auto"/>
            <w:bottom w:val="none" w:sz="0" w:space="0" w:color="auto"/>
            <w:right w:val="none" w:sz="0" w:space="0" w:color="auto"/>
          </w:divBdr>
          <w:divsChild>
            <w:div w:id="474642207">
              <w:marLeft w:val="0"/>
              <w:marRight w:val="0"/>
              <w:marTop w:val="0"/>
              <w:marBottom w:val="0"/>
              <w:divBdr>
                <w:top w:val="none" w:sz="0" w:space="0" w:color="auto"/>
                <w:left w:val="none" w:sz="0" w:space="0" w:color="auto"/>
                <w:bottom w:val="none" w:sz="0" w:space="0" w:color="auto"/>
                <w:right w:val="none" w:sz="0" w:space="0" w:color="auto"/>
              </w:divBdr>
              <w:divsChild>
                <w:div w:id="13813965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47520006">
          <w:marLeft w:val="0"/>
          <w:marRight w:val="0"/>
          <w:marTop w:val="0"/>
          <w:marBottom w:val="0"/>
          <w:divBdr>
            <w:top w:val="none" w:sz="0" w:space="0" w:color="auto"/>
            <w:left w:val="none" w:sz="0" w:space="0" w:color="auto"/>
            <w:bottom w:val="none" w:sz="0" w:space="0" w:color="auto"/>
            <w:right w:val="none" w:sz="0" w:space="0" w:color="auto"/>
          </w:divBdr>
          <w:divsChild>
            <w:div w:id="1243753496">
              <w:marLeft w:val="0"/>
              <w:marRight w:val="0"/>
              <w:marTop w:val="0"/>
              <w:marBottom w:val="0"/>
              <w:divBdr>
                <w:top w:val="none" w:sz="0" w:space="0" w:color="auto"/>
                <w:left w:val="none" w:sz="0" w:space="0" w:color="auto"/>
                <w:bottom w:val="none" w:sz="0" w:space="0" w:color="auto"/>
                <w:right w:val="none" w:sz="0" w:space="0" w:color="auto"/>
              </w:divBdr>
              <w:divsChild>
                <w:div w:id="3970481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16539134">
          <w:marLeft w:val="0"/>
          <w:marRight w:val="0"/>
          <w:marTop w:val="0"/>
          <w:marBottom w:val="0"/>
          <w:divBdr>
            <w:top w:val="none" w:sz="0" w:space="0" w:color="auto"/>
            <w:left w:val="none" w:sz="0" w:space="0" w:color="auto"/>
            <w:bottom w:val="none" w:sz="0" w:space="0" w:color="auto"/>
            <w:right w:val="none" w:sz="0" w:space="0" w:color="auto"/>
          </w:divBdr>
          <w:divsChild>
            <w:div w:id="25562458">
              <w:marLeft w:val="0"/>
              <w:marRight w:val="0"/>
              <w:marTop w:val="0"/>
              <w:marBottom w:val="0"/>
              <w:divBdr>
                <w:top w:val="none" w:sz="0" w:space="0" w:color="auto"/>
                <w:left w:val="none" w:sz="0" w:space="0" w:color="auto"/>
                <w:bottom w:val="none" w:sz="0" w:space="0" w:color="auto"/>
                <w:right w:val="none" w:sz="0" w:space="0" w:color="auto"/>
              </w:divBdr>
              <w:divsChild>
                <w:div w:id="692760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3661258">
          <w:marLeft w:val="0"/>
          <w:marRight w:val="0"/>
          <w:marTop w:val="0"/>
          <w:marBottom w:val="0"/>
          <w:divBdr>
            <w:top w:val="none" w:sz="0" w:space="0" w:color="auto"/>
            <w:left w:val="none" w:sz="0" w:space="0" w:color="auto"/>
            <w:bottom w:val="none" w:sz="0" w:space="0" w:color="auto"/>
            <w:right w:val="none" w:sz="0" w:space="0" w:color="auto"/>
          </w:divBdr>
          <w:divsChild>
            <w:div w:id="787285516">
              <w:marLeft w:val="0"/>
              <w:marRight w:val="0"/>
              <w:marTop w:val="0"/>
              <w:marBottom w:val="0"/>
              <w:divBdr>
                <w:top w:val="none" w:sz="0" w:space="0" w:color="auto"/>
                <w:left w:val="none" w:sz="0" w:space="0" w:color="auto"/>
                <w:bottom w:val="none" w:sz="0" w:space="0" w:color="auto"/>
                <w:right w:val="none" w:sz="0" w:space="0" w:color="auto"/>
              </w:divBdr>
              <w:divsChild>
                <w:div w:id="12712843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31713592">
          <w:marLeft w:val="0"/>
          <w:marRight w:val="0"/>
          <w:marTop w:val="0"/>
          <w:marBottom w:val="0"/>
          <w:divBdr>
            <w:top w:val="none" w:sz="0" w:space="0" w:color="auto"/>
            <w:left w:val="none" w:sz="0" w:space="0" w:color="auto"/>
            <w:bottom w:val="none" w:sz="0" w:space="0" w:color="auto"/>
            <w:right w:val="none" w:sz="0" w:space="0" w:color="auto"/>
          </w:divBdr>
          <w:divsChild>
            <w:div w:id="1903173087">
              <w:marLeft w:val="0"/>
              <w:marRight w:val="0"/>
              <w:marTop w:val="0"/>
              <w:marBottom w:val="0"/>
              <w:divBdr>
                <w:top w:val="none" w:sz="0" w:space="0" w:color="auto"/>
                <w:left w:val="none" w:sz="0" w:space="0" w:color="auto"/>
                <w:bottom w:val="none" w:sz="0" w:space="0" w:color="auto"/>
                <w:right w:val="none" w:sz="0" w:space="0" w:color="auto"/>
              </w:divBdr>
              <w:divsChild>
                <w:div w:id="15477906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85224380">
          <w:marLeft w:val="0"/>
          <w:marRight w:val="0"/>
          <w:marTop w:val="0"/>
          <w:marBottom w:val="0"/>
          <w:divBdr>
            <w:top w:val="none" w:sz="0" w:space="0" w:color="auto"/>
            <w:left w:val="none" w:sz="0" w:space="0" w:color="auto"/>
            <w:bottom w:val="none" w:sz="0" w:space="0" w:color="auto"/>
            <w:right w:val="none" w:sz="0" w:space="0" w:color="auto"/>
          </w:divBdr>
          <w:divsChild>
            <w:div w:id="887375533">
              <w:marLeft w:val="0"/>
              <w:marRight w:val="0"/>
              <w:marTop w:val="0"/>
              <w:marBottom w:val="0"/>
              <w:divBdr>
                <w:top w:val="none" w:sz="0" w:space="0" w:color="auto"/>
                <w:left w:val="none" w:sz="0" w:space="0" w:color="auto"/>
                <w:bottom w:val="none" w:sz="0" w:space="0" w:color="auto"/>
                <w:right w:val="none" w:sz="0" w:space="0" w:color="auto"/>
              </w:divBdr>
              <w:divsChild>
                <w:div w:id="17907351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71306961">
          <w:marLeft w:val="0"/>
          <w:marRight w:val="0"/>
          <w:marTop w:val="0"/>
          <w:marBottom w:val="0"/>
          <w:divBdr>
            <w:top w:val="none" w:sz="0" w:space="0" w:color="auto"/>
            <w:left w:val="none" w:sz="0" w:space="0" w:color="auto"/>
            <w:bottom w:val="none" w:sz="0" w:space="0" w:color="auto"/>
            <w:right w:val="none" w:sz="0" w:space="0" w:color="auto"/>
          </w:divBdr>
          <w:divsChild>
            <w:div w:id="174735620">
              <w:marLeft w:val="0"/>
              <w:marRight w:val="0"/>
              <w:marTop w:val="0"/>
              <w:marBottom w:val="0"/>
              <w:divBdr>
                <w:top w:val="none" w:sz="0" w:space="0" w:color="auto"/>
                <w:left w:val="none" w:sz="0" w:space="0" w:color="auto"/>
                <w:bottom w:val="none" w:sz="0" w:space="0" w:color="auto"/>
                <w:right w:val="none" w:sz="0" w:space="0" w:color="auto"/>
              </w:divBdr>
              <w:divsChild>
                <w:div w:id="10099901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98782378">
          <w:marLeft w:val="0"/>
          <w:marRight w:val="0"/>
          <w:marTop w:val="0"/>
          <w:marBottom w:val="0"/>
          <w:divBdr>
            <w:top w:val="none" w:sz="0" w:space="0" w:color="auto"/>
            <w:left w:val="none" w:sz="0" w:space="0" w:color="auto"/>
            <w:bottom w:val="none" w:sz="0" w:space="0" w:color="auto"/>
            <w:right w:val="none" w:sz="0" w:space="0" w:color="auto"/>
          </w:divBdr>
          <w:divsChild>
            <w:div w:id="534268045">
              <w:marLeft w:val="0"/>
              <w:marRight w:val="0"/>
              <w:marTop w:val="0"/>
              <w:marBottom w:val="0"/>
              <w:divBdr>
                <w:top w:val="none" w:sz="0" w:space="0" w:color="auto"/>
                <w:left w:val="none" w:sz="0" w:space="0" w:color="auto"/>
                <w:bottom w:val="none" w:sz="0" w:space="0" w:color="auto"/>
                <w:right w:val="none" w:sz="0" w:space="0" w:color="auto"/>
              </w:divBdr>
              <w:divsChild>
                <w:div w:id="3067862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80204218">
          <w:marLeft w:val="0"/>
          <w:marRight w:val="0"/>
          <w:marTop w:val="0"/>
          <w:marBottom w:val="0"/>
          <w:divBdr>
            <w:top w:val="none" w:sz="0" w:space="0" w:color="auto"/>
            <w:left w:val="none" w:sz="0" w:space="0" w:color="auto"/>
            <w:bottom w:val="none" w:sz="0" w:space="0" w:color="auto"/>
            <w:right w:val="none" w:sz="0" w:space="0" w:color="auto"/>
          </w:divBdr>
          <w:divsChild>
            <w:div w:id="1624455679">
              <w:marLeft w:val="0"/>
              <w:marRight w:val="0"/>
              <w:marTop w:val="0"/>
              <w:marBottom w:val="0"/>
              <w:divBdr>
                <w:top w:val="none" w:sz="0" w:space="0" w:color="auto"/>
                <w:left w:val="none" w:sz="0" w:space="0" w:color="auto"/>
                <w:bottom w:val="none" w:sz="0" w:space="0" w:color="auto"/>
                <w:right w:val="none" w:sz="0" w:space="0" w:color="auto"/>
              </w:divBdr>
              <w:divsChild>
                <w:div w:id="15738077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88856538">
          <w:marLeft w:val="0"/>
          <w:marRight w:val="0"/>
          <w:marTop w:val="0"/>
          <w:marBottom w:val="0"/>
          <w:divBdr>
            <w:top w:val="none" w:sz="0" w:space="0" w:color="auto"/>
            <w:left w:val="none" w:sz="0" w:space="0" w:color="auto"/>
            <w:bottom w:val="none" w:sz="0" w:space="0" w:color="auto"/>
            <w:right w:val="none" w:sz="0" w:space="0" w:color="auto"/>
          </w:divBdr>
          <w:divsChild>
            <w:div w:id="2089450243">
              <w:marLeft w:val="0"/>
              <w:marRight w:val="0"/>
              <w:marTop w:val="0"/>
              <w:marBottom w:val="0"/>
              <w:divBdr>
                <w:top w:val="none" w:sz="0" w:space="0" w:color="auto"/>
                <w:left w:val="none" w:sz="0" w:space="0" w:color="auto"/>
                <w:bottom w:val="none" w:sz="0" w:space="0" w:color="auto"/>
                <w:right w:val="none" w:sz="0" w:space="0" w:color="auto"/>
              </w:divBdr>
              <w:divsChild>
                <w:div w:id="10899616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37067772">
          <w:marLeft w:val="0"/>
          <w:marRight w:val="0"/>
          <w:marTop w:val="0"/>
          <w:marBottom w:val="0"/>
          <w:divBdr>
            <w:top w:val="none" w:sz="0" w:space="0" w:color="auto"/>
            <w:left w:val="none" w:sz="0" w:space="0" w:color="auto"/>
            <w:bottom w:val="none" w:sz="0" w:space="0" w:color="auto"/>
            <w:right w:val="none" w:sz="0" w:space="0" w:color="auto"/>
          </w:divBdr>
          <w:divsChild>
            <w:div w:id="2082630400">
              <w:marLeft w:val="0"/>
              <w:marRight w:val="0"/>
              <w:marTop w:val="0"/>
              <w:marBottom w:val="0"/>
              <w:divBdr>
                <w:top w:val="none" w:sz="0" w:space="0" w:color="auto"/>
                <w:left w:val="none" w:sz="0" w:space="0" w:color="auto"/>
                <w:bottom w:val="none" w:sz="0" w:space="0" w:color="auto"/>
                <w:right w:val="none" w:sz="0" w:space="0" w:color="auto"/>
              </w:divBdr>
              <w:divsChild>
                <w:div w:id="14170918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04733427">
          <w:marLeft w:val="0"/>
          <w:marRight w:val="0"/>
          <w:marTop w:val="0"/>
          <w:marBottom w:val="0"/>
          <w:divBdr>
            <w:top w:val="none" w:sz="0" w:space="0" w:color="auto"/>
            <w:left w:val="none" w:sz="0" w:space="0" w:color="auto"/>
            <w:bottom w:val="none" w:sz="0" w:space="0" w:color="auto"/>
            <w:right w:val="none" w:sz="0" w:space="0" w:color="auto"/>
          </w:divBdr>
          <w:divsChild>
            <w:div w:id="1224098803">
              <w:marLeft w:val="0"/>
              <w:marRight w:val="0"/>
              <w:marTop w:val="0"/>
              <w:marBottom w:val="0"/>
              <w:divBdr>
                <w:top w:val="none" w:sz="0" w:space="0" w:color="auto"/>
                <w:left w:val="none" w:sz="0" w:space="0" w:color="auto"/>
                <w:bottom w:val="none" w:sz="0" w:space="0" w:color="auto"/>
                <w:right w:val="none" w:sz="0" w:space="0" w:color="auto"/>
              </w:divBdr>
              <w:divsChild>
                <w:div w:id="441612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97419817">
          <w:marLeft w:val="0"/>
          <w:marRight w:val="0"/>
          <w:marTop w:val="0"/>
          <w:marBottom w:val="0"/>
          <w:divBdr>
            <w:top w:val="none" w:sz="0" w:space="0" w:color="auto"/>
            <w:left w:val="none" w:sz="0" w:space="0" w:color="auto"/>
            <w:bottom w:val="none" w:sz="0" w:space="0" w:color="auto"/>
            <w:right w:val="none" w:sz="0" w:space="0" w:color="auto"/>
          </w:divBdr>
          <w:divsChild>
            <w:div w:id="118842504">
              <w:marLeft w:val="0"/>
              <w:marRight w:val="0"/>
              <w:marTop w:val="0"/>
              <w:marBottom w:val="0"/>
              <w:divBdr>
                <w:top w:val="none" w:sz="0" w:space="0" w:color="auto"/>
                <w:left w:val="none" w:sz="0" w:space="0" w:color="auto"/>
                <w:bottom w:val="none" w:sz="0" w:space="0" w:color="auto"/>
                <w:right w:val="none" w:sz="0" w:space="0" w:color="auto"/>
              </w:divBdr>
              <w:divsChild>
                <w:div w:id="17090617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19850283">
          <w:marLeft w:val="0"/>
          <w:marRight w:val="0"/>
          <w:marTop w:val="0"/>
          <w:marBottom w:val="0"/>
          <w:divBdr>
            <w:top w:val="none" w:sz="0" w:space="0" w:color="auto"/>
            <w:left w:val="none" w:sz="0" w:space="0" w:color="auto"/>
            <w:bottom w:val="none" w:sz="0" w:space="0" w:color="auto"/>
            <w:right w:val="none" w:sz="0" w:space="0" w:color="auto"/>
          </w:divBdr>
          <w:divsChild>
            <w:div w:id="491484808">
              <w:marLeft w:val="0"/>
              <w:marRight w:val="0"/>
              <w:marTop w:val="0"/>
              <w:marBottom w:val="0"/>
              <w:divBdr>
                <w:top w:val="none" w:sz="0" w:space="0" w:color="auto"/>
                <w:left w:val="none" w:sz="0" w:space="0" w:color="auto"/>
                <w:bottom w:val="none" w:sz="0" w:space="0" w:color="auto"/>
                <w:right w:val="none" w:sz="0" w:space="0" w:color="auto"/>
              </w:divBdr>
              <w:divsChild>
                <w:div w:id="10585535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62447800">
          <w:marLeft w:val="0"/>
          <w:marRight w:val="0"/>
          <w:marTop w:val="0"/>
          <w:marBottom w:val="0"/>
          <w:divBdr>
            <w:top w:val="none" w:sz="0" w:space="0" w:color="auto"/>
            <w:left w:val="none" w:sz="0" w:space="0" w:color="auto"/>
            <w:bottom w:val="none" w:sz="0" w:space="0" w:color="auto"/>
            <w:right w:val="none" w:sz="0" w:space="0" w:color="auto"/>
          </w:divBdr>
          <w:divsChild>
            <w:div w:id="475993367">
              <w:marLeft w:val="0"/>
              <w:marRight w:val="0"/>
              <w:marTop w:val="0"/>
              <w:marBottom w:val="0"/>
              <w:divBdr>
                <w:top w:val="none" w:sz="0" w:space="0" w:color="auto"/>
                <w:left w:val="none" w:sz="0" w:space="0" w:color="auto"/>
                <w:bottom w:val="none" w:sz="0" w:space="0" w:color="auto"/>
                <w:right w:val="none" w:sz="0" w:space="0" w:color="auto"/>
              </w:divBdr>
              <w:divsChild>
                <w:div w:id="14598360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40574144">
          <w:marLeft w:val="0"/>
          <w:marRight w:val="0"/>
          <w:marTop w:val="0"/>
          <w:marBottom w:val="0"/>
          <w:divBdr>
            <w:top w:val="none" w:sz="0" w:space="0" w:color="auto"/>
            <w:left w:val="none" w:sz="0" w:space="0" w:color="auto"/>
            <w:bottom w:val="none" w:sz="0" w:space="0" w:color="auto"/>
            <w:right w:val="none" w:sz="0" w:space="0" w:color="auto"/>
          </w:divBdr>
          <w:divsChild>
            <w:div w:id="427427463">
              <w:marLeft w:val="0"/>
              <w:marRight w:val="0"/>
              <w:marTop w:val="0"/>
              <w:marBottom w:val="0"/>
              <w:divBdr>
                <w:top w:val="none" w:sz="0" w:space="0" w:color="auto"/>
                <w:left w:val="none" w:sz="0" w:space="0" w:color="auto"/>
                <w:bottom w:val="none" w:sz="0" w:space="0" w:color="auto"/>
                <w:right w:val="none" w:sz="0" w:space="0" w:color="auto"/>
              </w:divBdr>
              <w:divsChild>
                <w:div w:id="13422446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34353716">
          <w:marLeft w:val="0"/>
          <w:marRight w:val="0"/>
          <w:marTop w:val="0"/>
          <w:marBottom w:val="0"/>
          <w:divBdr>
            <w:top w:val="none" w:sz="0" w:space="0" w:color="auto"/>
            <w:left w:val="none" w:sz="0" w:space="0" w:color="auto"/>
            <w:bottom w:val="none" w:sz="0" w:space="0" w:color="auto"/>
            <w:right w:val="none" w:sz="0" w:space="0" w:color="auto"/>
          </w:divBdr>
          <w:divsChild>
            <w:div w:id="1634604872">
              <w:marLeft w:val="0"/>
              <w:marRight w:val="0"/>
              <w:marTop w:val="0"/>
              <w:marBottom w:val="0"/>
              <w:divBdr>
                <w:top w:val="none" w:sz="0" w:space="0" w:color="auto"/>
                <w:left w:val="none" w:sz="0" w:space="0" w:color="auto"/>
                <w:bottom w:val="none" w:sz="0" w:space="0" w:color="auto"/>
                <w:right w:val="none" w:sz="0" w:space="0" w:color="auto"/>
              </w:divBdr>
              <w:divsChild>
                <w:div w:id="12284917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07108233">
          <w:marLeft w:val="0"/>
          <w:marRight w:val="0"/>
          <w:marTop w:val="0"/>
          <w:marBottom w:val="0"/>
          <w:divBdr>
            <w:top w:val="none" w:sz="0" w:space="0" w:color="auto"/>
            <w:left w:val="none" w:sz="0" w:space="0" w:color="auto"/>
            <w:bottom w:val="none" w:sz="0" w:space="0" w:color="auto"/>
            <w:right w:val="none" w:sz="0" w:space="0" w:color="auto"/>
          </w:divBdr>
          <w:divsChild>
            <w:div w:id="2077127459">
              <w:marLeft w:val="0"/>
              <w:marRight w:val="0"/>
              <w:marTop w:val="0"/>
              <w:marBottom w:val="0"/>
              <w:divBdr>
                <w:top w:val="none" w:sz="0" w:space="0" w:color="auto"/>
                <w:left w:val="none" w:sz="0" w:space="0" w:color="auto"/>
                <w:bottom w:val="none" w:sz="0" w:space="0" w:color="auto"/>
                <w:right w:val="none" w:sz="0" w:space="0" w:color="auto"/>
              </w:divBdr>
              <w:divsChild>
                <w:div w:id="9851594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64240200">
          <w:marLeft w:val="0"/>
          <w:marRight w:val="0"/>
          <w:marTop w:val="0"/>
          <w:marBottom w:val="0"/>
          <w:divBdr>
            <w:top w:val="none" w:sz="0" w:space="0" w:color="auto"/>
            <w:left w:val="none" w:sz="0" w:space="0" w:color="auto"/>
            <w:bottom w:val="none" w:sz="0" w:space="0" w:color="auto"/>
            <w:right w:val="none" w:sz="0" w:space="0" w:color="auto"/>
          </w:divBdr>
          <w:divsChild>
            <w:div w:id="893349447">
              <w:marLeft w:val="0"/>
              <w:marRight w:val="0"/>
              <w:marTop w:val="0"/>
              <w:marBottom w:val="0"/>
              <w:divBdr>
                <w:top w:val="none" w:sz="0" w:space="0" w:color="auto"/>
                <w:left w:val="none" w:sz="0" w:space="0" w:color="auto"/>
                <w:bottom w:val="none" w:sz="0" w:space="0" w:color="auto"/>
                <w:right w:val="none" w:sz="0" w:space="0" w:color="auto"/>
              </w:divBdr>
              <w:divsChild>
                <w:div w:id="5231786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10514666">
          <w:marLeft w:val="0"/>
          <w:marRight w:val="0"/>
          <w:marTop w:val="0"/>
          <w:marBottom w:val="0"/>
          <w:divBdr>
            <w:top w:val="none" w:sz="0" w:space="0" w:color="auto"/>
            <w:left w:val="none" w:sz="0" w:space="0" w:color="auto"/>
            <w:bottom w:val="none" w:sz="0" w:space="0" w:color="auto"/>
            <w:right w:val="none" w:sz="0" w:space="0" w:color="auto"/>
          </w:divBdr>
          <w:divsChild>
            <w:div w:id="1666276488">
              <w:marLeft w:val="0"/>
              <w:marRight w:val="0"/>
              <w:marTop w:val="0"/>
              <w:marBottom w:val="0"/>
              <w:divBdr>
                <w:top w:val="none" w:sz="0" w:space="0" w:color="auto"/>
                <w:left w:val="none" w:sz="0" w:space="0" w:color="auto"/>
                <w:bottom w:val="none" w:sz="0" w:space="0" w:color="auto"/>
                <w:right w:val="none" w:sz="0" w:space="0" w:color="auto"/>
              </w:divBdr>
              <w:divsChild>
                <w:div w:id="4516781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86521380">
          <w:marLeft w:val="0"/>
          <w:marRight w:val="0"/>
          <w:marTop w:val="0"/>
          <w:marBottom w:val="0"/>
          <w:divBdr>
            <w:top w:val="none" w:sz="0" w:space="0" w:color="auto"/>
            <w:left w:val="none" w:sz="0" w:space="0" w:color="auto"/>
            <w:bottom w:val="none" w:sz="0" w:space="0" w:color="auto"/>
            <w:right w:val="none" w:sz="0" w:space="0" w:color="auto"/>
          </w:divBdr>
          <w:divsChild>
            <w:div w:id="1192571233">
              <w:marLeft w:val="0"/>
              <w:marRight w:val="0"/>
              <w:marTop w:val="0"/>
              <w:marBottom w:val="0"/>
              <w:divBdr>
                <w:top w:val="none" w:sz="0" w:space="0" w:color="auto"/>
                <w:left w:val="none" w:sz="0" w:space="0" w:color="auto"/>
                <w:bottom w:val="none" w:sz="0" w:space="0" w:color="auto"/>
                <w:right w:val="none" w:sz="0" w:space="0" w:color="auto"/>
              </w:divBdr>
              <w:divsChild>
                <w:div w:id="4577201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45381952">
          <w:marLeft w:val="0"/>
          <w:marRight w:val="0"/>
          <w:marTop w:val="0"/>
          <w:marBottom w:val="0"/>
          <w:divBdr>
            <w:top w:val="none" w:sz="0" w:space="0" w:color="auto"/>
            <w:left w:val="none" w:sz="0" w:space="0" w:color="auto"/>
            <w:bottom w:val="none" w:sz="0" w:space="0" w:color="auto"/>
            <w:right w:val="none" w:sz="0" w:space="0" w:color="auto"/>
          </w:divBdr>
          <w:divsChild>
            <w:div w:id="2144350992">
              <w:marLeft w:val="0"/>
              <w:marRight w:val="0"/>
              <w:marTop w:val="0"/>
              <w:marBottom w:val="0"/>
              <w:divBdr>
                <w:top w:val="none" w:sz="0" w:space="0" w:color="auto"/>
                <w:left w:val="none" w:sz="0" w:space="0" w:color="auto"/>
                <w:bottom w:val="none" w:sz="0" w:space="0" w:color="auto"/>
                <w:right w:val="none" w:sz="0" w:space="0" w:color="auto"/>
              </w:divBdr>
              <w:divsChild>
                <w:div w:id="21228699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68324095">
          <w:marLeft w:val="0"/>
          <w:marRight w:val="0"/>
          <w:marTop w:val="0"/>
          <w:marBottom w:val="0"/>
          <w:divBdr>
            <w:top w:val="none" w:sz="0" w:space="0" w:color="auto"/>
            <w:left w:val="none" w:sz="0" w:space="0" w:color="auto"/>
            <w:bottom w:val="none" w:sz="0" w:space="0" w:color="auto"/>
            <w:right w:val="none" w:sz="0" w:space="0" w:color="auto"/>
          </w:divBdr>
          <w:divsChild>
            <w:div w:id="989476415">
              <w:marLeft w:val="0"/>
              <w:marRight w:val="0"/>
              <w:marTop w:val="0"/>
              <w:marBottom w:val="0"/>
              <w:divBdr>
                <w:top w:val="none" w:sz="0" w:space="0" w:color="auto"/>
                <w:left w:val="none" w:sz="0" w:space="0" w:color="auto"/>
                <w:bottom w:val="none" w:sz="0" w:space="0" w:color="auto"/>
                <w:right w:val="none" w:sz="0" w:space="0" w:color="auto"/>
              </w:divBdr>
              <w:divsChild>
                <w:div w:id="3603258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73961233">
          <w:marLeft w:val="0"/>
          <w:marRight w:val="0"/>
          <w:marTop w:val="0"/>
          <w:marBottom w:val="0"/>
          <w:divBdr>
            <w:top w:val="none" w:sz="0" w:space="0" w:color="auto"/>
            <w:left w:val="none" w:sz="0" w:space="0" w:color="auto"/>
            <w:bottom w:val="none" w:sz="0" w:space="0" w:color="auto"/>
            <w:right w:val="none" w:sz="0" w:space="0" w:color="auto"/>
          </w:divBdr>
          <w:divsChild>
            <w:div w:id="968129614">
              <w:marLeft w:val="0"/>
              <w:marRight w:val="0"/>
              <w:marTop w:val="0"/>
              <w:marBottom w:val="0"/>
              <w:divBdr>
                <w:top w:val="none" w:sz="0" w:space="0" w:color="auto"/>
                <w:left w:val="none" w:sz="0" w:space="0" w:color="auto"/>
                <w:bottom w:val="none" w:sz="0" w:space="0" w:color="auto"/>
                <w:right w:val="none" w:sz="0" w:space="0" w:color="auto"/>
              </w:divBdr>
              <w:divsChild>
                <w:div w:id="7825314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51356562">
          <w:marLeft w:val="0"/>
          <w:marRight w:val="0"/>
          <w:marTop w:val="0"/>
          <w:marBottom w:val="0"/>
          <w:divBdr>
            <w:top w:val="none" w:sz="0" w:space="0" w:color="auto"/>
            <w:left w:val="none" w:sz="0" w:space="0" w:color="auto"/>
            <w:bottom w:val="none" w:sz="0" w:space="0" w:color="auto"/>
            <w:right w:val="none" w:sz="0" w:space="0" w:color="auto"/>
          </w:divBdr>
          <w:divsChild>
            <w:div w:id="1385905280">
              <w:marLeft w:val="0"/>
              <w:marRight w:val="0"/>
              <w:marTop w:val="0"/>
              <w:marBottom w:val="0"/>
              <w:divBdr>
                <w:top w:val="none" w:sz="0" w:space="0" w:color="auto"/>
                <w:left w:val="none" w:sz="0" w:space="0" w:color="auto"/>
                <w:bottom w:val="none" w:sz="0" w:space="0" w:color="auto"/>
                <w:right w:val="none" w:sz="0" w:space="0" w:color="auto"/>
              </w:divBdr>
              <w:divsChild>
                <w:div w:id="21347838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31300713">
          <w:marLeft w:val="0"/>
          <w:marRight w:val="0"/>
          <w:marTop w:val="0"/>
          <w:marBottom w:val="0"/>
          <w:divBdr>
            <w:top w:val="none" w:sz="0" w:space="0" w:color="auto"/>
            <w:left w:val="none" w:sz="0" w:space="0" w:color="auto"/>
            <w:bottom w:val="none" w:sz="0" w:space="0" w:color="auto"/>
            <w:right w:val="none" w:sz="0" w:space="0" w:color="auto"/>
          </w:divBdr>
          <w:divsChild>
            <w:div w:id="231745849">
              <w:marLeft w:val="0"/>
              <w:marRight w:val="0"/>
              <w:marTop w:val="0"/>
              <w:marBottom w:val="0"/>
              <w:divBdr>
                <w:top w:val="none" w:sz="0" w:space="0" w:color="auto"/>
                <w:left w:val="none" w:sz="0" w:space="0" w:color="auto"/>
                <w:bottom w:val="none" w:sz="0" w:space="0" w:color="auto"/>
                <w:right w:val="none" w:sz="0" w:space="0" w:color="auto"/>
              </w:divBdr>
              <w:divsChild>
                <w:div w:id="10377039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6865736">
          <w:marLeft w:val="0"/>
          <w:marRight w:val="0"/>
          <w:marTop w:val="0"/>
          <w:marBottom w:val="0"/>
          <w:divBdr>
            <w:top w:val="none" w:sz="0" w:space="0" w:color="auto"/>
            <w:left w:val="none" w:sz="0" w:space="0" w:color="auto"/>
            <w:bottom w:val="none" w:sz="0" w:space="0" w:color="auto"/>
            <w:right w:val="none" w:sz="0" w:space="0" w:color="auto"/>
          </w:divBdr>
          <w:divsChild>
            <w:div w:id="2019698908">
              <w:marLeft w:val="0"/>
              <w:marRight w:val="0"/>
              <w:marTop w:val="0"/>
              <w:marBottom w:val="0"/>
              <w:divBdr>
                <w:top w:val="none" w:sz="0" w:space="0" w:color="auto"/>
                <w:left w:val="none" w:sz="0" w:space="0" w:color="auto"/>
                <w:bottom w:val="none" w:sz="0" w:space="0" w:color="auto"/>
                <w:right w:val="none" w:sz="0" w:space="0" w:color="auto"/>
              </w:divBdr>
              <w:divsChild>
                <w:div w:id="8148804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86500100">
          <w:marLeft w:val="0"/>
          <w:marRight w:val="0"/>
          <w:marTop w:val="0"/>
          <w:marBottom w:val="0"/>
          <w:divBdr>
            <w:top w:val="none" w:sz="0" w:space="0" w:color="auto"/>
            <w:left w:val="none" w:sz="0" w:space="0" w:color="auto"/>
            <w:bottom w:val="none" w:sz="0" w:space="0" w:color="auto"/>
            <w:right w:val="none" w:sz="0" w:space="0" w:color="auto"/>
          </w:divBdr>
          <w:divsChild>
            <w:div w:id="1778912789">
              <w:marLeft w:val="0"/>
              <w:marRight w:val="0"/>
              <w:marTop w:val="0"/>
              <w:marBottom w:val="0"/>
              <w:divBdr>
                <w:top w:val="none" w:sz="0" w:space="0" w:color="auto"/>
                <w:left w:val="none" w:sz="0" w:space="0" w:color="auto"/>
                <w:bottom w:val="none" w:sz="0" w:space="0" w:color="auto"/>
                <w:right w:val="none" w:sz="0" w:space="0" w:color="auto"/>
              </w:divBdr>
              <w:divsChild>
                <w:div w:id="44819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63572135">
          <w:marLeft w:val="0"/>
          <w:marRight w:val="0"/>
          <w:marTop w:val="0"/>
          <w:marBottom w:val="0"/>
          <w:divBdr>
            <w:top w:val="none" w:sz="0" w:space="0" w:color="auto"/>
            <w:left w:val="none" w:sz="0" w:space="0" w:color="auto"/>
            <w:bottom w:val="none" w:sz="0" w:space="0" w:color="auto"/>
            <w:right w:val="none" w:sz="0" w:space="0" w:color="auto"/>
          </w:divBdr>
          <w:divsChild>
            <w:div w:id="169873164">
              <w:marLeft w:val="0"/>
              <w:marRight w:val="0"/>
              <w:marTop w:val="0"/>
              <w:marBottom w:val="0"/>
              <w:divBdr>
                <w:top w:val="none" w:sz="0" w:space="0" w:color="auto"/>
                <w:left w:val="none" w:sz="0" w:space="0" w:color="auto"/>
                <w:bottom w:val="none" w:sz="0" w:space="0" w:color="auto"/>
                <w:right w:val="none" w:sz="0" w:space="0" w:color="auto"/>
              </w:divBdr>
              <w:divsChild>
                <w:div w:id="6132437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64044139">
          <w:marLeft w:val="0"/>
          <w:marRight w:val="0"/>
          <w:marTop w:val="0"/>
          <w:marBottom w:val="0"/>
          <w:divBdr>
            <w:top w:val="none" w:sz="0" w:space="0" w:color="auto"/>
            <w:left w:val="none" w:sz="0" w:space="0" w:color="auto"/>
            <w:bottom w:val="none" w:sz="0" w:space="0" w:color="auto"/>
            <w:right w:val="none" w:sz="0" w:space="0" w:color="auto"/>
          </w:divBdr>
          <w:divsChild>
            <w:div w:id="2066488103">
              <w:marLeft w:val="0"/>
              <w:marRight w:val="0"/>
              <w:marTop w:val="0"/>
              <w:marBottom w:val="0"/>
              <w:divBdr>
                <w:top w:val="none" w:sz="0" w:space="0" w:color="auto"/>
                <w:left w:val="none" w:sz="0" w:space="0" w:color="auto"/>
                <w:bottom w:val="none" w:sz="0" w:space="0" w:color="auto"/>
                <w:right w:val="none" w:sz="0" w:space="0" w:color="auto"/>
              </w:divBdr>
              <w:divsChild>
                <w:div w:id="17062972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34760574">
          <w:marLeft w:val="0"/>
          <w:marRight w:val="0"/>
          <w:marTop w:val="0"/>
          <w:marBottom w:val="0"/>
          <w:divBdr>
            <w:top w:val="none" w:sz="0" w:space="0" w:color="auto"/>
            <w:left w:val="none" w:sz="0" w:space="0" w:color="auto"/>
            <w:bottom w:val="none" w:sz="0" w:space="0" w:color="auto"/>
            <w:right w:val="none" w:sz="0" w:space="0" w:color="auto"/>
          </w:divBdr>
          <w:divsChild>
            <w:div w:id="889153695">
              <w:marLeft w:val="0"/>
              <w:marRight w:val="0"/>
              <w:marTop w:val="0"/>
              <w:marBottom w:val="0"/>
              <w:divBdr>
                <w:top w:val="none" w:sz="0" w:space="0" w:color="auto"/>
                <w:left w:val="none" w:sz="0" w:space="0" w:color="auto"/>
                <w:bottom w:val="none" w:sz="0" w:space="0" w:color="auto"/>
                <w:right w:val="none" w:sz="0" w:space="0" w:color="auto"/>
              </w:divBdr>
              <w:divsChild>
                <w:div w:id="692775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30857091">
          <w:marLeft w:val="0"/>
          <w:marRight w:val="0"/>
          <w:marTop w:val="0"/>
          <w:marBottom w:val="0"/>
          <w:divBdr>
            <w:top w:val="none" w:sz="0" w:space="0" w:color="auto"/>
            <w:left w:val="none" w:sz="0" w:space="0" w:color="auto"/>
            <w:bottom w:val="none" w:sz="0" w:space="0" w:color="auto"/>
            <w:right w:val="none" w:sz="0" w:space="0" w:color="auto"/>
          </w:divBdr>
          <w:divsChild>
            <w:div w:id="291598910">
              <w:marLeft w:val="0"/>
              <w:marRight w:val="0"/>
              <w:marTop w:val="0"/>
              <w:marBottom w:val="0"/>
              <w:divBdr>
                <w:top w:val="none" w:sz="0" w:space="0" w:color="auto"/>
                <w:left w:val="none" w:sz="0" w:space="0" w:color="auto"/>
                <w:bottom w:val="none" w:sz="0" w:space="0" w:color="auto"/>
                <w:right w:val="none" w:sz="0" w:space="0" w:color="auto"/>
              </w:divBdr>
              <w:divsChild>
                <w:div w:id="18522543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32087123">
          <w:marLeft w:val="0"/>
          <w:marRight w:val="0"/>
          <w:marTop w:val="0"/>
          <w:marBottom w:val="0"/>
          <w:divBdr>
            <w:top w:val="none" w:sz="0" w:space="0" w:color="auto"/>
            <w:left w:val="none" w:sz="0" w:space="0" w:color="auto"/>
            <w:bottom w:val="none" w:sz="0" w:space="0" w:color="auto"/>
            <w:right w:val="none" w:sz="0" w:space="0" w:color="auto"/>
          </w:divBdr>
          <w:divsChild>
            <w:div w:id="172379585">
              <w:marLeft w:val="0"/>
              <w:marRight w:val="0"/>
              <w:marTop w:val="0"/>
              <w:marBottom w:val="0"/>
              <w:divBdr>
                <w:top w:val="none" w:sz="0" w:space="0" w:color="auto"/>
                <w:left w:val="none" w:sz="0" w:space="0" w:color="auto"/>
                <w:bottom w:val="none" w:sz="0" w:space="0" w:color="auto"/>
                <w:right w:val="none" w:sz="0" w:space="0" w:color="auto"/>
              </w:divBdr>
              <w:divsChild>
                <w:div w:id="3770968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3276058">
          <w:marLeft w:val="0"/>
          <w:marRight w:val="0"/>
          <w:marTop w:val="0"/>
          <w:marBottom w:val="0"/>
          <w:divBdr>
            <w:top w:val="none" w:sz="0" w:space="0" w:color="auto"/>
            <w:left w:val="none" w:sz="0" w:space="0" w:color="auto"/>
            <w:bottom w:val="none" w:sz="0" w:space="0" w:color="auto"/>
            <w:right w:val="none" w:sz="0" w:space="0" w:color="auto"/>
          </w:divBdr>
          <w:divsChild>
            <w:div w:id="1278219239">
              <w:marLeft w:val="0"/>
              <w:marRight w:val="0"/>
              <w:marTop w:val="0"/>
              <w:marBottom w:val="0"/>
              <w:divBdr>
                <w:top w:val="none" w:sz="0" w:space="0" w:color="auto"/>
                <w:left w:val="none" w:sz="0" w:space="0" w:color="auto"/>
                <w:bottom w:val="none" w:sz="0" w:space="0" w:color="auto"/>
                <w:right w:val="none" w:sz="0" w:space="0" w:color="auto"/>
              </w:divBdr>
              <w:divsChild>
                <w:div w:id="14102720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49738017">
          <w:marLeft w:val="0"/>
          <w:marRight w:val="0"/>
          <w:marTop w:val="0"/>
          <w:marBottom w:val="0"/>
          <w:divBdr>
            <w:top w:val="none" w:sz="0" w:space="0" w:color="auto"/>
            <w:left w:val="none" w:sz="0" w:space="0" w:color="auto"/>
            <w:bottom w:val="none" w:sz="0" w:space="0" w:color="auto"/>
            <w:right w:val="none" w:sz="0" w:space="0" w:color="auto"/>
          </w:divBdr>
          <w:divsChild>
            <w:div w:id="149371433">
              <w:marLeft w:val="0"/>
              <w:marRight w:val="0"/>
              <w:marTop w:val="0"/>
              <w:marBottom w:val="0"/>
              <w:divBdr>
                <w:top w:val="none" w:sz="0" w:space="0" w:color="auto"/>
                <w:left w:val="none" w:sz="0" w:space="0" w:color="auto"/>
                <w:bottom w:val="none" w:sz="0" w:space="0" w:color="auto"/>
                <w:right w:val="none" w:sz="0" w:space="0" w:color="auto"/>
              </w:divBdr>
              <w:divsChild>
                <w:div w:id="17523116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38890583">
          <w:marLeft w:val="0"/>
          <w:marRight w:val="0"/>
          <w:marTop w:val="0"/>
          <w:marBottom w:val="0"/>
          <w:divBdr>
            <w:top w:val="none" w:sz="0" w:space="0" w:color="auto"/>
            <w:left w:val="none" w:sz="0" w:space="0" w:color="auto"/>
            <w:bottom w:val="none" w:sz="0" w:space="0" w:color="auto"/>
            <w:right w:val="none" w:sz="0" w:space="0" w:color="auto"/>
          </w:divBdr>
          <w:divsChild>
            <w:div w:id="1232305989">
              <w:marLeft w:val="0"/>
              <w:marRight w:val="0"/>
              <w:marTop w:val="0"/>
              <w:marBottom w:val="0"/>
              <w:divBdr>
                <w:top w:val="none" w:sz="0" w:space="0" w:color="auto"/>
                <w:left w:val="none" w:sz="0" w:space="0" w:color="auto"/>
                <w:bottom w:val="none" w:sz="0" w:space="0" w:color="auto"/>
                <w:right w:val="none" w:sz="0" w:space="0" w:color="auto"/>
              </w:divBdr>
              <w:divsChild>
                <w:div w:id="16631933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39429653">
          <w:marLeft w:val="0"/>
          <w:marRight w:val="0"/>
          <w:marTop w:val="0"/>
          <w:marBottom w:val="0"/>
          <w:divBdr>
            <w:top w:val="none" w:sz="0" w:space="0" w:color="auto"/>
            <w:left w:val="none" w:sz="0" w:space="0" w:color="auto"/>
            <w:bottom w:val="none" w:sz="0" w:space="0" w:color="auto"/>
            <w:right w:val="none" w:sz="0" w:space="0" w:color="auto"/>
          </w:divBdr>
          <w:divsChild>
            <w:div w:id="124810630">
              <w:marLeft w:val="0"/>
              <w:marRight w:val="0"/>
              <w:marTop w:val="0"/>
              <w:marBottom w:val="0"/>
              <w:divBdr>
                <w:top w:val="none" w:sz="0" w:space="0" w:color="auto"/>
                <w:left w:val="none" w:sz="0" w:space="0" w:color="auto"/>
                <w:bottom w:val="none" w:sz="0" w:space="0" w:color="auto"/>
                <w:right w:val="none" w:sz="0" w:space="0" w:color="auto"/>
              </w:divBdr>
              <w:divsChild>
                <w:div w:id="15253652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23235064">
          <w:marLeft w:val="0"/>
          <w:marRight w:val="0"/>
          <w:marTop w:val="0"/>
          <w:marBottom w:val="0"/>
          <w:divBdr>
            <w:top w:val="none" w:sz="0" w:space="0" w:color="auto"/>
            <w:left w:val="none" w:sz="0" w:space="0" w:color="auto"/>
            <w:bottom w:val="none" w:sz="0" w:space="0" w:color="auto"/>
            <w:right w:val="none" w:sz="0" w:space="0" w:color="auto"/>
          </w:divBdr>
          <w:divsChild>
            <w:div w:id="991173949">
              <w:marLeft w:val="0"/>
              <w:marRight w:val="0"/>
              <w:marTop w:val="0"/>
              <w:marBottom w:val="0"/>
              <w:divBdr>
                <w:top w:val="none" w:sz="0" w:space="0" w:color="auto"/>
                <w:left w:val="none" w:sz="0" w:space="0" w:color="auto"/>
                <w:bottom w:val="none" w:sz="0" w:space="0" w:color="auto"/>
                <w:right w:val="none" w:sz="0" w:space="0" w:color="auto"/>
              </w:divBdr>
              <w:divsChild>
                <w:div w:id="20586199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34088557">
          <w:marLeft w:val="0"/>
          <w:marRight w:val="0"/>
          <w:marTop w:val="0"/>
          <w:marBottom w:val="0"/>
          <w:divBdr>
            <w:top w:val="none" w:sz="0" w:space="0" w:color="auto"/>
            <w:left w:val="none" w:sz="0" w:space="0" w:color="auto"/>
            <w:bottom w:val="none" w:sz="0" w:space="0" w:color="auto"/>
            <w:right w:val="none" w:sz="0" w:space="0" w:color="auto"/>
          </w:divBdr>
          <w:divsChild>
            <w:div w:id="2021471830">
              <w:marLeft w:val="0"/>
              <w:marRight w:val="0"/>
              <w:marTop w:val="0"/>
              <w:marBottom w:val="0"/>
              <w:divBdr>
                <w:top w:val="none" w:sz="0" w:space="0" w:color="auto"/>
                <w:left w:val="none" w:sz="0" w:space="0" w:color="auto"/>
                <w:bottom w:val="none" w:sz="0" w:space="0" w:color="auto"/>
                <w:right w:val="none" w:sz="0" w:space="0" w:color="auto"/>
              </w:divBdr>
              <w:divsChild>
                <w:div w:id="9253030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11442497">
          <w:marLeft w:val="0"/>
          <w:marRight w:val="0"/>
          <w:marTop w:val="0"/>
          <w:marBottom w:val="0"/>
          <w:divBdr>
            <w:top w:val="none" w:sz="0" w:space="0" w:color="auto"/>
            <w:left w:val="none" w:sz="0" w:space="0" w:color="auto"/>
            <w:bottom w:val="none" w:sz="0" w:space="0" w:color="auto"/>
            <w:right w:val="none" w:sz="0" w:space="0" w:color="auto"/>
          </w:divBdr>
          <w:divsChild>
            <w:div w:id="1833520062">
              <w:marLeft w:val="0"/>
              <w:marRight w:val="0"/>
              <w:marTop w:val="0"/>
              <w:marBottom w:val="0"/>
              <w:divBdr>
                <w:top w:val="none" w:sz="0" w:space="0" w:color="auto"/>
                <w:left w:val="none" w:sz="0" w:space="0" w:color="auto"/>
                <w:bottom w:val="none" w:sz="0" w:space="0" w:color="auto"/>
                <w:right w:val="none" w:sz="0" w:space="0" w:color="auto"/>
              </w:divBdr>
              <w:divsChild>
                <w:div w:id="15195411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45615389">
          <w:marLeft w:val="0"/>
          <w:marRight w:val="0"/>
          <w:marTop w:val="0"/>
          <w:marBottom w:val="0"/>
          <w:divBdr>
            <w:top w:val="none" w:sz="0" w:space="0" w:color="auto"/>
            <w:left w:val="none" w:sz="0" w:space="0" w:color="auto"/>
            <w:bottom w:val="none" w:sz="0" w:space="0" w:color="auto"/>
            <w:right w:val="none" w:sz="0" w:space="0" w:color="auto"/>
          </w:divBdr>
          <w:divsChild>
            <w:div w:id="538862136">
              <w:marLeft w:val="0"/>
              <w:marRight w:val="0"/>
              <w:marTop w:val="0"/>
              <w:marBottom w:val="0"/>
              <w:divBdr>
                <w:top w:val="none" w:sz="0" w:space="0" w:color="auto"/>
                <w:left w:val="none" w:sz="0" w:space="0" w:color="auto"/>
                <w:bottom w:val="none" w:sz="0" w:space="0" w:color="auto"/>
                <w:right w:val="none" w:sz="0" w:space="0" w:color="auto"/>
              </w:divBdr>
              <w:divsChild>
                <w:div w:id="18487162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46842600">
          <w:marLeft w:val="0"/>
          <w:marRight w:val="0"/>
          <w:marTop w:val="0"/>
          <w:marBottom w:val="0"/>
          <w:divBdr>
            <w:top w:val="none" w:sz="0" w:space="0" w:color="auto"/>
            <w:left w:val="none" w:sz="0" w:space="0" w:color="auto"/>
            <w:bottom w:val="none" w:sz="0" w:space="0" w:color="auto"/>
            <w:right w:val="none" w:sz="0" w:space="0" w:color="auto"/>
          </w:divBdr>
          <w:divsChild>
            <w:div w:id="1023476639">
              <w:marLeft w:val="0"/>
              <w:marRight w:val="0"/>
              <w:marTop w:val="0"/>
              <w:marBottom w:val="0"/>
              <w:divBdr>
                <w:top w:val="none" w:sz="0" w:space="0" w:color="auto"/>
                <w:left w:val="none" w:sz="0" w:space="0" w:color="auto"/>
                <w:bottom w:val="none" w:sz="0" w:space="0" w:color="auto"/>
                <w:right w:val="none" w:sz="0" w:space="0" w:color="auto"/>
              </w:divBdr>
              <w:divsChild>
                <w:div w:id="13615848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88187749">
          <w:marLeft w:val="0"/>
          <w:marRight w:val="0"/>
          <w:marTop w:val="0"/>
          <w:marBottom w:val="0"/>
          <w:divBdr>
            <w:top w:val="none" w:sz="0" w:space="0" w:color="auto"/>
            <w:left w:val="none" w:sz="0" w:space="0" w:color="auto"/>
            <w:bottom w:val="none" w:sz="0" w:space="0" w:color="auto"/>
            <w:right w:val="none" w:sz="0" w:space="0" w:color="auto"/>
          </w:divBdr>
          <w:divsChild>
            <w:div w:id="1218393477">
              <w:marLeft w:val="0"/>
              <w:marRight w:val="0"/>
              <w:marTop w:val="0"/>
              <w:marBottom w:val="0"/>
              <w:divBdr>
                <w:top w:val="none" w:sz="0" w:space="0" w:color="auto"/>
                <w:left w:val="none" w:sz="0" w:space="0" w:color="auto"/>
                <w:bottom w:val="none" w:sz="0" w:space="0" w:color="auto"/>
                <w:right w:val="none" w:sz="0" w:space="0" w:color="auto"/>
              </w:divBdr>
              <w:divsChild>
                <w:div w:id="18780793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3602019">
          <w:marLeft w:val="0"/>
          <w:marRight w:val="0"/>
          <w:marTop w:val="0"/>
          <w:marBottom w:val="0"/>
          <w:divBdr>
            <w:top w:val="none" w:sz="0" w:space="0" w:color="auto"/>
            <w:left w:val="none" w:sz="0" w:space="0" w:color="auto"/>
            <w:bottom w:val="none" w:sz="0" w:space="0" w:color="auto"/>
            <w:right w:val="none" w:sz="0" w:space="0" w:color="auto"/>
          </w:divBdr>
          <w:divsChild>
            <w:div w:id="414015541">
              <w:marLeft w:val="0"/>
              <w:marRight w:val="0"/>
              <w:marTop w:val="0"/>
              <w:marBottom w:val="0"/>
              <w:divBdr>
                <w:top w:val="none" w:sz="0" w:space="0" w:color="auto"/>
                <w:left w:val="none" w:sz="0" w:space="0" w:color="auto"/>
                <w:bottom w:val="none" w:sz="0" w:space="0" w:color="auto"/>
                <w:right w:val="none" w:sz="0" w:space="0" w:color="auto"/>
              </w:divBdr>
              <w:divsChild>
                <w:div w:id="2723299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14039316">
          <w:marLeft w:val="0"/>
          <w:marRight w:val="0"/>
          <w:marTop w:val="0"/>
          <w:marBottom w:val="0"/>
          <w:divBdr>
            <w:top w:val="none" w:sz="0" w:space="0" w:color="auto"/>
            <w:left w:val="none" w:sz="0" w:space="0" w:color="auto"/>
            <w:bottom w:val="none" w:sz="0" w:space="0" w:color="auto"/>
            <w:right w:val="none" w:sz="0" w:space="0" w:color="auto"/>
          </w:divBdr>
          <w:divsChild>
            <w:div w:id="1727488907">
              <w:marLeft w:val="0"/>
              <w:marRight w:val="0"/>
              <w:marTop w:val="0"/>
              <w:marBottom w:val="0"/>
              <w:divBdr>
                <w:top w:val="none" w:sz="0" w:space="0" w:color="auto"/>
                <w:left w:val="none" w:sz="0" w:space="0" w:color="auto"/>
                <w:bottom w:val="none" w:sz="0" w:space="0" w:color="auto"/>
                <w:right w:val="none" w:sz="0" w:space="0" w:color="auto"/>
              </w:divBdr>
              <w:divsChild>
                <w:div w:id="13066630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94740045">
          <w:marLeft w:val="0"/>
          <w:marRight w:val="0"/>
          <w:marTop w:val="0"/>
          <w:marBottom w:val="0"/>
          <w:divBdr>
            <w:top w:val="none" w:sz="0" w:space="0" w:color="auto"/>
            <w:left w:val="none" w:sz="0" w:space="0" w:color="auto"/>
            <w:bottom w:val="none" w:sz="0" w:space="0" w:color="auto"/>
            <w:right w:val="none" w:sz="0" w:space="0" w:color="auto"/>
          </w:divBdr>
          <w:divsChild>
            <w:div w:id="1459252943">
              <w:marLeft w:val="0"/>
              <w:marRight w:val="0"/>
              <w:marTop w:val="0"/>
              <w:marBottom w:val="0"/>
              <w:divBdr>
                <w:top w:val="none" w:sz="0" w:space="0" w:color="auto"/>
                <w:left w:val="none" w:sz="0" w:space="0" w:color="auto"/>
                <w:bottom w:val="none" w:sz="0" w:space="0" w:color="auto"/>
                <w:right w:val="none" w:sz="0" w:space="0" w:color="auto"/>
              </w:divBdr>
              <w:divsChild>
                <w:div w:id="12052946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0301608">
      <w:bodyDiv w:val="1"/>
      <w:marLeft w:val="0"/>
      <w:marRight w:val="0"/>
      <w:marTop w:val="0"/>
      <w:marBottom w:val="0"/>
      <w:divBdr>
        <w:top w:val="none" w:sz="0" w:space="0" w:color="auto"/>
        <w:left w:val="none" w:sz="0" w:space="0" w:color="auto"/>
        <w:bottom w:val="none" w:sz="0" w:space="0" w:color="auto"/>
        <w:right w:val="none" w:sz="0" w:space="0" w:color="auto"/>
      </w:divBdr>
    </w:div>
    <w:div w:id="1065684290">
      <w:bodyDiv w:val="1"/>
      <w:marLeft w:val="0"/>
      <w:marRight w:val="0"/>
      <w:marTop w:val="0"/>
      <w:marBottom w:val="0"/>
      <w:divBdr>
        <w:top w:val="none" w:sz="0" w:space="0" w:color="auto"/>
        <w:left w:val="none" w:sz="0" w:space="0" w:color="auto"/>
        <w:bottom w:val="none" w:sz="0" w:space="0" w:color="auto"/>
        <w:right w:val="none" w:sz="0" w:space="0" w:color="auto"/>
      </w:divBdr>
      <w:divsChild>
        <w:div w:id="47806377">
          <w:marLeft w:val="994"/>
          <w:marRight w:val="0"/>
          <w:marTop w:val="0"/>
          <w:marBottom w:val="0"/>
          <w:divBdr>
            <w:top w:val="none" w:sz="0" w:space="0" w:color="auto"/>
            <w:left w:val="none" w:sz="0" w:space="0" w:color="auto"/>
            <w:bottom w:val="none" w:sz="0" w:space="0" w:color="auto"/>
            <w:right w:val="none" w:sz="0" w:space="0" w:color="auto"/>
          </w:divBdr>
        </w:div>
        <w:div w:id="93136790">
          <w:marLeft w:val="274"/>
          <w:marRight w:val="0"/>
          <w:marTop w:val="0"/>
          <w:marBottom w:val="0"/>
          <w:divBdr>
            <w:top w:val="none" w:sz="0" w:space="0" w:color="auto"/>
            <w:left w:val="none" w:sz="0" w:space="0" w:color="auto"/>
            <w:bottom w:val="none" w:sz="0" w:space="0" w:color="auto"/>
            <w:right w:val="none" w:sz="0" w:space="0" w:color="auto"/>
          </w:divBdr>
        </w:div>
        <w:div w:id="180438620">
          <w:marLeft w:val="274"/>
          <w:marRight w:val="0"/>
          <w:marTop w:val="0"/>
          <w:marBottom w:val="0"/>
          <w:divBdr>
            <w:top w:val="none" w:sz="0" w:space="0" w:color="auto"/>
            <w:left w:val="none" w:sz="0" w:space="0" w:color="auto"/>
            <w:bottom w:val="none" w:sz="0" w:space="0" w:color="auto"/>
            <w:right w:val="none" w:sz="0" w:space="0" w:color="auto"/>
          </w:divBdr>
        </w:div>
        <w:div w:id="1043673603">
          <w:marLeft w:val="994"/>
          <w:marRight w:val="0"/>
          <w:marTop w:val="0"/>
          <w:marBottom w:val="0"/>
          <w:divBdr>
            <w:top w:val="none" w:sz="0" w:space="0" w:color="auto"/>
            <w:left w:val="none" w:sz="0" w:space="0" w:color="auto"/>
            <w:bottom w:val="none" w:sz="0" w:space="0" w:color="auto"/>
            <w:right w:val="none" w:sz="0" w:space="0" w:color="auto"/>
          </w:divBdr>
        </w:div>
        <w:div w:id="1061827802">
          <w:marLeft w:val="274"/>
          <w:marRight w:val="0"/>
          <w:marTop w:val="0"/>
          <w:marBottom w:val="0"/>
          <w:divBdr>
            <w:top w:val="none" w:sz="0" w:space="0" w:color="auto"/>
            <w:left w:val="none" w:sz="0" w:space="0" w:color="auto"/>
            <w:bottom w:val="none" w:sz="0" w:space="0" w:color="auto"/>
            <w:right w:val="none" w:sz="0" w:space="0" w:color="auto"/>
          </w:divBdr>
        </w:div>
        <w:div w:id="1797917422">
          <w:marLeft w:val="274"/>
          <w:marRight w:val="0"/>
          <w:marTop w:val="0"/>
          <w:marBottom w:val="0"/>
          <w:divBdr>
            <w:top w:val="none" w:sz="0" w:space="0" w:color="auto"/>
            <w:left w:val="none" w:sz="0" w:space="0" w:color="auto"/>
            <w:bottom w:val="none" w:sz="0" w:space="0" w:color="auto"/>
            <w:right w:val="none" w:sz="0" w:space="0" w:color="auto"/>
          </w:divBdr>
        </w:div>
        <w:div w:id="1801915570">
          <w:marLeft w:val="274"/>
          <w:marRight w:val="0"/>
          <w:marTop w:val="0"/>
          <w:marBottom w:val="0"/>
          <w:divBdr>
            <w:top w:val="none" w:sz="0" w:space="0" w:color="auto"/>
            <w:left w:val="none" w:sz="0" w:space="0" w:color="auto"/>
            <w:bottom w:val="none" w:sz="0" w:space="0" w:color="auto"/>
            <w:right w:val="none" w:sz="0" w:space="0" w:color="auto"/>
          </w:divBdr>
        </w:div>
      </w:divsChild>
    </w:div>
    <w:div w:id="1120344842">
      <w:bodyDiv w:val="1"/>
      <w:marLeft w:val="0"/>
      <w:marRight w:val="0"/>
      <w:marTop w:val="0"/>
      <w:marBottom w:val="0"/>
      <w:divBdr>
        <w:top w:val="none" w:sz="0" w:space="0" w:color="auto"/>
        <w:left w:val="none" w:sz="0" w:space="0" w:color="auto"/>
        <w:bottom w:val="none" w:sz="0" w:space="0" w:color="auto"/>
        <w:right w:val="none" w:sz="0" w:space="0" w:color="auto"/>
      </w:divBdr>
    </w:div>
    <w:div w:id="1218317964">
      <w:bodyDiv w:val="1"/>
      <w:marLeft w:val="0"/>
      <w:marRight w:val="0"/>
      <w:marTop w:val="0"/>
      <w:marBottom w:val="0"/>
      <w:divBdr>
        <w:top w:val="none" w:sz="0" w:space="0" w:color="auto"/>
        <w:left w:val="none" w:sz="0" w:space="0" w:color="auto"/>
        <w:bottom w:val="none" w:sz="0" w:space="0" w:color="auto"/>
        <w:right w:val="none" w:sz="0" w:space="0" w:color="auto"/>
      </w:divBdr>
    </w:div>
    <w:div w:id="1280144126">
      <w:bodyDiv w:val="1"/>
      <w:marLeft w:val="0"/>
      <w:marRight w:val="0"/>
      <w:marTop w:val="0"/>
      <w:marBottom w:val="0"/>
      <w:divBdr>
        <w:top w:val="none" w:sz="0" w:space="0" w:color="auto"/>
        <w:left w:val="none" w:sz="0" w:space="0" w:color="auto"/>
        <w:bottom w:val="none" w:sz="0" w:space="0" w:color="auto"/>
        <w:right w:val="none" w:sz="0" w:space="0" w:color="auto"/>
      </w:divBdr>
      <w:divsChild>
        <w:div w:id="1526018633">
          <w:marLeft w:val="-225"/>
          <w:marRight w:val="-225"/>
          <w:marTop w:val="0"/>
          <w:marBottom w:val="0"/>
          <w:divBdr>
            <w:top w:val="none" w:sz="0" w:space="0" w:color="auto"/>
            <w:left w:val="none" w:sz="0" w:space="0" w:color="auto"/>
            <w:bottom w:val="none" w:sz="0" w:space="0" w:color="auto"/>
            <w:right w:val="none" w:sz="0" w:space="0" w:color="auto"/>
          </w:divBdr>
          <w:divsChild>
            <w:div w:id="1405107894">
              <w:marLeft w:val="0"/>
              <w:marRight w:val="0"/>
              <w:marTop w:val="0"/>
              <w:marBottom w:val="0"/>
              <w:divBdr>
                <w:top w:val="none" w:sz="0" w:space="0" w:color="auto"/>
                <w:left w:val="none" w:sz="0" w:space="0" w:color="auto"/>
                <w:bottom w:val="none" w:sz="0" w:space="0" w:color="auto"/>
                <w:right w:val="none" w:sz="0" w:space="0" w:color="auto"/>
              </w:divBdr>
              <w:divsChild>
                <w:div w:id="579339366">
                  <w:marLeft w:val="0"/>
                  <w:marRight w:val="0"/>
                  <w:marTop w:val="0"/>
                  <w:marBottom w:val="0"/>
                  <w:divBdr>
                    <w:top w:val="none" w:sz="0" w:space="0" w:color="auto"/>
                    <w:left w:val="none" w:sz="0" w:space="0" w:color="auto"/>
                    <w:bottom w:val="none" w:sz="0" w:space="0" w:color="auto"/>
                    <w:right w:val="none" w:sz="0" w:space="0" w:color="auto"/>
                  </w:divBdr>
                </w:div>
                <w:div w:id="921641918">
                  <w:marLeft w:val="0"/>
                  <w:marRight w:val="0"/>
                  <w:marTop w:val="0"/>
                  <w:marBottom w:val="0"/>
                  <w:divBdr>
                    <w:top w:val="none" w:sz="0" w:space="0" w:color="auto"/>
                    <w:left w:val="none" w:sz="0" w:space="0" w:color="auto"/>
                    <w:bottom w:val="none" w:sz="0" w:space="0" w:color="auto"/>
                    <w:right w:val="none" w:sz="0" w:space="0" w:color="auto"/>
                  </w:divBdr>
                </w:div>
              </w:divsChild>
            </w:div>
            <w:div w:id="1505245027">
              <w:marLeft w:val="0"/>
              <w:marRight w:val="0"/>
              <w:marTop w:val="0"/>
              <w:marBottom w:val="0"/>
              <w:divBdr>
                <w:top w:val="none" w:sz="0" w:space="0" w:color="auto"/>
                <w:left w:val="none" w:sz="0" w:space="0" w:color="auto"/>
                <w:bottom w:val="none" w:sz="0" w:space="0" w:color="auto"/>
                <w:right w:val="none" w:sz="0" w:space="0" w:color="auto"/>
              </w:divBdr>
              <w:divsChild>
                <w:div w:id="1783457416">
                  <w:marLeft w:val="0"/>
                  <w:marRight w:val="0"/>
                  <w:marTop w:val="0"/>
                  <w:marBottom w:val="0"/>
                  <w:divBdr>
                    <w:top w:val="none" w:sz="0" w:space="0" w:color="auto"/>
                    <w:left w:val="none" w:sz="0" w:space="0" w:color="auto"/>
                    <w:bottom w:val="none" w:sz="0" w:space="0" w:color="auto"/>
                    <w:right w:val="none" w:sz="0" w:space="0" w:color="auto"/>
                  </w:divBdr>
                </w:div>
                <w:div w:id="5823733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7641467">
          <w:marLeft w:val="-225"/>
          <w:marRight w:val="-225"/>
          <w:marTop w:val="0"/>
          <w:marBottom w:val="0"/>
          <w:divBdr>
            <w:top w:val="none" w:sz="0" w:space="0" w:color="auto"/>
            <w:left w:val="none" w:sz="0" w:space="0" w:color="auto"/>
            <w:bottom w:val="none" w:sz="0" w:space="0" w:color="auto"/>
            <w:right w:val="none" w:sz="0" w:space="0" w:color="auto"/>
          </w:divBdr>
          <w:divsChild>
            <w:div w:id="1023559342">
              <w:marLeft w:val="0"/>
              <w:marRight w:val="0"/>
              <w:marTop w:val="0"/>
              <w:marBottom w:val="0"/>
              <w:divBdr>
                <w:top w:val="none" w:sz="0" w:space="0" w:color="auto"/>
                <w:left w:val="none" w:sz="0" w:space="0" w:color="auto"/>
                <w:bottom w:val="none" w:sz="0" w:space="0" w:color="auto"/>
                <w:right w:val="none" w:sz="0" w:space="0" w:color="auto"/>
              </w:divBdr>
              <w:divsChild>
                <w:div w:id="1110709570">
                  <w:marLeft w:val="0"/>
                  <w:marRight w:val="0"/>
                  <w:marTop w:val="0"/>
                  <w:marBottom w:val="0"/>
                  <w:divBdr>
                    <w:top w:val="none" w:sz="0" w:space="0" w:color="auto"/>
                    <w:left w:val="none" w:sz="0" w:space="0" w:color="auto"/>
                    <w:bottom w:val="none" w:sz="0" w:space="0" w:color="auto"/>
                    <w:right w:val="none" w:sz="0" w:space="0" w:color="auto"/>
                  </w:divBdr>
                </w:div>
                <w:div w:id="196432740">
                  <w:marLeft w:val="0"/>
                  <w:marRight w:val="0"/>
                  <w:marTop w:val="0"/>
                  <w:marBottom w:val="0"/>
                  <w:divBdr>
                    <w:top w:val="none" w:sz="0" w:space="0" w:color="auto"/>
                    <w:left w:val="none" w:sz="0" w:space="0" w:color="auto"/>
                    <w:bottom w:val="none" w:sz="0" w:space="0" w:color="auto"/>
                    <w:right w:val="none" w:sz="0" w:space="0" w:color="auto"/>
                  </w:divBdr>
                </w:div>
              </w:divsChild>
            </w:div>
            <w:div w:id="513229892">
              <w:marLeft w:val="0"/>
              <w:marRight w:val="0"/>
              <w:marTop w:val="0"/>
              <w:marBottom w:val="0"/>
              <w:divBdr>
                <w:top w:val="none" w:sz="0" w:space="0" w:color="auto"/>
                <w:left w:val="none" w:sz="0" w:space="0" w:color="auto"/>
                <w:bottom w:val="none" w:sz="0" w:space="0" w:color="auto"/>
                <w:right w:val="none" w:sz="0" w:space="0" w:color="auto"/>
              </w:divBdr>
              <w:divsChild>
                <w:div w:id="240607293">
                  <w:marLeft w:val="0"/>
                  <w:marRight w:val="0"/>
                  <w:marTop w:val="0"/>
                  <w:marBottom w:val="0"/>
                  <w:divBdr>
                    <w:top w:val="none" w:sz="0" w:space="0" w:color="auto"/>
                    <w:left w:val="none" w:sz="0" w:space="0" w:color="auto"/>
                    <w:bottom w:val="none" w:sz="0" w:space="0" w:color="auto"/>
                    <w:right w:val="none" w:sz="0" w:space="0" w:color="auto"/>
                  </w:divBdr>
                </w:div>
                <w:div w:id="10025871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14125578">
          <w:marLeft w:val="-225"/>
          <w:marRight w:val="-225"/>
          <w:marTop w:val="0"/>
          <w:marBottom w:val="0"/>
          <w:divBdr>
            <w:top w:val="none" w:sz="0" w:space="0" w:color="auto"/>
            <w:left w:val="none" w:sz="0" w:space="0" w:color="auto"/>
            <w:bottom w:val="none" w:sz="0" w:space="0" w:color="auto"/>
            <w:right w:val="none" w:sz="0" w:space="0" w:color="auto"/>
          </w:divBdr>
          <w:divsChild>
            <w:div w:id="37095367">
              <w:marLeft w:val="0"/>
              <w:marRight w:val="0"/>
              <w:marTop w:val="0"/>
              <w:marBottom w:val="0"/>
              <w:divBdr>
                <w:top w:val="none" w:sz="0" w:space="0" w:color="auto"/>
                <w:left w:val="none" w:sz="0" w:space="0" w:color="auto"/>
                <w:bottom w:val="none" w:sz="0" w:space="0" w:color="auto"/>
                <w:right w:val="none" w:sz="0" w:space="0" w:color="auto"/>
              </w:divBdr>
              <w:divsChild>
                <w:div w:id="782722563">
                  <w:marLeft w:val="0"/>
                  <w:marRight w:val="0"/>
                  <w:marTop w:val="0"/>
                  <w:marBottom w:val="0"/>
                  <w:divBdr>
                    <w:top w:val="none" w:sz="0" w:space="0" w:color="auto"/>
                    <w:left w:val="none" w:sz="0" w:space="0" w:color="auto"/>
                    <w:bottom w:val="none" w:sz="0" w:space="0" w:color="auto"/>
                    <w:right w:val="none" w:sz="0" w:space="0" w:color="auto"/>
                  </w:divBdr>
                </w:div>
                <w:div w:id="550844680">
                  <w:marLeft w:val="0"/>
                  <w:marRight w:val="0"/>
                  <w:marTop w:val="0"/>
                  <w:marBottom w:val="0"/>
                  <w:divBdr>
                    <w:top w:val="none" w:sz="0" w:space="0" w:color="auto"/>
                    <w:left w:val="none" w:sz="0" w:space="0" w:color="auto"/>
                    <w:bottom w:val="none" w:sz="0" w:space="0" w:color="auto"/>
                    <w:right w:val="none" w:sz="0" w:space="0" w:color="auto"/>
                  </w:divBdr>
                </w:div>
              </w:divsChild>
            </w:div>
            <w:div w:id="2000814273">
              <w:marLeft w:val="0"/>
              <w:marRight w:val="0"/>
              <w:marTop w:val="0"/>
              <w:marBottom w:val="0"/>
              <w:divBdr>
                <w:top w:val="none" w:sz="0" w:space="0" w:color="auto"/>
                <w:left w:val="none" w:sz="0" w:space="0" w:color="auto"/>
                <w:bottom w:val="none" w:sz="0" w:space="0" w:color="auto"/>
                <w:right w:val="none" w:sz="0" w:space="0" w:color="auto"/>
              </w:divBdr>
              <w:divsChild>
                <w:div w:id="1976059741">
                  <w:marLeft w:val="0"/>
                  <w:marRight w:val="0"/>
                  <w:marTop w:val="0"/>
                  <w:marBottom w:val="0"/>
                  <w:divBdr>
                    <w:top w:val="none" w:sz="0" w:space="0" w:color="auto"/>
                    <w:left w:val="none" w:sz="0" w:space="0" w:color="auto"/>
                    <w:bottom w:val="none" w:sz="0" w:space="0" w:color="auto"/>
                    <w:right w:val="none" w:sz="0" w:space="0" w:color="auto"/>
                  </w:divBdr>
                </w:div>
                <w:div w:id="16340968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08587112">
      <w:bodyDiv w:val="1"/>
      <w:marLeft w:val="0"/>
      <w:marRight w:val="0"/>
      <w:marTop w:val="0"/>
      <w:marBottom w:val="0"/>
      <w:divBdr>
        <w:top w:val="none" w:sz="0" w:space="0" w:color="auto"/>
        <w:left w:val="none" w:sz="0" w:space="0" w:color="auto"/>
        <w:bottom w:val="none" w:sz="0" w:space="0" w:color="auto"/>
        <w:right w:val="none" w:sz="0" w:space="0" w:color="auto"/>
      </w:divBdr>
      <w:divsChild>
        <w:div w:id="1235045341">
          <w:marLeft w:val="-225"/>
          <w:marRight w:val="-225"/>
          <w:marTop w:val="0"/>
          <w:marBottom w:val="0"/>
          <w:divBdr>
            <w:top w:val="none" w:sz="0" w:space="0" w:color="auto"/>
            <w:left w:val="none" w:sz="0" w:space="0" w:color="auto"/>
            <w:bottom w:val="none" w:sz="0" w:space="0" w:color="auto"/>
            <w:right w:val="none" w:sz="0" w:space="0" w:color="auto"/>
          </w:divBdr>
          <w:divsChild>
            <w:div w:id="1530335814">
              <w:marLeft w:val="0"/>
              <w:marRight w:val="0"/>
              <w:marTop w:val="0"/>
              <w:marBottom w:val="0"/>
              <w:divBdr>
                <w:top w:val="none" w:sz="0" w:space="0" w:color="auto"/>
                <w:left w:val="none" w:sz="0" w:space="0" w:color="auto"/>
                <w:bottom w:val="none" w:sz="0" w:space="0" w:color="auto"/>
                <w:right w:val="none" w:sz="0" w:space="0" w:color="auto"/>
              </w:divBdr>
              <w:divsChild>
                <w:div w:id="270743056">
                  <w:marLeft w:val="0"/>
                  <w:marRight w:val="0"/>
                  <w:marTop w:val="0"/>
                  <w:marBottom w:val="0"/>
                  <w:divBdr>
                    <w:top w:val="none" w:sz="0" w:space="0" w:color="auto"/>
                    <w:left w:val="none" w:sz="0" w:space="0" w:color="auto"/>
                    <w:bottom w:val="none" w:sz="0" w:space="0" w:color="auto"/>
                    <w:right w:val="none" w:sz="0" w:space="0" w:color="auto"/>
                  </w:divBdr>
                </w:div>
                <w:div w:id="339477623">
                  <w:marLeft w:val="0"/>
                  <w:marRight w:val="0"/>
                  <w:marTop w:val="0"/>
                  <w:marBottom w:val="0"/>
                  <w:divBdr>
                    <w:top w:val="none" w:sz="0" w:space="0" w:color="auto"/>
                    <w:left w:val="none" w:sz="0" w:space="0" w:color="auto"/>
                    <w:bottom w:val="none" w:sz="0" w:space="0" w:color="auto"/>
                    <w:right w:val="none" w:sz="0" w:space="0" w:color="auto"/>
                  </w:divBdr>
                </w:div>
              </w:divsChild>
            </w:div>
            <w:div w:id="1545486826">
              <w:marLeft w:val="0"/>
              <w:marRight w:val="0"/>
              <w:marTop w:val="0"/>
              <w:marBottom w:val="0"/>
              <w:divBdr>
                <w:top w:val="none" w:sz="0" w:space="0" w:color="auto"/>
                <w:left w:val="none" w:sz="0" w:space="0" w:color="auto"/>
                <w:bottom w:val="none" w:sz="0" w:space="0" w:color="auto"/>
                <w:right w:val="none" w:sz="0" w:space="0" w:color="auto"/>
              </w:divBdr>
              <w:divsChild>
                <w:div w:id="576862940">
                  <w:marLeft w:val="0"/>
                  <w:marRight w:val="0"/>
                  <w:marTop w:val="0"/>
                  <w:marBottom w:val="0"/>
                  <w:divBdr>
                    <w:top w:val="none" w:sz="0" w:space="0" w:color="auto"/>
                    <w:left w:val="none" w:sz="0" w:space="0" w:color="auto"/>
                    <w:bottom w:val="none" w:sz="0" w:space="0" w:color="auto"/>
                    <w:right w:val="none" w:sz="0" w:space="0" w:color="auto"/>
                  </w:divBdr>
                </w:div>
                <w:div w:id="4682046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4126653">
          <w:marLeft w:val="-225"/>
          <w:marRight w:val="-225"/>
          <w:marTop w:val="0"/>
          <w:marBottom w:val="0"/>
          <w:divBdr>
            <w:top w:val="none" w:sz="0" w:space="0" w:color="auto"/>
            <w:left w:val="none" w:sz="0" w:space="0" w:color="auto"/>
            <w:bottom w:val="none" w:sz="0" w:space="0" w:color="auto"/>
            <w:right w:val="none" w:sz="0" w:space="0" w:color="auto"/>
          </w:divBdr>
          <w:divsChild>
            <w:div w:id="1723169675">
              <w:marLeft w:val="0"/>
              <w:marRight w:val="0"/>
              <w:marTop w:val="0"/>
              <w:marBottom w:val="0"/>
              <w:divBdr>
                <w:top w:val="none" w:sz="0" w:space="0" w:color="auto"/>
                <w:left w:val="none" w:sz="0" w:space="0" w:color="auto"/>
                <w:bottom w:val="none" w:sz="0" w:space="0" w:color="auto"/>
                <w:right w:val="none" w:sz="0" w:space="0" w:color="auto"/>
              </w:divBdr>
              <w:divsChild>
                <w:div w:id="2094080226">
                  <w:marLeft w:val="0"/>
                  <w:marRight w:val="0"/>
                  <w:marTop w:val="0"/>
                  <w:marBottom w:val="0"/>
                  <w:divBdr>
                    <w:top w:val="none" w:sz="0" w:space="0" w:color="auto"/>
                    <w:left w:val="none" w:sz="0" w:space="0" w:color="auto"/>
                    <w:bottom w:val="none" w:sz="0" w:space="0" w:color="auto"/>
                    <w:right w:val="none" w:sz="0" w:space="0" w:color="auto"/>
                  </w:divBdr>
                </w:div>
                <w:div w:id="486895419">
                  <w:marLeft w:val="0"/>
                  <w:marRight w:val="0"/>
                  <w:marTop w:val="0"/>
                  <w:marBottom w:val="0"/>
                  <w:divBdr>
                    <w:top w:val="none" w:sz="0" w:space="0" w:color="auto"/>
                    <w:left w:val="none" w:sz="0" w:space="0" w:color="auto"/>
                    <w:bottom w:val="none" w:sz="0" w:space="0" w:color="auto"/>
                    <w:right w:val="none" w:sz="0" w:space="0" w:color="auto"/>
                  </w:divBdr>
                </w:div>
              </w:divsChild>
            </w:div>
            <w:div w:id="993799606">
              <w:marLeft w:val="0"/>
              <w:marRight w:val="0"/>
              <w:marTop w:val="0"/>
              <w:marBottom w:val="0"/>
              <w:divBdr>
                <w:top w:val="none" w:sz="0" w:space="0" w:color="auto"/>
                <w:left w:val="none" w:sz="0" w:space="0" w:color="auto"/>
                <w:bottom w:val="none" w:sz="0" w:space="0" w:color="auto"/>
                <w:right w:val="none" w:sz="0" w:space="0" w:color="auto"/>
              </w:divBdr>
              <w:divsChild>
                <w:div w:id="506210662">
                  <w:marLeft w:val="0"/>
                  <w:marRight w:val="0"/>
                  <w:marTop w:val="0"/>
                  <w:marBottom w:val="0"/>
                  <w:divBdr>
                    <w:top w:val="none" w:sz="0" w:space="0" w:color="auto"/>
                    <w:left w:val="none" w:sz="0" w:space="0" w:color="auto"/>
                    <w:bottom w:val="none" w:sz="0" w:space="0" w:color="auto"/>
                    <w:right w:val="none" w:sz="0" w:space="0" w:color="auto"/>
                  </w:divBdr>
                </w:div>
                <w:div w:id="11924961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03705669">
          <w:marLeft w:val="-225"/>
          <w:marRight w:val="-225"/>
          <w:marTop w:val="0"/>
          <w:marBottom w:val="0"/>
          <w:divBdr>
            <w:top w:val="none" w:sz="0" w:space="0" w:color="auto"/>
            <w:left w:val="none" w:sz="0" w:space="0" w:color="auto"/>
            <w:bottom w:val="none" w:sz="0" w:space="0" w:color="auto"/>
            <w:right w:val="none" w:sz="0" w:space="0" w:color="auto"/>
          </w:divBdr>
          <w:divsChild>
            <w:div w:id="1728720108">
              <w:marLeft w:val="0"/>
              <w:marRight w:val="0"/>
              <w:marTop w:val="0"/>
              <w:marBottom w:val="0"/>
              <w:divBdr>
                <w:top w:val="none" w:sz="0" w:space="0" w:color="auto"/>
                <w:left w:val="none" w:sz="0" w:space="0" w:color="auto"/>
                <w:bottom w:val="none" w:sz="0" w:space="0" w:color="auto"/>
                <w:right w:val="none" w:sz="0" w:space="0" w:color="auto"/>
              </w:divBdr>
              <w:divsChild>
                <w:div w:id="996493851">
                  <w:marLeft w:val="0"/>
                  <w:marRight w:val="0"/>
                  <w:marTop w:val="0"/>
                  <w:marBottom w:val="0"/>
                  <w:divBdr>
                    <w:top w:val="none" w:sz="0" w:space="0" w:color="auto"/>
                    <w:left w:val="none" w:sz="0" w:space="0" w:color="auto"/>
                    <w:bottom w:val="none" w:sz="0" w:space="0" w:color="auto"/>
                    <w:right w:val="none" w:sz="0" w:space="0" w:color="auto"/>
                  </w:divBdr>
                </w:div>
                <w:div w:id="234126034">
                  <w:marLeft w:val="0"/>
                  <w:marRight w:val="0"/>
                  <w:marTop w:val="0"/>
                  <w:marBottom w:val="0"/>
                  <w:divBdr>
                    <w:top w:val="none" w:sz="0" w:space="0" w:color="auto"/>
                    <w:left w:val="none" w:sz="0" w:space="0" w:color="auto"/>
                    <w:bottom w:val="none" w:sz="0" w:space="0" w:color="auto"/>
                    <w:right w:val="none" w:sz="0" w:space="0" w:color="auto"/>
                  </w:divBdr>
                </w:div>
              </w:divsChild>
            </w:div>
            <w:div w:id="1971397135">
              <w:marLeft w:val="0"/>
              <w:marRight w:val="0"/>
              <w:marTop w:val="0"/>
              <w:marBottom w:val="0"/>
              <w:divBdr>
                <w:top w:val="none" w:sz="0" w:space="0" w:color="auto"/>
                <w:left w:val="none" w:sz="0" w:space="0" w:color="auto"/>
                <w:bottom w:val="none" w:sz="0" w:space="0" w:color="auto"/>
                <w:right w:val="none" w:sz="0" w:space="0" w:color="auto"/>
              </w:divBdr>
              <w:divsChild>
                <w:div w:id="1904289932">
                  <w:marLeft w:val="0"/>
                  <w:marRight w:val="0"/>
                  <w:marTop w:val="0"/>
                  <w:marBottom w:val="0"/>
                  <w:divBdr>
                    <w:top w:val="none" w:sz="0" w:space="0" w:color="auto"/>
                    <w:left w:val="none" w:sz="0" w:space="0" w:color="auto"/>
                    <w:bottom w:val="none" w:sz="0" w:space="0" w:color="auto"/>
                    <w:right w:val="none" w:sz="0" w:space="0" w:color="auto"/>
                  </w:divBdr>
                </w:div>
                <w:div w:id="5731268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26664920">
      <w:bodyDiv w:val="1"/>
      <w:marLeft w:val="0"/>
      <w:marRight w:val="0"/>
      <w:marTop w:val="0"/>
      <w:marBottom w:val="0"/>
      <w:divBdr>
        <w:top w:val="none" w:sz="0" w:space="0" w:color="auto"/>
        <w:left w:val="none" w:sz="0" w:space="0" w:color="auto"/>
        <w:bottom w:val="none" w:sz="0" w:space="0" w:color="auto"/>
        <w:right w:val="none" w:sz="0" w:space="0" w:color="auto"/>
      </w:divBdr>
      <w:divsChild>
        <w:div w:id="664287214">
          <w:marLeft w:val="274"/>
          <w:marRight w:val="0"/>
          <w:marTop w:val="0"/>
          <w:marBottom w:val="0"/>
          <w:divBdr>
            <w:top w:val="none" w:sz="0" w:space="0" w:color="auto"/>
            <w:left w:val="none" w:sz="0" w:space="0" w:color="auto"/>
            <w:bottom w:val="none" w:sz="0" w:space="0" w:color="auto"/>
            <w:right w:val="none" w:sz="0" w:space="0" w:color="auto"/>
          </w:divBdr>
        </w:div>
        <w:div w:id="1304656740">
          <w:marLeft w:val="994"/>
          <w:marRight w:val="0"/>
          <w:marTop w:val="0"/>
          <w:marBottom w:val="0"/>
          <w:divBdr>
            <w:top w:val="none" w:sz="0" w:space="0" w:color="auto"/>
            <w:left w:val="none" w:sz="0" w:space="0" w:color="auto"/>
            <w:bottom w:val="none" w:sz="0" w:space="0" w:color="auto"/>
            <w:right w:val="none" w:sz="0" w:space="0" w:color="auto"/>
          </w:divBdr>
        </w:div>
        <w:div w:id="1467814944">
          <w:marLeft w:val="274"/>
          <w:marRight w:val="0"/>
          <w:marTop w:val="0"/>
          <w:marBottom w:val="0"/>
          <w:divBdr>
            <w:top w:val="none" w:sz="0" w:space="0" w:color="auto"/>
            <w:left w:val="none" w:sz="0" w:space="0" w:color="auto"/>
            <w:bottom w:val="none" w:sz="0" w:space="0" w:color="auto"/>
            <w:right w:val="none" w:sz="0" w:space="0" w:color="auto"/>
          </w:divBdr>
        </w:div>
        <w:div w:id="1575042752">
          <w:marLeft w:val="274"/>
          <w:marRight w:val="0"/>
          <w:marTop w:val="0"/>
          <w:marBottom w:val="0"/>
          <w:divBdr>
            <w:top w:val="none" w:sz="0" w:space="0" w:color="auto"/>
            <w:left w:val="none" w:sz="0" w:space="0" w:color="auto"/>
            <w:bottom w:val="none" w:sz="0" w:space="0" w:color="auto"/>
            <w:right w:val="none" w:sz="0" w:space="0" w:color="auto"/>
          </w:divBdr>
        </w:div>
        <w:div w:id="2013529376">
          <w:marLeft w:val="274"/>
          <w:marRight w:val="0"/>
          <w:marTop w:val="0"/>
          <w:marBottom w:val="0"/>
          <w:divBdr>
            <w:top w:val="none" w:sz="0" w:space="0" w:color="auto"/>
            <w:left w:val="none" w:sz="0" w:space="0" w:color="auto"/>
            <w:bottom w:val="none" w:sz="0" w:space="0" w:color="auto"/>
            <w:right w:val="none" w:sz="0" w:space="0" w:color="auto"/>
          </w:divBdr>
        </w:div>
      </w:divsChild>
    </w:div>
    <w:div w:id="1376352276">
      <w:bodyDiv w:val="1"/>
      <w:marLeft w:val="0"/>
      <w:marRight w:val="0"/>
      <w:marTop w:val="0"/>
      <w:marBottom w:val="0"/>
      <w:divBdr>
        <w:top w:val="none" w:sz="0" w:space="0" w:color="auto"/>
        <w:left w:val="none" w:sz="0" w:space="0" w:color="auto"/>
        <w:bottom w:val="none" w:sz="0" w:space="0" w:color="auto"/>
        <w:right w:val="none" w:sz="0" w:space="0" w:color="auto"/>
      </w:divBdr>
    </w:div>
    <w:div w:id="1401901693">
      <w:bodyDiv w:val="1"/>
      <w:marLeft w:val="0"/>
      <w:marRight w:val="0"/>
      <w:marTop w:val="0"/>
      <w:marBottom w:val="0"/>
      <w:divBdr>
        <w:top w:val="none" w:sz="0" w:space="0" w:color="auto"/>
        <w:left w:val="none" w:sz="0" w:space="0" w:color="auto"/>
        <w:bottom w:val="none" w:sz="0" w:space="0" w:color="auto"/>
        <w:right w:val="none" w:sz="0" w:space="0" w:color="auto"/>
      </w:divBdr>
    </w:div>
    <w:div w:id="1432159716">
      <w:bodyDiv w:val="1"/>
      <w:marLeft w:val="0"/>
      <w:marRight w:val="0"/>
      <w:marTop w:val="0"/>
      <w:marBottom w:val="0"/>
      <w:divBdr>
        <w:top w:val="none" w:sz="0" w:space="0" w:color="auto"/>
        <w:left w:val="none" w:sz="0" w:space="0" w:color="auto"/>
        <w:bottom w:val="none" w:sz="0" w:space="0" w:color="auto"/>
        <w:right w:val="none" w:sz="0" w:space="0" w:color="auto"/>
      </w:divBdr>
    </w:div>
    <w:div w:id="1433890152">
      <w:bodyDiv w:val="1"/>
      <w:marLeft w:val="0"/>
      <w:marRight w:val="0"/>
      <w:marTop w:val="0"/>
      <w:marBottom w:val="0"/>
      <w:divBdr>
        <w:top w:val="none" w:sz="0" w:space="0" w:color="auto"/>
        <w:left w:val="none" w:sz="0" w:space="0" w:color="auto"/>
        <w:bottom w:val="none" w:sz="0" w:space="0" w:color="auto"/>
        <w:right w:val="none" w:sz="0" w:space="0" w:color="auto"/>
      </w:divBdr>
    </w:div>
    <w:div w:id="1440561888">
      <w:bodyDiv w:val="1"/>
      <w:marLeft w:val="0"/>
      <w:marRight w:val="0"/>
      <w:marTop w:val="0"/>
      <w:marBottom w:val="0"/>
      <w:divBdr>
        <w:top w:val="none" w:sz="0" w:space="0" w:color="auto"/>
        <w:left w:val="none" w:sz="0" w:space="0" w:color="auto"/>
        <w:bottom w:val="none" w:sz="0" w:space="0" w:color="auto"/>
        <w:right w:val="none" w:sz="0" w:space="0" w:color="auto"/>
      </w:divBdr>
      <w:divsChild>
        <w:div w:id="187765865">
          <w:marLeft w:val="274"/>
          <w:marRight w:val="0"/>
          <w:marTop w:val="0"/>
          <w:marBottom w:val="0"/>
          <w:divBdr>
            <w:top w:val="none" w:sz="0" w:space="0" w:color="auto"/>
            <w:left w:val="none" w:sz="0" w:space="0" w:color="auto"/>
            <w:bottom w:val="none" w:sz="0" w:space="0" w:color="auto"/>
            <w:right w:val="none" w:sz="0" w:space="0" w:color="auto"/>
          </w:divBdr>
        </w:div>
        <w:div w:id="322316892">
          <w:marLeft w:val="274"/>
          <w:marRight w:val="0"/>
          <w:marTop w:val="0"/>
          <w:marBottom w:val="0"/>
          <w:divBdr>
            <w:top w:val="none" w:sz="0" w:space="0" w:color="auto"/>
            <w:left w:val="none" w:sz="0" w:space="0" w:color="auto"/>
            <w:bottom w:val="none" w:sz="0" w:space="0" w:color="auto"/>
            <w:right w:val="none" w:sz="0" w:space="0" w:color="auto"/>
          </w:divBdr>
        </w:div>
        <w:div w:id="665472235">
          <w:marLeft w:val="274"/>
          <w:marRight w:val="0"/>
          <w:marTop w:val="0"/>
          <w:marBottom w:val="0"/>
          <w:divBdr>
            <w:top w:val="none" w:sz="0" w:space="0" w:color="auto"/>
            <w:left w:val="none" w:sz="0" w:space="0" w:color="auto"/>
            <w:bottom w:val="none" w:sz="0" w:space="0" w:color="auto"/>
            <w:right w:val="none" w:sz="0" w:space="0" w:color="auto"/>
          </w:divBdr>
        </w:div>
        <w:div w:id="717321206">
          <w:marLeft w:val="994"/>
          <w:marRight w:val="0"/>
          <w:marTop w:val="0"/>
          <w:marBottom w:val="0"/>
          <w:divBdr>
            <w:top w:val="none" w:sz="0" w:space="0" w:color="auto"/>
            <w:left w:val="none" w:sz="0" w:space="0" w:color="auto"/>
            <w:bottom w:val="none" w:sz="0" w:space="0" w:color="auto"/>
            <w:right w:val="none" w:sz="0" w:space="0" w:color="auto"/>
          </w:divBdr>
        </w:div>
        <w:div w:id="977488794">
          <w:marLeft w:val="994"/>
          <w:marRight w:val="0"/>
          <w:marTop w:val="0"/>
          <w:marBottom w:val="0"/>
          <w:divBdr>
            <w:top w:val="none" w:sz="0" w:space="0" w:color="auto"/>
            <w:left w:val="none" w:sz="0" w:space="0" w:color="auto"/>
            <w:bottom w:val="none" w:sz="0" w:space="0" w:color="auto"/>
            <w:right w:val="none" w:sz="0" w:space="0" w:color="auto"/>
          </w:divBdr>
        </w:div>
        <w:div w:id="1013530232">
          <w:marLeft w:val="274"/>
          <w:marRight w:val="0"/>
          <w:marTop w:val="0"/>
          <w:marBottom w:val="0"/>
          <w:divBdr>
            <w:top w:val="none" w:sz="0" w:space="0" w:color="auto"/>
            <w:left w:val="none" w:sz="0" w:space="0" w:color="auto"/>
            <w:bottom w:val="none" w:sz="0" w:space="0" w:color="auto"/>
            <w:right w:val="none" w:sz="0" w:space="0" w:color="auto"/>
          </w:divBdr>
        </w:div>
        <w:div w:id="1062798688">
          <w:marLeft w:val="274"/>
          <w:marRight w:val="0"/>
          <w:marTop w:val="0"/>
          <w:marBottom w:val="0"/>
          <w:divBdr>
            <w:top w:val="none" w:sz="0" w:space="0" w:color="auto"/>
            <w:left w:val="none" w:sz="0" w:space="0" w:color="auto"/>
            <w:bottom w:val="none" w:sz="0" w:space="0" w:color="auto"/>
            <w:right w:val="none" w:sz="0" w:space="0" w:color="auto"/>
          </w:divBdr>
        </w:div>
      </w:divsChild>
    </w:div>
    <w:div w:id="1522471072">
      <w:bodyDiv w:val="1"/>
      <w:marLeft w:val="0"/>
      <w:marRight w:val="0"/>
      <w:marTop w:val="0"/>
      <w:marBottom w:val="0"/>
      <w:divBdr>
        <w:top w:val="none" w:sz="0" w:space="0" w:color="auto"/>
        <w:left w:val="none" w:sz="0" w:space="0" w:color="auto"/>
        <w:bottom w:val="none" w:sz="0" w:space="0" w:color="auto"/>
        <w:right w:val="none" w:sz="0" w:space="0" w:color="auto"/>
      </w:divBdr>
    </w:div>
    <w:div w:id="1535730115">
      <w:bodyDiv w:val="1"/>
      <w:marLeft w:val="0"/>
      <w:marRight w:val="0"/>
      <w:marTop w:val="0"/>
      <w:marBottom w:val="0"/>
      <w:divBdr>
        <w:top w:val="none" w:sz="0" w:space="0" w:color="auto"/>
        <w:left w:val="none" w:sz="0" w:space="0" w:color="auto"/>
        <w:bottom w:val="none" w:sz="0" w:space="0" w:color="auto"/>
        <w:right w:val="none" w:sz="0" w:space="0" w:color="auto"/>
      </w:divBdr>
    </w:div>
    <w:div w:id="1832865198">
      <w:bodyDiv w:val="1"/>
      <w:marLeft w:val="0"/>
      <w:marRight w:val="0"/>
      <w:marTop w:val="0"/>
      <w:marBottom w:val="0"/>
      <w:divBdr>
        <w:top w:val="none" w:sz="0" w:space="0" w:color="auto"/>
        <w:left w:val="none" w:sz="0" w:space="0" w:color="auto"/>
        <w:bottom w:val="none" w:sz="0" w:space="0" w:color="auto"/>
        <w:right w:val="none" w:sz="0" w:space="0" w:color="auto"/>
      </w:divBdr>
    </w:div>
    <w:div w:id="1848709747">
      <w:bodyDiv w:val="1"/>
      <w:marLeft w:val="0"/>
      <w:marRight w:val="0"/>
      <w:marTop w:val="0"/>
      <w:marBottom w:val="0"/>
      <w:divBdr>
        <w:top w:val="none" w:sz="0" w:space="0" w:color="auto"/>
        <w:left w:val="none" w:sz="0" w:space="0" w:color="auto"/>
        <w:bottom w:val="none" w:sz="0" w:space="0" w:color="auto"/>
        <w:right w:val="none" w:sz="0" w:space="0" w:color="auto"/>
      </w:divBdr>
    </w:div>
    <w:div w:id="1860653264">
      <w:bodyDiv w:val="1"/>
      <w:marLeft w:val="0"/>
      <w:marRight w:val="0"/>
      <w:marTop w:val="0"/>
      <w:marBottom w:val="0"/>
      <w:divBdr>
        <w:top w:val="none" w:sz="0" w:space="0" w:color="auto"/>
        <w:left w:val="none" w:sz="0" w:space="0" w:color="auto"/>
        <w:bottom w:val="none" w:sz="0" w:space="0" w:color="auto"/>
        <w:right w:val="none" w:sz="0" w:space="0" w:color="auto"/>
      </w:divBdr>
    </w:div>
    <w:div w:id="1873373297">
      <w:bodyDiv w:val="1"/>
      <w:marLeft w:val="0"/>
      <w:marRight w:val="0"/>
      <w:marTop w:val="0"/>
      <w:marBottom w:val="0"/>
      <w:divBdr>
        <w:top w:val="none" w:sz="0" w:space="0" w:color="auto"/>
        <w:left w:val="none" w:sz="0" w:space="0" w:color="auto"/>
        <w:bottom w:val="none" w:sz="0" w:space="0" w:color="auto"/>
        <w:right w:val="none" w:sz="0" w:space="0" w:color="auto"/>
      </w:divBdr>
    </w:div>
    <w:div w:id="1897159281">
      <w:bodyDiv w:val="1"/>
      <w:marLeft w:val="0"/>
      <w:marRight w:val="0"/>
      <w:marTop w:val="0"/>
      <w:marBottom w:val="0"/>
      <w:divBdr>
        <w:top w:val="none" w:sz="0" w:space="0" w:color="auto"/>
        <w:left w:val="none" w:sz="0" w:space="0" w:color="auto"/>
        <w:bottom w:val="none" w:sz="0" w:space="0" w:color="auto"/>
        <w:right w:val="none" w:sz="0" w:space="0" w:color="auto"/>
      </w:divBdr>
    </w:div>
    <w:div w:id="1974824376">
      <w:bodyDiv w:val="1"/>
      <w:marLeft w:val="0"/>
      <w:marRight w:val="0"/>
      <w:marTop w:val="0"/>
      <w:marBottom w:val="0"/>
      <w:divBdr>
        <w:top w:val="none" w:sz="0" w:space="0" w:color="auto"/>
        <w:left w:val="none" w:sz="0" w:space="0" w:color="auto"/>
        <w:bottom w:val="none" w:sz="0" w:space="0" w:color="auto"/>
        <w:right w:val="none" w:sz="0" w:space="0" w:color="auto"/>
      </w:divBdr>
    </w:div>
    <w:div w:id="2081516303">
      <w:bodyDiv w:val="1"/>
      <w:marLeft w:val="0"/>
      <w:marRight w:val="0"/>
      <w:marTop w:val="0"/>
      <w:marBottom w:val="0"/>
      <w:divBdr>
        <w:top w:val="none" w:sz="0" w:space="0" w:color="auto"/>
        <w:left w:val="none" w:sz="0" w:space="0" w:color="auto"/>
        <w:bottom w:val="none" w:sz="0" w:space="0" w:color="auto"/>
        <w:right w:val="none" w:sz="0" w:space="0" w:color="auto"/>
      </w:divBdr>
      <w:divsChild>
        <w:div w:id="447894567">
          <w:marLeft w:val="0"/>
          <w:marRight w:val="0"/>
          <w:marTop w:val="0"/>
          <w:marBottom w:val="0"/>
          <w:divBdr>
            <w:top w:val="none" w:sz="0" w:space="0" w:color="auto"/>
            <w:left w:val="none" w:sz="0" w:space="0" w:color="auto"/>
            <w:bottom w:val="none" w:sz="0" w:space="0" w:color="auto"/>
            <w:right w:val="none" w:sz="0" w:space="0" w:color="auto"/>
          </w:divBdr>
          <w:divsChild>
            <w:div w:id="1500735466">
              <w:marLeft w:val="0"/>
              <w:marRight w:val="0"/>
              <w:marTop w:val="0"/>
              <w:marBottom w:val="0"/>
              <w:divBdr>
                <w:top w:val="none" w:sz="0" w:space="0" w:color="auto"/>
                <w:left w:val="none" w:sz="0" w:space="0" w:color="auto"/>
                <w:bottom w:val="none" w:sz="0" w:space="0" w:color="auto"/>
                <w:right w:val="none" w:sz="0" w:space="0" w:color="auto"/>
              </w:divBdr>
              <w:divsChild>
                <w:div w:id="9994270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5100037">
          <w:marLeft w:val="0"/>
          <w:marRight w:val="0"/>
          <w:marTop w:val="0"/>
          <w:marBottom w:val="0"/>
          <w:divBdr>
            <w:top w:val="none" w:sz="0" w:space="0" w:color="auto"/>
            <w:left w:val="none" w:sz="0" w:space="0" w:color="auto"/>
            <w:bottom w:val="none" w:sz="0" w:space="0" w:color="auto"/>
            <w:right w:val="none" w:sz="0" w:space="0" w:color="auto"/>
          </w:divBdr>
          <w:divsChild>
            <w:div w:id="1147670669">
              <w:marLeft w:val="0"/>
              <w:marRight w:val="0"/>
              <w:marTop w:val="0"/>
              <w:marBottom w:val="0"/>
              <w:divBdr>
                <w:top w:val="none" w:sz="0" w:space="0" w:color="auto"/>
                <w:left w:val="none" w:sz="0" w:space="0" w:color="auto"/>
                <w:bottom w:val="none" w:sz="0" w:space="0" w:color="auto"/>
                <w:right w:val="none" w:sz="0" w:space="0" w:color="auto"/>
              </w:divBdr>
              <w:divsChild>
                <w:div w:id="2689268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6364957">
          <w:marLeft w:val="0"/>
          <w:marRight w:val="0"/>
          <w:marTop w:val="0"/>
          <w:marBottom w:val="0"/>
          <w:divBdr>
            <w:top w:val="none" w:sz="0" w:space="0" w:color="auto"/>
            <w:left w:val="none" w:sz="0" w:space="0" w:color="auto"/>
            <w:bottom w:val="none" w:sz="0" w:space="0" w:color="auto"/>
            <w:right w:val="none" w:sz="0" w:space="0" w:color="auto"/>
          </w:divBdr>
          <w:divsChild>
            <w:div w:id="694111544">
              <w:marLeft w:val="0"/>
              <w:marRight w:val="0"/>
              <w:marTop w:val="0"/>
              <w:marBottom w:val="0"/>
              <w:divBdr>
                <w:top w:val="none" w:sz="0" w:space="0" w:color="auto"/>
                <w:left w:val="none" w:sz="0" w:space="0" w:color="auto"/>
                <w:bottom w:val="none" w:sz="0" w:space="0" w:color="auto"/>
                <w:right w:val="none" w:sz="0" w:space="0" w:color="auto"/>
              </w:divBdr>
              <w:divsChild>
                <w:div w:id="15107527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87448153">
          <w:marLeft w:val="0"/>
          <w:marRight w:val="0"/>
          <w:marTop w:val="0"/>
          <w:marBottom w:val="0"/>
          <w:divBdr>
            <w:top w:val="none" w:sz="0" w:space="0" w:color="auto"/>
            <w:left w:val="none" w:sz="0" w:space="0" w:color="auto"/>
            <w:bottom w:val="none" w:sz="0" w:space="0" w:color="auto"/>
            <w:right w:val="none" w:sz="0" w:space="0" w:color="auto"/>
          </w:divBdr>
          <w:divsChild>
            <w:div w:id="930241881">
              <w:marLeft w:val="0"/>
              <w:marRight w:val="0"/>
              <w:marTop w:val="0"/>
              <w:marBottom w:val="0"/>
              <w:divBdr>
                <w:top w:val="none" w:sz="0" w:space="0" w:color="auto"/>
                <w:left w:val="none" w:sz="0" w:space="0" w:color="auto"/>
                <w:bottom w:val="none" w:sz="0" w:space="0" w:color="auto"/>
                <w:right w:val="none" w:sz="0" w:space="0" w:color="auto"/>
              </w:divBdr>
              <w:divsChild>
                <w:div w:id="12296569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41255827">
          <w:marLeft w:val="0"/>
          <w:marRight w:val="0"/>
          <w:marTop w:val="0"/>
          <w:marBottom w:val="0"/>
          <w:divBdr>
            <w:top w:val="none" w:sz="0" w:space="0" w:color="auto"/>
            <w:left w:val="none" w:sz="0" w:space="0" w:color="auto"/>
            <w:bottom w:val="none" w:sz="0" w:space="0" w:color="auto"/>
            <w:right w:val="none" w:sz="0" w:space="0" w:color="auto"/>
          </w:divBdr>
          <w:divsChild>
            <w:div w:id="454907049">
              <w:marLeft w:val="0"/>
              <w:marRight w:val="0"/>
              <w:marTop w:val="0"/>
              <w:marBottom w:val="0"/>
              <w:divBdr>
                <w:top w:val="none" w:sz="0" w:space="0" w:color="auto"/>
                <w:left w:val="none" w:sz="0" w:space="0" w:color="auto"/>
                <w:bottom w:val="none" w:sz="0" w:space="0" w:color="auto"/>
                <w:right w:val="none" w:sz="0" w:space="0" w:color="auto"/>
              </w:divBdr>
              <w:divsChild>
                <w:div w:id="9624237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40226061">
          <w:marLeft w:val="0"/>
          <w:marRight w:val="0"/>
          <w:marTop w:val="0"/>
          <w:marBottom w:val="0"/>
          <w:divBdr>
            <w:top w:val="none" w:sz="0" w:space="0" w:color="auto"/>
            <w:left w:val="none" w:sz="0" w:space="0" w:color="auto"/>
            <w:bottom w:val="none" w:sz="0" w:space="0" w:color="auto"/>
            <w:right w:val="none" w:sz="0" w:space="0" w:color="auto"/>
          </w:divBdr>
          <w:divsChild>
            <w:div w:id="506137362">
              <w:marLeft w:val="0"/>
              <w:marRight w:val="0"/>
              <w:marTop w:val="0"/>
              <w:marBottom w:val="0"/>
              <w:divBdr>
                <w:top w:val="none" w:sz="0" w:space="0" w:color="auto"/>
                <w:left w:val="none" w:sz="0" w:space="0" w:color="auto"/>
                <w:bottom w:val="none" w:sz="0" w:space="0" w:color="auto"/>
                <w:right w:val="none" w:sz="0" w:space="0" w:color="auto"/>
              </w:divBdr>
              <w:divsChild>
                <w:div w:id="13176118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88941664">
          <w:marLeft w:val="0"/>
          <w:marRight w:val="0"/>
          <w:marTop w:val="0"/>
          <w:marBottom w:val="0"/>
          <w:divBdr>
            <w:top w:val="none" w:sz="0" w:space="0" w:color="auto"/>
            <w:left w:val="none" w:sz="0" w:space="0" w:color="auto"/>
            <w:bottom w:val="none" w:sz="0" w:space="0" w:color="auto"/>
            <w:right w:val="none" w:sz="0" w:space="0" w:color="auto"/>
          </w:divBdr>
          <w:divsChild>
            <w:div w:id="251084513">
              <w:marLeft w:val="0"/>
              <w:marRight w:val="0"/>
              <w:marTop w:val="0"/>
              <w:marBottom w:val="0"/>
              <w:divBdr>
                <w:top w:val="none" w:sz="0" w:space="0" w:color="auto"/>
                <w:left w:val="none" w:sz="0" w:space="0" w:color="auto"/>
                <w:bottom w:val="none" w:sz="0" w:space="0" w:color="auto"/>
                <w:right w:val="none" w:sz="0" w:space="0" w:color="auto"/>
              </w:divBdr>
              <w:divsChild>
                <w:div w:id="7999989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33651549">
          <w:marLeft w:val="0"/>
          <w:marRight w:val="0"/>
          <w:marTop w:val="0"/>
          <w:marBottom w:val="0"/>
          <w:divBdr>
            <w:top w:val="none" w:sz="0" w:space="0" w:color="auto"/>
            <w:left w:val="none" w:sz="0" w:space="0" w:color="auto"/>
            <w:bottom w:val="none" w:sz="0" w:space="0" w:color="auto"/>
            <w:right w:val="none" w:sz="0" w:space="0" w:color="auto"/>
          </w:divBdr>
          <w:divsChild>
            <w:div w:id="757793100">
              <w:marLeft w:val="0"/>
              <w:marRight w:val="0"/>
              <w:marTop w:val="0"/>
              <w:marBottom w:val="0"/>
              <w:divBdr>
                <w:top w:val="none" w:sz="0" w:space="0" w:color="auto"/>
                <w:left w:val="none" w:sz="0" w:space="0" w:color="auto"/>
                <w:bottom w:val="none" w:sz="0" w:space="0" w:color="auto"/>
                <w:right w:val="none" w:sz="0" w:space="0" w:color="auto"/>
              </w:divBdr>
              <w:divsChild>
                <w:div w:id="18061151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50362763">
          <w:marLeft w:val="0"/>
          <w:marRight w:val="0"/>
          <w:marTop w:val="0"/>
          <w:marBottom w:val="0"/>
          <w:divBdr>
            <w:top w:val="none" w:sz="0" w:space="0" w:color="auto"/>
            <w:left w:val="none" w:sz="0" w:space="0" w:color="auto"/>
            <w:bottom w:val="none" w:sz="0" w:space="0" w:color="auto"/>
            <w:right w:val="none" w:sz="0" w:space="0" w:color="auto"/>
          </w:divBdr>
          <w:divsChild>
            <w:div w:id="1748917661">
              <w:marLeft w:val="0"/>
              <w:marRight w:val="0"/>
              <w:marTop w:val="0"/>
              <w:marBottom w:val="0"/>
              <w:divBdr>
                <w:top w:val="none" w:sz="0" w:space="0" w:color="auto"/>
                <w:left w:val="none" w:sz="0" w:space="0" w:color="auto"/>
                <w:bottom w:val="none" w:sz="0" w:space="0" w:color="auto"/>
                <w:right w:val="none" w:sz="0" w:space="0" w:color="auto"/>
              </w:divBdr>
              <w:divsChild>
                <w:div w:id="7734825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58230408">
          <w:marLeft w:val="0"/>
          <w:marRight w:val="0"/>
          <w:marTop w:val="0"/>
          <w:marBottom w:val="0"/>
          <w:divBdr>
            <w:top w:val="none" w:sz="0" w:space="0" w:color="auto"/>
            <w:left w:val="none" w:sz="0" w:space="0" w:color="auto"/>
            <w:bottom w:val="none" w:sz="0" w:space="0" w:color="auto"/>
            <w:right w:val="none" w:sz="0" w:space="0" w:color="auto"/>
          </w:divBdr>
          <w:divsChild>
            <w:div w:id="25834721">
              <w:marLeft w:val="0"/>
              <w:marRight w:val="0"/>
              <w:marTop w:val="0"/>
              <w:marBottom w:val="0"/>
              <w:divBdr>
                <w:top w:val="none" w:sz="0" w:space="0" w:color="auto"/>
                <w:left w:val="none" w:sz="0" w:space="0" w:color="auto"/>
                <w:bottom w:val="none" w:sz="0" w:space="0" w:color="auto"/>
                <w:right w:val="none" w:sz="0" w:space="0" w:color="auto"/>
              </w:divBdr>
              <w:divsChild>
                <w:div w:id="8257058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75474995">
          <w:marLeft w:val="0"/>
          <w:marRight w:val="0"/>
          <w:marTop w:val="0"/>
          <w:marBottom w:val="0"/>
          <w:divBdr>
            <w:top w:val="none" w:sz="0" w:space="0" w:color="auto"/>
            <w:left w:val="none" w:sz="0" w:space="0" w:color="auto"/>
            <w:bottom w:val="none" w:sz="0" w:space="0" w:color="auto"/>
            <w:right w:val="none" w:sz="0" w:space="0" w:color="auto"/>
          </w:divBdr>
          <w:divsChild>
            <w:div w:id="2053844363">
              <w:marLeft w:val="0"/>
              <w:marRight w:val="0"/>
              <w:marTop w:val="0"/>
              <w:marBottom w:val="0"/>
              <w:divBdr>
                <w:top w:val="none" w:sz="0" w:space="0" w:color="auto"/>
                <w:left w:val="none" w:sz="0" w:space="0" w:color="auto"/>
                <w:bottom w:val="none" w:sz="0" w:space="0" w:color="auto"/>
                <w:right w:val="none" w:sz="0" w:space="0" w:color="auto"/>
              </w:divBdr>
              <w:divsChild>
                <w:div w:id="8873042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2050470">
          <w:marLeft w:val="0"/>
          <w:marRight w:val="0"/>
          <w:marTop w:val="0"/>
          <w:marBottom w:val="0"/>
          <w:divBdr>
            <w:top w:val="none" w:sz="0" w:space="0" w:color="auto"/>
            <w:left w:val="none" w:sz="0" w:space="0" w:color="auto"/>
            <w:bottom w:val="none" w:sz="0" w:space="0" w:color="auto"/>
            <w:right w:val="none" w:sz="0" w:space="0" w:color="auto"/>
          </w:divBdr>
          <w:divsChild>
            <w:div w:id="1926766718">
              <w:marLeft w:val="0"/>
              <w:marRight w:val="0"/>
              <w:marTop w:val="0"/>
              <w:marBottom w:val="0"/>
              <w:divBdr>
                <w:top w:val="none" w:sz="0" w:space="0" w:color="auto"/>
                <w:left w:val="none" w:sz="0" w:space="0" w:color="auto"/>
                <w:bottom w:val="none" w:sz="0" w:space="0" w:color="auto"/>
                <w:right w:val="none" w:sz="0" w:space="0" w:color="auto"/>
              </w:divBdr>
              <w:divsChild>
                <w:div w:id="8446303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28170784">
          <w:marLeft w:val="0"/>
          <w:marRight w:val="0"/>
          <w:marTop w:val="0"/>
          <w:marBottom w:val="0"/>
          <w:divBdr>
            <w:top w:val="none" w:sz="0" w:space="0" w:color="auto"/>
            <w:left w:val="none" w:sz="0" w:space="0" w:color="auto"/>
            <w:bottom w:val="none" w:sz="0" w:space="0" w:color="auto"/>
            <w:right w:val="none" w:sz="0" w:space="0" w:color="auto"/>
          </w:divBdr>
          <w:divsChild>
            <w:div w:id="45378631">
              <w:marLeft w:val="0"/>
              <w:marRight w:val="0"/>
              <w:marTop w:val="0"/>
              <w:marBottom w:val="0"/>
              <w:divBdr>
                <w:top w:val="none" w:sz="0" w:space="0" w:color="auto"/>
                <w:left w:val="none" w:sz="0" w:space="0" w:color="auto"/>
                <w:bottom w:val="none" w:sz="0" w:space="0" w:color="auto"/>
                <w:right w:val="none" w:sz="0" w:space="0" w:color="auto"/>
              </w:divBdr>
              <w:divsChild>
                <w:div w:id="18072323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03869397">
          <w:marLeft w:val="0"/>
          <w:marRight w:val="0"/>
          <w:marTop w:val="0"/>
          <w:marBottom w:val="0"/>
          <w:divBdr>
            <w:top w:val="none" w:sz="0" w:space="0" w:color="auto"/>
            <w:left w:val="none" w:sz="0" w:space="0" w:color="auto"/>
            <w:bottom w:val="none" w:sz="0" w:space="0" w:color="auto"/>
            <w:right w:val="none" w:sz="0" w:space="0" w:color="auto"/>
          </w:divBdr>
          <w:divsChild>
            <w:div w:id="1004362059">
              <w:marLeft w:val="0"/>
              <w:marRight w:val="0"/>
              <w:marTop w:val="0"/>
              <w:marBottom w:val="0"/>
              <w:divBdr>
                <w:top w:val="none" w:sz="0" w:space="0" w:color="auto"/>
                <w:left w:val="none" w:sz="0" w:space="0" w:color="auto"/>
                <w:bottom w:val="none" w:sz="0" w:space="0" w:color="auto"/>
                <w:right w:val="none" w:sz="0" w:space="0" w:color="auto"/>
              </w:divBdr>
              <w:divsChild>
                <w:div w:id="15351199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34327315">
          <w:marLeft w:val="0"/>
          <w:marRight w:val="0"/>
          <w:marTop w:val="0"/>
          <w:marBottom w:val="0"/>
          <w:divBdr>
            <w:top w:val="none" w:sz="0" w:space="0" w:color="auto"/>
            <w:left w:val="none" w:sz="0" w:space="0" w:color="auto"/>
            <w:bottom w:val="none" w:sz="0" w:space="0" w:color="auto"/>
            <w:right w:val="none" w:sz="0" w:space="0" w:color="auto"/>
          </w:divBdr>
          <w:divsChild>
            <w:div w:id="1249272358">
              <w:marLeft w:val="0"/>
              <w:marRight w:val="0"/>
              <w:marTop w:val="0"/>
              <w:marBottom w:val="0"/>
              <w:divBdr>
                <w:top w:val="none" w:sz="0" w:space="0" w:color="auto"/>
                <w:left w:val="none" w:sz="0" w:space="0" w:color="auto"/>
                <w:bottom w:val="none" w:sz="0" w:space="0" w:color="auto"/>
                <w:right w:val="none" w:sz="0" w:space="0" w:color="auto"/>
              </w:divBdr>
              <w:divsChild>
                <w:div w:id="15276024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02831876">
          <w:marLeft w:val="0"/>
          <w:marRight w:val="0"/>
          <w:marTop w:val="0"/>
          <w:marBottom w:val="0"/>
          <w:divBdr>
            <w:top w:val="none" w:sz="0" w:space="0" w:color="auto"/>
            <w:left w:val="none" w:sz="0" w:space="0" w:color="auto"/>
            <w:bottom w:val="none" w:sz="0" w:space="0" w:color="auto"/>
            <w:right w:val="none" w:sz="0" w:space="0" w:color="auto"/>
          </w:divBdr>
          <w:divsChild>
            <w:div w:id="1635986783">
              <w:marLeft w:val="0"/>
              <w:marRight w:val="0"/>
              <w:marTop w:val="0"/>
              <w:marBottom w:val="0"/>
              <w:divBdr>
                <w:top w:val="none" w:sz="0" w:space="0" w:color="auto"/>
                <w:left w:val="none" w:sz="0" w:space="0" w:color="auto"/>
                <w:bottom w:val="none" w:sz="0" w:space="0" w:color="auto"/>
                <w:right w:val="none" w:sz="0" w:space="0" w:color="auto"/>
              </w:divBdr>
              <w:divsChild>
                <w:div w:id="9486646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91580346">
          <w:marLeft w:val="0"/>
          <w:marRight w:val="0"/>
          <w:marTop w:val="0"/>
          <w:marBottom w:val="0"/>
          <w:divBdr>
            <w:top w:val="none" w:sz="0" w:space="0" w:color="auto"/>
            <w:left w:val="none" w:sz="0" w:space="0" w:color="auto"/>
            <w:bottom w:val="none" w:sz="0" w:space="0" w:color="auto"/>
            <w:right w:val="none" w:sz="0" w:space="0" w:color="auto"/>
          </w:divBdr>
          <w:divsChild>
            <w:div w:id="437146580">
              <w:marLeft w:val="0"/>
              <w:marRight w:val="0"/>
              <w:marTop w:val="0"/>
              <w:marBottom w:val="0"/>
              <w:divBdr>
                <w:top w:val="none" w:sz="0" w:space="0" w:color="auto"/>
                <w:left w:val="none" w:sz="0" w:space="0" w:color="auto"/>
                <w:bottom w:val="none" w:sz="0" w:space="0" w:color="auto"/>
                <w:right w:val="none" w:sz="0" w:space="0" w:color="auto"/>
              </w:divBdr>
              <w:divsChild>
                <w:div w:id="19331998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35417009">
          <w:marLeft w:val="0"/>
          <w:marRight w:val="0"/>
          <w:marTop w:val="0"/>
          <w:marBottom w:val="0"/>
          <w:divBdr>
            <w:top w:val="none" w:sz="0" w:space="0" w:color="auto"/>
            <w:left w:val="none" w:sz="0" w:space="0" w:color="auto"/>
            <w:bottom w:val="none" w:sz="0" w:space="0" w:color="auto"/>
            <w:right w:val="none" w:sz="0" w:space="0" w:color="auto"/>
          </w:divBdr>
          <w:divsChild>
            <w:div w:id="1255437907">
              <w:marLeft w:val="0"/>
              <w:marRight w:val="0"/>
              <w:marTop w:val="0"/>
              <w:marBottom w:val="0"/>
              <w:divBdr>
                <w:top w:val="none" w:sz="0" w:space="0" w:color="auto"/>
                <w:left w:val="none" w:sz="0" w:space="0" w:color="auto"/>
                <w:bottom w:val="none" w:sz="0" w:space="0" w:color="auto"/>
                <w:right w:val="none" w:sz="0" w:space="0" w:color="auto"/>
              </w:divBdr>
              <w:divsChild>
                <w:div w:id="20602070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97388166">
          <w:marLeft w:val="0"/>
          <w:marRight w:val="0"/>
          <w:marTop w:val="0"/>
          <w:marBottom w:val="0"/>
          <w:divBdr>
            <w:top w:val="none" w:sz="0" w:space="0" w:color="auto"/>
            <w:left w:val="none" w:sz="0" w:space="0" w:color="auto"/>
            <w:bottom w:val="none" w:sz="0" w:space="0" w:color="auto"/>
            <w:right w:val="none" w:sz="0" w:space="0" w:color="auto"/>
          </w:divBdr>
          <w:divsChild>
            <w:div w:id="634410159">
              <w:marLeft w:val="0"/>
              <w:marRight w:val="0"/>
              <w:marTop w:val="0"/>
              <w:marBottom w:val="0"/>
              <w:divBdr>
                <w:top w:val="none" w:sz="0" w:space="0" w:color="auto"/>
                <w:left w:val="none" w:sz="0" w:space="0" w:color="auto"/>
                <w:bottom w:val="none" w:sz="0" w:space="0" w:color="auto"/>
                <w:right w:val="none" w:sz="0" w:space="0" w:color="auto"/>
              </w:divBdr>
              <w:divsChild>
                <w:div w:id="10790568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90210926">
          <w:marLeft w:val="0"/>
          <w:marRight w:val="0"/>
          <w:marTop w:val="0"/>
          <w:marBottom w:val="0"/>
          <w:divBdr>
            <w:top w:val="none" w:sz="0" w:space="0" w:color="auto"/>
            <w:left w:val="none" w:sz="0" w:space="0" w:color="auto"/>
            <w:bottom w:val="none" w:sz="0" w:space="0" w:color="auto"/>
            <w:right w:val="none" w:sz="0" w:space="0" w:color="auto"/>
          </w:divBdr>
          <w:divsChild>
            <w:div w:id="1341738159">
              <w:marLeft w:val="0"/>
              <w:marRight w:val="0"/>
              <w:marTop w:val="0"/>
              <w:marBottom w:val="0"/>
              <w:divBdr>
                <w:top w:val="none" w:sz="0" w:space="0" w:color="auto"/>
                <w:left w:val="none" w:sz="0" w:space="0" w:color="auto"/>
                <w:bottom w:val="none" w:sz="0" w:space="0" w:color="auto"/>
                <w:right w:val="none" w:sz="0" w:space="0" w:color="auto"/>
              </w:divBdr>
              <w:divsChild>
                <w:div w:id="5705784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86206000">
          <w:marLeft w:val="0"/>
          <w:marRight w:val="0"/>
          <w:marTop w:val="0"/>
          <w:marBottom w:val="0"/>
          <w:divBdr>
            <w:top w:val="none" w:sz="0" w:space="0" w:color="auto"/>
            <w:left w:val="none" w:sz="0" w:space="0" w:color="auto"/>
            <w:bottom w:val="none" w:sz="0" w:space="0" w:color="auto"/>
            <w:right w:val="none" w:sz="0" w:space="0" w:color="auto"/>
          </w:divBdr>
          <w:divsChild>
            <w:div w:id="1073352852">
              <w:marLeft w:val="0"/>
              <w:marRight w:val="0"/>
              <w:marTop w:val="0"/>
              <w:marBottom w:val="0"/>
              <w:divBdr>
                <w:top w:val="none" w:sz="0" w:space="0" w:color="auto"/>
                <w:left w:val="none" w:sz="0" w:space="0" w:color="auto"/>
                <w:bottom w:val="none" w:sz="0" w:space="0" w:color="auto"/>
                <w:right w:val="none" w:sz="0" w:space="0" w:color="auto"/>
              </w:divBdr>
              <w:divsChild>
                <w:div w:id="14786454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97571450">
          <w:marLeft w:val="0"/>
          <w:marRight w:val="0"/>
          <w:marTop w:val="0"/>
          <w:marBottom w:val="0"/>
          <w:divBdr>
            <w:top w:val="none" w:sz="0" w:space="0" w:color="auto"/>
            <w:left w:val="none" w:sz="0" w:space="0" w:color="auto"/>
            <w:bottom w:val="none" w:sz="0" w:space="0" w:color="auto"/>
            <w:right w:val="none" w:sz="0" w:space="0" w:color="auto"/>
          </w:divBdr>
          <w:divsChild>
            <w:div w:id="1141574566">
              <w:marLeft w:val="0"/>
              <w:marRight w:val="0"/>
              <w:marTop w:val="0"/>
              <w:marBottom w:val="0"/>
              <w:divBdr>
                <w:top w:val="none" w:sz="0" w:space="0" w:color="auto"/>
                <w:left w:val="none" w:sz="0" w:space="0" w:color="auto"/>
                <w:bottom w:val="none" w:sz="0" w:space="0" w:color="auto"/>
                <w:right w:val="none" w:sz="0" w:space="0" w:color="auto"/>
              </w:divBdr>
              <w:divsChild>
                <w:div w:id="10757360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7847084">
          <w:marLeft w:val="0"/>
          <w:marRight w:val="0"/>
          <w:marTop w:val="0"/>
          <w:marBottom w:val="0"/>
          <w:divBdr>
            <w:top w:val="none" w:sz="0" w:space="0" w:color="auto"/>
            <w:left w:val="none" w:sz="0" w:space="0" w:color="auto"/>
            <w:bottom w:val="none" w:sz="0" w:space="0" w:color="auto"/>
            <w:right w:val="none" w:sz="0" w:space="0" w:color="auto"/>
          </w:divBdr>
          <w:divsChild>
            <w:div w:id="137383475">
              <w:marLeft w:val="0"/>
              <w:marRight w:val="0"/>
              <w:marTop w:val="0"/>
              <w:marBottom w:val="0"/>
              <w:divBdr>
                <w:top w:val="none" w:sz="0" w:space="0" w:color="auto"/>
                <w:left w:val="none" w:sz="0" w:space="0" w:color="auto"/>
                <w:bottom w:val="none" w:sz="0" w:space="0" w:color="auto"/>
                <w:right w:val="none" w:sz="0" w:space="0" w:color="auto"/>
              </w:divBdr>
              <w:divsChild>
                <w:div w:id="19830712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14996622">
          <w:marLeft w:val="0"/>
          <w:marRight w:val="0"/>
          <w:marTop w:val="0"/>
          <w:marBottom w:val="0"/>
          <w:divBdr>
            <w:top w:val="none" w:sz="0" w:space="0" w:color="auto"/>
            <w:left w:val="none" w:sz="0" w:space="0" w:color="auto"/>
            <w:bottom w:val="none" w:sz="0" w:space="0" w:color="auto"/>
            <w:right w:val="none" w:sz="0" w:space="0" w:color="auto"/>
          </w:divBdr>
          <w:divsChild>
            <w:div w:id="978727817">
              <w:marLeft w:val="0"/>
              <w:marRight w:val="0"/>
              <w:marTop w:val="0"/>
              <w:marBottom w:val="0"/>
              <w:divBdr>
                <w:top w:val="none" w:sz="0" w:space="0" w:color="auto"/>
                <w:left w:val="none" w:sz="0" w:space="0" w:color="auto"/>
                <w:bottom w:val="none" w:sz="0" w:space="0" w:color="auto"/>
                <w:right w:val="none" w:sz="0" w:space="0" w:color="auto"/>
              </w:divBdr>
              <w:divsChild>
                <w:div w:id="19097232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71027875">
          <w:marLeft w:val="0"/>
          <w:marRight w:val="0"/>
          <w:marTop w:val="0"/>
          <w:marBottom w:val="0"/>
          <w:divBdr>
            <w:top w:val="none" w:sz="0" w:space="0" w:color="auto"/>
            <w:left w:val="none" w:sz="0" w:space="0" w:color="auto"/>
            <w:bottom w:val="none" w:sz="0" w:space="0" w:color="auto"/>
            <w:right w:val="none" w:sz="0" w:space="0" w:color="auto"/>
          </w:divBdr>
          <w:divsChild>
            <w:div w:id="1989439287">
              <w:marLeft w:val="0"/>
              <w:marRight w:val="0"/>
              <w:marTop w:val="0"/>
              <w:marBottom w:val="0"/>
              <w:divBdr>
                <w:top w:val="none" w:sz="0" w:space="0" w:color="auto"/>
                <w:left w:val="none" w:sz="0" w:space="0" w:color="auto"/>
                <w:bottom w:val="none" w:sz="0" w:space="0" w:color="auto"/>
                <w:right w:val="none" w:sz="0" w:space="0" w:color="auto"/>
              </w:divBdr>
              <w:divsChild>
                <w:div w:id="3738957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08733952">
          <w:marLeft w:val="0"/>
          <w:marRight w:val="0"/>
          <w:marTop w:val="0"/>
          <w:marBottom w:val="0"/>
          <w:divBdr>
            <w:top w:val="none" w:sz="0" w:space="0" w:color="auto"/>
            <w:left w:val="none" w:sz="0" w:space="0" w:color="auto"/>
            <w:bottom w:val="none" w:sz="0" w:space="0" w:color="auto"/>
            <w:right w:val="none" w:sz="0" w:space="0" w:color="auto"/>
          </w:divBdr>
          <w:divsChild>
            <w:div w:id="1615013603">
              <w:marLeft w:val="0"/>
              <w:marRight w:val="0"/>
              <w:marTop w:val="0"/>
              <w:marBottom w:val="0"/>
              <w:divBdr>
                <w:top w:val="none" w:sz="0" w:space="0" w:color="auto"/>
                <w:left w:val="none" w:sz="0" w:space="0" w:color="auto"/>
                <w:bottom w:val="none" w:sz="0" w:space="0" w:color="auto"/>
                <w:right w:val="none" w:sz="0" w:space="0" w:color="auto"/>
              </w:divBdr>
              <w:divsChild>
                <w:div w:id="3571279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70556841">
          <w:marLeft w:val="0"/>
          <w:marRight w:val="0"/>
          <w:marTop w:val="0"/>
          <w:marBottom w:val="0"/>
          <w:divBdr>
            <w:top w:val="none" w:sz="0" w:space="0" w:color="auto"/>
            <w:left w:val="none" w:sz="0" w:space="0" w:color="auto"/>
            <w:bottom w:val="none" w:sz="0" w:space="0" w:color="auto"/>
            <w:right w:val="none" w:sz="0" w:space="0" w:color="auto"/>
          </w:divBdr>
          <w:divsChild>
            <w:div w:id="2093312932">
              <w:marLeft w:val="0"/>
              <w:marRight w:val="0"/>
              <w:marTop w:val="0"/>
              <w:marBottom w:val="0"/>
              <w:divBdr>
                <w:top w:val="none" w:sz="0" w:space="0" w:color="auto"/>
                <w:left w:val="none" w:sz="0" w:space="0" w:color="auto"/>
                <w:bottom w:val="none" w:sz="0" w:space="0" w:color="auto"/>
                <w:right w:val="none" w:sz="0" w:space="0" w:color="auto"/>
              </w:divBdr>
              <w:divsChild>
                <w:div w:id="2324687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22964392">
          <w:marLeft w:val="0"/>
          <w:marRight w:val="0"/>
          <w:marTop w:val="0"/>
          <w:marBottom w:val="0"/>
          <w:divBdr>
            <w:top w:val="none" w:sz="0" w:space="0" w:color="auto"/>
            <w:left w:val="none" w:sz="0" w:space="0" w:color="auto"/>
            <w:bottom w:val="none" w:sz="0" w:space="0" w:color="auto"/>
            <w:right w:val="none" w:sz="0" w:space="0" w:color="auto"/>
          </w:divBdr>
          <w:divsChild>
            <w:div w:id="984823707">
              <w:marLeft w:val="0"/>
              <w:marRight w:val="0"/>
              <w:marTop w:val="0"/>
              <w:marBottom w:val="0"/>
              <w:divBdr>
                <w:top w:val="none" w:sz="0" w:space="0" w:color="auto"/>
                <w:left w:val="none" w:sz="0" w:space="0" w:color="auto"/>
                <w:bottom w:val="none" w:sz="0" w:space="0" w:color="auto"/>
                <w:right w:val="none" w:sz="0" w:space="0" w:color="auto"/>
              </w:divBdr>
              <w:divsChild>
                <w:div w:id="4416117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9376623">
          <w:marLeft w:val="0"/>
          <w:marRight w:val="0"/>
          <w:marTop w:val="0"/>
          <w:marBottom w:val="0"/>
          <w:divBdr>
            <w:top w:val="none" w:sz="0" w:space="0" w:color="auto"/>
            <w:left w:val="none" w:sz="0" w:space="0" w:color="auto"/>
            <w:bottom w:val="none" w:sz="0" w:space="0" w:color="auto"/>
            <w:right w:val="none" w:sz="0" w:space="0" w:color="auto"/>
          </w:divBdr>
          <w:divsChild>
            <w:div w:id="1058438967">
              <w:marLeft w:val="0"/>
              <w:marRight w:val="0"/>
              <w:marTop w:val="0"/>
              <w:marBottom w:val="0"/>
              <w:divBdr>
                <w:top w:val="none" w:sz="0" w:space="0" w:color="auto"/>
                <w:left w:val="none" w:sz="0" w:space="0" w:color="auto"/>
                <w:bottom w:val="none" w:sz="0" w:space="0" w:color="auto"/>
                <w:right w:val="none" w:sz="0" w:space="0" w:color="auto"/>
              </w:divBdr>
              <w:divsChild>
                <w:div w:id="4192561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64225202">
          <w:marLeft w:val="0"/>
          <w:marRight w:val="0"/>
          <w:marTop w:val="0"/>
          <w:marBottom w:val="0"/>
          <w:divBdr>
            <w:top w:val="none" w:sz="0" w:space="0" w:color="auto"/>
            <w:left w:val="none" w:sz="0" w:space="0" w:color="auto"/>
            <w:bottom w:val="none" w:sz="0" w:space="0" w:color="auto"/>
            <w:right w:val="none" w:sz="0" w:space="0" w:color="auto"/>
          </w:divBdr>
          <w:divsChild>
            <w:div w:id="644899531">
              <w:marLeft w:val="0"/>
              <w:marRight w:val="0"/>
              <w:marTop w:val="0"/>
              <w:marBottom w:val="0"/>
              <w:divBdr>
                <w:top w:val="none" w:sz="0" w:space="0" w:color="auto"/>
                <w:left w:val="none" w:sz="0" w:space="0" w:color="auto"/>
                <w:bottom w:val="none" w:sz="0" w:space="0" w:color="auto"/>
                <w:right w:val="none" w:sz="0" w:space="0" w:color="auto"/>
              </w:divBdr>
              <w:divsChild>
                <w:div w:id="19534355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73769053">
          <w:marLeft w:val="0"/>
          <w:marRight w:val="0"/>
          <w:marTop w:val="0"/>
          <w:marBottom w:val="0"/>
          <w:divBdr>
            <w:top w:val="none" w:sz="0" w:space="0" w:color="auto"/>
            <w:left w:val="none" w:sz="0" w:space="0" w:color="auto"/>
            <w:bottom w:val="none" w:sz="0" w:space="0" w:color="auto"/>
            <w:right w:val="none" w:sz="0" w:space="0" w:color="auto"/>
          </w:divBdr>
          <w:divsChild>
            <w:div w:id="388505562">
              <w:marLeft w:val="0"/>
              <w:marRight w:val="0"/>
              <w:marTop w:val="0"/>
              <w:marBottom w:val="0"/>
              <w:divBdr>
                <w:top w:val="none" w:sz="0" w:space="0" w:color="auto"/>
                <w:left w:val="none" w:sz="0" w:space="0" w:color="auto"/>
                <w:bottom w:val="none" w:sz="0" w:space="0" w:color="auto"/>
                <w:right w:val="none" w:sz="0" w:space="0" w:color="auto"/>
              </w:divBdr>
              <w:divsChild>
                <w:div w:id="9406484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61372390">
          <w:marLeft w:val="0"/>
          <w:marRight w:val="0"/>
          <w:marTop w:val="0"/>
          <w:marBottom w:val="0"/>
          <w:divBdr>
            <w:top w:val="none" w:sz="0" w:space="0" w:color="auto"/>
            <w:left w:val="none" w:sz="0" w:space="0" w:color="auto"/>
            <w:bottom w:val="none" w:sz="0" w:space="0" w:color="auto"/>
            <w:right w:val="none" w:sz="0" w:space="0" w:color="auto"/>
          </w:divBdr>
          <w:divsChild>
            <w:div w:id="490021793">
              <w:marLeft w:val="0"/>
              <w:marRight w:val="0"/>
              <w:marTop w:val="0"/>
              <w:marBottom w:val="0"/>
              <w:divBdr>
                <w:top w:val="none" w:sz="0" w:space="0" w:color="auto"/>
                <w:left w:val="none" w:sz="0" w:space="0" w:color="auto"/>
                <w:bottom w:val="none" w:sz="0" w:space="0" w:color="auto"/>
                <w:right w:val="none" w:sz="0" w:space="0" w:color="auto"/>
              </w:divBdr>
              <w:divsChild>
                <w:div w:id="16206021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56210329">
          <w:marLeft w:val="0"/>
          <w:marRight w:val="0"/>
          <w:marTop w:val="0"/>
          <w:marBottom w:val="0"/>
          <w:divBdr>
            <w:top w:val="none" w:sz="0" w:space="0" w:color="auto"/>
            <w:left w:val="none" w:sz="0" w:space="0" w:color="auto"/>
            <w:bottom w:val="none" w:sz="0" w:space="0" w:color="auto"/>
            <w:right w:val="none" w:sz="0" w:space="0" w:color="auto"/>
          </w:divBdr>
          <w:divsChild>
            <w:div w:id="329479952">
              <w:marLeft w:val="0"/>
              <w:marRight w:val="0"/>
              <w:marTop w:val="0"/>
              <w:marBottom w:val="0"/>
              <w:divBdr>
                <w:top w:val="none" w:sz="0" w:space="0" w:color="auto"/>
                <w:left w:val="none" w:sz="0" w:space="0" w:color="auto"/>
                <w:bottom w:val="none" w:sz="0" w:space="0" w:color="auto"/>
                <w:right w:val="none" w:sz="0" w:space="0" w:color="auto"/>
              </w:divBdr>
              <w:divsChild>
                <w:div w:id="15832187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84048674">
          <w:marLeft w:val="0"/>
          <w:marRight w:val="0"/>
          <w:marTop w:val="0"/>
          <w:marBottom w:val="0"/>
          <w:divBdr>
            <w:top w:val="none" w:sz="0" w:space="0" w:color="auto"/>
            <w:left w:val="none" w:sz="0" w:space="0" w:color="auto"/>
            <w:bottom w:val="none" w:sz="0" w:space="0" w:color="auto"/>
            <w:right w:val="none" w:sz="0" w:space="0" w:color="auto"/>
          </w:divBdr>
          <w:divsChild>
            <w:div w:id="337192804">
              <w:marLeft w:val="0"/>
              <w:marRight w:val="0"/>
              <w:marTop w:val="0"/>
              <w:marBottom w:val="0"/>
              <w:divBdr>
                <w:top w:val="none" w:sz="0" w:space="0" w:color="auto"/>
                <w:left w:val="none" w:sz="0" w:space="0" w:color="auto"/>
                <w:bottom w:val="none" w:sz="0" w:space="0" w:color="auto"/>
                <w:right w:val="none" w:sz="0" w:space="0" w:color="auto"/>
              </w:divBdr>
              <w:divsChild>
                <w:div w:id="19227913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88179396">
          <w:marLeft w:val="0"/>
          <w:marRight w:val="0"/>
          <w:marTop w:val="0"/>
          <w:marBottom w:val="0"/>
          <w:divBdr>
            <w:top w:val="none" w:sz="0" w:space="0" w:color="auto"/>
            <w:left w:val="none" w:sz="0" w:space="0" w:color="auto"/>
            <w:bottom w:val="none" w:sz="0" w:space="0" w:color="auto"/>
            <w:right w:val="none" w:sz="0" w:space="0" w:color="auto"/>
          </w:divBdr>
          <w:divsChild>
            <w:div w:id="776750870">
              <w:marLeft w:val="0"/>
              <w:marRight w:val="0"/>
              <w:marTop w:val="0"/>
              <w:marBottom w:val="0"/>
              <w:divBdr>
                <w:top w:val="none" w:sz="0" w:space="0" w:color="auto"/>
                <w:left w:val="none" w:sz="0" w:space="0" w:color="auto"/>
                <w:bottom w:val="none" w:sz="0" w:space="0" w:color="auto"/>
                <w:right w:val="none" w:sz="0" w:space="0" w:color="auto"/>
              </w:divBdr>
              <w:divsChild>
                <w:div w:id="2124244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21978804">
          <w:marLeft w:val="0"/>
          <w:marRight w:val="0"/>
          <w:marTop w:val="0"/>
          <w:marBottom w:val="0"/>
          <w:divBdr>
            <w:top w:val="none" w:sz="0" w:space="0" w:color="auto"/>
            <w:left w:val="none" w:sz="0" w:space="0" w:color="auto"/>
            <w:bottom w:val="none" w:sz="0" w:space="0" w:color="auto"/>
            <w:right w:val="none" w:sz="0" w:space="0" w:color="auto"/>
          </w:divBdr>
          <w:divsChild>
            <w:div w:id="1154372879">
              <w:marLeft w:val="0"/>
              <w:marRight w:val="0"/>
              <w:marTop w:val="0"/>
              <w:marBottom w:val="0"/>
              <w:divBdr>
                <w:top w:val="none" w:sz="0" w:space="0" w:color="auto"/>
                <w:left w:val="none" w:sz="0" w:space="0" w:color="auto"/>
                <w:bottom w:val="none" w:sz="0" w:space="0" w:color="auto"/>
                <w:right w:val="none" w:sz="0" w:space="0" w:color="auto"/>
              </w:divBdr>
              <w:divsChild>
                <w:div w:id="11843988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3406570">
          <w:marLeft w:val="0"/>
          <w:marRight w:val="0"/>
          <w:marTop w:val="0"/>
          <w:marBottom w:val="0"/>
          <w:divBdr>
            <w:top w:val="none" w:sz="0" w:space="0" w:color="auto"/>
            <w:left w:val="none" w:sz="0" w:space="0" w:color="auto"/>
            <w:bottom w:val="none" w:sz="0" w:space="0" w:color="auto"/>
            <w:right w:val="none" w:sz="0" w:space="0" w:color="auto"/>
          </w:divBdr>
          <w:divsChild>
            <w:div w:id="1962953156">
              <w:marLeft w:val="0"/>
              <w:marRight w:val="0"/>
              <w:marTop w:val="0"/>
              <w:marBottom w:val="0"/>
              <w:divBdr>
                <w:top w:val="none" w:sz="0" w:space="0" w:color="auto"/>
                <w:left w:val="none" w:sz="0" w:space="0" w:color="auto"/>
                <w:bottom w:val="none" w:sz="0" w:space="0" w:color="auto"/>
                <w:right w:val="none" w:sz="0" w:space="0" w:color="auto"/>
              </w:divBdr>
              <w:divsChild>
                <w:div w:id="6309441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93419127">
          <w:marLeft w:val="0"/>
          <w:marRight w:val="0"/>
          <w:marTop w:val="0"/>
          <w:marBottom w:val="0"/>
          <w:divBdr>
            <w:top w:val="none" w:sz="0" w:space="0" w:color="auto"/>
            <w:left w:val="none" w:sz="0" w:space="0" w:color="auto"/>
            <w:bottom w:val="none" w:sz="0" w:space="0" w:color="auto"/>
            <w:right w:val="none" w:sz="0" w:space="0" w:color="auto"/>
          </w:divBdr>
          <w:divsChild>
            <w:div w:id="1591501370">
              <w:marLeft w:val="0"/>
              <w:marRight w:val="0"/>
              <w:marTop w:val="0"/>
              <w:marBottom w:val="0"/>
              <w:divBdr>
                <w:top w:val="none" w:sz="0" w:space="0" w:color="auto"/>
                <w:left w:val="none" w:sz="0" w:space="0" w:color="auto"/>
                <w:bottom w:val="none" w:sz="0" w:space="0" w:color="auto"/>
                <w:right w:val="none" w:sz="0" w:space="0" w:color="auto"/>
              </w:divBdr>
              <w:divsChild>
                <w:div w:id="11905348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07143314">
          <w:marLeft w:val="0"/>
          <w:marRight w:val="0"/>
          <w:marTop w:val="0"/>
          <w:marBottom w:val="0"/>
          <w:divBdr>
            <w:top w:val="none" w:sz="0" w:space="0" w:color="auto"/>
            <w:left w:val="none" w:sz="0" w:space="0" w:color="auto"/>
            <w:bottom w:val="none" w:sz="0" w:space="0" w:color="auto"/>
            <w:right w:val="none" w:sz="0" w:space="0" w:color="auto"/>
          </w:divBdr>
          <w:divsChild>
            <w:div w:id="1394741314">
              <w:marLeft w:val="0"/>
              <w:marRight w:val="0"/>
              <w:marTop w:val="0"/>
              <w:marBottom w:val="0"/>
              <w:divBdr>
                <w:top w:val="none" w:sz="0" w:space="0" w:color="auto"/>
                <w:left w:val="none" w:sz="0" w:space="0" w:color="auto"/>
                <w:bottom w:val="none" w:sz="0" w:space="0" w:color="auto"/>
                <w:right w:val="none" w:sz="0" w:space="0" w:color="auto"/>
              </w:divBdr>
              <w:divsChild>
                <w:div w:id="7160098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93866627">
          <w:marLeft w:val="0"/>
          <w:marRight w:val="0"/>
          <w:marTop w:val="0"/>
          <w:marBottom w:val="0"/>
          <w:divBdr>
            <w:top w:val="none" w:sz="0" w:space="0" w:color="auto"/>
            <w:left w:val="none" w:sz="0" w:space="0" w:color="auto"/>
            <w:bottom w:val="none" w:sz="0" w:space="0" w:color="auto"/>
            <w:right w:val="none" w:sz="0" w:space="0" w:color="auto"/>
          </w:divBdr>
          <w:divsChild>
            <w:div w:id="1775247637">
              <w:marLeft w:val="0"/>
              <w:marRight w:val="0"/>
              <w:marTop w:val="0"/>
              <w:marBottom w:val="0"/>
              <w:divBdr>
                <w:top w:val="none" w:sz="0" w:space="0" w:color="auto"/>
                <w:left w:val="none" w:sz="0" w:space="0" w:color="auto"/>
                <w:bottom w:val="none" w:sz="0" w:space="0" w:color="auto"/>
                <w:right w:val="none" w:sz="0" w:space="0" w:color="auto"/>
              </w:divBdr>
              <w:divsChild>
                <w:div w:id="42911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4656686">
          <w:marLeft w:val="0"/>
          <w:marRight w:val="0"/>
          <w:marTop w:val="0"/>
          <w:marBottom w:val="0"/>
          <w:divBdr>
            <w:top w:val="none" w:sz="0" w:space="0" w:color="auto"/>
            <w:left w:val="none" w:sz="0" w:space="0" w:color="auto"/>
            <w:bottom w:val="none" w:sz="0" w:space="0" w:color="auto"/>
            <w:right w:val="none" w:sz="0" w:space="0" w:color="auto"/>
          </w:divBdr>
          <w:divsChild>
            <w:div w:id="2068989360">
              <w:marLeft w:val="0"/>
              <w:marRight w:val="0"/>
              <w:marTop w:val="0"/>
              <w:marBottom w:val="0"/>
              <w:divBdr>
                <w:top w:val="none" w:sz="0" w:space="0" w:color="auto"/>
                <w:left w:val="none" w:sz="0" w:space="0" w:color="auto"/>
                <w:bottom w:val="none" w:sz="0" w:space="0" w:color="auto"/>
                <w:right w:val="none" w:sz="0" w:space="0" w:color="auto"/>
              </w:divBdr>
              <w:divsChild>
                <w:div w:id="14165117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23819232">
          <w:marLeft w:val="0"/>
          <w:marRight w:val="0"/>
          <w:marTop w:val="0"/>
          <w:marBottom w:val="0"/>
          <w:divBdr>
            <w:top w:val="none" w:sz="0" w:space="0" w:color="auto"/>
            <w:left w:val="none" w:sz="0" w:space="0" w:color="auto"/>
            <w:bottom w:val="none" w:sz="0" w:space="0" w:color="auto"/>
            <w:right w:val="none" w:sz="0" w:space="0" w:color="auto"/>
          </w:divBdr>
          <w:divsChild>
            <w:div w:id="106434329">
              <w:marLeft w:val="0"/>
              <w:marRight w:val="0"/>
              <w:marTop w:val="0"/>
              <w:marBottom w:val="0"/>
              <w:divBdr>
                <w:top w:val="none" w:sz="0" w:space="0" w:color="auto"/>
                <w:left w:val="none" w:sz="0" w:space="0" w:color="auto"/>
                <w:bottom w:val="none" w:sz="0" w:space="0" w:color="auto"/>
                <w:right w:val="none" w:sz="0" w:space="0" w:color="auto"/>
              </w:divBdr>
              <w:divsChild>
                <w:div w:id="360048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02075358">
          <w:marLeft w:val="0"/>
          <w:marRight w:val="0"/>
          <w:marTop w:val="0"/>
          <w:marBottom w:val="0"/>
          <w:divBdr>
            <w:top w:val="none" w:sz="0" w:space="0" w:color="auto"/>
            <w:left w:val="none" w:sz="0" w:space="0" w:color="auto"/>
            <w:bottom w:val="none" w:sz="0" w:space="0" w:color="auto"/>
            <w:right w:val="none" w:sz="0" w:space="0" w:color="auto"/>
          </w:divBdr>
          <w:divsChild>
            <w:div w:id="1275747891">
              <w:marLeft w:val="0"/>
              <w:marRight w:val="0"/>
              <w:marTop w:val="0"/>
              <w:marBottom w:val="0"/>
              <w:divBdr>
                <w:top w:val="none" w:sz="0" w:space="0" w:color="auto"/>
                <w:left w:val="none" w:sz="0" w:space="0" w:color="auto"/>
                <w:bottom w:val="none" w:sz="0" w:space="0" w:color="auto"/>
                <w:right w:val="none" w:sz="0" w:space="0" w:color="auto"/>
              </w:divBdr>
              <w:divsChild>
                <w:div w:id="13422742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7165271">
          <w:marLeft w:val="0"/>
          <w:marRight w:val="0"/>
          <w:marTop w:val="0"/>
          <w:marBottom w:val="0"/>
          <w:divBdr>
            <w:top w:val="none" w:sz="0" w:space="0" w:color="auto"/>
            <w:left w:val="none" w:sz="0" w:space="0" w:color="auto"/>
            <w:bottom w:val="none" w:sz="0" w:space="0" w:color="auto"/>
            <w:right w:val="none" w:sz="0" w:space="0" w:color="auto"/>
          </w:divBdr>
          <w:divsChild>
            <w:div w:id="1659461021">
              <w:marLeft w:val="0"/>
              <w:marRight w:val="0"/>
              <w:marTop w:val="0"/>
              <w:marBottom w:val="0"/>
              <w:divBdr>
                <w:top w:val="none" w:sz="0" w:space="0" w:color="auto"/>
                <w:left w:val="none" w:sz="0" w:space="0" w:color="auto"/>
                <w:bottom w:val="none" w:sz="0" w:space="0" w:color="auto"/>
                <w:right w:val="none" w:sz="0" w:space="0" w:color="auto"/>
              </w:divBdr>
              <w:divsChild>
                <w:div w:id="17784513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41765976">
          <w:marLeft w:val="0"/>
          <w:marRight w:val="0"/>
          <w:marTop w:val="0"/>
          <w:marBottom w:val="0"/>
          <w:divBdr>
            <w:top w:val="none" w:sz="0" w:space="0" w:color="auto"/>
            <w:left w:val="none" w:sz="0" w:space="0" w:color="auto"/>
            <w:bottom w:val="none" w:sz="0" w:space="0" w:color="auto"/>
            <w:right w:val="none" w:sz="0" w:space="0" w:color="auto"/>
          </w:divBdr>
          <w:divsChild>
            <w:div w:id="1590694170">
              <w:marLeft w:val="0"/>
              <w:marRight w:val="0"/>
              <w:marTop w:val="0"/>
              <w:marBottom w:val="0"/>
              <w:divBdr>
                <w:top w:val="none" w:sz="0" w:space="0" w:color="auto"/>
                <w:left w:val="none" w:sz="0" w:space="0" w:color="auto"/>
                <w:bottom w:val="none" w:sz="0" w:space="0" w:color="auto"/>
                <w:right w:val="none" w:sz="0" w:space="0" w:color="auto"/>
              </w:divBdr>
              <w:divsChild>
                <w:div w:id="17145718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89464072">
          <w:marLeft w:val="0"/>
          <w:marRight w:val="0"/>
          <w:marTop w:val="0"/>
          <w:marBottom w:val="0"/>
          <w:divBdr>
            <w:top w:val="none" w:sz="0" w:space="0" w:color="auto"/>
            <w:left w:val="none" w:sz="0" w:space="0" w:color="auto"/>
            <w:bottom w:val="none" w:sz="0" w:space="0" w:color="auto"/>
            <w:right w:val="none" w:sz="0" w:space="0" w:color="auto"/>
          </w:divBdr>
          <w:divsChild>
            <w:div w:id="945966298">
              <w:marLeft w:val="0"/>
              <w:marRight w:val="0"/>
              <w:marTop w:val="0"/>
              <w:marBottom w:val="0"/>
              <w:divBdr>
                <w:top w:val="none" w:sz="0" w:space="0" w:color="auto"/>
                <w:left w:val="none" w:sz="0" w:space="0" w:color="auto"/>
                <w:bottom w:val="none" w:sz="0" w:space="0" w:color="auto"/>
                <w:right w:val="none" w:sz="0" w:space="0" w:color="auto"/>
              </w:divBdr>
              <w:divsChild>
                <w:div w:id="16869838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02115004">
          <w:marLeft w:val="0"/>
          <w:marRight w:val="0"/>
          <w:marTop w:val="0"/>
          <w:marBottom w:val="0"/>
          <w:divBdr>
            <w:top w:val="none" w:sz="0" w:space="0" w:color="auto"/>
            <w:left w:val="none" w:sz="0" w:space="0" w:color="auto"/>
            <w:bottom w:val="none" w:sz="0" w:space="0" w:color="auto"/>
            <w:right w:val="none" w:sz="0" w:space="0" w:color="auto"/>
          </w:divBdr>
          <w:divsChild>
            <w:div w:id="1466966660">
              <w:marLeft w:val="0"/>
              <w:marRight w:val="0"/>
              <w:marTop w:val="0"/>
              <w:marBottom w:val="0"/>
              <w:divBdr>
                <w:top w:val="none" w:sz="0" w:space="0" w:color="auto"/>
                <w:left w:val="none" w:sz="0" w:space="0" w:color="auto"/>
                <w:bottom w:val="none" w:sz="0" w:space="0" w:color="auto"/>
                <w:right w:val="none" w:sz="0" w:space="0" w:color="auto"/>
              </w:divBdr>
              <w:divsChild>
                <w:div w:id="16313962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68776430">
          <w:marLeft w:val="0"/>
          <w:marRight w:val="0"/>
          <w:marTop w:val="0"/>
          <w:marBottom w:val="0"/>
          <w:divBdr>
            <w:top w:val="none" w:sz="0" w:space="0" w:color="auto"/>
            <w:left w:val="none" w:sz="0" w:space="0" w:color="auto"/>
            <w:bottom w:val="none" w:sz="0" w:space="0" w:color="auto"/>
            <w:right w:val="none" w:sz="0" w:space="0" w:color="auto"/>
          </w:divBdr>
          <w:divsChild>
            <w:div w:id="347604001">
              <w:marLeft w:val="0"/>
              <w:marRight w:val="0"/>
              <w:marTop w:val="0"/>
              <w:marBottom w:val="0"/>
              <w:divBdr>
                <w:top w:val="none" w:sz="0" w:space="0" w:color="auto"/>
                <w:left w:val="none" w:sz="0" w:space="0" w:color="auto"/>
                <w:bottom w:val="none" w:sz="0" w:space="0" w:color="auto"/>
                <w:right w:val="none" w:sz="0" w:space="0" w:color="auto"/>
              </w:divBdr>
              <w:divsChild>
                <w:div w:id="9723719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41417053">
          <w:marLeft w:val="0"/>
          <w:marRight w:val="0"/>
          <w:marTop w:val="0"/>
          <w:marBottom w:val="0"/>
          <w:divBdr>
            <w:top w:val="none" w:sz="0" w:space="0" w:color="auto"/>
            <w:left w:val="none" w:sz="0" w:space="0" w:color="auto"/>
            <w:bottom w:val="none" w:sz="0" w:space="0" w:color="auto"/>
            <w:right w:val="none" w:sz="0" w:space="0" w:color="auto"/>
          </w:divBdr>
          <w:divsChild>
            <w:div w:id="2140563583">
              <w:marLeft w:val="0"/>
              <w:marRight w:val="0"/>
              <w:marTop w:val="0"/>
              <w:marBottom w:val="0"/>
              <w:divBdr>
                <w:top w:val="none" w:sz="0" w:space="0" w:color="auto"/>
                <w:left w:val="none" w:sz="0" w:space="0" w:color="auto"/>
                <w:bottom w:val="none" w:sz="0" w:space="0" w:color="auto"/>
                <w:right w:val="none" w:sz="0" w:space="0" w:color="auto"/>
              </w:divBdr>
              <w:divsChild>
                <w:div w:id="11752656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67611374">
          <w:marLeft w:val="0"/>
          <w:marRight w:val="0"/>
          <w:marTop w:val="0"/>
          <w:marBottom w:val="0"/>
          <w:divBdr>
            <w:top w:val="none" w:sz="0" w:space="0" w:color="auto"/>
            <w:left w:val="none" w:sz="0" w:space="0" w:color="auto"/>
            <w:bottom w:val="none" w:sz="0" w:space="0" w:color="auto"/>
            <w:right w:val="none" w:sz="0" w:space="0" w:color="auto"/>
          </w:divBdr>
          <w:divsChild>
            <w:div w:id="733116805">
              <w:marLeft w:val="0"/>
              <w:marRight w:val="0"/>
              <w:marTop w:val="0"/>
              <w:marBottom w:val="0"/>
              <w:divBdr>
                <w:top w:val="none" w:sz="0" w:space="0" w:color="auto"/>
                <w:left w:val="none" w:sz="0" w:space="0" w:color="auto"/>
                <w:bottom w:val="none" w:sz="0" w:space="0" w:color="auto"/>
                <w:right w:val="none" w:sz="0" w:space="0" w:color="auto"/>
              </w:divBdr>
              <w:divsChild>
                <w:div w:id="3413196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58728232">
          <w:marLeft w:val="0"/>
          <w:marRight w:val="0"/>
          <w:marTop w:val="0"/>
          <w:marBottom w:val="0"/>
          <w:divBdr>
            <w:top w:val="none" w:sz="0" w:space="0" w:color="auto"/>
            <w:left w:val="none" w:sz="0" w:space="0" w:color="auto"/>
            <w:bottom w:val="none" w:sz="0" w:space="0" w:color="auto"/>
            <w:right w:val="none" w:sz="0" w:space="0" w:color="auto"/>
          </w:divBdr>
          <w:divsChild>
            <w:div w:id="2126777233">
              <w:marLeft w:val="0"/>
              <w:marRight w:val="0"/>
              <w:marTop w:val="0"/>
              <w:marBottom w:val="0"/>
              <w:divBdr>
                <w:top w:val="none" w:sz="0" w:space="0" w:color="auto"/>
                <w:left w:val="none" w:sz="0" w:space="0" w:color="auto"/>
                <w:bottom w:val="none" w:sz="0" w:space="0" w:color="auto"/>
                <w:right w:val="none" w:sz="0" w:space="0" w:color="auto"/>
              </w:divBdr>
              <w:divsChild>
                <w:div w:id="6996714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0541676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hyperlink" Target="https://pixabay.com/photos/search/journal/" TargetMode="External"/><Relationship Id="rId18" Type="http://schemas.openxmlformats.org/officeDocument/2006/relationships/image" Target="media/image4.png"/><Relationship Id="rId26" Type="http://schemas.openxmlformats.org/officeDocument/2006/relationships/image" Target="media/image8.png"/><Relationship Id="rId39" Type="http://schemas.openxmlformats.org/officeDocument/2006/relationships/hyperlink" Target="https://openclipart.org/" TargetMode="External"/><Relationship Id="rId21" Type="http://schemas.openxmlformats.org/officeDocument/2006/relationships/hyperlink" Target="http://myanmarip.moe-st.gov.mm/LAWS/CR.pdf" TargetMode="External"/><Relationship Id="rId34" Type="http://schemas.openxmlformats.org/officeDocument/2006/relationships/image" Target="media/image13.png"/><Relationship Id="rId42" Type="http://schemas.openxmlformats.org/officeDocument/2006/relationships/footer" Target="footer1.xml"/><Relationship Id="rId47" Type="http://schemas.openxmlformats.org/officeDocument/2006/relationships/hyperlink" Target="https://www.youtube.com/watch?v=ky82pkrKRws&amp;list=PLLjfVZ89nnNI7lEZRdanOTVxzuosUW0Bp&amp;index=5" TargetMode="External"/><Relationship Id="rId50" Type="http://schemas.openxmlformats.org/officeDocument/2006/relationships/image" Target="media/image22.png"/><Relationship Id="rId55" Type="http://schemas.openxmlformats.org/officeDocument/2006/relationships/hyperlink" Target="https://pixabay.com/" TargetMode="External"/><Relationship Id="rId63" Type="http://schemas.openxmlformats.org/officeDocument/2006/relationships/image" Target="media/image29.png"/><Relationship Id="rId68" Type="http://schemas.openxmlformats.org/officeDocument/2006/relationships/hyperlink" Target="https://www.myanmargraphic.com/" TargetMode="External"/><Relationship Id="rId76" Type="http://schemas.openxmlformats.org/officeDocument/2006/relationships/hyperlink" Target="https://www.gutenberg.org/" TargetMode="External"/><Relationship Id="rId84" Type="http://schemas.openxmlformats.org/officeDocument/2006/relationships/hyperlink" Target="https://doaj.org/" TargetMode="External"/><Relationship Id="rId89" Type="http://schemas.openxmlformats.org/officeDocument/2006/relationships/image" Target="media/image33.png"/><Relationship Id="rId7" Type="http://schemas.openxmlformats.org/officeDocument/2006/relationships/settings" Target="settings.xml"/><Relationship Id="rId71" Type="http://schemas.openxmlformats.org/officeDocument/2006/relationships/hyperlink" Target="https://www.youtube.com/watch?v=ZFeyCc6we-s" TargetMode="External"/><Relationship Id="rId92"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images.app.goo.gl/cNSFqTSr6NhwkZxT6" TargetMode="External"/><Relationship Id="rId29" Type="http://schemas.microsoft.com/office/2007/relationships/hdphoto" Target="media/hdphoto1.wdp"/><Relationship Id="rId11" Type="http://schemas.openxmlformats.org/officeDocument/2006/relationships/image" Target="media/image1.jpeg"/><Relationship Id="rId24" Type="http://schemas.openxmlformats.org/officeDocument/2006/relationships/image" Target="media/image6.png"/><Relationship Id="rId32" Type="http://schemas.openxmlformats.org/officeDocument/2006/relationships/hyperlink" Target="http://www.twitter.com" TargetMode="External"/><Relationship Id="rId37" Type="http://schemas.microsoft.com/office/2007/relationships/hdphoto" Target="media/hdphoto2.wdp"/><Relationship Id="rId40" Type="http://schemas.openxmlformats.org/officeDocument/2006/relationships/header" Target="header1.xml"/><Relationship Id="rId45" Type="http://schemas.openxmlformats.org/officeDocument/2006/relationships/footer" Target="footer3.xml"/><Relationship Id="rId53" Type="http://schemas.openxmlformats.org/officeDocument/2006/relationships/image" Target="media/image23.jpeg"/><Relationship Id="rId58" Type="http://schemas.openxmlformats.org/officeDocument/2006/relationships/image" Target="media/image25.png"/><Relationship Id="rId66" Type="http://schemas.openxmlformats.org/officeDocument/2006/relationships/image" Target="media/image31.png"/><Relationship Id="rId74" Type="http://schemas.openxmlformats.org/officeDocument/2006/relationships/hyperlink" Target="https://www.gutenberg.org/" TargetMode="External"/><Relationship Id="rId79" Type="http://schemas.openxmlformats.org/officeDocument/2006/relationships/hyperlink" Target="https://www.youtube.com" TargetMode="External"/><Relationship Id="rId87" Type="http://schemas.openxmlformats.org/officeDocument/2006/relationships/hyperlink" Target="https://images.google.com/" TargetMode="External"/><Relationship Id="rId5" Type="http://schemas.openxmlformats.org/officeDocument/2006/relationships/numbering" Target="numbering.xml"/><Relationship Id="rId61" Type="http://schemas.openxmlformats.org/officeDocument/2006/relationships/image" Target="media/image27.png"/><Relationship Id="rId82" Type="http://schemas.openxmlformats.org/officeDocument/2006/relationships/hyperlink" Target="https://doaj.org/" TargetMode="External"/><Relationship Id="rId90" Type="http://schemas.openxmlformats.org/officeDocument/2006/relationships/image" Target="media/image34.png"/><Relationship Id="rId19" Type="http://schemas.openxmlformats.org/officeDocument/2006/relationships/hyperlink" Target="https://pixabay.com/" TargetMode="External"/><Relationship Id="rId14" Type="http://schemas.openxmlformats.org/officeDocument/2006/relationships/image" Target="media/image2.png"/><Relationship Id="rId22" Type="http://schemas.openxmlformats.org/officeDocument/2006/relationships/hyperlink" Target="http://myanmarip.moe-st.gov.mm/LAWS/CR.pdf" TargetMode="External"/><Relationship Id="rId27" Type="http://schemas.openxmlformats.org/officeDocument/2006/relationships/image" Target="media/image9.png"/><Relationship Id="rId30" Type="http://schemas.openxmlformats.org/officeDocument/2006/relationships/image" Target="media/image11.png"/><Relationship Id="rId35" Type="http://schemas.openxmlformats.org/officeDocument/2006/relationships/image" Target="media/image14.png"/><Relationship Id="rId43" Type="http://schemas.openxmlformats.org/officeDocument/2006/relationships/footer" Target="footer2.xml"/><Relationship Id="rId48" Type="http://schemas.openxmlformats.org/officeDocument/2006/relationships/image" Target="media/image20.png"/><Relationship Id="rId56" Type="http://schemas.openxmlformats.org/officeDocument/2006/relationships/hyperlink" Target="https://www.britishcouncil.org/contact/webform" TargetMode="External"/><Relationship Id="rId64" Type="http://schemas.openxmlformats.org/officeDocument/2006/relationships/image" Target="media/image30.png"/><Relationship Id="rId69" Type="http://schemas.openxmlformats.org/officeDocument/2006/relationships/hyperlink" Target="https://www.myanmargraphic.com/" TargetMode="External"/><Relationship Id="rId77" Type="http://schemas.openxmlformats.org/officeDocument/2006/relationships/hyperlink" Target="https://www.youtube.com" TargetMode="External"/><Relationship Id="rId8" Type="http://schemas.openxmlformats.org/officeDocument/2006/relationships/webSettings" Target="webSettings.xml"/><Relationship Id="rId51" Type="http://schemas.openxmlformats.org/officeDocument/2006/relationships/hyperlink" Target="https://www.britishcouncil.org/terms" TargetMode="External"/><Relationship Id="rId72" Type="http://schemas.openxmlformats.org/officeDocument/2006/relationships/hyperlink" Target="https://www.oercommons.org/oer" TargetMode="External"/><Relationship Id="rId80" Type="http://schemas.openxmlformats.org/officeDocument/2006/relationships/hyperlink" Target="https://www.ted.com" TargetMode="External"/><Relationship Id="rId85" Type="http://schemas.openxmlformats.org/officeDocument/2006/relationships/hyperlink" Target="https://images.google.com/" TargetMode="External"/><Relationship Id="rId3" Type="http://schemas.openxmlformats.org/officeDocument/2006/relationships/customXml" Target="../customXml/item3.xml"/><Relationship Id="rId12" Type="http://schemas.openxmlformats.org/officeDocument/2006/relationships/hyperlink" Target="https://pixabay.com/photos/search/journal/" TargetMode="External"/><Relationship Id="rId17" Type="http://schemas.openxmlformats.org/officeDocument/2006/relationships/hyperlink" Target="https://images.app.goo.gl/cNSFqTSr6NhwkZxT6" TargetMode="External"/><Relationship Id="rId25" Type="http://schemas.openxmlformats.org/officeDocument/2006/relationships/image" Target="media/image7.png"/><Relationship Id="rId33" Type="http://schemas.openxmlformats.org/officeDocument/2006/relationships/hyperlink" Target="http://www.twitter.com" TargetMode="External"/><Relationship Id="rId38" Type="http://schemas.openxmlformats.org/officeDocument/2006/relationships/hyperlink" Target="https://openclipart.org/" TargetMode="External"/><Relationship Id="rId46" Type="http://schemas.openxmlformats.org/officeDocument/2006/relationships/hyperlink" Target="https://www.teachingenglish.org.uk/sites/teacheng/files/teaching-kids-future-learning-classroom-lesson-plan.pdf" TargetMode="External"/><Relationship Id="rId59" Type="http://schemas.openxmlformats.org/officeDocument/2006/relationships/image" Target="media/image26.png"/><Relationship Id="rId67" Type="http://schemas.openxmlformats.org/officeDocument/2006/relationships/image" Target="media/image32.png"/><Relationship Id="rId20" Type="http://schemas.openxmlformats.org/officeDocument/2006/relationships/hyperlink" Target="https://pixabay.com/" TargetMode="External"/><Relationship Id="rId41" Type="http://schemas.openxmlformats.org/officeDocument/2006/relationships/header" Target="header2.xml"/><Relationship Id="rId54" Type="http://schemas.openxmlformats.org/officeDocument/2006/relationships/hyperlink" Target="https://pixabay.com/" TargetMode="External"/><Relationship Id="rId62" Type="http://schemas.openxmlformats.org/officeDocument/2006/relationships/image" Target="media/image28.png"/><Relationship Id="rId70" Type="http://schemas.openxmlformats.org/officeDocument/2006/relationships/hyperlink" Target="https://certificates.creativecommons.org/cccertedu/" TargetMode="External"/><Relationship Id="rId75" Type="http://schemas.openxmlformats.org/officeDocument/2006/relationships/hyperlink" Target="http://libgen.rs/" TargetMode="External"/><Relationship Id="rId83" Type="http://schemas.openxmlformats.org/officeDocument/2006/relationships/hyperlink" Target="https://sci-hub.se/" TargetMode="External"/><Relationship Id="rId88" Type="http://schemas.openxmlformats.org/officeDocument/2006/relationships/hyperlink" Target="https://openclipart.org/" TargetMode="External"/><Relationship Id="rId9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3.png"/><Relationship Id="rId23" Type="http://schemas.openxmlformats.org/officeDocument/2006/relationships/image" Target="media/image5.png"/><Relationship Id="rId28" Type="http://schemas.openxmlformats.org/officeDocument/2006/relationships/image" Target="media/image10.png"/><Relationship Id="rId36" Type="http://schemas.openxmlformats.org/officeDocument/2006/relationships/image" Target="media/image15.png"/><Relationship Id="rId49" Type="http://schemas.openxmlformats.org/officeDocument/2006/relationships/image" Target="media/image21.png"/><Relationship Id="rId57" Type="http://schemas.openxmlformats.org/officeDocument/2006/relationships/image" Target="media/image24.png"/><Relationship Id="rId10" Type="http://schemas.openxmlformats.org/officeDocument/2006/relationships/endnotes" Target="endnotes.xml"/><Relationship Id="rId31" Type="http://schemas.openxmlformats.org/officeDocument/2006/relationships/image" Target="media/image12.png"/><Relationship Id="rId44" Type="http://schemas.openxmlformats.org/officeDocument/2006/relationships/header" Target="header3.xml"/><Relationship Id="rId52" Type="http://schemas.openxmlformats.org/officeDocument/2006/relationships/hyperlink" Target="https://www.britishcouncil.org/terms" TargetMode="External"/><Relationship Id="rId60" Type="http://schemas.openxmlformats.org/officeDocument/2006/relationships/hyperlink" Target="https://en.wikipedia.org/wiki/Main_Page" TargetMode="External"/><Relationship Id="rId65" Type="http://schemas.openxmlformats.org/officeDocument/2006/relationships/hyperlink" Target="https://www.theedublogger.com/copyright-fair-use-and-creative-commons/" TargetMode="External"/><Relationship Id="rId73" Type="http://schemas.openxmlformats.org/officeDocument/2006/relationships/hyperlink" Target="http://libgen.rs/" TargetMode="External"/><Relationship Id="rId78" Type="http://schemas.openxmlformats.org/officeDocument/2006/relationships/hyperlink" Target="https://www.ted.com" TargetMode="External"/><Relationship Id="rId81" Type="http://schemas.openxmlformats.org/officeDocument/2006/relationships/hyperlink" Target="https://sci-hub.se/" TargetMode="External"/><Relationship Id="rId86" Type="http://schemas.openxmlformats.org/officeDocument/2006/relationships/hyperlink" Target="https://openclipart.org/" TargetMode="External"/><Relationship Id="rId4" Type="http://schemas.openxmlformats.org/officeDocument/2006/relationships/customXml" Target="../customXml/item4.xml"/><Relationship Id="rId9" Type="http://schemas.openxmlformats.org/officeDocument/2006/relationships/footnotes" Target="footnotes.xml"/></Relationships>
</file>

<file path=word/_rels/footer2.xml.rels><?xml version="1.0" encoding="UTF-8" standalone="yes"?>
<Relationships xmlns="http://schemas.openxmlformats.org/package/2006/relationships"><Relationship Id="rId1" Type="http://schemas.openxmlformats.org/officeDocument/2006/relationships/image" Target="media/image19.png"/></Relationships>
</file>

<file path=word/_rels/footer3.xml.rels><?xml version="1.0" encoding="UTF-8" standalone="yes"?>
<Relationships xmlns="http://schemas.openxmlformats.org/package/2006/relationships"><Relationship Id="rId1" Type="http://schemas.openxmlformats.org/officeDocument/2006/relationships/image" Target="media/image19.png"/></Relationships>
</file>

<file path=word/_rels/header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image" Target="media/image16.png"/></Relationships>
</file>

<file path=word/_rels/header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7.png"/><Relationship Id="rId1" Type="http://schemas.openxmlformats.org/officeDocument/2006/relationships/image" Target="media/image18.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B3AF2A87D94C6479692A33A9AB06613" ma:contentTypeVersion="4" ma:contentTypeDescription="Create a new document." ma:contentTypeScope="" ma:versionID="4a19f4b2259131cd76392734a5e3cb9a">
  <xsd:schema xmlns:xsd="http://www.w3.org/2001/XMLSchema" xmlns:xs="http://www.w3.org/2001/XMLSchema" xmlns:p="http://schemas.microsoft.com/office/2006/metadata/properties" xmlns:ns2="dd31dae7-e6d8-4c89-ab54-1f489cc506f2" targetNamespace="http://schemas.microsoft.com/office/2006/metadata/properties" ma:root="true" ma:fieldsID="b774952bf95095edbc50d8d6534dc388" ns2:_="">
    <xsd:import namespace="dd31dae7-e6d8-4c89-ab54-1f489cc506f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31dae7-e6d8-4c89-ab54-1f489cc506f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C724A94D-E1E1-4AD4-9D82-C290503C72AE}">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151AC5E-0FAE-41A3-B9EF-053A2915E48E}">
  <ds:schemaRefs>
    <ds:schemaRef ds:uri="http://schemas.microsoft.com/sharepoint/v3/contenttype/forms"/>
  </ds:schemaRefs>
</ds:datastoreItem>
</file>

<file path=customXml/itemProps3.xml><?xml version="1.0" encoding="utf-8"?>
<ds:datastoreItem xmlns:ds="http://schemas.openxmlformats.org/officeDocument/2006/customXml" ds:itemID="{9B9CF340-731B-4140-90A3-69F8CA09F5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31dae7-e6d8-4c89-ab54-1f489cc506f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CAA571C5-87E2-4900-AD88-7C3834F0971F}">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26</Pages>
  <Words>4104</Words>
  <Characters>23395</Characters>
  <Application>Microsoft Office Word</Application>
  <DocSecurity>0</DocSecurity>
  <Lines>194</Lines>
  <Paragraphs>54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27445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Tim Seal - (OU)</dc:creator>
  <cp:keywords/>
  <dc:description/>
  <cp:lastModifiedBy>Amy.Snow</cp:lastModifiedBy>
  <cp:revision>2</cp:revision>
  <cp:lastPrinted>2021-05-19T16:07:00Z</cp:lastPrinted>
  <dcterms:created xsi:type="dcterms:W3CDTF">2021-11-29T08:51:00Z</dcterms:created>
  <dcterms:modified xsi:type="dcterms:W3CDTF">2021-11-29T08:51:00Z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0x0101007B3AF2A87D94C6479692A33A9AB06613</vt:lpwstr>
  </property>
</Properties>
</file>