
<file path=[Content_Types].xml><?xml version="1.0" encoding="utf-8"?>
<Types xmlns="http://schemas.openxmlformats.org/package/2006/content-types">
  <Default Extension="gif" ContentType="image/gif"/>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 id="2147483656" r:id="rId5"/>
  </p:sldMasterIdLst>
  <p:notesMasterIdLst>
    <p:notesMasterId r:id="rId542"/>
  </p:notesMasterIdLst>
  <p:sldIdLst>
    <p:sldId id="258" r:id="rId6"/>
    <p:sldId id="321" r:id="rId7"/>
    <p:sldId id="371" r:id="rId8"/>
    <p:sldId id="392" r:id="rId9"/>
    <p:sldId id="301" r:id="rId10"/>
    <p:sldId id="354" r:id="rId11"/>
    <p:sldId id="345" r:id="rId12"/>
    <p:sldId id="390" r:id="rId13"/>
    <p:sldId id="391" r:id="rId14"/>
    <p:sldId id="356" r:id="rId15"/>
    <p:sldId id="364" r:id="rId16"/>
    <p:sldId id="357" r:id="rId17"/>
    <p:sldId id="387" r:id="rId18"/>
    <p:sldId id="394" r:id="rId19"/>
    <p:sldId id="365" r:id="rId20"/>
    <p:sldId id="372" r:id="rId21"/>
    <p:sldId id="373" r:id="rId22"/>
    <p:sldId id="374" r:id="rId23"/>
    <p:sldId id="375" r:id="rId24"/>
    <p:sldId id="376" r:id="rId25"/>
    <p:sldId id="377" r:id="rId26"/>
    <p:sldId id="378" r:id="rId27"/>
    <p:sldId id="379" r:id="rId28"/>
    <p:sldId id="380" r:id="rId29"/>
    <p:sldId id="381" r:id="rId30"/>
    <p:sldId id="382" r:id="rId31"/>
    <p:sldId id="383" r:id="rId32"/>
    <p:sldId id="384" r:id="rId33"/>
    <p:sldId id="385" r:id="rId34"/>
    <p:sldId id="386" r:id="rId35"/>
    <p:sldId id="358" r:id="rId36"/>
    <p:sldId id="366" r:id="rId37"/>
    <p:sldId id="359" r:id="rId38"/>
    <p:sldId id="367" r:id="rId39"/>
    <p:sldId id="360" r:id="rId40"/>
    <p:sldId id="368" r:id="rId41"/>
    <p:sldId id="396" r:id="rId42"/>
    <p:sldId id="397" r:id="rId43"/>
    <p:sldId id="399" r:id="rId44"/>
    <p:sldId id="400" r:id="rId45"/>
    <p:sldId id="401" r:id="rId46"/>
    <p:sldId id="402" r:id="rId47"/>
    <p:sldId id="403" r:id="rId48"/>
    <p:sldId id="404" r:id="rId49"/>
    <p:sldId id="405" r:id="rId50"/>
    <p:sldId id="406" r:id="rId51"/>
    <p:sldId id="407" r:id="rId52"/>
    <p:sldId id="408" r:id="rId53"/>
    <p:sldId id="409" r:id="rId54"/>
    <p:sldId id="410" r:id="rId55"/>
    <p:sldId id="411" r:id="rId56"/>
    <p:sldId id="412" r:id="rId57"/>
    <p:sldId id="413" r:id="rId58"/>
    <p:sldId id="414" r:id="rId59"/>
    <p:sldId id="415" r:id="rId60"/>
    <p:sldId id="416" r:id="rId61"/>
    <p:sldId id="417" r:id="rId62"/>
    <p:sldId id="418" r:id="rId63"/>
    <p:sldId id="419" r:id="rId64"/>
    <p:sldId id="420" r:id="rId65"/>
    <p:sldId id="421" r:id="rId66"/>
    <p:sldId id="422" r:id="rId67"/>
    <p:sldId id="423" r:id="rId68"/>
    <p:sldId id="424" r:id="rId69"/>
    <p:sldId id="425" r:id="rId70"/>
    <p:sldId id="426" r:id="rId71"/>
    <p:sldId id="427" r:id="rId72"/>
    <p:sldId id="428" r:id="rId73"/>
    <p:sldId id="429" r:id="rId74"/>
    <p:sldId id="430" r:id="rId75"/>
    <p:sldId id="431" r:id="rId76"/>
    <p:sldId id="432" r:id="rId77"/>
    <p:sldId id="433" r:id="rId78"/>
    <p:sldId id="434" r:id="rId79"/>
    <p:sldId id="435" r:id="rId80"/>
    <p:sldId id="436" r:id="rId81"/>
    <p:sldId id="437" r:id="rId82"/>
    <p:sldId id="438" r:id="rId83"/>
    <p:sldId id="439" r:id="rId84"/>
    <p:sldId id="440" r:id="rId85"/>
    <p:sldId id="441" r:id="rId86"/>
    <p:sldId id="442" r:id="rId87"/>
    <p:sldId id="443" r:id="rId88"/>
    <p:sldId id="444" r:id="rId89"/>
    <p:sldId id="445" r:id="rId90"/>
    <p:sldId id="446" r:id="rId91"/>
    <p:sldId id="447" r:id="rId92"/>
    <p:sldId id="448" r:id="rId93"/>
    <p:sldId id="449" r:id="rId94"/>
    <p:sldId id="450" r:id="rId95"/>
    <p:sldId id="451" r:id="rId96"/>
    <p:sldId id="452" r:id="rId97"/>
    <p:sldId id="453" r:id="rId98"/>
    <p:sldId id="454" r:id="rId99"/>
    <p:sldId id="455" r:id="rId100"/>
    <p:sldId id="456" r:id="rId101"/>
    <p:sldId id="457" r:id="rId102"/>
    <p:sldId id="458" r:id="rId103"/>
    <p:sldId id="459" r:id="rId104"/>
    <p:sldId id="460" r:id="rId105"/>
    <p:sldId id="461" r:id="rId106"/>
    <p:sldId id="462" r:id="rId107"/>
    <p:sldId id="463" r:id="rId108"/>
    <p:sldId id="464" r:id="rId109"/>
    <p:sldId id="465" r:id="rId110"/>
    <p:sldId id="466" r:id="rId111"/>
    <p:sldId id="467" r:id="rId112"/>
    <p:sldId id="468" r:id="rId113"/>
    <p:sldId id="469" r:id="rId114"/>
    <p:sldId id="470" r:id="rId115"/>
    <p:sldId id="471" r:id="rId116"/>
    <p:sldId id="472" r:id="rId117"/>
    <p:sldId id="473" r:id="rId118"/>
    <p:sldId id="474" r:id="rId119"/>
    <p:sldId id="475" r:id="rId120"/>
    <p:sldId id="476" r:id="rId121"/>
    <p:sldId id="477" r:id="rId122"/>
    <p:sldId id="478" r:id="rId123"/>
    <p:sldId id="479" r:id="rId124"/>
    <p:sldId id="480" r:id="rId125"/>
    <p:sldId id="481" r:id="rId126"/>
    <p:sldId id="482" r:id="rId127"/>
    <p:sldId id="483" r:id="rId128"/>
    <p:sldId id="484" r:id="rId129"/>
    <p:sldId id="485" r:id="rId130"/>
    <p:sldId id="486" r:id="rId131"/>
    <p:sldId id="487" r:id="rId132"/>
    <p:sldId id="488" r:id="rId133"/>
    <p:sldId id="489" r:id="rId134"/>
    <p:sldId id="490" r:id="rId135"/>
    <p:sldId id="491" r:id="rId136"/>
    <p:sldId id="492" r:id="rId137"/>
    <p:sldId id="493" r:id="rId138"/>
    <p:sldId id="494" r:id="rId139"/>
    <p:sldId id="495" r:id="rId140"/>
    <p:sldId id="496" r:id="rId141"/>
    <p:sldId id="497" r:id="rId142"/>
    <p:sldId id="498" r:id="rId143"/>
    <p:sldId id="499" r:id="rId144"/>
    <p:sldId id="500" r:id="rId145"/>
    <p:sldId id="501" r:id="rId146"/>
    <p:sldId id="502" r:id="rId147"/>
    <p:sldId id="503" r:id="rId148"/>
    <p:sldId id="504" r:id="rId149"/>
    <p:sldId id="505" r:id="rId150"/>
    <p:sldId id="506" r:id="rId151"/>
    <p:sldId id="507" r:id="rId152"/>
    <p:sldId id="508" r:id="rId153"/>
    <p:sldId id="509" r:id="rId154"/>
    <p:sldId id="510" r:id="rId155"/>
    <p:sldId id="511" r:id="rId156"/>
    <p:sldId id="512" r:id="rId157"/>
    <p:sldId id="513" r:id="rId158"/>
    <p:sldId id="514" r:id="rId159"/>
    <p:sldId id="515" r:id="rId160"/>
    <p:sldId id="516" r:id="rId161"/>
    <p:sldId id="517" r:id="rId162"/>
    <p:sldId id="518" r:id="rId163"/>
    <p:sldId id="519" r:id="rId164"/>
    <p:sldId id="520" r:id="rId165"/>
    <p:sldId id="521" r:id="rId166"/>
    <p:sldId id="522" r:id="rId167"/>
    <p:sldId id="523" r:id="rId168"/>
    <p:sldId id="524" r:id="rId169"/>
    <p:sldId id="525" r:id="rId170"/>
    <p:sldId id="526" r:id="rId171"/>
    <p:sldId id="527" r:id="rId172"/>
    <p:sldId id="528" r:id="rId173"/>
    <p:sldId id="529" r:id="rId174"/>
    <p:sldId id="530" r:id="rId175"/>
    <p:sldId id="531" r:id="rId176"/>
    <p:sldId id="532" r:id="rId177"/>
    <p:sldId id="533" r:id="rId178"/>
    <p:sldId id="534" r:id="rId179"/>
    <p:sldId id="535" r:id="rId180"/>
    <p:sldId id="536" r:id="rId181"/>
    <p:sldId id="537" r:id="rId182"/>
    <p:sldId id="538" r:id="rId183"/>
    <p:sldId id="539" r:id="rId184"/>
    <p:sldId id="540" r:id="rId185"/>
    <p:sldId id="541" r:id="rId186"/>
    <p:sldId id="542" r:id="rId187"/>
    <p:sldId id="543" r:id="rId188"/>
    <p:sldId id="544" r:id="rId189"/>
    <p:sldId id="545" r:id="rId190"/>
    <p:sldId id="546" r:id="rId191"/>
    <p:sldId id="547" r:id="rId192"/>
    <p:sldId id="548" r:id="rId193"/>
    <p:sldId id="549" r:id="rId194"/>
    <p:sldId id="550" r:id="rId195"/>
    <p:sldId id="551" r:id="rId196"/>
    <p:sldId id="552" r:id="rId197"/>
    <p:sldId id="553" r:id="rId198"/>
    <p:sldId id="554" r:id="rId199"/>
    <p:sldId id="555" r:id="rId200"/>
    <p:sldId id="556" r:id="rId201"/>
    <p:sldId id="557" r:id="rId202"/>
    <p:sldId id="558" r:id="rId203"/>
    <p:sldId id="559" r:id="rId204"/>
    <p:sldId id="561" r:id="rId205"/>
    <p:sldId id="560" r:id="rId206"/>
    <p:sldId id="562" r:id="rId207"/>
    <p:sldId id="563" r:id="rId208"/>
    <p:sldId id="564" r:id="rId209"/>
    <p:sldId id="565" r:id="rId210"/>
    <p:sldId id="566" r:id="rId211"/>
    <p:sldId id="567" r:id="rId212"/>
    <p:sldId id="568" r:id="rId213"/>
    <p:sldId id="569" r:id="rId214"/>
    <p:sldId id="570" r:id="rId215"/>
    <p:sldId id="571" r:id="rId216"/>
    <p:sldId id="572" r:id="rId217"/>
    <p:sldId id="573" r:id="rId218"/>
    <p:sldId id="574" r:id="rId219"/>
    <p:sldId id="575" r:id="rId220"/>
    <p:sldId id="576" r:id="rId221"/>
    <p:sldId id="577" r:id="rId222"/>
    <p:sldId id="578" r:id="rId223"/>
    <p:sldId id="579" r:id="rId224"/>
    <p:sldId id="580" r:id="rId225"/>
    <p:sldId id="581" r:id="rId226"/>
    <p:sldId id="582" r:id="rId227"/>
    <p:sldId id="583" r:id="rId228"/>
    <p:sldId id="584" r:id="rId229"/>
    <p:sldId id="585" r:id="rId230"/>
    <p:sldId id="586" r:id="rId231"/>
    <p:sldId id="587" r:id="rId232"/>
    <p:sldId id="588" r:id="rId233"/>
    <p:sldId id="589" r:id="rId234"/>
    <p:sldId id="590" r:id="rId235"/>
    <p:sldId id="591" r:id="rId236"/>
    <p:sldId id="592" r:id="rId237"/>
    <p:sldId id="593" r:id="rId238"/>
    <p:sldId id="594" r:id="rId239"/>
    <p:sldId id="595" r:id="rId240"/>
    <p:sldId id="596" r:id="rId241"/>
    <p:sldId id="597" r:id="rId242"/>
    <p:sldId id="598" r:id="rId243"/>
    <p:sldId id="599" r:id="rId244"/>
    <p:sldId id="600" r:id="rId245"/>
    <p:sldId id="601" r:id="rId246"/>
    <p:sldId id="602" r:id="rId247"/>
    <p:sldId id="603" r:id="rId248"/>
    <p:sldId id="604" r:id="rId249"/>
    <p:sldId id="605" r:id="rId250"/>
    <p:sldId id="606" r:id="rId251"/>
    <p:sldId id="607" r:id="rId252"/>
    <p:sldId id="608" r:id="rId253"/>
    <p:sldId id="609" r:id="rId254"/>
    <p:sldId id="610" r:id="rId255"/>
    <p:sldId id="611" r:id="rId256"/>
    <p:sldId id="612" r:id="rId257"/>
    <p:sldId id="613" r:id="rId258"/>
    <p:sldId id="614" r:id="rId259"/>
    <p:sldId id="615" r:id="rId260"/>
    <p:sldId id="616" r:id="rId261"/>
    <p:sldId id="617" r:id="rId262"/>
    <p:sldId id="618" r:id="rId263"/>
    <p:sldId id="619" r:id="rId264"/>
    <p:sldId id="620" r:id="rId265"/>
    <p:sldId id="621" r:id="rId266"/>
    <p:sldId id="622" r:id="rId267"/>
    <p:sldId id="623" r:id="rId268"/>
    <p:sldId id="624" r:id="rId269"/>
    <p:sldId id="625" r:id="rId270"/>
    <p:sldId id="626" r:id="rId271"/>
    <p:sldId id="627" r:id="rId272"/>
    <p:sldId id="628" r:id="rId273"/>
    <p:sldId id="629" r:id="rId274"/>
    <p:sldId id="630" r:id="rId275"/>
    <p:sldId id="631" r:id="rId276"/>
    <p:sldId id="632" r:id="rId277"/>
    <p:sldId id="633" r:id="rId278"/>
    <p:sldId id="634" r:id="rId279"/>
    <p:sldId id="635" r:id="rId280"/>
    <p:sldId id="636" r:id="rId281"/>
    <p:sldId id="637" r:id="rId282"/>
    <p:sldId id="638" r:id="rId283"/>
    <p:sldId id="639" r:id="rId284"/>
    <p:sldId id="640" r:id="rId285"/>
    <p:sldId id="641" r:id="rId286"/>
    <p:sldId id="642" r:id="rId287"/>
    <p:sldId id="643" r:id="rId288"/>
    <p:sldId id="644" r:id="rId289"/>
    <p:sldId id="645" r:id="rId290"/>
    <p:sldId id="646" r:id="rId291"/>
    <p:sldId id="647" r:id="rId292"/>
    <p:sldId id="648" r:id="rId293"/>
    <p:sldId id="649" r:id="rId294"/>
    <p:sldId id="650" r:id="rId295"/>
    <p:sldId id="651" r:id="rId296"/>
    <p:sldId id="652" r:id="rId297"/>
    <p:sldId id="653" r:id="rId298"/>
    <p:sldId id="654" r:id="rId299"/>
    <p:sldId id="655" r:id="rId300"/>
    <p:sldId id="656" r:id="rId301"/>
    <p:sldId id="657" r:id="rId302"/>
    <p:sldId id="658" r:id="rId303"/>
    <p:sldId id="659" r:id="rId304"/>
    <p:sldId id="660" r:id="rId305"/>
    <p:sldId id="661" r:id="rId306"/>
    <p:sldId id="662" r:id="rId307"/>
    <p:sldId id="663" r:id="rId308"/>
    <p:sldId id="664" r:id="rId309"/>
    <p:sldId id="665" r:id="rId310"/>
    <p:sldId id="666" r:id="rId311"/>
    <p:sldId id="667" r:id="rId312"/>
    <p:sldId id="668" r:id="rId313"/>
    <p:sldId id="669" r:id="rId314"/>
    <p:sldId id="670" r:id="rId315"/>
    <p:sldId id="671" r:id="rId316"/>
    <p:sldId id="672" r:id="rId317"/>
    <p:sldId id="673" r:id="rId318"/>
    <p:sldId id="674" r:id="rId319"/>
    <p:sldId id="675" r:id="rId320"/>
    <p:sldId id="676" r:id="rId321"/>
    <p:sldId id="677" r:id="rId322"/>
    <p:sldId id="678" r:id="rId323"/>
    <p:sldId id="679" r:id="rId324"/>
    <p:sldId id="680" r:id="rId325"/>
    <p:sldId id="681" r:id="rId326"/>
    <p:sldId id="682" r:id="rId327"/>
    <p:sldId id="683" r:id="rId328"/>
    <p:sldId id="684" r:id="rId329"/>
    <p:sldId id="685" r:id="rId330"/>
    <p:sldId id="686" r:id="rId331"/>
    <p:sldId id="687" r:id="rId332"/>
    <p:sldId id="688" r:id="rId333"/>
    <p:sldId id="689" r:id="rId334"/>
    <p:sldId id="690" r:id="rId335"/>
    <p:sldId id="691" r:id="rId336"/>
    <p:sldId id="692" r:id="rId337"/>
    <p:sldId id="693" r:id="rId338"/>
    <p:sldId id="694" r:id="rId339"/>
    <p:sldId id="695" r:id="rId340"/>
    <p:sldId id="696" r:id="rId341"/>
    <p:sldId id="697" r:id="rId342"/>
    <p:sldId id="698" r:id="rId343"/>
    <p:sldId id="699" r:id="rId344"/>
    <p:sldId id="700" r:id="rId345"/>
    <p:sldId id="701" r:id="rId346"/>
    <p:sldId id="702" r:id="rId347"/>
    <p:sldId id="703" r:id="rId348"/>
    <p:sldId id="704" r:id="rId349"/>
    <p:sldId id="705" r:id="rId350"/>
    <p:sldId id="706" r:id="rId351"/>
    <p:sldId id="707" r:id="rId352"/>
    <p:sldId id="708" r:id="rId353"/>
    <p:sldId id="709" r:id="rId354"/>
    <p:sldId id="710" r:id="rId355"/>
    <p:sldId id="711" r:id="rId356"/>
    <p:sldId id="712" r:id="rId357"/>
    <p:sldId id="713" r:id="rId358"/>
    <p:sldId id="714" r:id="rId359"/>
    <p:sldId id="715" r:id="rId360"/>
    <p:sldId id="716" r:id="rId361"/>
    <p:sldId id="717" r:id="rId362"/>
    <p:sldId id="718" r:id="rId363"/>
    <p:sldId id="719" r:id="rId364"/>
    <p:sldId id="720" r:id="rId365"/>
    <p:sldId id="721" r:id="rId366"/>
    <p:sldId id="722" r:id="rId367"/>
    <p:sldId id="723" r:id="rId368"/>
    <p:sldId id="724" r:id="rId369"/>
    <p:sldId id="725" r:id="rId370"/>
    <p:sldId id="726" r:id="rId371"/>
    <p:sldId id="727" r:id="rId372"/>
    <p:sldId id="728" r:id="rId373"/>
    <p:sldId id="729" r:id="rId374"/>
    <p:sldId id="730" r:id="rId375"/>
    <p:sldId id="731" r:id="rId376"/>
    <p:sldId id="732" r:id="rId377"/>
    <p:sldId id="733" r:id="rId378"/>
    <p:sldId id="734" r:id="rId379"/>
    <p:sldId id="735" r:id="rId380"/>
    <p:sldId id="736" r:id="rId381"/>
    <p:sldId id="737" r:id="rId382"/>
    <p:sldId id="738" r:id="rId383"/>
    <p:sldId id="739" r:id="rId384"/>
    <p:sldId id="740" r:id="rId385"/>
    <p:sldId id="741" r:id="rId386"/>
    <p:sldId id="742" r:id="rId387"/>
    <p:sldId id="743" r:id="rId388"/>
    <p:sldId id="744" r:id="rId389"/>
    <p:sldId id="745" r:id="rId390"/>
    <p:sldId id="746" r:id="rId391"/>
    <p:sldId id="747" r:id="rId392"/>
    <p:sldId id="748" r:id="rId393"/>
    <p:sldId id="749" r:id="rId394"/>
    <p:sldId id="750" r:id="rId395"/>
    <p:sldId id="751" r:id="rId396"/>
    <p:sldId id="752" r:id="rId397"/>
    <p:sldId id="753" r:id="rId398"/>
    <p:sldId id="754" r:id="rId399"/>
    <p:sldId id="755" r:id="rId400"/>
    <p:sldId id="756" r:id="rId401"/>
    <p:sldId id="757" r:id="rId402"/>
    <p:sldId id="758" r:id="rId403"/>
    <p:sldId id="759" r:id="rId404"/>
    <p:sldId id="760" r:id="rId405"/>
    <p:sldId id="761" r:id="rId406"/>
    <p:sldId id="762" r:id="rId407"/>
    <p:sldId id="763" r:id="rId408"/>
    <p:sldId id="764" r:id="rId409"/>
    <p:sldId id="765" r:id="rId410"/>
    <p:sldId id="766" r:id="rId411"/>
    <p:sldId id="767" r:id="rId412"/>
    <p:sldId id="768" r:id="rId413"/>
    <p:sldId id="769" r:id="rId414"/>
    <p:sldId id="770" r:id="rId415"/>
    <p:sldId id="771" r:id="rId416"/>
    <p:sldId id="772" r:id="rId417"/>
    <p:sldId id="773" r:id="rId418"/>
    <p:sldId id="774" r:id="rId419"/>
    <p:sldId id="775" r:id="rId420"/>
    <p:sldId id="776" r:id="rId421"/>
    <p:sldId id="777" r:id="rId422"/>
    <p:sldId id="778" r:id="rId423"/>
    <p:sldId id="779" r:id="rId424"/>
    <p:sldId id="780" r:id="rId425"/>
    <p:sldId id="781" r:id="rId426"/>
    <p:sldId id="782" r:id="rId427"/>
    <p:sldId id="783" r:id="rId428"/>
    <p:sldId id="784" r:id="rId429"/>
    <p:sldId id="785" r:id="rId430"/>
    <p:sldId id="786" r:id="rId431"/>
    <p:sldId id="787" r:id="rId432"/>
    <p:sldId id="788" r:id="rId433"/>
    <p:sldId id="789" r:id="rId434"/>
    <p:sldId id="790" r:id="rId435"/>
    <p:sldId id="791" r:id="rId436"/>
    <p:sldId id="792" r:id="rId437"/>
    <p:sldId id="793" r:id="rId438"/>
    <p:sldId id="794" r:id="rId439"/>
    <p:sldId id="795" r:id="rId440"/>
    <p:sldId id="796" r:id="rId441"/>
    <p:sldId id="797" r:id="rId442"/>
    <p:sldId id="798" r:id="rId443"/>
    <p:sldId id="799" r:id="rId444"/>
    <p:sldId id="800" r:id="rId445"/>
    <p:sldId id="801" r:id="rId446"/>
    <p:sldId id="802" r:id="rId447"/>
    <p:sldId id="803" r:id="rId448"/>
    <p:sldId id="804" r:id="rId449"/>
    <p:sldId id="805" r:id="rId450"/>
    <p:sldId id="806" r:id="rId451"/>
    <p:sldId id="807" r:id="rId452"/>
    <p:sldId id="808" r:id="rId453"/>
    <p:sldId id="809" r:id="rId454"/>
    <p:sldId id="810" r:id="rId455"/>
    <p:sldId id="811" r:id="rId456"/>
    <p:sldId id="812" r:id="rId457"/>
    <p:sldId id="813" r:id="rId458"/>
    <p:sldId id="814" r:id="rId459"/>
    <p:sldId id="815" r:id="rId460"/>
    <p:sldId id="816" r:id="rId461"/>
    <p:sldId id="817" r:id="rId462"/>
    <p:sldId id="818" r:id="rId463"/>
    <p:sldId id="819" r:id="rId464"/>
    <p:sldId id="820" r:id="rId465"/>
    <p:sldId id="821" r:id="rId466"/>
    <p:sldId id="822" r:id="rId467"/>
    <p:sldId id="823" r:id="rId468"/>
    <p:sldId id="824" r:id="rId469"/>
    <p:sldId id="825" r:id="rId470"/>
    <p:sldId id="826" r:id="rId471"/>
    <p:sldId id="827" r:id="rId472"/>
    <p:sldId id="828" r:id="rId473"/>
    <p:sldId id="829" r:id="rId474"/>
    <p:sldId id="830" r:id="rId475"/>
    <p:sldId id="831" r:id="rId476"/>
    <p:sldId id="832" r:id="rId477"/>
    <p:sldId id="833" r:id="rId478"/>
    <p:sldId id="834" r:id="rId479"/>
    <p:sldId id="835" r:id="rId480"/>
    <p:sldId id="836" r:id="rId481"/>
    <p:sldId id="837" r:id="rId482"/>
    <p:sldId id="838" r:id="rId483"/>
    <p:sldId id="839" r:id="rId484"/>
    <p:sldId id="840" r:id="rId485"/>
    <p:sldId id="841" r:id="rId486"/>
    <p:sldId id="842" r:id="rId487"/>
    <p:sldId id="843" r:id="rId488"/>
    <p:sldId id="844" r:id="rId489"/>
    <p:sldId id="845" r:id="rId490"/>
    <p:sldId id="846" r:id="rId491"/>
    <p:sldId id="847" r:id="rId492"/>
    <p:sldId id="848" r:id="rId493"/>
    <p:sldId id="849" r:id="rId494"/>
    <p:sldId id="850" r:id="rId495"/>
    <p:sldId id="851" r:id="rId496"/>
    <p:sldId id="852" r:id="rId497"/>
    <p:sldId id="853" r:id="rId498"/>
    <p:sldId id="854" r:id="rId499"/>
    <p:sldId id="855" r:id="rId500"/>
    <p:sldId id="856" r:id="rId501"/>
    <p:sldId id="857" r:id="rId502"/>
    <p:sldId id="858" r:id="rId503"/>
    <p:sldId id="859" r:id="rId504"/>
    <p:sldId id="860" r:id="rId505"/>
    <p:sldId id="861" r:id="rId506"/>
    <p:sldId id="862" r:id="rId507"/>
    <p:sldId id="863" r:id="rId508"/>
    <p:sldId id="864" r:id="rId509"/>
    <p:sldId id="865" r:id="rId510"/>
    <p:sldId id="866" r:id="rId511"/>
    <p:sldId id="867" r:id="rId512"/>
    <p:sldId id="868" r:id="rId513"/>
    <p:sldId id="869" r:id="rId514"/>
    <p:sldId id="870" r:id="rId515"/>
    <p:sldId id="871" r:id="rId516"/>
    <p:sldId id="872" r:id="rId517"/>
    <p:sldId id="873" r:id="rId518"/>
    <p:sldId id="874" r:id="rId519"/>
    <p:sldId id="875" r:id="rId520"/>
    <p:sldId id="876" r:id="rId521"/>
    <p:sldId id="877" r:id="rId522"/>
    <p:sldId id="878" r:id="rId523"/>
    <p:sldId id="879" r:id="rId524"/>
    <p:sldId id="880" r:id="rId525"/>
    <p:sldId id="881" r:id="rId526"/>
    <p:sldId id="882" r:id="rId527"/>
    <p:sldId id="883" r:id="rId528"/>
    <p:sldId id="884" r:id="rId529"/>
    <p:sldId id="398" r:id="rId530"/>
    <p:sldId id="361" r:id="rId531"/>
    <p:sldId id="369" r:id="rId532"/>
    <p:sldId id="362" r:id="rId533"/>
    <p:sldId id="370" r:id="rId534"/>
    <p:sldId id="363" r:id="rId535"/>
    <p:sldId id="355" r:id="rId536"/>
    <p:sldId id="351" r:id="rId537"/>
    <p:sldId id="389" r:id="rId538"/>
    <p:sldId id="388" r:id="rId539"/>
    <p:sldId id="885" r:id="rId540"/>
    <p:sldId id="271" r:id="rId541"/>
  </p:sldIdLst>
  <p:sldSz cx="12192000" cy="6858000"/>
  <p:notesSz cx="12192000" cy="6858000"/>
  <p:defaultTextStyle>
    <a:defPPr>
      <a:defRPr lang="de-DE"/>
    </a:defPPr>
    <a:lvl1pPr marL="0" algn="l" defTabSz="914400">
      <a:defRPr sz="1800">
        <a:solidFill>
          <a:schemeClr val="tx1"/>
        </a:solidFill>
        <a:latin typeface="+mn-lt"/>
        <a:ea typeface="+mn-ea"/>
        <a:cs typeface="+mn-cs"/>
      </a:defRPr>
    </a:lvl1pPr>
    <a:lvl2pPr marL="457200" algn="l" defTabSz="914400">
      <a:defRPr sz="1800">
        <a:solidFill>
          <a:schemeClr val="tx1"/>
        </a:solidFill>
        <a:latin typeface="+mn-lt"/>
        <a:ea typeface="+mn-ea"/>
        <a:cs typeface="+mn-cs"/>
      </a:defRPr>
    </a:lvl2pPr>
    <a:lvl3pPr marL="914400" algn="l" defTabSz="914400">
      <a:defRPr sz="1800">
        <a:solidFill>
          <a:schemeClr val="tx1"/>
        </a:solidFill>
        <a:latin typeface="+mn-lt"/>
        <a:ea typeface="+mn-ea"/>
        <a:cs typeface="+mn-cs"/>
      </a:defRPr>
    </a:lvl3pPr>
    <a:lvl4pPr marL="1371600" algn="l" defTabSz="914400">
      <a:defRPr sz="1800">
        <a:solidFill>
          <a:schemeClr val="tx1"/>
        </a:solidFill>
        <a:latin typeface="+mn-lt"/>
        <a:ea typeface="+mn-ea"/>
        <a:cs typeface="+mn-cs"/>
      </a:defRPr>
    </a:lvl4pPr>
    <a:lvl5pPr marL="1828800" algn="l" defTabSz="914400">
      <a:defRPr sz="1800">
        <a:solidFill>
          <a:schemeClr val="tx1"/>
        </a:solidFill>
        <a:latin typeface="+mn-lt"/>
        <a:ea typeface="+mn-ea"/>
        <a:cs typeface="+mn-cs"/>
      </a:defRPr>
    </a:lvl5pPr>
    <a:lvl6pPr marL="2286000" algn="l" defTabSz="914400">
      <a:defRPr sz="1800">
        <a:solidFill>
          <a:schemeClr val="tx1"/>
        </a:solidFill>
        <a:latin typeface="+mn-lt"/>
        <a:ea typeface="+mn-ea"/>
        <a:cs typeface="+mn-cs"/>
      </a:defRPr>
    </a:lvl6pPr>
    <a:lvl7pPr marL="2743200" algn="l" defTabSz="914400">
      <a:defRPr sz="1800">
        <a:solidFill>
          <a:schemeClr val="tx1"/>
        </a:solidFill>
        <a:latin typeface="+mn-lt"/>
        <a:ea typeface="+mn-ea"/>
        <a:cs typeface="+mn-cs"/>
      </a:defRPr>
    </a:lvl7pPr>
    <a:lvl8pPr marL="3200400" algn="l" defTabSz="914400">
      <a:defRPr sz="1800">
        <a:solidFill>
          <a:schemeClr val="tx1"/>
        </a:solidFill>
        <a:latin typeface="+mn-lt"/>
        <a:ea typeface="+mn-ea"/>
        <a:cs typeface="+mn-cs"/>
      </a:defRPr>
    </a:lvl8pPr>
    <a:lvl9pPr marL="3657600" algn="l" defTabSz="914400">
      <a:defRPr sz="1800">
        <a:solidFill>
          <a:schemeClr val="tx1"/>
        </a:solidFill>
        <a:latin typeface="+mn-lt"/>
        <a:ea typeface="+mn-ea"/>
        <a:cs typeface="+mn-cs"/>
      </a:defRPr>
    </a:lvl9pPr>
  </p:defaultTextStyle>
  <p:extLst>
    <p:ext uri="{521415D9-36F7-43E2-AB2F-B90AF26B5E84}">
      <p14:sectionLst xmlns:p14="http://schemas.microsoft.com/office/powerpoint/2010/main">
        <p14:section name="Introduction" id="{5F3B007F-E0F4-4032-9C06-D5FAB360F216}">
          <p14:sldIdLst>
            <p14:sldId id="258"/>
            <p14:sldId id="321"/>
            <p14:sldId id="371"/>
            <p14:sldId id="392"/>
            <p14:sldId id="301"/>
          </p14:sldIdLst>
        </p14:section>
        <p14:section name="Front section" id="{83AD8846-D521-4DB6-A8BC-70603B206111}">
          <p14:sldIdLst>
            <p14:sldId id="354"/>
            <p14:sldId id="345"/>
            <p14:sldId id="390"/>
            <p14:sldId id="391"/>
            <p14:sldId id="356"/>
            <p14:sldId id="364"/>
            <p14:sldId id="357"/>
          </p14:sldIdLst>
        </p14:section>
        <p14:section name="Circular economy" id="{E0AAFE47-7F8F-4425-B8F0-5E1283C09AFF}">
          <p14:sldIdLst>
            <p14:sldId id="387"/>
            <p14:sldId id="394"/>
            <p14:sldId id="365"/>
            <p14:sldId id="372"/>
            <p14:sldId id="373"/>
            <p14:sldId id="374"/>
            <p14:sldId id="375"/>
            <p14:sldId id="376"/>
            <p14:sldId id="377"/>
            <p14:sldId id="378"/>
            <p14:sldId id="379"/>
            <p14:sldId id="380"/>
            <p14:sldId id="381"/>
            <p14:sldId id="382"/>
            <p14:sldId id="383"/>
            <p14:sldId id="384"/>
            <p14:sldId id="385"/>
            <p14:sldId id="386"/>
          </p14:sldIdLst>
        </p14:section>
        <p14:section name="Middle section" id="{6A560104-5D34-44D2-B6B6-FD704D915077}">
          <p14:sldIdLst>
            <p14:sldId id="358"/>
            <p14:sldId id="366"/>
            <p14:sldId id="359"/>
            <p14:sldId id="367"/>
            <p14:sldId id="360"/>
            <p14:sldId id="368"/>
          </p14:sldIdLst>
        </p14:section>
        <p14:section name="SSbD" id="{CAACC63B-24D3-4BDC-8E00-8BA8C6F436B4}">
          <p14:sldIdLst>
            <p14:sldId id="396"/>
            <p14:sldId id="397"/>
            <p14:sldId id="399"/>
            <p14:sldId id="400"/>
            <p14:sldId id="401"/>
            <p14:sldId id="402"/>
            <p14:sldId id="403"/>
            <p14:sldId id="404"/>
            <p14:sldId id="405"/>
            <p14:sldId id="406"/>
            <p14:sldId id="407"/>
            <p14:sldId id="408"/>
            <p14:sldId id="409"/>
            <p14:sldId id="410"/>
            <p14:sldId id="411"/>
            <p14:sldId id="412"/>
            <p14:sldId id="413"/>
            <p14:sldId id="414"/>
            <p14:sldId id="415"/>
            <p14:sldId id="416"/>
            <p14:sldId id="417"/>
            <p14:sldId id="418"/>
            <p14:sldId id="419"/>
            <p14:sldId id="420"/>
            <p14:sldId id="421"/>
            <p14:sldId id="422"/>
            <p14:sldId id="423"/>
            <p14:sldId id="424"/>
            <p14:sldId id="425"/>
            <p14:sldId id="426"/>
            <p14:sldId id="427"/>
            <p14:sldId id="428"/>
            <p14:sldId id="429"/>
            <p14:sldId id="430"/>
            <p14:sldId id="431"/>
            <p14:sldId id="432"/>
            <p14:sldId id="433"/>
            <p14:sldId id="434"/>
            <p14:sldId id="435"/>
            <p14:sldId id="436"/>
            <p14:sldId id="437"/>
            <p14:sldId id="438"/>
            <p14:sldId id="439"/>
            <p14:sldId id="440"/>
            <p14:sldId id="441"/>
            <p14:sldId id="442"/>
            <p14:sldId id="443"/>
            <p14:sldId id="444"/>
            <p14:sldId id="445"/>
            <p14:sldId id="446"/>
            <p14:sldId id="447"/>
            <p14:sldId id="448"/>
            <p14:sldId id="449"/>
            <p14:sldId id="450"/>
            <p14:sldId id="451"/>
            <p14:sldId id="452"/>
            <p14:sldId id="453"/>
            <p14:sldId id="454"/>
            <p14:sldId id="455"/>
            <p14:sldId id="456"/>
            <p14:sldId id="457"/>
            <p14:sldId id="458"/>
            <p14:sldId id="459"/>
            <p14:sldId id="460"/>
            <p14:sldId id="461"/>
            <p14:sldId id="462"/>
            <p14:sldId id="463"/>
            <p14:sldId id="464"/>
            <p14:sldId id="465"/>
            <p14:sldId id="466"/>
            <p14:sldId id="467"/>
            <p14:sldId id="468"/>
            <p14:sldId id="469"/>
            <p14:sldId id="470"/>
            <p14:sldId id="471"/>
            <p14:sldId id="472"/>
            <p14:sldId id="473"/>
            <p14:sldId id="474"/>
            <p14:sldId id="475"/>
            <p14:sldId id="476"/>
            <p14:sldId id="477"/>
            <p14:sldId id="478"/>
            <p14:sldId id="479"/>
            <p14:sldId id="480"/>
            <p14:sldId id="481"/>
            <p14:sldId id="482"/>
            <p14:sldId id="483"/>
            <p14:sldId id="484"/>
            <p14:sldId id="485"/>
            <p14:sldId id="486"/>
            <p14:sldId id="487"/>
            <p14:sldId id="488"/>
            <p14:sldId id="489"/>
            <p14:sldId id="490"/>
            <p14:sldId id="491"/>
            <p14:sldId id="492"/>
            <p14:sldId id="493"/>
            <p14:sldId id="494"/>
            <p14:sldId id="495"/>
            <p14:sldId id="496"/>
            <p14:sldId id="497"/>
            <p14:sldId id="498"/>
            <p14:sldId id="499"/>
            <p14:sldId id="500"/>
            <p14:sldId id="501"/>
            <p14:sldId id="502"/>
            <p14:sldId id="503"/>
            <p14:sldId id="504"/>
            <p14:sldId id="505"/>
            <p14:sldId id="506"/>
            <p14:sldId id="507"/>
            <p14:sldId id="508"/>
            <p14:sldId id="509"/>
            <p14:sldId id="510"/>
            <p14:sldId id="511"/>
            <p14:sldId id="512"/>
            <p14:sldId id="513"/>
            <p14:sldId id="514"/>
            <p14:sldId id="515"/>
            <p14:sldId id="516"/>
            <p14:sldId id="517"/>
            <p14:sldId id="518"/>
            <p14:sldId id="519"/>
            <p14:sldId id="520"/>
            <p14:sldId id="521"/>
            <p14:sldId id="522"/>
            <p14:sldId id="523"/>
            <p14:sldId id="524"/>
            <p14:sldId id="525"/>
            <p14:sldId id="526"/>
            <p14:sldId id="527"/>
            <p14:sldId id="528"/>
            <p14:sldId id="529"/>
            <p14:sldId id="530"/>
            <p14:sldId id="531"/>
            <p14:sldId id="532"/>
            <p14:sldId id="533"/>
            <p14:sldId id="534"/>
            <p14:sldId id="535"/>
            <p14:sldId id="536"/>
            <p14:sldId id="537"/>
            <p14:sldId id="538"/>
            <p14:sldId id="539"/>
            <p14:sldId id="540"/>
            <p14:sldId id="541"/>
            <p14:sldId id="542"/>
            <p14:sldId id="543"/>
            <p14:sldId id="544"/>
            <p14:sldId id="545"/>
            <p14:sldId id="546"/>
            <p14:sldId id="547"/>
            <p14:sldId id="548"/>
            <p14:sldId id="549"/>
            <p14:sldId id="550"/>
            <p14:sldId id="551"/>
            <p14:sldId id="552"/>
            <p14:sldId id="553"/>
            <p14:sldId id="554"/>
            <p14:sldId id="555"/>
            <p14:sldId id="556"/>
            <p14:sldId id="557"/>
            <p14:sldId id="558"/>
            <p14:sldId id="559"/>
            <p14:sldId id="561"/>
            <p14:sldId id="560"/>
            <p14:sldId id="562"/>
            <p14:sldId id="563"/>
            <p14:sldId id="564"/>
            <p14:sldId id="565"/>
            <p14:sldId id="566"/>
            <p14:sldId id="567"/>
            <p14:sldId id="568"/>
            <p14:sldId id="569"/>
            <p14:sldId id="570"/>
            <p14:sldId id="571"/>
            <p14:sldId id="572"/>
            <p14:sldId id="573"/>
            <p14:sldId id="574"/>
            <p14:sldId id="575"/>
            <p14:sldId id="576"/>
            <p14:sldId id="577"/>
            <p14:sldId id="578"/>
            <p14:sldId id="579"/>
            <p14:sldId id="580"/>
            <p14:sldId id="581"/>
            <p14:sldId id="582"/>
            <p14:sldId id="583"/>
            <p14:sldId id="584"/>
            <p14:sldId id="585"/>
            <p14:sldId id="586"/>
            <p14:sldId id="587"/>
            <p14:sldId id="588"/>
            <p14:sldId id="589"/>
            <p14:sldId id="590"/>
            <p14:sldId id="591"/>
            <p14:sldId id="592"/>
            <p14:sldId id="593"/>
            <p14:sldId id="594"/>
            <p14:sldId id="595"/>
            <p14:sldId id="596"/>
            <p14:sldId id="597"/>
            <p14:sldId id="598"/>
            <p14:sldId id="599"/>
            <p14:sldId id="600"/>
            <p14:sldId id="601"/>
            <p14:sldId id="602"/>
            <p14:sldId id="603"/>
            <p14:sldId id="604"/>
            <p14:sldId id="605"/>
            <p14:sldId id="606"/>
            <p14:sldId id="607"/>
            <p14:sldId id="608"/>
            <p14:sldId id="609"/>
            <p14:sldId id="610"/>
            <p14:sldId id="611"/>
            <p14:sldId id="612"/>
            <p14:sldId id="613"/>
            <p14:sldId id="614"/>
            <p14:sldId id="615"/>
            <p14:sldId id="616"/>
            <p14:sldId id="617"/>
            <p14:sldId id="618"/>
            <p14:sldId id="619"/>
            <p14:sldId id="620"/>
            <p14:sldId id="621"/>
            <p14:sldId id="622"/>
            <p14:sldId id="623"/>
            <p14:sldId id="624"/>
            <p14:sldId id="625"/>
            <p14:sldId id="626"/>
            <p14:sldId id="627"/>
            <p14:sldId id="628"/>
            <p14:sldId id="629"/>
            <p14:sldId id="630"/>
            <p14:sldId id="631"/>
            <p14:sldId id="632"/>
            <p14:sldId id="633"/>
            <p14:sldId id="634"/>
            <p14:sldId id="635"/>
            <p14:sldId id="636"/>
            <p14:sldId id="637"/>
            <p14:sldId id="638"/>
            <p14:sldId id="639"/>
            <p14:sldId id="640"/>
            <p14:sldId id="641"/>
            <p14:sldId id="642"/>
            <p14:sldId id="643"/>
            <p14:sldId id="644"/>
            <p14:sldId id="645"/>
            <p14:sldId id="646"/>
            <p14:sldId id="647"/>
            <p14:sldId id="648"/>
            <p14:sldId id="649"/>
            <p14:sldId id="650"/>
            <p14:sldId id="651"/>
            <p14:sldId id="652"/>
            <p14:sldId id="653"/>
            <p14:sldId id="654"/>
            <p14:sldId id="655"/>
            <p14:sldId id="656"/>
            <p14:sldId id="657"/>
            <p14:sldId id="658"/>
            <p14:sldId id="659"/>
            <p14:sldId id="660"/>
            <p14:sldId id="661"/>
            <p14:sldId id="662"/>
            <p14:sldId id="663"/>
            <p14:sldId id="664"/>
            <p14:sldId id="665"/>
            <p14:sldId id="666"/>
            <p14:sldId id="667"/>
            <p14:sldId id="668"/>
            <p14:sldId id="669"/>
            <p14:sldId id="670"/>
            <p14:sldId id="671"/>
            <p14:sldId id="672"/>
            <p14:sldId id="673"/>
            <p14:sldId id="674"/>
            <p14:sldId id="675"/>
            <p14:sldId id="676"/>
            <p14:sldId id="677"/>
            <p14:sldId id="678"/>
            <p14:sldId id="679"/>
            <p14:sldId id="680"/>
            <p14:sldId id="681"/>
            <p14:sldId id="682"/>
            <p14:sldId id="683"/>
            <p14:sldId id="684"/>
            <p14:sldId id="685"/>
            <p14:sldId id="686"/>
            <p14:sldId id="687"/>
            <p14:sldId id="688"/>
            <p14:sldId id="689"/>
            <p14:sldId id="690"/>
            <p14:sldId id="691"/>
            <p14:sldId id="692"/>
            <p14:sldId id="693"/>
            <p14:sldId id="694"/>
            <p14:sldId id="695"/>
            <p14:sldId id="696"/>
            <p14:sldId id="697"/>
            <p14:sldId id="698"/>
            <p14:sldId id="699"/>
            <p14:sldId id="700"/>
            <p14:sldId id="701"/>
            <p14:sldId id="702"/>
            <p14:sldId id="703"/>
            <p14:sldId id="704"/>
            <p14:sldId id="705"/>
            <p14:sldId id="706"/>
            <p14:sldId id="707"/>
            <p14:sldId id="708"/>
            <p14:sldId id="709"/>
            <p14:sldId id="710"/>
            <p14:sldId id="711"/>
            <p14:sldId id="712"/>
            <p14:sldId id="713"/>
            <p14:sldId id="714"/>
            <p14:sldId id="715"/>
            <p14:sldId id="716"/>
            <p14:sldId id="717"/>
            <p14:sldId id="718"/>
            <p14:sldId id="719"/>
            <p14:sldId id="720"/>
            <p14:sldId id="721"/>
            <p14:sldId id="722"/>
            <p14:sldId id="723"/>
            <p14:sldId id="724"/>
            <p14:sldId id="725"/>
            <p14:sldId id="726"/>
            <p14:sldId id="727"/>
            <p14:sldId id="728"/>
            <p14:sldId id="729"/>
            <p14:sldId id="730"/>
            <p14:sldId id="731"/>
            <p14:sldId id="732"/>
            <p14:sldId id="733"/>
            <p14:sldId id="734"/>
            <p14:sldId id="735"/>
            <p14:sldId id="736"/>
            <p14:sldId id="737"/>
            <p14:sldId id="738"/>
            <p14:sldId id="739"/>
            <p14:sldId id="740"/>
            <p14:sldId id="741"/>
            <p14:sldId id="742"/>
            <p14:sldId id="743"/>
            <p14:sldId id="744"/>
            <p14:sldId id="745"/>
            <p14:sldId id="746"/>
            <p14:sldId id="747"/>
            <p14:sldId id="748"/>
            <p14:sldId id="749"/>
            <p14:sldId id="750"/>
            <p14:sldId id="751"/>
            <p14:sldId id="752"/>
            <p14:sldId id="753"/>
            <p14:sldId id="754"/>
            <p14:sldId id="755"/>
            <p14:sldId id="756"/>
            <p14:sldId id="757"/>
            <p14:sldId id="758"/>
            <p14:sldId id="759"/>
            <p14:sldId id="760"/>
            <p14:sldId id="761"/>
            <p14:sldId id="762"/>
            <p14:sldId id="763"/>
            <p14:sldId id="764"/>
            <p14:sldId id="765"/>
            <p14:sldId id="766"/>
            <p14:sldId id="767"/>
            <p14:sldId id="768"/>
            <p14:sldId id="769"/>
            <p14:sldId id="770"/>
            <p14:sldId id="771"/>
            <p14:sldId id="772"/>
            <p14:sldId id="773"/>
            <p14:sldId id="774"/>
            <p14:sldId id="775"/>
            <p14:sldId id="776"/>
            <p14:sldId id="777"/>
            <p14:sldId id="778"/>
            <p14:sldId id="779"/>
            <p14:sldId id="780"/>
            <p14:sldId id="781"/>
            <p14:sldId id="782"/>
            <p14:sldId id="783"/>
            <p14:sldId id="784"/>
            <p14:sldId id="785"/>
            <p14:sldId id="786"/>
            <p14:sldId id="787"/>
            <p14:sldId id="788"/>
            <p14:sldId id="789"/>
            <p14:sldId id="790"/>
            <p14:sldId id="791"/>
            <p14:sldId id="792"/>
            <p14:sldId id="793"/>
            <p14:sldId id="794"/>
            <p14:sldId id="795"/>
            <p14:sldId id="796"/>
            <p14:sldId id="797"/>
            <p14:sldId id="798"/>
            <p14:sldId id="799"/>
            <p14:sldId id="800"/>
            <p14:sldId id="801"/>
            <p14:sldId id="802"/>
            <p14:sldId id="803"/>
            <p14:sldId id="804"/>
            <p14:sldId id="805"/>
            <p14:sldId id="806"/>
            <p14:sldId id="807"/>
            <p14:sldId id="808"/>
            <p14:sldId id="809"/>
            <p14:sldId id="810"/>
            <p14:sldId id="811"/>
            <p14:sldId id="812"/>
            <p14:sldId id="813"/>
            <p14:sldId id="814"/>
            <p14:sldId id="815"/>
            <p14:sldId id="816"/>
            <p14:sldId id="817"/>
            <p14:sldId id="818"/>
            <p14:sldId id="819"/>
            <p14:sldId id="820"/>
            <p14:sldId id="821"/>
            <p14:sldId id="822"/>
            <p14:sldId id="823"/>
            <p14:sldId id="824"/>
            <p14:sldId id="825"/>
            <p14:sldId id="826"/>
            <p14:sldId id="827"/>
            <p14:sldId id="828"/>
            <p14:sldId id="829"/>
            <p14:sldId id="830"/>
            <p14:sldId id="831"/>
            <p14:sldId id="832"/>
            <p14:sldId id="833"/>
            <p14:sldId id="834"/>
            <p14:sldId id="835"/>
            <p14:sldId id="836"/>
            <p14:sldId id="837"/>
            <p14:sldId id="838"/>
            <p14:sldId id="839"/>
            <p14:sldId id="840"/>
            <p14:sldId id="841"/>
            <p14:sldId id="842"/>
            <p14:sldId id="843"/>
            <p14:sldId id="844"/>
            <p14:sldId id="845"/>
            <p14:sldId id="846"/>
            <p14:sldId id="847"/>
            <p14:sldId id="848"/>
            <p14:sldId id="849"/>
            <p14:sldId id="850"/>
            <p14:sldId id="851"/>
            <p14:sldId id="852"/>
            <p14:sldId id="853"/>
            <p14:sldId id="854"/>
            <p14:sldId id="855"/>
            <p14:sldId id="856"/>
            <p14:sldId id="857"/>
            <p14:sldId id="858"/>
            <p14:sldId id="859"/>
            <p14:sldId id="860"/>
            <p14:sldId id="861"/>
            <p14:sldId id="862"/>
            <p14:sldId id="863"/>
            <p14:sldId id="864"/>
            <p14:sldId id="865"/>
            <p14:sldId id="866"/>
            <p14:sldId id="867"/>
            <p14:sldId id="868"/>
            <p14:sldId id="869"/>
            <p14:sldId id="870"/>
            <p14:sldId id="871"/>
            <p14:sldId id="872"/>
            <p14:sldId id="873"/>
            <p14:sldId id="874"/>
            <p14:sldId id="875"/>
            <p14:sldId id="876"/>
            <p14:sldId id="877"/>
            <p14:sldId id="878"/>
            <p14:sldId id="879"/>
            <p14:sldId id="880"/>
            <p14:sldId id="881"/>
            <p14:sldId id="882"/>
            <p14:sldId id="883"/>
            <p14:sldId id="884"/>
            <p14:sldId id="398"/>
          </p14:sldIdLst>
        </p14:section>
        <p14:section name="Back section" id="{C9E65B29-9489-436D-B8C9-CB7242425C24}">
          <p14:sldIdLst>
            <p14:sldId id="361"/>
            <p14:sldId id="369"/>
            <p14:sldId id="362"/>
            <p14:sldId id="370"/>
            <p14:sldId id="363"/>
            <p14:sldId id="355"/>
          </p14:sldIdLst>
        </p14:section>
        <p14:section name="Endmatter" id="{7A85F10B-3569-41C9-ABC0-42F9B2ADEAFD}">
          <p14:sldIdLst>
            <p14:sldId id="351"/>
            <p14:sldId id="389"/>
            <p14:sldId id="388"/>
            <p14:sldId id="885"/>
            <p14:sldId id="271"/>
          </p14:sldIdLst>
        </p14:section>
      </p14:sectionLst>
    </p:ex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James Sherwood" initials="JS" lastIdx="6" clrIdx="0">
    <p:extLst>
      <p:ext uri="{19B8F6BF-5375-455C-9EA6-DF929625EA0E}">
        <p15:presenceInfo xmlns:p15="http://schemas.microsoft.com/office/powerpoint/2012/main" userId="S::james.sherwood@york.ac.uk::76ed0000-a7cd-49a0-a663-097564d751be"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loop="1" showNarration="1" useTimings="0">
    <p:kiosk/>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8F200"/>
    <a:srgbClr val="72D4ED"/>
    <a:srgbClr val="D22800"/>
    <a:srgbClr val="00DA63"/>
    <a:srgbClr val="FF9900"/>
    <a:srgbClr val="FFFFFF"/>
    <a:srgbClr val="205C5D"/>
    <a:srgbClr val="6AAEA0"/>
    <a:srgbClr val="66C8CA"/>
    <a:srgbClr val="D6C2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5277" autoAdjust="0"/>
    <p:restoredTop sz="96220" autoAdjust="0"/>
  </p:normalViewPr>
  <p:slideViewPr>
    <p:cSldViewPr>
      <p:cViewPr varScale="1">
        <p:scale>
          <a:sx n="105" d="100"/>
          <a:sy n="105" d="100"/>
        </p:scale>
        <p:origin x="1308" y="102"/>
      </p:cViewPr>
      <p:guideLst>
        <p:guide orient="horz" pos="2160"/>
        <p:guide pos="2880"/>
      </p:guideLst>
    </p:cSldViewPr>
  </p:slideViewPr>
  <p:outlineViewPr>
    <p:cViewPr>
      <p:scale>
        <a:sx n="33" d="100"/>
        <a:sy n="33" d="100"/>
      </p:scale>
      <p:origin x="0" y="-108000"/>
    </p:cViewPr>
  </p:outlineViewPr>
  <p:notesTextViewPr>
    <p:cViewPr>
      <p:scale>
        <a:sx n="100" d="100"/>
        <a:sy n="100" d="100"/>
      </p:scale>
      <p:origin x="0" y="0"/>
    </p:cViewPr>
  </p:notesTextViewPr>
  <p:sorterViewPr>
    <p:cViewPr>
      <p:scale>
        <a:sx n="100" d="100"/>
        <a:sy n="100" d="100"/>
      </p:scale>
      <p:origin x="0" y="-361482"/>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2.xml"/><Relationship Id="rId21" Type="http://schemas.openxmlformats.org/officeDocument/2006/relationships/slide" Target="slides/slide16.xml"/><Relationship Id="rId324" Type="http://schemas.openxmlformats.org/officeDocument/2006/relationships/slide" Target="slides/slide319.xml"/><Relationship Id="rId531" Type="http://schemas.openxmlformats.org/officeDocument/2006/relationships/slide" Target="slides/slide526.xml"/><Relationship Id="rId170" Type="http://schemas.openxmlformats.org/officeDocument/2006/relationships/slide" Target="slides/slide165.xml"/><Relationship Id="rId268" Type="http://schemas.openxmlformats.org/officeDocument/2006/relationships/slide" Target="slides/slide263.xml"/><Relationship Id="rId475" Type="http://schemas.openxmlformats.org/officeDocument/2006/relationships/slide" Target="slides/slide470.xml"/><Relationship Id="rId32" Type="http://schemas.openxmlformats.org/officeDocument/2006/relationships/slide" Target="slides/slide27.xml"/><Relationship Id="rId128" Type="http://schemas.openxmlformats.org/officeDocument/2006/relationships/slide" Target="slides/slide123.xml"/><Relationship Id="rId335" Type="http://schemas.openxmlformats.org/officeDocument/2006/relationships/slide" Target="slides/slide330.xml"/><Relationship Id="rId542" Type="http://schemas.openxmlformats.org/officeDocument/2006/relationships/notesMaster" Target="notesMasters/notesMaster1.xml"/><Relationship Id="rId181" Type="http://schemas.openxmlformats.org/officeDocument/2006/relationships/slide" Target="slides/slide176.xml"/><Relationship Id="rId402" Type="http://schemas.openxmlformats.org/officeDocument/2006/relationships/slide" Target="slides/slide397.xml"/><Relationship Id="rId279" Type="http://schemas.openxmlformats.org/officeDocument/2006/relationships/slide" Target="slides/slide274.xml"/><Relationship Id="rId486" Type="http://schemas.openxmlformats.org/officeDocument/2006/relationships/slide" Target="slides/slide481.xml"/><Relationship Id="rId43" Type="http://schemas.openxmlformats.org/officeDocument/2006/relationships/slide" Target="slides/slide38.xml"/><Relationship Id="rId139" Type="http://schemas.openxmlformats.org/officeDocument/2006/relationships/slide" Target="slides/slide134.xml"/><Relationship Id="rId346" Type="http://schemas.openxmlformats.org/officeDocument/2006/relationships/slide" Target="slides/slide341.xml"/><Relationship Id="rId192" Type="http://schemas.openxmlformats.org/officeDocument/2006/relationships/slide" Target="slides/slide187.xml"/><Relationship Id="rId206" Type="http://schemas.openxmlformats.org/officeDocument/2006/relationships/slide" Target="slides/slide201.xml"/><Relationship Id="rId413" Type="http://schemas.openxmlformats.org/officeDocument/2006/relationships/slide" Target="slides/slide408.xml"/><Relationship Id="rId248" Type="http://schemas.openxmlformats.org/officeDocument/2006/relationships/slide" Target="slides/slide243.xml"/><Relationship Id="rId455" Type="http://schemas.openxmlformats.org/officeDocument/2006/relationships/slide" Target="slides/slide450.xml"/><Relationship Id="rId497" Type="http://schemas.openxmlformats.org/officeDocument/2006/relationships/slide" Target="slides/slide492.xml"/><Relationship Id="rId12" Type="http://schemas.openxmlformats.org/officeDocument/2006/relationships/slide" Target="slides/slide7.xml"/><Relationship Id="rId108" Type="http://schemas.openxmlformats.org/officeDocument/2006/relationships/slide" Target="slides/slide103.xml"/><Relationship Id="rId315" Type="http://schemas.openxmlformats.org/officeDocument/2006/relationships/slide" Target="slides/slide310.xml"/><Relationship Id="rId357" Type="http://schemas.openxmlformats.org/officeDocument/2006/relationships/slide" Target="slides/slide352.xml"/><Relationship Id="rId522" Type="http://schemas.openxmlformats.org/officeDocument/2006/relationships/slide" Target="slides/slide517.xml"/><Relationship Id="rId54" Type="http://schemas.openxmlformats.org/officeDocument/2006/relationships/slide" Target="slides/slide49.xml"/><Relationship Id="rId96" Type="http://schemas.openxmlformats.org/officeDocument/2006/relationships/slide" Target="slides/slide91.xml"/><Relationship Id="rId161" Type="http://schemas.openxmlformats.org/officeDocument/2006/relationships/slide" Target="slides/slide156.xml"/><Relationship Id="rId217" Type="http://schemas.openxmlformats.org/officeDocument/2006/relationships/slide" Target="slides/slide212.xml"/><Relationship Id="rId399" Type="http://schemas.openxmlformats.org/officeDocument/2006/relationships/slide" Target="slides/slide394.xml"/><Relationship Id="rId259" Type="http://schemas.openxmlformats.org/officeDocument/2006/relationships/slide" Target="slides/slide254.xml"/><Relationship Id="rId424" Type="http://schemas.openxmlformats.org/officeDocument/2006/relationships/slide" Target="slides/slide419.xml"/><Relationship Id="rId466" Type="http://schemas.openxmlformats.org/officeDocument/2006/relationships/slide" Target="slides/slide461.xml"/><Relationship Id="rId23" Type="http://schemas.openxmlformats.org/officeDocument/2006/relationships/slide" Target="slides/slide18.xml"/><Relationship Id="rId119" Type="http://schemas.openxmlformats.org/officeDocument/2006/relationships/slide" Target="slides/slide114.xml"/><Relationship Id="rId270" Type="http://schemas.openxmlformats.org/officeDocument/2006/relationships/slide" Target="slides/slide265.xml"/><Relationship Id="rId326" Type="http://schemas.openxmlformats.org/officeDocument/2006/relationships/slide" Target="slides/slide321.xml"/><Relationship Id="rId533" Type="http://schemas.openxmlformats.org/officeDocument/2006/relationships/slide" Target="slides/slide528.xml"/><Relationship Id="rId65" Type="http://schemas.openxmlformats.org/officeDocument/2006/relationships/slide" Target="slides/slide60.xml"/><Relationship Id="rId130" Type="http://schemas.openxmlformats.org/officeDocument/2006/relationships/slide" Target="slides/slide125.xml"/><Relationship Id="rId368" Type="http://schemas.openxmlformats.org/officeDocument/2006/relationships/slide" Target="slides/slide363.xml"/><Relationship Id="rId172" Type="http://schemas.openxmlformats.org/officeDocument/2006/relationships/slide" Target="slides/slide167.xml"/><Relationship Id="rId228" Type="http://schemas.openxmlformats.org/officeDocument/2006/relationships/slide" Target="slides/slide223.xml"/><Relationship Id="rId435" Type="http://schemas.openxmlformats.org/officeDocument/2006/relationships/slide" Target="slides/slide430.xml"/><Relationship Id="rId477" Type="http://schemas.openxmlformats.org/officeDocument/2006/relationships/slide" Target="slides/slide472.xml"/><Relationship Id="rId281" Type="http://schemas.openxmlformats.org/officeDocument/2006/relationships/slide" Target="slides/slide276.xml"/><Relationship Id="rId337" Type="http://schemas.openxmlformats.org/officeDocument/2006/relationships/slide" Target="slides/slide332.xml"/><Relationship Id="rId502" Type="http://schemas.openxmlformats.org/officeDocument/2006/relationships/slide" Target="slides/slide497.xml"/><Relationship Id="rId34" Type="http://schemas.openxmlformats.org/officeDocument/2006/relationships/slide" Target="slides/slide29.xml"/><Relationship Id="rId76" Type="http://schemas.openxmlformats.org/officeDocument/2006/relationships/slide" Target="slides/slide71.xml"/><Relationship Id="rId141" Type="http://schemas.openxmlformats.org/officeDocument/2006/relationships/slide" Target="slides/slide136.xml"/><Relationship Id="rId379" Type="http://schemas.openxmlformats.org/officeDocument/2006/relationships/slide" Target="slides/slide374.xml"/><Relationship Id="rId544" Type="http://schemas.openxmlformats.org/officeDocument/2006/relationships/presProps" Target="presProps.xml"/><Relationship Id="rId7" Type="http://schemas.openxmlformats.org/officeDocument/2006/relationships/slide" Target="slides/slide2.xml"/><Relationship Id="rId183" Type="http://schemas.openxmlformats.org/officeDocument/2006/relationships/slide" Target="slides/slide178.xml"/><Relationship Id="rId239" Type="http://schemas.openxmlformats.org/officeDocument/2006/relationships/slide" Target="slides/slide234.xml"/><Relationship Id="rId390" Type="http://schemas.openxmlformats.org/officeDocument/2006/relationships/slide" Target="slides/slide385.xml"/><Relationship Id="rId404" Type="http://schemas.openxmlformats.org/officeDocument/2006/relationships/slide" Target="slides/slide399.xml"/><Relationship Id="rId446" Type="http://schemas.openxmlformats.org/officeDocument/2006/relationships/slide" Target="slides/slide441.xml"/><Relationship Id="rId250" Type="http://schemas.openxmlformats.org/officeDocument/2006/relationships/slide" Target="slides/slide245.xml"/><Relationship Id="rId292" Type="http://schemas.openxmlformats.org/officeDocument/2006/relationships/slide" Target="slides/slide287.xml"/><Relationship Id="rId306" Type="http://schemas.openxmlformats.org/officeDocument/2006/relationships/slide" Target="slides/slide301.xml"/><Relationship Id="rId488" Type="http://schemas.openxmlformats.org/officeDocument/2006/relationships/slide" Target="slides/slide483.xml"/><Relationship Id="rId45" Type="http://schemas.openxmlformats.org/officeDocument/2006/relationships/slide" Target="slides/slide40.xml"/><Relationship Id="rId87" Type="http://schemas.openxmlformats.org/officeDocument/2006/relationships/slide" Target="slides/slide82.xml"/><Relationship Id="rId110" Type="http://schemas.openxmlformats.org/officeDocument/2006/relationships/slide" Target="slides/slide105.xml"/><Relationship Id="rId348" Type="http://schemas.openxmlformats.org/officeDocument/2006/relationships/slide" Target="slides/slide343.xml"/><Relationship Id="rId513" Type="http://schemas.openxmlformats.org/officeDocument/2006/relationships/slide" Target="slides/slide508.xml"/><Relationship Id="rId152" Type="http://schemas.openxmlformats.org/officeDocument/2006/relationships/slide" Target="slides/slide147.xml"/><Relationship Id="rId194" Type="http://schemas.openxmlformats.org/officeDocument/2006/relationships/slide" Target="slides/slide189.xml"/><Relationship Id="rId208" Type="http://schemas.openxmlformats.org/officeDocument/2006/relationships/slide" Target="slides/slide203.xml"/><Relationship Id="rId415" Type="http://schemas.openxmlformats.org/officeDocument/2006/relationships/slide" Target="slides/slide410.xml"/><Relationship Id="rId457" Type="http://schemas.openxmlformats.org/officeDocument/2006/relationships/slide" Target="slides/slide452.xml"/><Relationship Id="rId261" Type="http://schemas.openxmlformats.org/officeDocument/2006/relationships/slide" Target="slides/slide256.xml"/><Relationship Id="rId499" Type="http://schemas.openxmlformats.org/officeDocument/2006/relationships/slide" Target="slides/slide494.xml"/><Relationship Id="rId14" Type="http://schemas.openxmlformats.org/officeDocument/2006/relationships/slide" Target="slides/slide9.xml"/><Relationship Id="rId56" Type="http://schemas.openxmlformats.org/officeDocument/2006/relationships/slide" Target="slides/slide51.xml"/><Relationship Id="rId317" Type="http://schemas.openxmlformats.org/officeDocument/2006/relationships/slide" Target="slides/slide312.xml"/><Relationship Id="rId359" Type="http://schemas.openxmlformats.org/officeDocument/2006/relationships/slide" Target="slides/slide354.xml"/><Relationship Id="rId524" Type="http://schemas.openxmlformats.org/officeDocument/2006/relationships/slide" Target="slides/slide519.xml"/><Relationship Id="rId98" Type="http://schemas.openxmlformats.org/officeDocument/2006/relationships/slide" Target="slides/slide93.xml"/><Relationship Id="rId121" Type="http://schemas.openxmlformats.org/officeDocument/2006/relationships/slide" Target="slides/slide116.xml"/><Relationship Id="rId163" Type="http://schemas.openxmlformats.org/officeDocument/2006/relationships/slide" Target="slides/slide158.xml"/><Relationship Id="rId219" Type="http://schemas.openxmlformats.org/officeDocument/2006/relationships/slide" Target="slides/slide214.xml"/><Relationship Id="rId370" Type="http://schemas.openxmlformats.org/officeDocument/2006/relationships/slide" Target="slides/slide365.xml"/><Relationship Id="rId426" Type="http://schemas.openxmlformats.org/officeDocument/2006/relationships/slide" Target="slides/slide421.xml"/><Relationship Id="rId230" Type="http://schemas.openxmlformats.org/officeDocument/2006/relationships/slide" Target="slides/slide225.xml"/><Relationship Id="rId468" Type="http://schemas.openxmlformats.org/officeDocument/2006/relationships/slide" Target="slides/slide463.xml"/><Relationship Id="rId25" Type="http://schemas.openxmlformats.org/officeDocument/2006/relationships/slide" Target="slides/slide20.xml"/><Relationship Id="rId67" Type="http://schemas.openxmlformats.org/officeDocument/2006/relationships/slide" Target="slides/slide62.xml"/><Relationship Id="rId272" Type="http://schemas.openxmlformats.org/officeDocument/2006/relationships/slide" Target="slides/slide267.xml"/><Relationship Id="rId328" Type="http://schemas.openxmlformats.org/officeDocument/2006/relationships/slide" Target="slides/slide323.xml"/><Relationship Id="rId535" Type="http://schemas.openxmlformats.org/officeDocument/2006/relationships/slide" Target="slides/slide530.xml"/><Relationship Id="rId132" Type="http://schemas.openxmlformats.org/officeDocument/2006/relationships/slide" Target="slides/slide127.xml"/><Relationship Id="rId174" Type="http://schemas.openxmlformats.org/officeDocument/2006/relationships/slide" Target="slides/slide169.xml"/><Relationship Id="rId381" Type="http://schemas.openxmlformats.org/officeDocument/2006/relationships/slide" Target="slides/slide376.xml"/><Relationship Id="rId241" Type="http://schemas.openxmlformats.org/officeDocument/2006/relationships/slide" Target="slides/slide236.xml"/><Relationship Id="rId437" Type="http://schemas.openxmlformats.org/officeDocument/2006/relationships/slide" Target="slides/slide432.xml"/><Relationship Id="rId479" Type="http://schemas.openxmlformats.org/officeDocument/2006/relationships/slide" Target="slides/slide474.xml"/><Relationship Id="rId36" Type="http://schemas.openxmlformats.org/officeDocument/2006/relationships/slide" Target="slides/slide31.xml"/><Relationship Id="rId283" Type="http://schemas.openxmlformats.org/officeDocument/2006/relationships/slide" Target="slides/slide278.xml"/><Relationship Id="rId339" Type="http://schemas.openxmlformats.org/officeDocument/2006/relationships/slide" Target="slides/slide334.xml"/><Relationship Id="rId490" Type="http://schemas.openxmlformats.org/officeDocument/2006/relationships/slide" Target="slides/slide485.xml"/><Relationship Id="rId504" Type="http://schemas.openxmlformats.org/officeDocument/2006/relationships/slide" Target="slides/slide499.xml"/><Relationship Id="rId546" Type="http://schemas.openxmlformats.org/officeDocument/2006/relationships/theme" Target="theme/theme1.xml"/><Relationship Id="rId78" Type="http://schemas.openxmlformats.org/officeDocument/2006/relationships/slide" Target="slides/slide73.xml"/><Relationship Id="rId101" Type="http://schemas.openxmlformats.org/officeDocument/2006/relationships/slide" Target="slides/slide96.xml"/><Relationship Id="rId143" Type="http://schemas.openxmlformats.org/officeDocument/2006/relationships/slide" Target="slides/slide138.xml"/><Relationship Id="rId185" Type="http://schemas.openxmlformats.org/officeDocument/2006/relationships/slide" Target="slides/slide180.xml"/><Relationship Id="rId350" Type="http://schemas.openxmlformats.org/officeDocument/2006/relationships/slide" Target="slides/slide345.xml"/><Relationship Id="rId406" Type="http://schemas.openxmlformats.org/officeDocument/2006/relationships/slide" Target="slides/slide401.xml"/><Relationship Id="rId9" Type="http://schemas.openxmlformats.org/officeDocument/2006/relationships/slide" Target="slides/slide4.xml"/><Relationship Id="rId210" Type="http://schemas.openxmlformats.org/officeDocument/2006/relationships/slide" Target="slides/slide205.xml"/><Relationship Id="rId392" Type="http://schemas.openxmlformats.org/officeDocument/2006/relationships/slide" Target="slides/slide387.xml"/><Relationship Id="rId448" Type="http://schemas.openxmlformats.org/officeDocument/2006/relationships/slide" Target="slides/slide443.xml"/><Relationship Id="rId252" Type="http://schemas.openxmlformats.org/officeDocument/2006/relationships/slide" Target="slides/slide247.xml"/><Relationship Id="rId294" Type="http://schemas.openxmlformats.org/officeDocument/2006/relationships/slide" Target="slides/slide289.xml"/><Relationship Id="rId308" Type="http://schemas.openxmlformats.org/officeDocument/2006/relationships/slide" Target="slides/slide303.xml"/><Relationship Id="rId515" Type="http://schemas.openxmlformats.org/officeDocument/2006/relationships/slide" Target="slides/slide510.xml"/><Relationship Id="rId47" Type="http://schemas.openxmlformats.org/officeDocument/2006/relationships/slide" Target="slides/slide42.xml"/><Relationship Id="rId89" Type="http://schemas.openxmlformats.org/officeDocument/2006/relationships/slide" Target="slides/slide84.xml"/><Relationship Id="rId112" Type="http://schemas.openxmlformats.org/officeDocument/2006/relationships/slide" Target="slides/slide107.xml"/><Relationship Id="rId154" Type="http://schemas.openxmlformats.org/officeDocument/2006/relationships/slide" Target="slides/slide149.xml"/><Relationship Id="rId361" Type="http://schemas.openxmlformats.org/officeDocument/2006/relationships/slide" Target="slides/slide356.xml"/><Relationship Id="rId196" Type="http://schemas.openxmlformats.org/officeDocument/2006/relationships/slide" Target="slides/slide191.xml"/><Relationship Id="rId417" Type="http://schemas.openxmlformats.org/officeDocument/2006/relationships/slide" Target="slides/slide412.xml"/><Relationship Id="rId459" Type="http://schemas.openxmlformats.org/officeDocument/2006/relationships/slide" Target="slides/slide454.xml"/><Relationship Id="rId16" Type="http://schemas.openxmlformats.org/officeDocument/2006/relationships/slide" Target="slides/slide11.xml"/><Relationship Id="rId221" Type="http://schemas.openxmlformats.org/officeDocument/2006/relationships/slide" Target="slides/slide216.xml"/><Relationship Id="rId263" Type="http://schemas.openxmlformats.org/officeDocument/2006/relationships/slide" Target="slides/slide258.xml"/><Relationship Id="rId319" Type="http://schemas.openxmlformats.org/officeDocument/2006/relationships/slide" Target="slides/slide314.xml"/><Relationship Id="rId470" Type="http://schemas.openxmlformats.org/officeDocument/2006/relationships/slide" Target="slides/slide465.xml"/><Relationship Id="rId526" Type="http://schemas.openxmlformats.org/officeDocument/2006/relationships/slide" Target="slides/slide521.xml"/><Relationship Id="rId58" Type="http://schemas.openxmlformats.org/officeDocument/2006/relationships/slide" Target="slides/slide53.xml"/><Relationship Id="rId123" Type="http://schemas.openxmlformats.org/officeDocument/2006/relationships/slide" Target="slides/slide118.xml"/><Relationship Id="rId330" Type="http://schemas.openxmlformats.org/officeDocument/2006/relationships/slide" Target="slides/slide325.xml"/><Relationship Id="rId165" Type="http://schemas.openxmlformats.org/officeDocument/2006/relationships/slide" Target="slides/slide160.xml"/><Relationship Id="rId372" Type="http://schemas.openxmlformats.org/officeDocument/2006/relationships/slide" Target="slides/slide367.xml"/><Relationship Id="rId428" Type="http://schemas.openxmlformats.org/officeDocument/2006/relationships/slide" Target="slides/slide423.xml"/><Relationship Id="rId232" Type="http://schemas.openxmlformats.org/officeDocument/2006/relationships/slide" Target="slides/slide227.xml"/><Relationship Id="rId274" Type="http://schemas.openxmlformats.org/officeDocument/2006/relationships/slide" Target="slides/slide269.xml"/><Relationship Id="rId481" Type="http://schemas.openxmlformats.org/officeDocument/2006/relationships/slide" Target="slides/slide476.xml"/><Relationship Id="rId27" Type="http://schemas.openxmlformats.org/officeDocument/2006/relationships/slide" Target="slides/slide22.xml"/><Relationship Id="rId69" Type="http://schemas.openxmlformats.org/officeDocument/2006/relationships/slide" Target="slides/slide64.xml"/><Relationship Id="rId134" Type="http://schemas.openxmlformats.org/officeDocument/2006/relationships/slide" Target="slides/slide129.xml"/><Relationship Id="rId537" Type="http://schemas.openxmlformats.org/officeDocument/2006/relationships/slide" Target="slides/slide532.xml"/><Relationship Id="rId80" Type="http://schemas.openxmlformats.org/officeDocument/2006/relationships/slide" Target="slides/slide75.xml"/><Relationship Id="rId176" Type="http://schemas.openxmlformats.org/officeDocument/2006/relationships/slide" Target="slides/slide171.xml"/><Relationship Id="rId341" Type="http://schemas.openxmlformats.org/officeDocument/2006/relationships/slide" Target="slides/slide336.xml"/><Relationship Id="rId383" Type="http://schemas.openxmlformats.org/officeDocument/2006/relationships/slide" Target="slides/slide378.xml"/><Relationship Id="rId439" Type="http://schemas.openxmlformats.org/officeDocument/2006/relationships/slide" Target="slides/slide434.xml"/><Relationship Id="rId201" Type="http://schemas.openxmlformats.org/officeDocument/2006/relationships/slide" Target="slides/slide196.xml"/><Relationship Id="rId243" Type="http://schemas.openxmlformats.org/officeDocument/2006/relationships/slide" Target="slides/slide238.xml"/><Relationship Id="rId285" Type="http://schemas.openxmlformats.org/officeDocument/2006/relationships/slide" Target="slides/slide280.xml"/><Relationship Id="rId450" Type="http://schemas.openxmlformats.org/officeDocument/2006/relationships/slide" Target="slides/slide445.xml"/><Relationship Id="rId506" Type="http://schemas.openxmlformats.org/officeDocument/2006/relationships/slide" Target="slides/slide501.xml"/><Relationship Id="rId38" Type="http://schemas.openxmlformats.org/officeDocument/2006/relationships/slide" Target="slides/slide33.xml"/><Relationship Id="rId103" Type="http://schemas.openxmlformats.org/officeDocument/2006/relationships/slide" Target="slides/slide98.xml"/><Relationship Id="rId310" Type="http://schemas.openxmlformats.org/officeDocument/2006/relationships/slide" Target="slides/slide305.xml"/><Relationship Id="rId492" Type="http://schemas.openxmlformats.org/officeDocument/2006/relationships/slide" Target="slides/slide487.xml"/><Relationship Id="rId91" Type="http://schemas.openxmlformats.org/officeDocument/2006/relationships/slide" Target="slides/slide86.xml"/><Relationship Id="rId145" Type="http://schemas.openxmlformats.org/officeDocument/2006/relationships/slide" Target="slides/slide140.xml"/><Relationship Id="rId187" Type="http://schemas.openxmlformats.org/officeDocument/2006/relationships/slide" Target="slides/slide182.xml"/><Relationship Id="rId352" Type="http://schemas.openxmlformats.org/officeDocument/2006/relationships/slide" Target="slides/slide347.xml"/><Relationship Id="rId394" Type="http://schemas.openxmlformats.org/officeDocument/2006/relationships/slide" Target="slides/slide389.xml"/><Relationship Id="rId408" Type="http://schemas.openxmlformats.org/officeDocument/2006/relationships/slide" Target="slides/slide403.xml"/><Relationship Id="rId212" Type="http://schemas.openxmlformats.org/officeDocument/2006/relationships/slide" Target="slides/slide207.xml"/><Relationship Id="rId254" Type="http://schemas.openxmlformats.org/officeDocument/2006/relationships/slide" Target="slides/slide249.xml"/><Relationship Id="rId49" Type="http://schemas.openxmlformats.org/officeDocument/2006/relationships/slide" Target="slides/slide44.xml"/><Relationship Id="rId114" Type="http://schemas.openxmlformats.org/officeDocument/2006/relationships/slide" Target="slides/slide109.xml"/><Relationship Id="rId296" Type="http://schemas.openxmlformats.org/officeDocument/2006/relationships/slide" Target="slides/slide291.xml"/><Relationship Id="rId461" Type="http://schemas.openxmlformats.org/officeDocument/2006/relationships/slide" Target="slides/slide456.xml"/><Relationship Id="rId517" Type="http://schemas.openxmlformats.org/officeDocument/2006/relationships/slide" Target="slides/slide512.xml"/><Relationship Id="rId60" Type="http://schemas.openxmlformats.org/officeDocument/2006/relationships/slide" Target="slides/slide55.xml"/><Relationship Id="rId156" Type="http://schemas.openxmlformats.org/officeDocument/2006/relationships/slide" Target="slides/slide151.xml"/><Relationship Id="rId198" Type="http://schemas.openxmlformats.org/officeDocument/2006/relationships/slide" Target="slides/slide193.xml"/><Relationship Id="rId321" Type="http://schemas.openxmlformats.org/officeDocument/2006/relationships/slide" Target="slides/slide316.xml"/><Relationship Id="rId363" Type="http://schemas.openxmlformats.org/officeDocument/2006/relationships/slide" Target="slides/slide358.xml"/><Relationship Id="rId419" Type="http://schemas.openxmlformats.org/officeDocument/2006/relationships/slide" Target="slides/slide414.xml"/><Relationship Id="rId223" Type="http://schemas.openxmlformats.org/officeDocument/2006/relationships/slide" Target="slides/slide218.xml"/><Relationship Id="rId430" Type="http://schemas.openxmlformats.org/officeDocument/2006/relationships/slide" Target="slides/slide425.xml"/><Relationship Id="rId18" Type="http://schemas.openxmlformats.org/officeDocument/2006/relationships/slide" Target="slides/slide13.xml"/><Relationship Id="rId265" Type="http://schemas.openxmlformats.org/officeDocument/2006/relationships/slide" Target="slides/slide260.xml"/><Relationship Id="rId472" Type="http://schemas.openxmlformats.org/officeDocument/2006/relationships/slide" Target="slides/slide467.xml"/><Relationship Id="rId528" Type="http://schemas.openxmlformats.org/officeDocument/2006/relationships/slide" Target="slides/slide523.xml"/><Relationship Id="rId125" Type="http://schemas.openxmlformats.org/officeDocument/2006/relationships/slide" Target="slides/slide120.xml"/><Relationship Id="rId167" Type="http://schemas.openxmlformats.org/officeDocument/2006/relationships/slide" Target="slides/slide162.xml"/><Relationship Id="rId332" Type="http://schemas.openxmlformats.org/officeDocument/2006/relationships/slide" Target="slides/slide327.xml"/><Relationship Id="rId374" Type="http://schemas.openxmlformats.org/officeDocument/2006/relationships/slide" Target="slides/slide369.xml"/><Relationship Id="rId71" Type="http://schemas.openxmlformats.org/officeDocument/2006/relationships/slide" Target="slides/slide66.xml"/><Relationship Id="rId234" Type="http://schemas.openxmlformats.org/officeDocument/2006/relationships/slide" Target="slides/slide229.xml"/><Relationship Id="rId2" Type="http://schemas.openxmlformats.org/officeDocument/2006/relationships/customXml" Target="../customXml/item2.xml"/><Relationship Id="rId29" Type="http://schemas.openxmlformats.org/officeDocument/2006/relationships/slide" Target="slides/slide24.xml"/><Relationship Id="rId276" Type="http://schemas.openxmlformats.org/officeDocument/2006/relationships/slide" Target="slides/slide271.xml"/><Relationship Id="rId441" Type="http://schemas.openxmlformats.org/officeDocument/2006/relationships/slide" Target="slides/slide436.xml"/><Relationship Id="rId483" Type="http://schemas.openxmlformats.org/officeDocument/2006/relationships/slide" Target="slides/slide478.xml"/><Relationship Id="rId539" Type="http://schemas.openxmlformats.org/officeDocument/2006/relationships/slide" Target="slides/slide534.xml"/><Relationship Id="rId40" Type="http://schemas.openxmlformats.org/officeDocument/2006/relationships/slide" Target="slides/slide35.xml"/><Relationship Id="rId136" Type="http://schemas.openxmlformats.org/officeDocument/2006/relationships/slide" Target="slides/slide131.xml"/><Relationship Id="rId178" Type="http://schemas.openxmlformats.org/officeDocument/2006/relationships/slide" Target="slides/slide173.xml"/><Relationship Id="rId301" Type="http://schemas.openxmlformats.org/officeDocument/2006/relationships/slide" Target="slides/slide296.xml"/><Relationship Id="rId343" Type="http://schemas.openxmlformats.org/officeDocument/2006/relationships/slide" Target="slides/slide338.xml"/><Relationship Id="rId82" Type="http://schemas.openxmlformats.org/officeDocument/2006/relationships/slide" Target="slides/slide77.xml"/><Relationship Id="rId203" Type="http://schemas.openxmlformats.org/officeDocument/2006/relationships/slide" Target="slides/slide198.xml"/><Relationship Id="rId385" Type="http://schemas.openxmlformats.org/officeDocument/2006/relationships/slide" Target="slides/slide380.xml"/><Relationship Id="rId245" Type="http://schemas.openxmlformats.org/officeDocument/2006/relationships/slide" Target="slides/slide240.xml"/><Relationship Id="rId287" Type="http://schemas.openxmlformats.org/officeDocument/2006/relationships/slide" Target="slides/slide282.xml"/><Relationship Id="rId410" Type="http://schemas.openxmlformats.org/officeDocument/2006/relationships/slide" Target="slides/slide405.xml"/><Relationship Id="rId452" Type="http://schemas.openxmlformats.org/officeDocument/2006/relationships/slide" Target="slides/slide447.xml"/><Relationship Id="rId494" Type="http://schemas.openxmlformats.org/officeDocument/2006/relationships/slide" Target="slides/slide489.xml"/><Relationship Id="rId508" Type="http://schemas.openxmlformats.org/officeDocument/2006/relationships/slide" Target="slides/slide503.xml"/><Relationship Id="rId105" Type="http://schemas.openxmlformats.org/officeDocument/2006/relationships/slide" Target="slides/slide100.xml"/><Relationship Id="rId147" Type="http://schemas.openxmlformats.org/officeDocument/2006/relationships/slide" Target="slides/slide142.xml"/><Relationship Id="rId312" Type="http://schemas.openxmlformats.org/officeDocument/2006/relationships/slide" Target="slides/slide307.xml"/><Relationship Id="rId354" Type="http://schemas.openxmlformats.org/officeDocument/2006/relationships/slide" Target="slides/slide349.xml"/><Relationship Id="rId51" Type="http://schemas.openxmlformats.org/officeDocument/2006/relationships/slide" Target="slides/slide46.xml"/><Relationship Id="rId93" Type="http://schemas.openxmlformats.org/officeDocument/2006/relationships/slide" Target="slides/slide88.xml"/><Relationship Id="rId189" Type="http://schemas.openxmlformats.org/officeDocument/2006/relationships/slide" Target="slides/slide184.xml"/><Relationship Id="rId396" Type="http://schemas.openxmlformats.org/officeDocument/2006/relationships/slide" Target="slides/slide391.xml"/><Relationship Id="rId214" Type="http://schemas.openxmlformats.org/officeDocument/2006/relationships/slide" Target="slides/slide209.xml"/><Relationship Id="rId256" Type="http://schemas.openxmlformats.org/officeDocument/2006/relationships/slide" Target="slides/slide251.xml"/><Relationship Id="rId298" Type="http://schemas.openxmlformats.org/officeDocument/2006/relationships/slide" Target="slides/slide293.xml"/><Relationship Id="rId421" Type="http://schemas.openxmlformats.org/officeDocument/2006/relationships/slide" Target="slides/slide416.xml"/><Relationship Id="rId463" Type="http://schemas.openxmlformats.org/officeDocument/2006/relationships/slide" Target="slides/slide458.xml"/><Relationship Id="rId519" Type="http://schemas.openxmlformats.org/officeDocument/2006/relationships/slide" Target="slides/slide514.xml"/><Relationship Id="rId116" Type="http://schemas.openxmlformats.org/officeDocument/2006/relationships/slide" Target="slides/slide111.xml"/><Relationship Id="rId158" Type="http://schemas.openxmlformats.org/officeDocument/2006/relationships/slide" Target="slides/slide153.xml"/><Relationship Id="rId323" Type="http://schemas.openxmlformats.org/officeDocument/2006/relationships/slide" Target="slides/slide318.xml"/><Relationship Id="rId530" Type="http://schemas.openxmlformats.org/officeDocument/2006/relationships/slide" Target="slides/slide525.xml"/><Relationship Id="rId20" Type="http://schemas.openxmlformats.org/officeDocument/2006/relationships/slide" Target="slides/slide15.xml"/><Relationship Id="rId62" Type="http://schemas.openxmlformats.org/officeDocument/2006/relationships/slide" Target="slides/slide57.xml"/><Relationship Id="rId365" Type="http://schemas.openxmlformats.org/officeDocument/2006/relationships/slide" Target="slides/slide360.xml"/><Relationship Id="rId225" Type="http://schemas.openxmlformats.org/officeDocument/2006/relationships/slide" Target="slides/slide220.xml"/><Relationship Id="rId267" Type="http://schemas.openxmlformats.org/officeDocument/2006/relationships/slide" Target="slides/slide262.xml"/><Relationship Id="rId432" Type="http://schemas.openxmlformats.org/officeDocument/2006/relationships/slide" Target="slides/slide427.xml"/><Relationship Id="rId474" Type="http://schemas.openxmlformats.org/officeDocument/2006/relationships/slide" Target="slides/slide469.xml"/><Relationship Id="rId127" Type="http://schemas.openxmlformats.org/officeDocument/2006/relationships/slide" Target="slides/slide122.xml"/><Relationship Id="rId31" Type="http://schemas.openxmlformats.org/officeDocument/2006/relationships/slide" Target="slides/slide26.xml"/><Relationship Id="rId73" Type="http://schemas.openxmlformats.org/officeDocument/2006/relationships/slide" Target="slides/slide68.xml"/><Relationship Id="rId169" Type="http://schemas.openxmlformats.org/officeDocument/2006/relationships/slide" Target="slides/slide164.xml"/><Relationship Id="rId334" Type="http://schemas.openxmlformats.org/officeDocument/2006/relationships/slide" Target="slides/slide329.xml"/><Relationship Id="rId376" Type="http://schemas.openxmlformats.org/officeDocument/2006/relationships/slide" Target="slides/slide371.xml"/><Relationship Id="rId541" Type="http://schemas.openxmlformats.org/officeDocument/2006/relationships/slide" Target="slides/slide536.xml"/><Relationship Id="rId4" Type="http://schemas.openxmlformats.org/officeDocument/2006/relationships/slideMaster" Target="slideMasters/slideMaster1.xml"/><Relationship Id="rId180" Type="http://schemas.openxmlformats.org/officeDocument/2006/relationships/slide" Target="slides/slide175.xml"/><Relationship Id="rId236" Type="http://schemas.openxmlformats.org/officeDocument/2006/relationships/slide" Target="slides/slide231.xml"/><Relationship Id="rId278" Type="http://schemas.openxmlformats.org/officeDocument/2006/relationships/slide" Target="slides/slide273.xml"/><Relationship Id="rId401" Type="http://schemas.openxmlformats.org/officeDocument/2006/relationships/slide" Target="slides/slide396.xml"/><Relationship Id="rId443" Type="http://schemas.openxmlformats.org/officeDocument/2006/relationships/slide" Target="slides/slide438.xml"/><Relationship Id="rId303" Type="http://schemas.openxmlformats.org/officeDocument/2006/relationships/slide" Target="slides/slide298.xml"/><Relationship Id="rId485" Type="http://schemas.openxmlformats.org/officeDocument/2006/relationships/slide" Target="slides/slide480.xml"/><Relationship Id="rId42" Type="http://schemas.openxmlformats.org/officeDocument/2006/relationships/slide" Target="slides/slide37.xml"/><Relationship Id="rId84" Type="http://schemas.openxmlformats.org/officeDocument/2006/relationships/slide" Target="slides/slide79.xml"/><Relationship Id="rId138" Type="http://schemas.openxmlformats.org/officeDocument/2006/relationships/slide" Target="slides/slide133.xml"/><Relationship Id="rId345" Type="http://schemas.openxmlformats.org/officeDocument/2006/relationships/slide" Target="slides/slide340.xml"/><Relationship Id="rId387" Type="http://schemas.openxmlformats.org/officeDocument/2006/relationships/slide" Target="slides/slide382.xml"/><Relationship Id="rId510" Type="http://schemas.openxmlformats.org/officeDocument/2006/relationships/slide" Target="slides/slide505.xml"/><Relationship Id="rId191" Type="http://schemas.openxmlformats.org/officeDocument/2006/relationships/slide" Target="slides/slide186.xml"/><Relationship Id="rId205" Type="http://schemas.openxmlformats.org/officeDocument/2006/relationships/slide" Target="slides/slide200.xml"/><Relationship Id="rId247" Type="http://schemas.openxmlformats.org/officeDocument/2006/relationships/slide" Target="slides/slide242.xml"/><Relationship Id="rId412" Type="http://schemas.openxmlformats.org/officeDocument/2006/relationships/slide" Target="slides/slide407.xml"/><Relationship Id="rId107" Type="http://schemas.openxmlformats.org/officeDocument/2006/relationships/slide" Target="slides/slide102.xml"/><Relationship Id="rId289" Type="http://schemas.openxmlformats.org/officeDocument/2006/relationships/slide" Target="slides/slide284.xml"/><Relationship Id="rId454" Type="http://schemas.openxmlformats.org/officeDocument/2006/relationships/slide" Target="slides/slide449.xml"/><Relationship Id="rId496" Type="http://schemas.openxmlformats.org/officeDocument/2006/relationships/slide" Target="slides/slide491.xml"/><Relationship Id="rId11" Type="http://schemas.openxmlformats.org/officeDocument/2006/relationships/slide" Target="slides/slide6.xml"/><Relationship Id="rId53" Type="http://schemas.openxmlformats.org/officeDocument/2006/relationships/slide" Target="slides/slide48.xml"/><Relationship Id="rId149" Type="http://schemas.openxmlformats.org/officeDocument/2006/relationships/slide" Target="slides/slide144.xml"/><Relationship Id="rId314" Type="http://schemas.openxmlformats.org/officeDocument/2006/relationships/slide" Target="slides/slide309.xml"/><Relationship Id="rId356" Type="http://schemas.openxmlformats.org/officeDocument/2006/relationships/slide" Target="slides/slide351.xml"/><Relationship Id="rId398" Type="http://schemas.openxmlformats.org/officeDocument/2006/relationships/slide" Target="slides/slide393.xml"/><Relationship Id="rId521" Type="http://schemas.openxmlformats.org/officeDocument/2006/relationships/slide" Target="slides/slide516.xml"/><Relationship Id="rId95" Type="http://schemas.openxmlformats.org/officeDocument/2006/relationships/slide" Target="slides/slide90.xml"/><Relationship Id="rId160" Type="http://schemas.openxmlformats.org/officeDocument/2006/relationships/slide" Target="slides/slide155.xml"/><Relationship Id="rId216" Type="http://schemas.openxmlformats.org/officeDocument/2006/relationships/slide" Target="slides/slide211.xml"/><Relationship Id="rId423" Type="http://schemas.openxmlformats.org/officeDocument/2006/relationships/slide" Target="slides/slide418.xml"/><Relationship Id="rId258" Type="http://schemas.openxmlformats.org/officeDocument/2006/relationships/slide" Target="slides/slide253.xml"/><Relationship Id="rId465" Type="http://schemas.openxmlformats.org/officeDocument/2006/relationships/slide" Target="slides/slide460.xml"/><Relationship Id="rId22" Type="http://schemas.openxmlformats.org/officeDocument/2006/relationships/slide" Target="slides/slide17.xml"/><Relationship Id="rId64" Type="http://schemas.openxmlformats.org/officeDocument/2006/relationships/slide" Target="slides/slide59.xml"/><Relationship Id="rId118" Type="http://schemas.openxmlformats.org/officeDocument/2006/relationships/slide" Target="slides/slide113.xml"/><Relationship Id="rId325" Type="http://schemas.openxmlformats.org/officeDocument/2006/relationships/slide" Target="slides/slide320.xml"/><Relationship Id="rId367" Type="http://schemas.openxmlformats.org/officeDocument/2006/relationships/slide" Target="slides/slide362.xml"/><Relationship Id="rId532" Type="http://schemas.openxmlformats.org/officeDocument/2006/relationships/slide" Target="slides/slide527.xml"/><Relationship Id="rId171" Type="http://schemas.openxmlformats.org/officeDocument/2006/relationships/slide" Target="slides/slide166.xml"/><Relationship Id="rId227" Type="http://schemas.openxmlformats.org/officeDocument/2006/relationships/slide" Target="slides/slide222.xml"/><Relationship Id="rId269" Type="http://schemas.openxmlformats.org/officeDocument/2006/relationships/slide" Target="slides/slide264.xml"/><Relationship Id="rId434" Type="http://schemas.openxmlformats.org/officeDocument/2006/relationships/slide" Target="slides/slide429.xml"/><Relationship Id="rId476" Type="http://schemas.openxmlformats.org/officeDocument/2006/relationships/slide" Target="slides/slide471.xml"/><Relationship Id="rId33" Type="http://schemas.openxmlformats.org/officeDocument/2006/relationships/slide" Target="slides/slide28.xml"/><Relationship Id="rId129" Type="http://schemas.openxmlformats.org/officeDocument/2006/relationships/slide" Target="slides/slide124.xml"/><Relationship Id="rId280" Type="http://schemas.openxmlformats.org/officeDocument/2006/relationships/slide" Target="slides/slide275.xml"/><Relationship Id="rId336" Type="http://schemas.openxmlformats.org/officeDocument/2006/relationships/slide" Target="slides/slide331.xml"/><Relationship Id="rId501" Type="http://schemas.openxmlformats.org/officeDocument/2006/relationships/slide" Target="slides/slide496.xml"/><Relationship Id="rId543" Type="http://schemas.openxmlformats.org/officeDocument/2006/relationships/commentAuthors" Target="commentAuthors.xml"/><Relationship Id="rId75" Type="http://schemas.openxmlformats.org/officeDocument/2006/relationships/slide" Target="slides/slide70.xml"/><Relationship Id="rId140" Type="http://schemas.openxmlformats.org/officeDocument/2006/relationships/slide" Target="slides/slide135.xml"/><Relationship Id="rId182" Type="http://schemas.openxmlformats.org/officeDocument/2006/relationships/slide" Target="slides/slide177.xml"/><Relationship Id="rId378" Type="http://schemas.openxmlformats.org/officeDocument/2006/relationships/slide" Target="slides/slide373.xml"/><Relationship Id="rId403" Type="http://schemas.openxmlformats.org/officeDocument/2006/relationships/slide" Target="slides/slide398.xml"/><Relationship Id="rId6" Type="http://schemas.openxmlformats.org/officeDocument/2006/relationships/slide" Target="slides/slide1.xml"/><Relationship Id="rId238" Type="http://schemas.openxmlformats.org/officeDocument/2006/relationships/slide" Target="slides/slide233.xml"/><Relationship Id="rId445" Type="http://schemas.openxmlformats.org/officeDocument/2006/relationships/slide" Target="slides/slide440.xml"/><Relationship Id="rId487" Type="http://schemas.openxmlformats.org/officeDocument/2006/relationships/slide" Target="slides/slide482.xml"/><Relationship Id="rId291" Type="http://schemas.openxmlformats.org/officeDocument/2006/relationships/slide" Target="slides/slide286.xml"/><Relationship Id="rId305" Type="http://schemas.openxmlformats.org/officeDocument/2006/relationships/slide" Target="slides/slide300.xml"/><Relationship Id="rId347" Type="http://schemas.openxmlformats.org/officeDocument/2006/relationships/slide" Target="slides/slide342.xml"/><Relationship Id="rId512" Type="http://schemas.openxmlformats.org/officeDocument/2006/relationships/slide" Target="slides/slide507.xml"/><Relationship Id="rId44" Type="http://schemas.openxmlformats.org/officeDocument/2006/relationships/slide" Target="slides/slide39.xml"/><Relationship Id="rId86" Type="http://schemas.openxmlformats.org/officeDocument/2006/relationships/slide" Target="slides/slide81.xml"/><Relationship Id="rId151" Type="http://schemas.openxmlformats.org/officeDocument/2006/relationships/slide" Target="slides/slide146.xml"/><Relationship Id="rId389" Type="http://schemas.openxmlformats.org/officeDocument/2006/relationships/slide" Target="slides/slide384.xml"/><Relationship Id="rId193" Type="http://schemas.openxmlformats.org/officeDocument/2006/relationships/slide" Target="slides/slide188.xml"/><Relationship Id="rId207" Type="http://schemas.openxmlformats.org/officeDocument/2006/relationships/slide" Target="slides/slide202.xml"/><Relationship Id="rId249" Type="http://schemas.openxmlformats.org/officeDocument/2006/relationships/slide" Target="slides/slide244.xml"/><Relationship Id="rId414" Type="http://schemas.openxmlformats.org/officeDocument/2006/relationships/slide" Target="slides/slide409.xml"/><Relationship Id="rId456" Type="http://schemas.openxmlformats.org/officeDocument/2006/relationships/slide" Target="slides/slide451.xml"/><Relationship Id="rId498" Type="http://schemas.openxmlformats.org/officeDocument/2006/relationships/slide" Target="slides/slide493.xml"/><Relationship Id="rId13" Type="http://schemas.openxmlformats.org/officeDocument/2006/relationships/slide" Target="slides/slide8.xml"/><Relationship Id="rId109" Type="http://schemas.openxmlformats.org/officeDocument/2006/relationships/slide" Target="slides/slide104.xml"/><Relationship Id="rId260" Type="http://schemas.openxmlformats.org/officeDocument/2006/relationships/slide" Target="slides/slide255.xml"/><Relationship Id="rId316" Type="http://schemas.openxmlformats.org/officeDocument/2006/relationships/slide" Target="slides/slide311.xml"/><Relationship Id="rId523" Type="http://schemas.openxmlformats.org/officeDocument/2006/relationships/slide" Target="slides/slide518.xml"/><Relationship Id="rId55" Type="http://schemas.openxmlformats.org/officeDocument/2006/relationships/slide" Target="slides/slide50.xml"/><Relationship Id="rId97" Type="http://schemas.openxmlformats.org/officeDocument/2006/relationships/slide" Target="slides/slide92.xml"/><Relationship Id="rId120" Type="http://schemas.openxmlformats.org/officeDocument/2006/relationships/slide" Target="slides/slide115.xml"/><Relationship Id="rId358" Type="http://schemas.openxmlformats.org/officeDocument/2006/relationships/slide" Target="slides/slide353.xml"/><Relationship Id="rId162" Type="http://schemas.openxmlformats.org/officeDocument/2006/relationships/slide" Target="slides/slide157.xml"/><Relationship Id="rId218" Type="http://schemas.openxmlformats.org/officeDocument/2006/relationships/slide" Target="slides/slide213.xml"/><Relationship Id="rId425" Type="http://schemas.openxmlformats.org/officeDocument/2006/relationships/slide" Target="slides/slide420.xml"/><Relationship Id="rId467" Type="http://schemas.openxmlformats.org/officeDocument/2006/relationships/slide" Target="slides/slide462.xml"/><Relationship Id="rId271" Type="http://schemas.openxmlformats.org/officeDocument/2006/relationships/slide" Target="slides/slide266.xml"/><Relationship Id="rId24" Type="http://schemas.openxmlformats.org/officeDocument/2006/relationships/slide" Target="slides/slide19.xml"/><Relationship Id="rId66" Type="http://schemas.openxmlformats.org/officeDocument/2006/relationships/slide" Target="slides/slide61.xml"/><Relationship Id="rId131" Type="http://schemas.openxmlformats.org/officeDocument/2006/relationships/slide" Target="slides/slide126.xml"/><Relationship Id="rId327" Type="http://schemas.openxmlformats.org/officeDocument/2006/relationships/slide" Target="slides/slide322.xml"/><Relationship Id="rId369" Type="http://schemas.openxmlformats.org/officeDocument/2006/relationships/slide" Target="slides/slide364.xml"/><Relationship Id="rId534" Type="http://schemas.openxmlformats.org/officeDocument/2006/relationships/slide" Target="slides/slide529.xml"/><Relationship Id="rId173" Type="http://schemas.openxmlformats.org/officeDocument/2006/relationships/slide" Target="slides/slide168.xml"/><Relationship Id="rId229" Type="http://schemas.openxmlformats.org/officeDocument/2006/relationships/slide" Target="slides/slide224.xml"/><Relationship Id="rId380" Type="http://schemas.openxmlformats.org/officeDocument/2006/relationships/slide" Target="slides/slide375.xml"/><Relationship Id="rId436" Type="http://schemas.openxmlformats.org/officeDocument/2006/relationships/slide" Target="slides/slide431.xml"/><Relationship Id="rId240" Type="http://schemas.openxmlformats.org/officeDocument/2006/relationships/slide" Target="slides/slide235.xml"/><Relationship Id="rId478" Type="http://schemas.openxmlformats.org/officeDocument/2006/relationships/slide" Target="slides/slide473.xml"/><Relationship Id="rId35" Type="http://schemas.openxmlformats.org/officeDocument/2006/relationships/slide" Target="slides/slide30.xml"/><Relationship Id="rId77" Type="http://schemas.openxmlformats.org/officeDocument/2006/relationships/slide" Target="slides/slide72.xml"/><Relationship Id="rId100" Type="http://schemas.openxmlformats.org/officeDocument/2006/relationships/slide" Target="slides/slide95.xml"/><Relationship Id="rId282" Type="http://schemas.openxmlformats.org/officeDocument/2006/relationships/slide" Target="slides/slide277.xml"/><Relationship Id="rId338" Type="http://schemas.openxmlformats.org/officeDocument/2006/relationships/slide" Target="slides/slide333.xml"/><Relationship Id="rId503" Type="http://schemas.openxmlformats.org/officeDocument/2006/relationships/slide" Target="slides/slide498.xml"/><Relationship Id="rId545" Type="http://schemas.openxmlformats.org/officeDocument/2006/relationships/viewProps" Target="viewProps.xml"/><Relationship Id="rId8" Type="http://schemas.openxmlformats.org/officeDocument/2006/relationships/slide" Target="slides/slide3.xml"/><Relationship Id="rId142" Type="http://schemas.openxmlformats.org/officeDocument/2006/relationships/slide" Target="slides/slide137.xml"/><Relationship Id="rId184" Type="http://schemas.openxmlformats.org/officeDocument/2006/relationships/slide" Target="slides/slide179.xml"/><Relationship Id="rId391" Type="http://schemas.openxmlformats.org/officeDocument/2006/relationships/slide" Target="slides/slide386.xml"/><Relationship Id="rId405" Type="http://schemas.openxmlformats.org/officeDocument/2006/relationships/slide" Target="slides/slide400.xml"/><Relationship Id="rId447" Type="http://schemas.openxmlformats.org/officeDocument/2006/relationships/slide" Target="slides/slide442.xml"/><Relationship Id="rId251" Type="http://schemas.openxmlformats.org/officeDocument/2006/relationships/slide" Target="slides/slide246.xml"/><Relationship Id="rId489" Type="http://schemas.openxmlformats.org/officeDocument/2006/relationships/slide" Target="slides/slide484.xml"/><Relationship Id="rId46" Type="http://schemas.openxmlformats.org/officeDocument/2006/relationships/slide" Target="slides/slide41.xml"/><Relationship Id="rId293" Type="http://schemas.openxmlformats.org/officeDocument/2006/relationships/slide" Target="slides/slide288.xml"/><Relationship Id="rId307" Type="http://schemas.openxmlformats.org/officeDocument/2006/relationships/slide" Target="slides/slide302.xml"/><Relationship Id="rId349" Type="http://schemas.openxmlformats.org/officeDocument/2006/relationships/slide" Target="slides/slide344.xml"/><Relationship Id="rId514" Type="http://schemas.openxmlformats.org/officeDocument/2006/relationships/slide" Target="slides/slide509.xml"/><Relationship Id="rId88" Type="http://schemas.openxmlformats.org/officeDocument/2006/relationships/slide" Target="slides/slide83.xml"/><Relationship Id="rId111" Type="http://schemas.openxmlformats.org/officeDocument/2006/relationships/slide" Target="slides/slide106.xml"/><Relationship Id="rId153" Type="http://schemas.openxmlformats.org/officeDocument/2006/relationships/slide" Target="slides/slide148.xml"/><Relationship Id="rId195" Type="http://schemas.openxmlformats.org/officeDocument/2006/relationships/slide" Target="slides/slide190.xml"/><Relationship Id="rId209" Type="http://schemas.openxmlformats.org/officeDocument/2006/relationships/slide" Target="slides/slide204.xml"/><Relationship Id="rId360" Type="http://schemas.openxmlformats.org/officeDocument/2006/relationships/slide" Target="slides/slide355.xml"/><Relationship Id="rId416" Type="http://schemas.openxmlformats.org/officeDocument/2006/relationships/slide" Target="slides/slide411.xml"/><Relationship Id="rId220" Type="http://schemas.openxmlformats.org/officeDocument/2006/relationships/slide" Target="slides/slide215.xml"/><Relationship Id="rId458" Type="http://schemas.openxmlformats.org/officeDocument/2006/relationships/slide" Target="slides/slide453.xml"/><Relationship Id="rId15" Type="http://schemas.openxmlformats.org/officeDocument/2006/relationships/slide" Target="slides/slide10.xml"/><Relationship Id="rId57" Type="http://schemas.openxmlformats.org/officeDocument/2006/relationships/slide" Target="slides/slide52.xml"/><Relationship Id="rId262" Type="http://schemas.openxmlformats.org/officeDocument/2006/relationships/slide" Target="slides/slide257.xml"/><Relationship Id="rId318" Type="http://schemas.openxmlformats.org/officeDocument/2006/relationships/slide" Target="slides/slide313.xml"/><Relationship Id="rId525" Type="http://schemas.openxmlformats.org/officeDocument/2006/relationships/slide" Target="slides/slide520.xml"/><Relationship Id="rId99" Type="http://schemas.openxmlformats.org/officeDocument/2006/relationships/slide" Target="slides/slide94.xml"/><Relationship Id="rId122" Type="http://schemas.openxmlformats.org/officeDocument/2006/relationships/slide" Target="slides/slide117.xml"/><Relationship Id="rId164" Type="http://schemas.openxmlformats.org/officeDocument/2006/relationships/slide" Target="slides/slide159.xml"/><Relationship Id="rId371" Type="http://schemas.openxmlformats.org/officeDocument/2006/relationships/slide" Target="slides/slide366.xml"/><Relationship Id="rId427" Type="http://schemas.openxmlformats.org/officeDocument/2006/relationships/slide" Target="slides/slide422.xml"/><Relationship Id="rId469" Type="http://schemas.openxmlformats.org/officeDocument/2006/relationships/slide" Target="slides/slide464.xml"/><Relationship Id="rId26" Type="http://schemas.openxmlformats.org/officeDocument/2006/relationships/slide" Target="slides/slide21.xml"/><Relationship Id="rId231" Type="http://schemas.openxmlformats.org/officeDocument/2006/relationships/slide" Target="slides/slide226.xml"/><Relationship Id="rId273" Type="http://schemas.openxmlformats.org/officeDocument/2006/relationships/slide" Target="slides/slide268.xml"/><Relationship Id="rId329" Type="http://schemas.openxmlformats.org/officeDocument/2006/relationships/slide" Target="slides/slide324.xml"/><Relationship Id="rId480" Type="http://schemas.openxmlformats.org/officeDocument/2006/relationships/slide" Target="slides/slide475.xml"/><Relationship Id="rId536" Type="http://schemas.openxmlformats.org/officeDocument/2006/relationships/slide" Target="slides/slide531.xml"/><Relationship Id="rId68" Type="http://schemas.openxmlformats.org/officeDocument/2006/relationships/slide" Target="slides/slide63.xml"/><Relationship Id="rId133" Type="http://schemas.openxmlformats.org/officeDocument/2006/relationships/slide" Target="slides/slide128.xml"/><Relationship Id="rId175" Type="http://schemas.openxmlformats.org/officeDocument/2006/relationships/slide" Target="slides/slide170.xml"/><Relationship Id="rId340" Type="http://schemas.openxmlformats.org/officeDocument/2006/relationships/slide" Target="slides/slide335.xml"/><Relationship Id="rId200" Type="http://schemas.openxmlformats.org/officeDocument/2006/relationships/slide" Target="slides/slide195.xml"/><Relationship Id="rId382" Type="http://schemas.openxmlformats.org/officeDocument/2006/relationships/slide" Target="slides/slide377.xml"/><Relationship Id="rId438" Type="http://schemas.openxmlformats.org/officeDocument/2006/relationships/slide" Target="slides/slide433.xml"/><Relationship Id="rId242" Type="http://schemas.openxmlformats.org/officeDocument/2006/relationships/slide" Target="slides/slide237.xml"/><Relationship Id="rId284" Type="http://schemas.openxmlformats.org/officeDocument/2006/relationships/slide" Target="slides/slide279.xml"/><Relationship Id="rId491" Type="http://schemas.openxmlformats.org/officeDocument/2006/relationships/slide" Target="slides/slide486.xml"/><Relationship Id="rId505" Type="http://schemas.openxmlformats.org/officeDocument/2006/relationships/slide" Target="slides/slide500.xml"/><Relationship Id="rId37" Type="http://schemas.openxmlformats.org/officeDocument/2006/relationships/slide" Target="slides/slide32.xml"/><Relationship Id="rId79" Type="http://schemas.openxmlformats.org/officeDocument/2006/relationships/slide" Target="slides/slide74.xml"/><Relationship Id="rId102" Type="http://schemas.openxmlformats.org/officeDocument/2006/relationships/slide" Target="slides/slide97.xml"/><Relationship Id="rId144" Type="http://schemas.openxmlformats.org/officeDocument/2006/relationships/slide" Target="slides/slide139.xml"/><Relationship Id="rId547" Type="http://schemas.openxmlformats.org/officeDocument/2006/relationships/tableStyles" Target="tableStyles.xml"/><Relationship Id="rId90" Type="http://schemas.openxmlformats.org/officeDocument/2006/relationships/slide" Target="slides/slide85.xml"/><Relationship Id="rId186" Type="http://schemas.openxmlformats.org/officeDocument/2006/relationships/slide" Target="slides/slide181.xml"/><Relationship Id="rId351" Type="http://schemas.openxmlformats.org/officeDocument/2006/relationships/slide" Target="slides/slide346.xml"/><Relationship Id="rId393" Type="http://schemas.openxmlformats.org/officeDocument/2006/relationships/slide" Target="slides/slide388.xml"/><Relationship Id="rId407" Type="http://schemas.openxmlformats.org/officeDocument/2006/relationships/slide" Target="slides/slide402.xml"/><Relationship Id="rId449" Type="http://schemas.openxmlformats.org/officeDocument/2006/relationships/slide" Target="slides/slide444.xml"/><Relationship Id="rId211" Type="http://schemas.openxmlformats.org/officeDocument/2006/relationships/slide" Target="slides/slide206.xml"/><Relationship Id="rId253" Type="http://schemas.openxmlformats.org/officeDocument/2006/relationships/slide" Target="slides/slide248.xml"/><Relationship Id="rId295" Type="http://schemas.openxmlformats.org/officeDocument/2006/relationships/slide" Target="slides/slide290.xml"/><Relationship Id="rId309" Type="http://schemas.openxmlformats.org/officeDocument/2006/relationships/slide" Target="slides/slide304.xml"/><Relationship Id="rId460" Type="http://schemas.openxmlformats.org/officeDocument/2006/relationships/slide" Target="slides/slide455.xml"/><Relationship Id="rId516" Type="http://schemas.openxmlformats.org/officeDocument/2006/relationships/slide" Target="slides/slide511.xml"/><Relationship Id="rId48" Type="http://schemas.openxmlformats.org/officeDocument/2006/relationships/slide" Target="slides/slide43.xml"/><Relationship Id="rId113" Type="http://schemas.openxmlformats.org/officeDocument/2006/relationships/slide" Target="slides/slide108.xml"/><Relationship Id="rId320" Type="http://schemas.openxmlformats.org/officeDocument/2006/relationships/slide" Target="slides/slide315.xml"/><Relationship Id="rId155" Type="http://schemas.openxmlformats.org/officeDocument/2006/relationships/slide" Target="slides/slide150.xml"/><Relationship Id="rId197" Type="http://schemas.openxmlformats.org/officeDocument/2006/relationships/slide" Target="slides/slide192.xml"/><Relationship Id="rId362" Type="http://schemas.openxmlformats.org/officeDocument/2006/relationships/slide" Target="slides/slide357.xml"/><Relationship Id="rId418" Type="http://schemas.openxmlformats.org/officeDocument/2006/relationships/slide" Target="slides/slide413.xml"/><Relationship Id="rId222" Type="http://schemas.openxmlformats.org/officeDocument/2006/relationships/slide" Target="slides/slide217.xml"/><Relationship Id="rId264" Type="http://schemas.openxmlformats.org/officeDocument/2006/relationships/slide" Target="slides/slide259.xml"/><Relationship Id="rId471" Type="http://schemas.openxmlformats.org/officeDocument/2006/relationships/slide" Target="slides/slide466.xml"/><Relationship Id="rId17" Type="http://schemas.openxmlformats.org/officeDocument/2006/relationships/slide" Target="slides/slide12.xml"/><Relationship Id="rId59" Type="http://schemas.openxmlformats.org/officeDocument/2006/relationships/slide" Target="slides/slide54.xml"/><Relationship Id="rId124" Type="http://schemas.openxmlformats.org/officeDocument/2006/relationships/slide" Target="slides/slide119.xml"/><Relationship Id="rId527" Type="http://schemas.openxmlformats.org/officeDocument/2006/relationships/slide" Target="slides/slide522.xml"/><Relationship Id="rId70" Type="http://schemas.openxmlformats.org/officeDocument/2006/relationships/slide" Target="slides/slide65.xml"/><Relationship Id="rId166" Type="http://schemas.openxmlformats.org/officeDocument/2006/relationships/slide" Target="slides/slide161.xml"/><Relationship Id="rId331" Type="http://schemas.openxmlformats.org/officeDocument/2006/relationships/slide" Target="slides/slide326.xml"/><Relationship Id="rId373" Type="http://schemas.openxmlformats.org/officeDocument/2006/relationships/slide" Target="slides/slide368.xml"/><Relationship Id="rId429" Type="http://schemas.openxmlformats.org/officeDocument/2006/relationships/slide" Target="slides/slide424.xml"/><Relationship Id="rId1" Type="http://schemas.openxmlformats.org/officeDocument/2006/relationships/customXml" Target="../customXml/item1.xml"/><Relationship Id="rId233" Type="http://schemas.openxmlformats.org/officeDocument/2006/relationships/slide" Target="slides/slide228.xml"/><Relationship Id="rId440" Type="http://schemas.openxmlformats.org/officeDocument/2006/relationships/slide" Target="slides/slide435.xml"/><Relationship Id="rId28" Type="http://schemas.openxmlformats.org/officeDocument/2006/relationships/slide" Target="slides/slide23.xml"/><Relationship Id="rId275" Type="http://schemas.openxmlformats.org/officeDocument/2006/relationships/slide" Target="slides/slide270.xml"/><Relationship Id="rId300" Type="http://schemas.openxmlformats.org/officeDocument/2006/relationships/slide" Target="slides/slide295.xml"/><Relationship Id="rId482" Type="http://schemas.openxmlformats.org/officeDocument/2006/relationships/slide" Target="slides/slide477.xml"/><Relationship Id="rId538" Type="http://schemas.openxmlformats.org/officeDocument/2006/relationships/slide" Target="slides/slide533.xml"/><Relationship Id="rId81" Type="http://schemas.openxmlformats.org/officeDocument/2006/relationships/slide" Target="slides/slide76.xml"/><Relationship Id="rId135" Type="http://schemas.openxmlformats.org/officeDocument/2006/relationships/slide" Target="slides/slide130.xml"/><Relationship Id="rId177" Type="http://schemas.openxmlformats.org/officeDocument/2006/relationships/slide" Target="slides/slide172.xml"/><Relationship Id="rId342" Type="http://schemas.openxmlformats.org/officeDocument/2006/relationships/slide" Target="slides/slide337.xml"/><Relationship Id="rId384" Type="http://schemas.openxmlformats.org/officeDocument/2006/relationships/slide" Target="slides/slide379.xml"/><Relationship Id="rId202" Type="http://schemas.openxmlformats.org/officeDocument/2006/relationships/slide" Target="slides/slide197.xml"/><Relationship Id="rId244" Type="http://schemas.openxmlformats.org/officeDocument/2006/relationships/slide" Target="slides/slide239.xml"/><Relationship Id="rId39" Type="http://schemas.openxmlformats.org/officeDocument/2006/relationships/slide" Target="slides/slide34.xml"/><Relationship Id="rId286" Type="http://schemas.openxmlformats.org/officeDocument/2006/relationships/slide" Target="slides/slide281.xml"/><Relationship Id="rId451" Type="http://schemas.openxmlformats.org/officeDocument/2006/relationships/slide" Target="slides/slide446.xml"/><Relationship Id="rId493" Type="http://schemas.openxmlformats.org/officeDocument/2006/relationships/slide" Target="slides/slide488.xml"/><Relationship Id="rId507" Type="http://schemas.openxmlformats.org/officeDocument/2006/relationships/slide" Target="slides/slide502.xml"/><Relationship Id="rId50" Type="http://schemas.openxmlformats.org/officeDocument/2006/relationships/slide" Target="slides/slide45.xml"/><Relationship Id="rId104" Type="http://schemas.openxmlformats.org/officeDocument/2006/relationships/slide" Target="slides/slide99.xml"/><Relationship Id="rId146" Type="http://schemas.openxmlformats.org/officeDocument/2006/relationships/slide" Target="slides/slide141.xml"/><Relationship Id="rId188" Type="http://schemas.openxmlformats.org/officeDocument/2006/relationships/slide" Target="slides/slide183.xml"/><Relationship Id="rId311" Type="http://schemas.openxmlformats.org/officeDocument/2006/relationships/slide" Target="slides/slide306.xml"/><Relationship Id="rId353" Type="http://schemas.openxmlformats.org/officeDocument/2006/relationships/slide" Target="slides/slide348.xml"/><Relationship Id="rId395" Type="http://schemas.openxmlformats.org/officeDocument/2006/relationships/slide" Target="slides/slide390.xml"/><Relationship Id="rId409" Type="http://schemas.openxmlformats.org/officeDocument/2006/relationships/slide" Target="slides/slide404.xml"/><Relationship Id="rId92" Type="http://schemas.openxmlformats.org/officeDocument/2006/relationships/slide" Target="slides/slide87.xml"/><Relationship Id="rId213" Type="http://schemas.openxmlformats.org/officeDocument/2006/relationships/slide" Target="slides/slide208.xml"/><Relationship Id="rId420" Type="http://schemas.openxmlformats.org/officeDocument/2006/relationships/slide" Target="slides/slide415.xml"/><Relationship Id="rId255" Type="http://schemas.openxmlformats.org/officeDocument/2006/relationships/slide" Target="slides/slide250.xml"/><Relationship Id="rId297" Type="http://schemas.openxmlformats.org/officeDocument/2006/relationships/slide" Target="slides/slide292.xml"/><Relationship Id="rId462" Type="http://schemas.openxmlformats.org/officeDocument/2006/relationships/slide" Target="slides/slide457.xml"/><Relationship Id="rId518" Type="http://schemas.openxmlformats.org/officeDocument/2006/relationships/slide" Target="slides/slide513.xml"/><Relationship Id="rId115" Type="http://schemas.openxmlformats.org/officeDocument/2006/relationships/slide" Target="slides/slide110.xml"/><Relationship Id="rId157" Type="http://schemas.openxmlformats.org/officeDocument/2006/relationships/slide" Target="slides/slide152.xml"/><Relationship Id="rId322" Type="http://schemas.openxmlformats.org/officeDocument/2006/relationships/slide" Target="slides/slide317.xml"/><Relationship Id="rId364" Type="http://schemas.openxmlformats.org/officeDocument/2006/relationships/slide" Target="slides/slide359.xml"/><Relationship Id="rId61" Type="http://schemas.openxmlformats.org/officeDocument/2006/relationships/slide" Target="slides/slide56.xml"/><Relationship Id="rId199" Type="http://schemas.openxmlformats.org/officeDocument/2006/relationships/slide" Target="slides/slide194.xml"/><Relationship Id="rId19" Type="http://schemas.openxmlformats.org/officeDocument/2006/relationships/slide" Target="slides/slide14.xml"/><Relationship Id="rId224" Type="http://schemas.openxmlformats.org/officeDocument/2006/relationships/slide" Target="slides/slide219.xml"/><Relationship Id="rId266" Type="http://schemas.openxmlformats.org/officeDocument/2006/relationships/slide" Target="slides/slide261.xml"/><Relationship Id="rId431" Type="http://schemas.openxmlformats.org/officeDocument/2006/relationships/slide" Target="slides/slide426.xml"/><Relationship Id="rId473" Type="http://schemas.openxmlformats.org/officeDocument/2006/relationships/slide" Target="slides/slide468.xml"/><Relationship Id="rId529" Type="http://schemas.openxmlformats.org/officeDocument/2006/relationships/slide" Target="slides/slide524.xml"/><Relationship Id="rId30" Type="http://schemas.openxmlformats.org/officeDocument/2006/relationships/slide" Target="slides/slide25.xml"/><Relationship Id="rId126" Type="http://schemas.openxmlformats.org/officeDocument/2006/relationships/slide" Target="slides/slide121.xml"/><Relationship Id="rId168" Type="http://schemas.openxmlformats.org/officeDocument/2006/relationships/slide" Target="slides/slide163.xml"/><Relationship Id="rId333" Type="http://schemas.openxmlformats.org/officeDocument/2006/relationships/slide" Target="slides/slide328.xml"/><Relationship Id="rId540" Type="http://schemas.openxmlformats.org/officeDocument/2006/relationships/slide" Target="slides/slide535.xml"/><Relationship Id="rId72" Type="http://schemas.openxmlformats.org/officeDocument/2006/relationships/slide" Target="slides/slide67.xml"/><Relationship Id="rId375" Type="http://schemas.openxmlformats.org/officeDocument/2006/relationships/slide" Target="slides/slide370.xml"/><Relationship Id="rId3" Type="http://schemas.openxmlformats.org/officeDocument/2006/relationships/customXml" Target="../customXml/item3.xml"/><Relationship Id="rId235" Type="http://schemas.openxmlformats.org/officeDocument/2006/relationships/slide" Target="slides/slide230.xml"/><Relationship Id="rId277" Type="http://schemas.openxmlformats.org/officeDocument/2006/relationships/slide" Target="slides/slide272.xml"/><Relationship Id="rId400" Type="http://schemas.openxmlformats.org/officeDocument/2006/relationships/slide" Target="slides/slide395.xml"/><Relationship Id="rId442" Type="http://schemas.openxmlformats.org/officeDocument/2006/relationships/slide" Target="slides/slide437.xml"/><Relationship Id="rId484" Type="http://schemas.openxmlformats.org/officeDocument/2006/relationships/slide" Target="slides/slide479.xml"/><Relationship Id="rId137" Type="http://schemas.openxmlformats.org/officeDocument/2006/relationships/slide" Target="slides/slide132.xml"/><Relationship Id="rId302" Type="http://schemas.openxmlformats.org/officeDocument/2006/relationships/slide" Target="slides/slide297.xml"/><Relationship Id="rId344" Type="http://schemas.openxmlformats.org/officeDocument/2006/relationships/slide" Target="slides/slide339.xml"/><Relationship Id="rId41" Type="http://schemas.openxmlformats.org/officeDocument/2006/relationships/slide" Target="slides/slide36.xml"/><Relationship Id="rId83" Type="http://schemas.openxmlformats.org/officeDocument/2006/relationships/slide" Target="slides/slide78.xml"/><Relationship Id="rId179" Type="http://schemas.openxmlformats.org/officeDocument/2006/relationships/slide" Target="slides/slide174.xml"/><Relationship Id="rId386" Type="http://schemas.openxmlformats.org/officeDocument/2006/relationships/slide" Target="slides/slide381.xml"/><Relationship Id="rId190" Type="http://schemas.openxmlformats.org/officeDocument/2006/relationships/slide" Target="slides/slide185.xml"/><Relationship Id="rId204" Type="http://schemas.openxmlformats.org/officeDocument/2006/relationships/slide" Target="slides/slide199.xml"/><Relationship Id="rId246" Type="http://schemas.openxmlformats.org/officeDocument/2006/relationships/slide" Target="slides/slide241.xml"/><Relationship Id="rId288" Type="http://schemas.openxmlformats.org/officeDocument/2006/relationships/slide" Target="slides/slide283.xml"/><Relationship Id="rId411" Type="http://schemas.openxmlformats.org/officeDocument/2006/relationships/slide" Target="slides/slide406.xml"/><Relationship Id="rId453" Type="http://schemas.openxmlformats.org/officeDocument/2006/relationships/slide" Target="slides/slide448.xml"/><Relationship Id="rId509" Type="http://schemas.openxmlformats.org/officeDocument/2006/relationships/slide" Target="slides/slide504.xml"/><Relationship Id="rId106" Type="http://schemas.openxmlformats.org/officeDocument/2006/relationships/slide" Target="slides/slide101.xml"/><Relationship Id="rId313" Type="http://schemas.openxmlformats.org/officeDocument/2006/relationships/slide" Target="slides/slide308.xml"/><Relationship Id="rId495" Type="http://schemas.openxmlformats.org/officeDocument/2006/relationships/slide" Target="slides/slide490.xml"/><Relationship Id="rId10" Type="http://schemas.openxmlformats.org/officeDocument/2006/relationships/slide" Target="slides/slide5.xml"/><Relationship Id="rId52" Type="http://schemas.openxmlformats.org/officeDocument/2006/relationships/slide" Target="slides/slide47.xml"/><Relationship Id="rId94" Type="http://schemas.openxmlformats.org/officeDocument/2006/relationships/slide" Target="slides/slide89.xml"/><Relationship Id="rId148" Type="http://schemas.openxmlformats.org/officeDocument/2006/relationships/slide" Target="slides/slide143.xml"/><Relationship Id="rId355" Type="http://schemas.openxmlformats.org/officeDocument/2006/relationships/slide" Target="slides/slide350.xml"/><Relationship Id="rId397" Type="http://schemas.openxmlformats.org/officeDocument/2006/relationships/slide" Target="slides/slide392.xml"/><Relationship Id="rId520" Type="http://schemas.openxmlformats.org/officeDocument/2006/relationships/slide" Target="slides/slide515.xml"/><Relationship Id="rId215" Type="http://schemas.openxmlformats.org/officeDocument/2006/relationships/slide" Target="slides/slide210.xml"/><Relationship Id="rId257" Type="http://schemas.openxmlformats.org/officeDocument/2006/relationships/slide" Target="slides/slide252.xml"/><Relationship Id="rId422" Type="http://schemas.openxmlformats.org/officeDocument/2006/relationships/slide" Target="slides/slide417.xml"/><Relationship Id="rId464" Type="http://schemas.openxmlformats.org/officeDocument/2006/relationships/slide" Target="slides/slide459.xml"/><Relationship Id="rId299" Type="http://schemas.openxmlformats.org/officeDocument/2006/relationships/slide" Target="slides/slide294.xml"/><Relationship Id="rId63" Type="http://schemas.openxmlformats.org/officeDocument/2006/relationships/slide" Target="slides/slide58.xml"/><Relationship Id="rId159" Type="http://schemas.openxmlformats.org/officeDocument/2006/relationships/slide" Target="slides/slide154.xml"/><Relationship Id="rId366" Type="http://schemas.openxmlformats.org/officeDocument/2006/relationships/slide" Target="slides/slide361.xml"/><Relationship Id="rId226" Type="http://schemas.openxmlformats.org/officeDocument/2006/relationships/slide" Target="slides/slide221.xml"/><Relationship Id="rId433" Type="http://schemas.openxmlformats.org/officeDocument/2006/relationships/slide" Target="slides/slide428.xml"/><Relationship Id="rId74" Type="http://schemas.openxmlformats.org/officeDocument/2006/relationships/slide" Target="slides/slide69.xml"/><Relationship Id="rId377" Type="http://schemas.openxmlformats.org/officeDocument/2006/relationships/slide" Target="slides/slide372.xml"/><Relationship Id="rId500" Type="http://schemas.openxmlformats.org/officeDocument/2006/relationships/slide" Target="slides/slide495.xml"/><Relationship Id="rId5" Type="http://schemas.openxmlformats.org/officeDocument/2006/relationships/slideMaster" Target="slideMasters/slideMaster2.xml"/><Relationship Id="rId237" Type="http://schemas.openxmlformats.org/officeDocument/2006/relationships/slide" Target="slides/slide232.xml"/><Relationship Id="rId444" Type="http://schemas.openxmlformats.org/officeDocument/2006/relationships/slide" Target="slides/slide439.xml"/><Relationship Id="rId290" Type="http://schemas.openxmlformats.org/officeDocument/2006/relationships/slide" Target="slides/slide285.xml"/><Relationship Id="rId304" Type="http://schemas.openxmlformats.org/officeDocument/2006/relationships/slide" Target="slides/slide299.xml"/><Relationship Id="rId388" Type="http://schemas.openxmlformats.org/officeDocument/2006/relationships/slide" Target="slides/slide383.xml"/><Relationship Id="rId511" Type="http://schemas.openxmlformats.org/officeDocument/2006/relationships/slide" Target="slides/slide506.xml"/><Relationship Id="rId85" Type="http://schemas.openxmlformats.org/officeDocument/2006/relationships/slide" Target="slides/slide80.xml"/><Relationship Id="rId150" Type="http://schemas.openxmlformats.org/officeDocument/2006/relationships/slide" Target="slides/slide14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5283200" cy="3444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6905625" y="0"/>
            <a:ext cx="5283200" cy="344488"/>
          </a:xfrm>
          <a:prstGeom prst="rect">
            <a:avLst/>
          </a:prstGeom>
        </p:spPr>
        <p:txBody>
          <a:bodyPr vert="horz" lIns="91440" tIns="45720" rIns="91440" bIns="45720" rtlCol="0"/>
          <a:lstStyle>
            <a:lvl1pPr algn="r">
              <a:defRPr sz="1200"/>
            </a:lvl1pPr>
          </a:lstStyle>
          <a:p>
            <a:fld id="{13793998-7536-4378-9108-31434130FCAE}" type="datetimeFigureOut">
              <a:rPr lang="en-GB" smtClean="0"/>
              <a:t>26/01/2026</a:t>
            </a:fld>
            <a:endParaRPr lang="en-GB"/>
          </a:p>
        </p:txBody>
      </p:sp>
      <p:sp>
        <p:nvSpPr>
          <p:cNvPr id="4" name="Slide Image Placeholder 3"/>
          <p:cNvSpPr>
            <a:spLocks noGrp="1" noRot="1" noChangeAspect="1"/>
          </p:cNvSpPr>
          <p:nvPr>
            <p:ph type="sldImg" idx="2"/>
          </p:nvPr>
        </p:nvSpPr>
        <p:spPr>
          <a:xfrm>
            <a:off x="4038600" y="857250"/>
            <a:ext cx="4114800" cy="2314575"/>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1219200" y="3300413"/>
            <a:ext cx="9753600" cy="2700337"/>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6513513"/>
            <a:ext cx="5283200" cy="3444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6905625" y="6513513"/>
            <a:ext cx="5283200" cy="344487"/>
          </a:xfrm>
          <a:prstGeom prst="rect">
            <a:avLst/>
          </a:prstGeom>
        </p:spPr>
        <p:txBody>
          <a:bodyPr vert="horz" lIns="91440" tIns="45720" rIns="91440" bIns="45720" rtlCol="0" anchor="b"/>
          <a:lstStyle>
            <a:lvl1pPr algn="r">
              <a:defRPr sz="1200"/>
            </a:lvl1pPr>
          </a:lstStyle>
          <a:p>
            <a:fld id="{E39FD585-D081-49F6-973A-26388E737414}" type="slidenum">
              <a:rPr lang="en-GB" smtClean="0"/>
              <a:t>‹#›</a:t>
            </a:fld>
            <a:endParaRPr lang="en-GB"/>
          </a:p>
        </p:txBody>
      </p:sp>
    </p:spTree>
    <p:extLst>
      <p:ext uri="{BB962C8B-B14F-4D97-AF65-F5344CB8AC3E}">
        <p14:creationId xmlns:p14="http://schemas.microsoft.com/office/powerpoint/2010/main" val="391671295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E39FD585-D081-49F6-973A-26388E737414}" type="slidenum">
              <a:rPr lang="en-GB" smtClean="0"/>
              <a:t>5</a:t>
            </a:fld>
            <a:endParaRPr lang="en-GB"/>
          </a:p>
        </p:txBody>
      </p:sp>
    </p:spTree>
    <p:extLst>
      <p:ext uri="{BB962C8B-B14F-4D97-AF65-F5344CB8AC3E}">
        <p14:creationId xmlns:p14="http://schemas.microsoft.com/office/powerpoint/2010/main" val="364861753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PhAnim="0" preserve="1" userDrawn="1">
  <p:cSld name="Start alternate">
    <p:bg>
      <p:bgPr>
        <a:gradFill>
          <a:gsLst>
            <a:gs pos="0">
              <a:schemeClr val="tx1"/>
            </a:gs>
            <a:gs pos="65000">
              <a:schemeClr val="accent3"/>
            </a:gs>
            <a:gs pos="100000">
              <a:srgbClr val="60A899"/>
            </a:gs>
          </a:gsLst>
          <a:lin ang="15600000" scaled="0"/>
        </a:gradFill>
        <a:effectLst/>
      </p:bgPr>
    </p:bg>
    <p:spTree>
      <p:nvGrpSpPr>
        <p:cNvPr id="1" name=""/>
        <p:cNvGrpSpPr/>
        <p:nvPr/>
      </p:nvGrpSpPr>
      <p:grpSpPr bwMode="auto">
        <a:xfrm>
          <a:off x="0" y="0"/>
          <a:ext cx="0" cy="0"/>
          <a:chOff x="0" y="0"/>
          <a:chExt cx="0" cy="0"/>
        </a:xfrm>
      </p:grpSpPr>
      <p:pic>
        <p:nvPicPr>
          <p:cNvPr id="2" name="Graphic 1"/>
          <p:cNvPicPr>
            <a:picLocks noChangeAspect="1"/>
          </p:cNvPicPr>
          <p:nvPr userDrawn="1"/>
        </p:nvPicPr>
        <p:blipFill>
          <a:blip r:embed="rId2"/>
          <a:stretch/>
        </p:blipFill>
        <p:spPr bwMode="auto">
          <a:xfrm>
            <a:off x="3651883" y="1658115"/>
            <a:ext cx="4299673" cy="2785016"/>
          </a:xfrm>
          <a:prstGeom prst="rect">
            <a:avLst/>
          </a:prstGeom>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PhAnim="0" preserve="1" userDrawn="1">
  <p:cSld name="Title">
    <p:spTree>
      <p:nvGrpSpPr>
        <p:cNvPr id="1" name=""/>
        <p:cNvGrpSpPr/>
        <p:nvPr/>
      </p:nvGrpSpPr>
      <p:grpSpPr bwMode="auto">
        <a:xfrm>
          <a:off x="0" y="0"/>
          <a:ext cx="0" cy="0"/>
          <a:chOff x="0" y="0"/>
          <a:chExt cx="0" cy="0"/>
        </a:xfrm>
      </p:grpSpPr>
      <p:sp>
        <p:nvSpPr>
          <p:cNvPr id="3" name="Title 6"/>
          <p:cNvSpPr>
            <a:spLocks noGrp="1"/>
          </p:cNvSpPr>
          <p:nvPr>
            <p:ph type="title" hasCustomPrompt="1"/>
          </p:nvPr>
        </p:nvSpPr>
        <p:spPr bwMode="auto">
          <a:xfrm>
            <a:off x="588251" y="2459414"/>
            <a:ext cx="11015498" cy="1420072"/>
          </a:xfrm>
          <a:prstGeom prst="rect">
            <a:avLst/>
          </a:prstGeom>
        </p:spPr>
        <p:txBody>
          <a:bodyPr anchor="b" anchorCtr="0"/>
          <a:lstStyle>
            <a:lvl1pPr algn="ctr">
              <a:defRPr sz="4800" b="1">
                <a:solidFill>
                  <a:schemeClr val="tx1"/>
                </a:solidFill>
              </a:defRPr>
            </a:lvl1pPr>
          </a:lstStyle>
          <a:p>
            <a:pPr>
              <a:defRPr/>
            </a:pPr>
            <a:r>
              <a:rPr lang="en-US" dirty="0"/>
              <a:t>Click to edit</a:t>
            </a:r>
            <a:br>
              <a:rPr lang="en-US" dirty="0"/>
            </a:br>
            <a:r>
              <a:rPr lang="en-US" dirty="0"/>
              <a:t>presentation title style</a:t>
            </a:r>
            <a:endParaRPr lang="de-DE" dirty="0"/>
          </a:p>
        </p:txBody>
      </p:sp>
      <p:pic>
        <p:nvPicPr>
          <p:cNvPr id="9" name="Graphic 8"/>
          <p:cNvPicPr>
            <a:picLocks noChangeAspect="1"/>
          </p:cNvPicPr>
          <p:nvPr userDrawn="1"/>
        </p:nvPicPr>
        <p:blipFill>
          <a:blip r:embed="rId2"/>
          <a:stretch/>
        </p:blipFill>
        <p:spPr bwMode="auto">
          <a:xfrm>
            <a:off x="3863752" y="404664"/>
            <a:ext cx="2088792" cy="1352966"/>
          </a:xfrm>
          <a:prstGeom prst="rect">
            <a:avLst/>
          </a:prstGeom>
        </p:spPr>
      </p:pic>
      <p:pic>
        <p:nvPicPr>
          <p:cNvPr id="10" name="Graphic 9"/>
          <p:cNvPicPr>
            <a:picLocks noChangeAspect="1"/>
          </p:cNvPicPr>
          <p:nvPr userDrawn="1"/>
        </p:nvPicPr>
        <p:blipFill>
          <a:blip r:embed="rId3"/>
          <a:stretch/>
        </p:blipFill>
        <p:spPr bwMode="auto">
          <a:xfrm>
            <a:off x="603267" y="5085184"/>
            <a:ext cx="2828437" cy="594000"/>
          </a:xfrm>
          <a:prstGeom prst="rect">
            <a:avLst/>
          </a:prstGeom>
        </p:spPr>
      </p:pic>
      <p:sp>
        <p:nvSpPr>
          <p:cNvPr id="2" name="Rectangle 1">
            <a:extLst>
              <a:ext uri="{FF2B5EF4-FFF2-40B4-BE49-F238E27FC236}">
                <a16:creationId xmlns:a16="http://schemas.microsoft.com/office/drawing/2014/main" id="{D279F14C-FCB0-AB70-611C-7A6276D7790C}"/>
              </a:ext>
            </a:extLst>
          </p:cNvPr>
          <p:cNvSpPr/>
          <p:nvPr userDrawn="1"/>
        </p:nvSpPr>
        <p:spPr bwMode="auto">
          <a:xfrm>
            <a:off x="588251" y="5661248"/>
            <a:ext cx="3923573" cy="938719"/>
          </a:xfrm>
          <a:prstGeom prst="rect">
            <a:avLst/>
          </a:prstGeom>
        </p:spPr>
        <p:txBody>
          <a:bodyPr wrap="square" lIns="18000" rIns="0" anchor="b" anchorCtr="0">
            <a:spAutoFit/>
          </a:bodyPr>
          <a:lstStyle/>
          <a:p>
            <a:r>
              <a:rPr lang="en-US" sz="1100" dirty="0">
                <a:solidFill>
                  <a:srgbClr val="034EA2"/>
                </a:solidFill>
                <a:cs typeface="Segoe UI Semibold" panose="020B0702040204020203" pitchFamily="34" charset="0"/>
              </a:rPr>
              <a:t>This content has been supplied by TRANSPHARM. TRANSPHARM has received funding from the European Union’s Horizon Europe research and innovation program under grant agreement N° 101057816.</a:t>
            </a:r>
          </a:p>
          <a:p>
            <a:r>
              <a:rPr lang="en-US" sz="1100" i="1" dirty="0">
                <a:solidFill>
                  <a:srgbClr val="034EA2"/>
                </a:solidFill>
                <a:cs typeface="Segoe UI Semibold" panose="020B0702040204020203" pitchFamily="34" charset="0"/>
              </a:rPr>
              <a:t>https://transforming-pharma.eu/ </a:t>
            </a:r>
          </a:p>
        </p:txBody>
      </p:sp>
      <p:sp>
        <p:nvSpPr>
          <p:cNvPr id="8" name="TextBox 7">
            <a:extLst>
              <a:ext uri="{FF2B5EF4-FFF2-40B4-BE49-F238E27FC236}">
                <a16:creationId xmlns:a16="http://schemas.microsoft.com/office/drawing/2014/main" id="{515FC9E0-B0EC-D12A-2E97-F9141D75CD1B}"/>
              </a:ext>
            </a:extLst>
          </p:cNvPr>
          <p:cNvSpPr txBox="1"/>
          <p:nvPr userDrawn="1"/>
        </p:nvSpPr>
        <p:spPr>
          <a:xfrm>
            <a:off x="6194517" y="1008934"/>
            <a:ext cx="1440160" cy="784830"/>
          </a:xfrm>
          <a:prstGeom prst="rect">
            <a:avLst/>
          </a:prstGeom>
          <a:solidFill>
            <a:schemeClr val="accent3"/>
          </a:solidFill>
        </p:spPr>
        <p:txBody>
          <a:bodyPr wrap="square" rtlCol="0">
            <a:spAutoFit/>
          </a:bodyPr>
          <a:lstStyle/>
          <a:p>
            <a:r>
              <a:rPr lang="en-GB" sz="1500" dirty="0">
                <a:solidFill>
                  <a:schemeClr val="accent2"/>
                </a:solidFill>
              </a:rPr>
              <a:t>eLearning for healthcare professionals</a:t>
            </a:r>
          </a:p>
        </p:txBody>
      </p:sp>
    </p:spTree>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PhAnim="0" preserve="1" userDrawn="1">
  <p:cSld name="Chapter/Intertitle">
    <p:spTree>
      <p:nvGrpSpPr>
        <p:cNvPr id="1" name=""/>
        <p:cNvGrpSpPr/>
        <p:nvPr/>
      </p:nvGrpSpPr>
      <p:grpSpPr bwMode="auto">
        <a:xfrm>
          <a:off x="0" y="0"/>
          <a:ext cx="0" cy="0"/>
          <a:chOff x="0" y="0"/>
          <a:chExt cx="0" cy="0"/>
        </a:xfrm>
      </p:grpSpPr>
      <p:sp>
        <p:nvSpPr>
          <p:cNvPr id="3" name="Title 6"/>
          <p:cNvSpPr>
            <a:spLocks noGrp="1"/>
          </p:cNvSpPr>
          <p:nvPr>
            <p:ph type="title" hasCustomPrompt="1"/>
          </p:nvPr>
        </p:nvSpPr>
        <p:spPr bwMode="auto">
          <a:xfrm>
            <a:off x="588251" y="1587062"/>
            <a:ext cx="11015498" cy="1420072"/>
          </a:xfrm>
          <a:prstGeom prst="rect">
            <a:avLst/>
          </a:prstGeom>
        </p:spPr>
        <p:txBody>
          <a:bodyPr anchor="b" anchorCtr="0"/>
          <a:lstStyle>
            <a:lvl1pPr algn="ctr">
              <a:defRPr sz="4400" b="1">
                <a:solidFill>
                  <a:schemeClr val="tx1"/>
                </a:solidFill>
              </a:defRPr>
            </a:lvl1pPr>
          </a:lstStyle>
          <a:p>
            <a:pPr>
              <a:defRPr/>
            </a:pPr>
            <a:r>
              <a:rPr lang="en-US"/>
              <a:t>CLICK TO EDIT MASTER TITLE STYLE</a:t>
            </a:r>
            <a:endParaRPr lang="de-DE"/>
          </a:p>
        </p:txBody>
      </p:sp>
      <p:sp>
        <p:nvSpPr>
          <p:cNvPr id="4" name="Text Placeholder 8"/>
          <p:cNvSpPr>
            <a:spLocks noGrp="1"/>
          </p:cNvSpPr>
          <p:nvPr>
            <p:ph type="body" sz="quarter" idx="10" hasCustomPrompt="1"/>
          </p:nvPr>
        </p:nvSpPr>
        <p:spPr bwMode="auto">
          <a:xfrm>
            <a:off x="588251" y="3070194"/>
            <a:ext cx="11015498" cy="1692767"/>
          </a:xfrm>
          <a:prstGeom prst="rect">
            <a:avLst/>
          </a:prstGeom>
        </p:spPr>
        <p:txBody>
          <a:bodyPr/>
          <a:lstStyle>
            <a:lvl1pPr marL="0" indent="0" algn="ctr">
              <a:buNone/>
              <a:defRPr sz="3000" b="0">
                <a:solidFill>
                  <a:schemeClr val="tx2"/>
                </a:solidFill>
              </a:defRPr>
            </a:lvl1pPr>
            <a:lvl2pPr marL="457200" indent="0">
              <a:buNone/>
              <a:defRPr/>
            </a:lvl2pPr>
            <a:lvl3pPr marL="914400" indent="0">
              <a:buNone/>
              <a:defRPr/>
            </a:lvl3pPr>
            <a:lvl4pPr marL="1371600" indent="0">
              <a:buNone/>
              <a:defRPr/>
            </a:lvl4pPr>
            <a:lvl5pPr marL="1828800" indent="0">
              <a:buNone/>
              <a:defRPr/>
            </a:lvl5pPr>
          </a:lstStyle>
          <a:p>
            <a:pPr lvl="0">
              <a:defRPr/>
            </a:pPr>
            <a:r>
              <a:rPr lang="en-US"/>
              <a:t>Click to edit subtitle</a:t>
            </a:r>
            <a:endParaRPr/>
          </a:p>
        </p:txBody>
      </p:sp>
      <p:pic>
        <p:nvPicPr>
          <p:cNvPr id="9" name="Graphic 8"/>
          <p:cNvPicPr>
            <a:picLocks noChangeAspect="1"/>
          </p:cNvPicPr>
          <p:nvPr userDrawn="1"/>
        </p:nvPicPr>
        <p:blipFill>
          <a:blip r:embed="rId2"/>
          <a:stretch/>
        </p:blipFill>
        <p:spPr bwMode="auto">
          <a:xfrm flipH="1">
            <a:off x="6096000" y="3680224"/>
            <a:ext cx="6183056" cy="3574204"/>
          </a:xfrm>
          <a:prstGeom prst="rect">
            <a:avLst/>
          </a:prstGeom>
        </p:spPr>
      </p:pic>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PhAnim="0" preserve="1" userDrawn="1">
  <p:cSld name="Chapter/Intertitle alternate">
    <p:bg>
      <p:bgPr>
        <a:gradFill>
          <a:gsLst>
            <a:gs pos="0">
              <a:schemeClr val="tx1"/>
            </a:gs>
            <a:gs pos="65000">
              <a:schemeClr val="accent3"/>
            </a:gs>
            <a:gs pos="100000">
              <a:srgbClr val="60A899"/>
            </a:gs>
          </a:gsLst>
          <a:lin ang="15600000" scaled="0"/>
        </a:gradFill>
        <a:effectLst/>
      </p:bgPr>
    </p:bg>
    <p:spTree>
      <p:nvGrpSpPr>
        <p:cNvPr id="1" name=""/>
        <p:cNvGrpSpPr/>
        <p:nvPr/>
      </p:nvGrpSpPr>
      <p:grpSpPr bwMode="auto">
        <a:xfrm>
          <a:off x="0" y="0"/>
          <a:ext cx="0" cy="0"/>
          <a:chOff x="0" y="0"/>
          <a:chExt cx="0" cy="0"/>
        </a:xfrm>
      </p:grpSpPr>
      <p:sp>
        <p:nvSpPr>
          <p:cNvPr id="7" name="Title 6"/>
          <p:cNvSpPr>
            <a:spLocks noGrp="1"/>
          </p:cNvSpPr>
          <p:nvPr>
            <p:ph type="title" hasCustomPrompt="1"/>
          </p:nvPr>
        </p:nvSpPr>
        <p:spPr bwMode="auto">
          <a:xfrm>
            <a:off x="588251" y="1587062"/>
            <a:ext cx="11015498" cy="1420072"/>
          </a:xfrm>
          <a:prstGeom prst="rect">
            <a:avLst/>
          </a:prstGeom>
        </p:spPr>
        <p:txBody>
          <a:bodyPr anchor="b" anchorCtr="0"/>
          <a:lstStyle>
            <a:lvl1pPr algn="ctr">
              <a:defRPr sz="4400" b="1">
                <a:solidFill>
                  <a:schemeClr val="bg1"/>
                </a:solidFill>
              </a:defRPr>
            </a:lvl1pPr>
          </a:lstStyle>
          <a:p>
            <a:pPr>
              <a:defRPr/>
            </a:pPr>
            <a:r>
              <a:rPr lang="en-US"/>
              <a:t>CLICK TO EDIT MASTER TITLE STYLE</a:t>
            </a:r>
            <a:endParaRPr lang="de-DE"/>
          </a:p>
        </p:txBody>
      </p:sp>
      <p:sp>
        <p:nvSpPr>
          <p:cNvPr id="9" name="Text Placeholder 8"/>
          <p:cNvSpPr>
            <a:spLocks noGrp="1"/>
          </p:cNvSpPr>
          <p:nvPr>
            <p:ph type="body" sz="quarter" idx="10" hasCustomPrompt="1"/>
          </p:nvPr>
        </p:nvSpPr>
        <p:spPr bwMode="auto">
          <a:xfrm>
            <a:off x="588251" y="3070194"/>
            <a:ext cx="11015498" cy="1692767"/>
          </a:xfrm>
          <a:prstGeom prst="rect">
            <a:avLst/>
          </a:prstGeom>
        </p:spPr>
        <p:txBody>
          <a:bodyPr/>
          <a:lstStyle>
            <a:lvl1pPr marL="0" indent="0" algn="ctr">
              <a:buNone/>
              <a:defRPr sz="3000" b="0">
                <a:solidFill>
                  <a:schemeClr val="bg1"/>
                </a:solidFill>
              </a:defRPr>
            </a:lvl1pPr>
            <a:lvl2pPr marL="457200" indent="0">
              <a:buNone/>
              <a:defRPr/>
            </a:lvl2pPr>
            <a:lvl3pPr marL="914400" indent="0">
              <a:buNone/>
              <a:defRPr/>
            </a:lvl3pPr>
            <a:lvl4pPr marL="1371600" indent="0">
              <a:buNone/>
              <a:defRPr/>
            </a:lvl4pPr>
            <a:lvl5pPr marL="1828800" indent="0">
              <a:buNone/>
              <a:defRPr/>
            </a:lvl5pPr>
          </a:lstStyle>
          <a:p>
            <a:pPr lvl="0">
              <a:defRPr/>
            </a:pPr>
            <a:r>
              <a:rPr lang="en-US"/>
              <a:t>Click to edit subtitle</a:t>
            </a:r>
            <a:endParaRPr/>
          </a:p>
        </p:txBody>
      </p:sp>
      <p:pic>
        <p:nvPicPr>
          <p:cNvPr id="2" name="Graphic 1"/>
          <p:cNvPicPr>
            <a:picLocks noChangeAspect="1"/>
          </p:cNvPicPr>
          <p:nvPr userDrawn="1"/>
        </p:nvPicPr>
        <p:blipFill>
          <a:blip r:embed="rId2"/>
          <a:stretch/>
        </p:blipFill>
        <p:spPr bwMode="auto">
          <a:xfrm flipH="1">
            <a:off x="6096000" y="3680224"/>
            <a:ext cx="6183056" cy="3574204"/>
          </a:xfrm>
          <a:prstGeom prst="rect">
            <a:avLst/>
          </a:prstGeom>
        </p:spPr>
      </p:pic>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PhAnim="0" preserve="1" userDrawn="1">
  <p:cSld name="Thank you">
    <p:spTree>
      <p:nvGrpSpPr>
        <p:cNvPr id="1" name=""/>
        <p:cNvGrpSpPr/>
        <p:nvPr/>
      </p:nvGrpSpPr>
      <p:grpSpPr bwMode="auto">
        <a:xfrm>
          <a:off x="0" y="0"/>
          <a:ext cx="0" cy="0"/>
          <a:chOff x="0" y="0"/>
          <a:chExt cx="0" cy="0"/>
        </a:xfrm>
      </p:grpSpPr>
      <p:sp>
        <p:nvSpPr>
          <p:cNvPr id="3" name="Title 6"/>
          <p:cNvSpPr>
            <a:spLocks noGrp="1"/>
          </p:cNvSpPr>
          <p:nvPr>
            <p:ph type="title" hasCustomPrompt="1"/>
          </p:nvPr>
        </p:nvSpPr>
        <p:spPr bwMode="auto">
          <a:xfrm>
            <a:off x="588251" y="2768373"/>
            <a:ext cx="11015498" cy="1420072"/>
          </a:xfrm>
          <a:prstGeom prst="rect">
            <a:avLst/>
          </a:prstGeom>
        </p:spPr>
        <p:txBody>
          <a:bodyPr anchor="t" anchorCtr="0"/>
          <a:lstStyle>
            <a:lvl1pPr algn="ctr">
              <a:defRPr sz="4800" b="1">
                <a:solidFill>
                  <a:schemeClr val="tx1"/>
                </a:solidFill>
              </a:defRPr>
            </a:lvl1pPr>
          </a:lstStyle>
          <a:p>
            <a:pPr>
              <a:defRPr/>
            </a:pPr>
            <a:r>
              <a:rPr lang="en-US"/>
              <a:t>Thank you!</a:t>
            </a:r>
            <a:endParaRPr lang="de-DE"/>
          </a:p>
        </p:txBody>
      </p:sp>
      <p:pic>
        <p:nvPicPr>
          <p:cNvPr id="9" name="Graphic 8"/>
          <p:cNvPicPr>
            <a:picLocks noChangeAspect="1"/>
          </p:cNvPicPr>
          <p:nvPr userDrawn="1"/>
        </p:nvPicPr>
        <p:blipFill>
          <a:blip r:embed="rId2"/>
          <a:stretch/>
        </p:blipFill>
        <p:spPr bwMode="auto">
          <a:xfrm>
            <a:off x="4881068" y="576988"/>
            <a:ext cx="2088792" cy="1352966"/>
          </a:xfrm>
          <a:prstGeom prst="rect">
            <a:avLst/>
          </a:prstGeom>
        </p:spPr>
      </p:pic>
      <p:pic>
        <p:nvPicPr>
          <p:cNvPr id="5" name="Graphic 4"/>
          <p:cNvPicPr>
            <a:picLocks noChangeAspect="1"/>
          </p:cNvPicPr>
          <p:nvPr userDrawn="1"/>
        </p:nvPicPr>
        <p:blipFill>
          <a:blip r:embed="rId3"/>
          <a:stretch/>
        </p:blipFill>
        <p:spPr bwMode="auto">
          <a:xfrm flipH="1">
            <a:off x="6096000" y="3680224"/>
            <a:ext cx="6183056" cy="3574204"/>
          </a:xfrm>
          <a:prstGeom prst="rect">
            <a:avLst/>
          </a:prstGeom>
        </p:spPr>
      </p:pic>
      <p:pic>
        <p:nvPicPr>
          <p:cNvPr id="2" name="Graphic 9">
            <a:extLst>
              <a:ext uri="{FF2B5EF4-FFF2-40B4-BE49-F238E27FC236}">
                <a16:creationId xmlns:a16="http://schemas.microsoft.com/office/drawing/2014/main" id="{12781CF5-83C9-1826-1AC6-CC38D1FA2C4B}"/>
              </a:ext>
            </a:extLst>
          </p:cNvPr>
          <p:cNvPicPr>
            <a:picLocks noChangeAspect="1"/>
          </p:cNvPicPr>
          <p:nvPr userDrawn="1"/>
        </p:nvPicPr>
        <p:blipFill>
          <a:blip r:embed="rId4"/>
          <a:stretch/>
        </p:blipFill>
        <p:spPr bwMode="auto">
          <a:xfrm>
            <a:off x="603267" y="5085184"/>
            <a:ext cx="2828437" cy="594000"/>
          </a:xfrm>
          <a:prstGeom prst="rect">
            <a:avLst/>
          </a:prstGeom>
        </p:spPr>
      </p:pic>
      <p:sp>
        <p:nvSpPr>
          <p:cNvPr id="7" name="Rectangle 6">
            <a:extLst>
              <a:ext uri="{FF2B5EF4-FFF2-40B4-BE49-F238E27FC236}">
                <a16:creationId xmlns:a16="http://schemas.microsoft.com/office/drawing/2014/main" id="{C9F473DC-2562-5FE8-058C-7969401D61BD}"/>
              </a:ext>
            </a:extLst>
          </p:cNvPr>
          <p:cNvSpPr/>
          <p:nvPr userDrawn="1"/>
        </p:nvSpPr>
        <p:spPr bwMode="auto">
          <a:xfrm>
            <a:off x="588251" y="5661248"/>
            <a:ext cx="3923573" cy="938719"/>
          </a:xfrm>
          <a:prstGeom prst="rect">
            <a:avLst/>
          </a:prstGeom>
        </p:spPr>
        <p:txBody>
          <a:bodyPr wrap="square" lIns="18000" rIns="0" anchor="b" anchorCtr="0">
            <a:spAutoFit/>
          </a:bodyPr>
          <a:lstStyle/>
          <a:p>
            <a:r>
              <a:rPr lang="en-US" sz="1100" dirty="0">
                <a:solidFill>
                  <a:srgbClr val="034EA2"/>
                </a:solidFill>
                <a:cs typeface="Segoe UI Semibold" panose="020B0702040204020203" pitchFamily="34" charset="0"/>
              </a:rPr>
              <a:t>This content has been supplied by TRANSPHARM. TRANSPHARM has received funding from the European Union’s Horizon Europe research and innovation program under grant agreement N° 101057816.</a:t>
            </a:r>
          </a:p>
          <a:p>
            <a:r>
              <a:rPr lang="en-US" sz="1100" i="1" dirty="0">
                <a:solidFill>
                  <a:srgbClr val="034EA2"/>
                </a:solidFill>
                <a:cs typeface="Segoe UI Semibold" panose="020B0702040204020203" pitchFamily="34" charset="0"/>
              </a:rPr>
              <a:t>https://transforming-pharma.eu/ </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PhAnim="0" preserve="1" userDrawn="1">
  <p:cSld name="Title &amp; Text">
    <p:spTree>
      <p:nvGrpSpPr>
        <p:cNvPr id="1" name=""/>
        <p:cNvGrpSpPr/>
        <p:nvPr/>
      </p:nvGrpSpPr>
      <p:grpSpPr bwMode="auto">
        <a:xfrm>
          <a:off x="0" y="0"/>
          <a:ext cx="0" cy="0"/>
          <a:chOff x="0" y="0"/>
          <a:chExt cx="0" cy="0"/>
        </a:xfrm>
      </p:grpSpPr>
      <p:sp>
        <p:nvSpPr>
          <p:cNvPr id="9" name="Title Placeholder 1"/>
          <p:cNvSpPr>
            <a:spLocks noGrp="1"/>
          </p:cNvSpPr>
          <p:nvPr>
            <p:ph type="title"/>
          </p:nvPr>
        </p:nvSpPr>
        <p:spPr bwMode="auto">
          <a:xfrm>
            <a:off x="356420" y="365125"/>
            <a:ext cx="9691470" cy="1070385"/>
          </a:xfrm>
          <a:prstGeom prst="rect">
            <a:avLst/>
          </a:prstGeom>
        </p:spPr>
        <p:txBody>
          <a:bodyPr vert="horz" lIns="91440" tIns="45720" rIns="91440" bIns="45720" rtlCol="0" anchor="t" anchorCtr="0">
            <a:normAutofit/>
          </a:bodyPr>
          <a:lstStyle/>
          <a:p>
            <a:pPr>
              <a:defRPr/>
            </a:pPr>
            <a:r>
              <a:rPr lang="en-US"/>
              <a:t>CLICK TO EDIT MASTER TITLE STYLE</a:t>
            </a:r>
            <a:endParaRPr lang="de-DE"/>
          </a:p>
        </p:txBody>
      </p:sp>
      <p:sp>
        <p:nvSpPr>
          <p:cNvPr id="4" name="Text Placeholder 3"/>
          <p:cNvSpPr>
            <a:spLocks noGrp="1"/>
          </p:cNvSpPr>
          <p:nvPr>
            <p:ph type="body" sz="quarter" idx="10" hasCustomPrompt="1"/>
          </p:nvPr>
        </p:nvSpPr>
        <p:spPr bwMode="auto">
          <a:xfrm>
            <a:off x="357188" y="1454400"/>
            <a:ext cx="9702000" cy="435086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defRPr/>
            </a:pPr>
            <a:r>
              <a:rPr lang="en-US" dirty="0"/>
              <a:t>Master text style</a:t>
            </a:r>
            <a:endParaRPr dirty="0"/>
          </a:p>
          <a:p>
            <a:pPr lvl="1">
              <a:defRPr/>
            </a:pPr>
            <a:r>
              <a:rPr lang="en-US" dirty="0"/>
              <a:t>Second level</a:t>
            </a:r>
            <a:endParaRPr dirty="0"/>
          </a:p>
        </p:txBody>
      </p:sp>
    </p:spTree>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theme" Target="../theme/theme2.xml"/><Relationship Id="rId1" Type="http://schemas.openxmlformats.org/officeDocument/2006/relationships/slideLayout" Target="../slideLayouts/slideLayout6.xml"/><Relationship Id="rId4" Type="http://schemas.openxmlformats.org/officeDocument/2006/relationships/image" Target="../media/image3.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bwMode="auto">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Lst>
  <p:hf hdr="0"/>
  <p:txStyles>
    <p:titleStyle>
      <a:lvl1pPr algn="l" defTabSz="914400" eaLnBrk="1" hangingPunct="1">
        <a:lnSpc>
          <a:spcPct val="90000"/>
        </a:lnSpc>
        <a:spcBef>
          <a:spcPts val="0"/>
        </a:spcBef>
        <a:buNone/>
        <a:defRPr sz="4400">
          <a:solidFill>
            <a:schemeClr val="tx1"/>
          </a:solidFill>
          <a:latin typeface="+mj-lt"/>
          <a:ea typeface="+mj-ea"/>
          <a:cs typeface="+mj-cs"/>
        </a:defRPr>
      </a:lvl1pPr>
    </p:titleStyle>
    <p:bodyStyle>
      <a:lvl1pPr marL="228600" indent="-228600" algn="l" defTabSz="914400" eaLnBrk="1" hangingPunct="1">
        <a:lnSpc>
          <a:spcPct val="90000"/>
        </a:lnSpc>
        <a:spcBef>
          <a:spcPts val="1000"/>
        </a:spcBef>
        <a:buFont typeface="Arial"/>
        <a:buChar char="•"/>
        <a:defRPr sz="2800">
          <a:solidFill>
            <a:schemeClr val="tx1"/>
          </a:solidFill>
          <a:latin typeface="+mn-lt"/>
          <a:ea typeface="+mn-ea"/>
          <a:cs typeface="+mn-cs"/>
        </a:defRPr>
      </a:lvl1pPr>
      <a:lvl2pPr marL="685800" indent="-228600" algn="l" defTabSz="914400" eaLnBrk="1" hangingPunct="1">
        <a:lnSpc>
          <a:spcPct val="90000"/>
        </a:lnSpc>
        <a:spcBef>
          <a:spcPts val="500"/>
        </a:spcBef>
        <a:buFont typeface="Arial"/>
        <a:buChar char="•"/>
        <a:defRPr sz="2400">
          <a:solidFill>
            <a:schemeClr val="tx1"/>
          </a:solidFill>
          <a:latin typeface="+mn-lt"/>
          <a:ea typeface="+mn-ea"/>
          <a:cs typeface="+mn-cs"/>
        </a:defRPr>
      </a:lvl2pPr>
      <a:lvl3pPr marL="1143000" indent="-228600" algn="l" defTabSz="914400" eaLnBrk="1" hangingPunct="1">
        <a:lnSpc>
          <a:spcPct val="90000"/>
        </a:lnSpc>
        <a:spcBef>
          <a:spcPts val="500"/>
        </a:spcBef>
        <a:buFont typeface="Arial"/>
        <a:buChar char="•"/>
        <a:defRPr sz="2000">
          <a:solidFill>
            <a:schemeClr val="tx1"/>
          </a:solidFill>
          <a:latin typeface="+mn-lt"/>
          <a:ea typeface="+mn-ea"/>
          <a:cs typeface="+mn-cs"/>
        </a:defRPr>
      </a:lvl3pPr>
      <a:lvl4pPr marL="1600200" indent="-228600" algn="l" defTabSz="914400" eaLnBrk="1" hangingPunct="1">
        <a:lnSpc>
          <a:spcPct val="90000"/>
        </a:lnSpc>
        <a:spcBef>
          <a:spcPts val="500"/>
        </a:spcBef>
        <a:buFont typeface="Arial"/>
        <a:buChar char="•"/>
        <a:defRPr sz="1800">
          <a:solidFill>
            <a:schemeClr val="tx1"/>
          </a:solidFill>
          <a:latin typeface="+mn-lt"/>
          <a:ea typeface="+mn-ea"/>
          <a:cs typeface="+mn-cs"/>
        </a:defRPr>
      </a:lvl4pPr>
      <a:lvl5pPr marL="2057400" indent="-228600" algn="l" defTabSz="914400" eaLnBrk="1" hangingPunct="1">
        <a:lnSpc>
          <a:spcPct val="90000"/>
        </a:lnSpc>
        <a:spcBef>
          <a:spcPts val="500"/>
        </a:spcBef>
        <a:buFont typeface="Arial"/>
        <a:buChar char="•"/>
        <a:defRPr sz="1800">
          <a:solidFill>
            <a:schemeClr val="tx1"/>
          </a:solidFill>
          <a:latin typeface="+mn-lt"/>
          <a:ea typeface="+mn-ea"/>
          <a:cs typeface="+mn-cs"/>
        </a:defRPr>
      </a:lvl5pPr>
      <a:lvl6pPr marL="2514600" indent="-228600" algn="l" defTabSz="914400" eaLnBrk="1" hangingPunct="1">
        <a:lnSpc>
          <a:spcPct val="90000"/>
        </a:lnSpc>
        <a:spcBef>
          <a:spcPts val="500"/>
        </a:spcBef>
        <a:buFont typeface="Arial"/>
        <a:buChar char="•"/>
        <a:defRPr sz="1800">
          <a:solidFill>
            <a:schemeClr val="tx1"/>
          </a:solidFill>
          <a:latin typeface="+mn-lt"/>
          <a:ea typeface="+mn-ea"/>
          <a:cs typeface="+mn-cs"/>
        </a:defRPr>
      </a:lvl6pPr>
      <a:lvl7pPr marL="2971800" indent="-228600" algn="l" defTabSz="914400" eaLnBrk="1" hangingPunct="1">
        <a:lnSpc>
          <a:spcPct val="90000"/>
        </a:lnSpc>
        <a:spcBef>
          <a:spcPts val="500"/>
        </a:spcBef>
        <a:buFont typeface="Arial"/>
        <a:buChar char="•"/>
        <a:defRPr sz="1800">
          <a:solidFill>
            <a:schemeClr val="tx1"/>
          </a:solidFill>
          <a:latin typeface="+mn-lt"/>
          <a:ea typeface="+mn-ea"/>
          <a:cs typeface="+mn-cs"/>
        </a:defRPr>
      </a:lvl7pPr>
      <a:lvl8pPr marL="3429000" indent="-228600" algn="l" defTabSz="914400" eaLnBrk="1" hangingPunct="1">
        <a:lnSpc>
          <a:spcPct val="90000"/>
        </a:lnSpc>
        <a:spcBef>
          <a:spcPts val="500"/>
        </a:spcBef>
        <a:buFont typeface="Arial"/>
        <a:buChar char="•"/>
        <a:defRPr sz="1800">
          <a:solidFill>
            <a:schemeClr val="tx1"/>
          </a:solidFill>
          <a:latin typeface="+mn-lt"/>
          <a:ea typeface="+mn-ea"/>
          <a:cs typeface="+mn-cs"/>
        </a:defRPr>
      </a:lvl8pPr>
      <a:lvl9pPr marL="3886200" indent="-228600" algn="l" defTabSz="914400" eaLnBrk="1" hangingPunct="1">
        <a:lnSpc>
          <a:spcPct val="90000"/>
        </a:lnSpc>
        <a:spcBef>
          <a:spcPts val="500"/>
        </a:spcBef>
        <a:buFont typeface="Arial"/>
        <a:buChar char="•"/>
        <a:defRPr sz="1800">
          <a:solidFill>
            <a:schemeClr val="tx1"/>
          </a:solidFill>
          <a:latin typeface="+mn-lt"/>
          <a:ea typeface="+mn-ea"/>
          <a:cs typeface="+mn-cs"/>
        </a:defRPr>
      </a:lvl9pPr>
    </p:bodyStyle>
    <p:otherStyle>
      <a:defPPr>
        <a:defRPr lang="de-DE"/>
      </a:defPPr>
      <a:lvl1pPr marL="0" algn="l" defTabSz="914400" eaLnBrk="1" hangingPunct="1">
        <a:defRPr sz="1800">
          <a:solidFill>
            <a:schemeClr val="tx1"/>
          </a:solidFill>
          <a:latin typeface="+mn-lt"/>
          <a:ea typeface="+mn-ea"/>
          <a:cs typeface="+mn-cs"/>
        </a:defRPr>
      </a:lvl1pPr>
      <a:lvl2pPr marL="457200" algn="l" defTabSz="914400" eaLnBrk="1" hangingPunct="1">
        <a:defRPr sz="1800">
          <a:solidFill>
            <a:schemeClr val="tx1"/>
          </a:solidFill>
          <a:latin typeface="+mn-lt"/>
          <a:ea typeface="+mn-ea"/>
          <a:cs typeface="+mn-cs"/>
        </a:defRPr>
      </a:lvl2pPr>
      <a:lvl3pPr marL="914400" algn="l" defTabSz="914400" eaLnBrk="1" hangingPunct="1">
        <a:defRPr sz="1800">
          <a:solidFill>
            <a:schemeClr val="tx1"/>
          </a:solidFill>
          <a:latin typeface="+mn-lt"/>
          <a:ea typeface="+mn-ea"/>
          <a:cs typeface="+mn-cs"/>
        </a:defRPr>
      </a:lvl3pPr>
      <a:lvl4pPr marL="1371600" algn="l" defTabSz="914400" eaLnBrk="1" hangingPunct="1">
        <a:defRPr sz="1800">
          <a:solidFill>
            <a:schemeClr val="tx1"/>
          </a:solidFill>
          <a:latin typeface="+mn-lt"/>
          <a:ea typeface="+mn-ea"/>
          <a:cs typeface="+mn-cs"/>
        </a:defRPr>
      </a:lvl4pPr>
      <a:lvl5pPr marL="1828800" algn="l" defTabSz="914400" eaLnBrk="1" hangingPunct="1">
        <a:defRPr sz="1800">
          <a:solidFill>
            <a:schemeClr val="tx1"/>
          </a:solidFill>
          <a:latin typeface="+mn-lt"/>
          <a:ea typeface="+mn-ea"/>
          <a:cs typeface="+mn-cs"/>
        </a:defRPr>
      </a:lvl5pPr>
      <a:lvl6pPr marL="2286000" algn="l" defTabSz="914400" eaLnBrk="1" hangingPunct="1">
        <a:defRPr sz="1800">
          <a:solidFill>
            <a:schemeClr val="tx1"/>
          </a:solidFill>
          <a:latin typeface="+mn-lt"/>
          <a:ea typeface="+mn-ea"/>
          <a:cs typeface="+mn-cs"/>
        </a:defRPr>
      </a:lvl6pPr>
      <a:lvl7pPr marL="2743200" algn="l" defTabSz="914400" eaLnBrk="1" hangingPunct="1">
        <a:defRPr sz="1800">
          <a:solidFill>
            <a:schemeClr val="tx1"/>
          </a:solidFill>
          <a:latin typeface="+mn-lt"/>
          <a:ea typeface="+mn-ea"/>
          <a:cs typeface="+mn-cs"/>
        </a:defRPr>
      </a:lvl7pPr>
      <a:lvl8pPr marL="3200400" algn="l" defTabSz="914400" eaLnBrk="1" hangingPunct="1">
        <a:defRPr sz="1800">
          <a:solidFill>
            <a:schemeClr val="tx1"/>
          </a:solidFill>
          <a:latin typeface="+mn-lt"/>
          <a:ea typeface="+mn-ea"/>
          <a:cs typeface="+mn-cs"/>
        </a:defRPr>
      </a:lvl8pPr>
      <a:lvl9pPr marL="3657600" algn="l" defTabSz="914400" eaLnBrk="1" hangingPunct="1">
        <a:defRPr sz="18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bwMode="auto">
        <a:xfrm>
          <a:off x="0" y="0"/>
          <a:ext cx="0" cy="0"/>
          <a:chOff x="0" y="0"/>
          <a:chExt cx="0" cy="0"/>
        </a:xfrm>
      </p:grpSpPr>
      <p:sp>
        <p:nvSpPr>
          <p:cNvPr id="2" name="Title Placeholder 1"/>
          <p:cNvSpPr>
            <a:spLocks noGrp="1"/>
          </p:cNvSpPr>
          <p:nvPr>
            <p:ph type="title"/>
          </p:nvPr>
        </p:nvSpPr>
        <p:spPr bwMode="auto">
          <a:xfrm>
            <a:off x="356420" y="365125"/>
            <a:ext cx="9691470" cy="1070385"/>
          </a:xfrm>
          <a:prstGeom prst="rect">
            <a:avLst/>
          </a:prstGeom>
        </p:spPr>
        <p:txBody>
          <a:bodyPr vert="horz" lIns="91440" tIns="45720" rIns="91440" bIns="45720" rtlCol="0" anchor="t" anchorCtr="0">
            <a:normAutofit/>
          </a:bodyPr>
          <a:lstStyle/>
          <a:p>
            <a:pPr>
              <a:defRPr/>
            </a:pPr>
            <a:r>
              <a:rPr lang="en-US"/>
              <a:t>CLICK TO EDIT MASTER TITLE STYLE</a:t>
            </a:r>
            <a:endParaRPr lang="de-DE"/>
          </a:p>
        </p:txBody>
      </p:sp>
      <p:sp>
        <p:nvSpPr>
          <p:cNvPr id="3" name="Text Placeholder 2"/>
          <p:cNvSpPr>
            <a:spLocks noGrp="1"/>
          </p:cNvSpPr>
          <p:nvPr>
            <p:ph type="body" idx="1"/>
          </p:nvPr>
        </p:nvSpPr>
        <p:spPr bwMode="auto">
          <a:xfrm>
            <a:off x="356420" y="1454652"/>
            <a:ext cx="9700624" cy="4337648"/>
          </a:xfrm>
          <a:prstGeom prst="rect">
            <a:avLst/>
          </a:prstGeom>
        </p:spPr>
        <p:txBody>
          <a:bodyPr vert="horz" lIns="91440" tIns="45720" rIns="91440" bIns="45720" rtlCol="0">
            <a:noAutofit/>
          </a:bodyPr>
          <a:lstStyle/>
          <a:p>
            <a:pPr lvl="0">
              <a:defRPr/>
            </a:pPr>
            <a:r>
              <a:rPr lang="en-US" dirty="0"/>
              <a:t>Master text style</a:t>
            </a:r>
            <a:endParaRPr dirty="0"/>
          </a:p>
          <a:p>
            <a:pPr lvl="1">
              <a:defRPr/>
            </a:pPr>
            <a:r>
              <a:rPr lang="en-US" dirty="0"/>
              <a:t>Second level</a:t>
            </a:r>
            <a:endParaRPr dirty="0"/>
          </a:p>
        </p:txBody>
      </p:sp>
      <p:cxnSp>
        <p:nvCxnSpPr>
          <p:cNvPr id="7" name="Straight Connector 6"/>
          <p:cNvCxnSpPr>
            <a:cxnSpLocks/>
          </p:cNvCxnSpPr>
          <p:nvPr userDrawn="1"/>
        </p:nvCxnSpPr>
        <p:spPr bwMode="auto">
          <a:xfrm>
            <a:off x="347266" y="6157026"/>
            <a:ext cx="11497468" cy="0"/>
          </a:xfrm>
          <a:prstGeom prst="line">
            <a:avLst/>
          </a:prstGeom>
          <a:ln w="13970">
            <a:solidFill>
              <a:schemeClr val="accent2"/>
            </a:solidFill>
          </a:ln>
        </p:spPr>
        <p:style>
          <a:lnRef idx="1">
            <a:schemeClr val="accent1"/>
          </a:lnRef>
          <a:fillRef idx="0">
            <a:schemeClr val="accent1"/>
          </a:fillRef>
          <a:effectRef idx="0">
            <a:schemeClr val="accent1"/>
          </a:effectRef>
          <a:fontRef idx="minor">
            <a:schemeClr val="tx1"/>
          </a:fontRef>
        </p:style>
      </p:cxnSp>
      <p:pic>
        <p:nvPicPr>
          <p:cNvPr id="11" name="Graphic 10"/>
          <p:cNvPicPr>
            <a:picLocks noChangeAspect="1"/>
          </p:cNvPicPr>
          <p:nvPr userDrawn="1"/>
        </p:nvPicPr>
        <p:blipFill>
          <a:blip r:embed="rId3"/>
          <a:stretch/>
        </p:blipFill>
        <p:spPr bwMode="auto">
          <a:xfrm>
            <a:off x="10451706" y="348657"/>
            <a:ext cx="1341844" cy="869149"/>
          </a:xfrm>
          <a:prstGeom prst="rect">
            <a:avLst/>
          </a:prstGeom>
        </p:spPr>
      </p:pic>
      <p:pic>
        <p:nvPicPr>
          <p:cNvPr id="16" name="Graphic 15"/>
          <p:cNvPicPr>
            <a:picLocks noChangeAspect="1"/>
          </p:cNvPicPr>
          <p:nvPr userDrawn="1"/>
        </p:nvPicPr>
        <p:blipFill>
          <a:blip r:embed="rId4"/>
          <a:stretch/>
        </p:blipFill>
        <p:spPr bwMode="auto">
          <a:xfrm>
            <a:off x="344498" y="6301530"/>
            <a:ext cx="1728381" cy="362977"/>
          </a:xfrm>
          <a:prstGeom prst="rect">
            <a:avLst/>
          </a:prstGeom>
        </p:spPr>
      </p:pic>
    </p:spTree>
  </p:cSld>
  <p:clrMap bg1="lt1" tx1="dk1" bg2="lt2" tx2="dk2" accent1="accent1" accent2="accent2" accent3="accent3" accent4="accent4" accent5="accent5" accent6="accent6" hlink="hlink" folHlink="folHlink"/>
  <p:sldLayoutIdLst>
    <p:sldLayoutId id="2147483657" r:id="rId1"/>
  </p:sldLayoutIdLst>
  <p:hf hdr="0"/>
  <p:txStyles>
    <p:titleStyle>
      <a:lvl1pPr algn="l" defTabSz="914400">
        <a:lnSpc>
          <a:spcPct val="95000"/>
        </a:lnSpc>
        <a:spcBef>
          <a:spcPts val="0"/>
        </a:spcBef>
        <a:buNone/>
        <a:defRPr sz="3200" b="1">
          <a:solidFill>
            <a:schemeClr val="tx2"/>
          </a:solidFill>
          <a:latin typeface="+mj-lt"/>
          <a:ea typeface="+mj-ea"/>
          <a:cs typeface="+mj-cs"/>
        </a:defRPr>
      </a:lvl1pPr>
    </p:titleStyle>
    <p:body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p:bodyStyle>
    <p:otherStyle>
      <a:defPPr>
        <a:defRPr lang="de-DE"/>
      </a:defPPr>
      <a:lvl1pPr marL="0" algn="l" defTabSz="914400">
        <a:defRPr sz="1800">
          <a:solidFill>
            <a:schemeClr val="tx1"/>
          </a:solidFill>
          <a:latin typeface="+mn-lt"/>
          <a:ea typeface="+mn-ea"/>
          <a:cs typeface="+mn-cs"/>
        </a:defRPr>
      </a:lvl1pPr>
      <a:lvl2pPr marL="457200" algn="l" defTabSz="914400">
        <a:defRPr sz="1800">
          <a:solidFill>
            <a:schemeClr val="tx1"/>
          </a:solidFill>
          <a:latin typeface="+mn-lt"/>
          <a:ea typeface="+mn-ea"/>
          <a:cs typeface="+mn-cs"/>
        </a:defRPr>
      </a:lvl2pPr>
      <a:lvl3pPr marL="914400" algn="l" defTabSz="914400">
        <a:defRPr sz="1800">
          <a:solidFill>
            <a:schemeClr val="tx1"/>
          </a:solidFill>
          <a:latin typeface="+mn-lt"/>
          <a:ea typeface="+mn-ea"/>
          <a:cs typeface="+mn-cs"/>
        </a:defRPr>
      </a:lvl3pPr>
      <a:lvl4pPr marL="1371600" algn="l" defTabSz="914400">
        <a:defRPr sz="1800">
          <a:solidFill>
            <a:schemeClr val="tx1"/>
          </a:solidFill>
          <a:latin typeface="+mn-lt"/>
          <a:ea typeface="+mn-ea"/>
          <a:cs typeface="+mn-cs"/>
        </a:defRPr>
      </a:lvl4pPr>
      <a:lvl5pPr marL="1828800" algn="l" defTabSz="914400">
        <a:defRPr sz="1800">
          <a:solidFill>
            <a:schemeClr val="tx1"/>
          </a:solidFill>
          <a:latin typeface="+mn-lt"/>
          <a:ea typeface="+mn-ea"/>
          <a:cs typeface="+mn-cs"/>
        </a:defRPr>
      </a:lvl5pPr>
      <a:lvl6pPr marL="2286000" algn="l" defTabSz="914400">
        <a:defRPr sz="1800">
          <a:solidFill>
            <a:schemeClr val="tx1"/>
          </a:solidFill>
          <a:latin typeface="+mn-lt"/>
          <a:ea typeface="+mn-ea"/>
          <a:cs typeface="+mn-cs"/>
        </a:defRPr>
      </a:lvl6pPr>
      <a:lvl7pPr marL="2743200" algn="l" defTabSz="914400">
        <a:defRPr sz="1800">
          <a:solidFill>
            <a:schemeClr val="tx1"/>
          </a:solidFill>
          <a:latin typeface="+mn-lt"/>
          <a:ea typeface="+mn-ea"/>
          <a:cs typeface="+mn-cs"/>
        </a:defRPr>
      </a:lvl7pPr>
      <a:lvl8pPr marL="3200400" algn="l" defTabSz="914400">
        <a:defRPr sz="1800">
          <a:solidFill>
            <a:schemeClr val="tx1"/>
          </a:solidFill>
          <a:latin typeface="+mn-lt"/>
          <a:ea typeface="+mn-ea"/>
          <a:cs typeface="+mn-cs"/>
        </a:defRPr>
      </a:lvl8pPr>
      <a:lvl9pPr marL="3657600" algn="l" defTabSz="914400">
        <a:defRPr sz="18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21.png"/><Relationship Id="rId26" Type="http://schemas.openxmlformats.org/officeDocument/2006/relationships/slide" Target="slide13.xml"/><Relationship Id="rId3" Type="http://schemas.openxmlformats.org/officeDocument/2006/relationships/image" Target="../media/image6.svg"/><Relationship Id="rId21" Type="http://schemas.openxmlformats.org/officeDocument/2006/relationships/slide" Target="slide7.xml"/><Relationship Id="rId7" Type="http://schemas.openxmlformats.org/officeDocument/2006/relationships/image" Target="../media/image10.svg"/><Relationship Id="rId12" Type="http://schemas.openxmlformats.org/officeDocument/2006/relationships/image" Target="../media/image15.png"/><Relationship Id="rId17" Type="http://schemas.openxmlformats.org/officeDocument/2006/relationships/image" Target="../media/image20.svg"/><Relationship Id="rId25" Type="http://schemas.openxmlformats.org/officeDocument/2006/relationships/slide" Target="slide529.xml"/><Relationship Id="rId2" Type="http://schemas.openxmlformats.org/officeDocument/2006/relationships/image" Target="../media/image5.png"/><Relationship Id="rId16" Type="http://schemas.openxmlformats.org/officeDocument/2006/relationships/image" Target="../media/image19.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14.svg"/><Relationship Id="rId24" Type="http://schemas.openxmlformats.org/officeDocument/2006/relationships/slide" Target="slide34.xml"/><Relationship Id="rId5" Type="http://schemas.openxmlformats.org/officeDocument/2006/relationships/image" Target="../media/image8.svg"/><Relationship Id="rId15" Type="http://schemas.openxmlformats.org/officeDocument/2006/relationships/image" Target="../media/image18.svg"/><Relationship Id="rId23" Type="http://schemas.openxmlformats.org/officeDocument/2006/relationships/slide" Target="slide527.xml"/><Relationship Id="rId28" Type="http://schemas.openxmlformats.org/officeDocument/2006/relationships/slide" Target="slide531.xml"/><Relationship Id="rId10" Type="http://schemas.openxmlformats.org/officeDocument/2006/relationships/image" Target="../media/image13.png"/><Relationship Id="rId19" Type="http://schemas.openxmlformats.org/officeDocument/2006/relationships/image" Target="../media/image22.svg"/><Relationship Id="rId4" Type="http://schemas.openxmlformats.org/officeDocument/2006/relationships/image" Target="../media/image7.png"/><Relationship Id="rId9" Type="http://schemas.openxmlformats.org/officeDocument/2006/relationships/image" Target="../media/image12.svg"/><Relationship Id="rId14" Type="http://schemas.openxmlformats.org/officeDocument/2006/relationships/image" Target="../media/image17.png"/><Relationship Id="rId22" Type="http://schemas.openxmlformats.org/officeDocument/2006/relationships/slide" Target="slide32.xml"/><Relationship Id="rId27" Type="http://schemas.openxmlformats.org/officeDocument/2006/relationships/slide" Target="slide36.xml"/></Relationships>
</file>

<file path=ppt/slides/_rels/slide10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8.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4.xml"/><Relationship Id="rId25" Type="http://schemas.openxmlformats.org/officeDocument/2006/relationships/image" Target="../media/image32.gif"/><Relationship Id="rId33" Type="http://schemas.openxmlformats.org/officeDocument/2006/relationships/slide" Target="slide103.xml"/><Relationship Id="rId2" Type="http://schemas.openxmlformats.org/officeDocument/2006/relationships/slide" Target="slide37.xml"/><Relationship Id="rId16" Type="http://schemas.openxmlformats.org/officeDocument/2006/relationships/slide" Target="slide154.xml"/><Relationship Id="rId20" Type="http://schemas.openxmlformats.org/officeDocument/2006/relationships/image" Target="../media/image36.png"/><Relationship Id="rId29" Type="http://schemas.openxmlformats.org/officeDocument/2006/relationships/slide" Target="slide9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02.xml"/><Relationship Id="rId5" Type="http://schemas.openxmlformats.org/officeDocument/2006/relationships/image" Target="../media/image39.svg"/><Relationship Id="rId15" Type="http://schemas.openxmlformats.org/officeDocument/2006/relationships/slide" Target="slide46.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6.xml"/><Relationship Id="rId31" Type="http://schemas.openxmlformats.org/officeDocument/2006/relationships/slide" Target="slide1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2.xml"/><Relationship Id="rId22" Type="http://schemas.openxmlformats.org/officeDocument/2006/relationships/slide" Target="slide94.xml"/><Relationship Id="rId27" Type="http://schemas.openxmlformats.org/officeDocument/2006/relationships/image" Target="../media/image34.gif"/><Relationship Id="rId30" Type="http://schemas.openxmlformats.org/officeDocument/2006/relationships/slide" Target="slide99.xml"/><Relationship Id="rId35" Type="http://schemas.openxmlformats.org/officeDocument/2006/relationships/slide" Target="slide524.xml"/><Relationship Id="rId8" Type="http://schemas.openxmlformats.org/officeDocument/2006/relationships/image" Target="../media/image42.png"/></Relationships>
</file>

<file path=ppt/slides/_rels/slide10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9.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5.xml"/><Relationship Id="rId25" Type="http://schemas.openxmlformats.org/officeDocument/2006/relationships/image" Target="../media/image32.gif"/><Relationship Id="rId33" Type="http://schemas.openxmlformats.org/officeDocument/2006/relationships/slide" Target="slide103.xml"/><Relationship Id="rId2" Type="http://schemas.openxmlformats.org/officeDocument/2006/relationships/slide" Target="slide37.xml"/><Relationship Id="rId16" Type="http://schemas.openxmlformats.org/officeDocument/2006/relationships/slide" Target="slide155.xml"/><Relationship Id="rId20" Type="http://schemas.openxmlformats.org/officeDocument/2006/relationships/image" Target="../media/image36.png"/><Relationship Id="rId29" Type="http://schemas.openxmlformats.org/officeDocument/2006/relationships/slide" Target="slide9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02.xml"/><Relationship Id="rId5" Type="http://schemas.openxmlformats.org/officeDocument/2006/relationships/image" Target="../media/image39.svg"/><Relationship Id="rId15" Type="http://schemas.openxmlformats.org/officeDocument/2006/relationships/slide" Target="slide47.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7.xml"/><Relationship Id="rId31" Type="http://schemas.openxmlformats.org/officeDocument/2006/relationships/slide" Target="slide10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3.xml"/><Relationship Id="rId22" Type="http://schemas.openxmlformats.org/officeDocument/2006/relationships/slide" Target="slide95.xml"/><Relationship Id="rId27" Type="http://schemas.openxmlformats.org/officeDocument/2006/relationships/image" Target="../media/image34.gif"/><Relationship Id="rId30" Type="http://schemas.openxmlformats.org/officeDocument/2006/relationships/slide" Target="slide99.xml"/><Relationship Id="rId35" Type="http://schemas.openxmlformats.org/officeDocument/2006/relationships/slide" Target="slide524.xml"/><Relationship Id="rId8" Type="http://schemas.openxmlformats.org/officeDocument/2006/relationships/image" Target="../media/image42.png"/></Relationships>
</file>

<file path=ppt/slides/_rels/slide10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20.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6.xml"/><Relationship Id="rId25" Type="http://schemas.openxmlformats.org/officeDocument/2006/relationships/image" Target="../media/image32.gif"/><Relationship Id="rId33" Type="http://schemas.openxmlformats.org/officeDocument/2006/relationships/slide" Target="slide103.xml"/><Relationship Id="rId2" Type="http://schemas.openxmlformats.org/officeDocument/2006/relationships/slide" Target="slide37.xml"/><Relationship Id="rId16" Type="http://schemas.openxmlformats.org/officeDocument/2006/relationships/slide" Target="slide156.xml"/><Relationship Id="rId20" Type="http://schemas.openxmlformats.org/officeDocument/2006/relationships/image" Target="../media/image36.png"/><Relationship Id="rId29" Type="http://schemas.openxmlformats.org/officeDocument/2006/relationships/slide" Target="slide9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01.xml"/><Relationship Id="rId5" Type="http://schemas.openxmlformats.org/officeDocument/2006/relationships/image" Target="../media/image39.svg"/><Relationship Id="rId15" Type="http://schemas.openxmlformats.org/officeDocument/2006/relationships/slide" Target="slide48.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8.xml"/><Relationship Id="rId31" Type="http://schemas.openxmlformats.org/officeDocument/2006/relationships/slide" Target="slide10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4.xml"/><Relationship Id="rId22" Type="http://schemas.openxmlformats.org/officeDocument/2006/relationships/slide" Target="slide96.xml"/><Relationship Id="rId27" Type="http://schemas.openxmlformats.org/officeDocument/2006/relationships/image" Target="../media/image34.gif"/><Relationship Id="rId30" Type="http://schemas.openxmlformats.org/officeDocument/2006/relationships/slide" Target="slide99.xml"/><Relationship Id="rId35" Type="http://schemas.openxmlformats.org/officeDocument/2006/relationships/slide" Target="slide524.xml"/><Relationship Id="rId8" Type="http://schemas.openxmlformats.org/officeDocument/2006/relationships/image" Target="../media/image42.png"/></Relationships>
</file>

<file path=ppt/slides/_rels/slide10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21.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7.xml"/><Relationship Id="rId25" Type="http://schemas.openxmlformats.org/officeDocument/2006/relationships/image" Target="../media/image32.gif"/><Relationship Id="rId33" Type="http://schemas.openxmlformats.org/officeDocument/2006/relationships/slide" Target="slide102.xml"/><Relationship Id="rId2" Type="http://schemas.openxmlformats.org/officeDocument/2006/relationships/slide" Target="slide37.xml"/><Relationship Id="rId16" Type="http://schemas.openxmlformats.org/officeDocument/2006/relationships/slide" Target="slide158.xml"/><Relationship Id="rId20" Type="http://schemas.openxmlformats.org/officeDocument/2006/relationships/image" Target="../media/image36.png"/><Relationship Id="rId29" Type="http://schemas.openxmlformats.org/officeDocument/2006/relationships/slide" Target="slide9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01.xml"/><Relationship Id="rId5" Type="http://schemas.openxmlformats.org/officeDocument/2006/relationships/image" Target="../media/image39.svg"/><Relationship Id="rId15" Type="http://schemas.openxmlformats.org/officeDocument/2006/relationships/slide" Target="slide49.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9.xml"/><Relationship Id="rId31" Type="http://schemas.openxmlformats.org/officeDocument/2006/relationships/slide" Target="slide10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5.xml"/><Relationship Id="rId22" Type="http://schemas.openxmlformats.org/officeDocument/2006/relationships/slide" Target="slide97.xml"/><Relationship Id="rId27" Type="http://schemas.openxmlformats.org/officeDocument/2006/relationships/image" Target="../media/image34.gif"/><Relationship Id="rId30" Type="http://schemas.openxmlformats.org/officeDocument/2006/relationships/slide" Target="slide99.xml"/><Relationship Id="rId35" Type="http://schemas.openxmlformats.org/officeDocument/2006/relationships/slide" Target="slide524.xml"/><Relationship Id="rId8" Type="http://schemas.openxmlformats.org/officeDocument/2006/relationships/image" Target="../media/image42.png"/></Relationships>
</file>

<file path=ppt/slides/_rels/slide10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2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8.xml"/><Relationship Id="rId25" Type="http://schemas.openxmlformats.org/officeDocument/2006/relationships/image" Target="../media/image31.gif"/><Relationship Id="rId33" Type="http://schemas.openxmlformats.org/officeDocument/2006/relationships/slide" Target="slide107.xml"/><Relationship Id="rId2" Type="http://schemas.openxmlformats.org/officeDocument/2006/relationships/slide" Target="slide37.xml"/><Relationship Id="rId16" Type="http://schemas.openxmlformats.org/officeDocument/2006/relationships/slide" Target="slide15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06.xml"/><Relationship Id="rId5" Type="http://schemas.openxmlformats.org/officeDocument/2006/relationships/image" Target="../media/image39.svg"/><Relationship Id="rId15" Type="http://schemas.openxmlformats.org/officeDocument/2006/relationships/slide" Target="slide50.xml"/><Relationship Id="rId23" Type="http://schemas.openxmlformats.org/officeDocument/2006/relationships/slide" Target="slide9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40.xml"/><Relationship Id="rId31" Type="http://schemas.openxmlformats.org/officeDocument/2006/relationships/slide" Target="slide10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6.xml"/><Relationship Id="rId22" Type="http://schemas.openxmlformats.org/officeDocument/2006/relationships/slide" Target="slide92.xml"/><Relationship Id="rId27" Type="http://schemas.openxmlformats.org/officeDocument/2006/relationships/image" Target="../media/image33.gif"/><Relationship Id="rId30" Type="http://schemas.openxmlformats.org/officeDocument/2006/relationships/slide" Target="slide105.xml"/><Relationship Id="rId35" Type="http://schemas.openxmlformats.org/officeDocument/2006/relationships/slide" Target="slide524.xml"/><Relationship Id="rId8" Type="http://schemas.openxmlformats.org/officeDocument/2006/relationships/image" Target="../media/image42.png"/></Relationships>
</file>

<file path=ppt/slides/_rels/slide10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2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9.xml"/><Relationship Id="rId25" Type="http://schemas.openxmlformats.org/officeDocument/2006/relationships/image" Target="../media/image31.gif"/><Relationship Id="rId33" Type="http://schemas.openxmlformats.org/officeDocument/2006/relationships/slide" Target="slide108.xml"/><Relationship Id="rId2" Type="http://schemas.openxmlformats.org/officeDocument/2006/relationships/slide" Target="slide37.xml"/><Relationship Id="rId16" Type="http://schemas.openxmlformats.org/officeDocument/2006/relationships/slide" Target="slide15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07.xml"/><Relationship Id="rId5" Type="http://schemas.openxmlformats.org/officeDocument/2006/relationships/image" Target="../media/image39.svg"/><Relationship Id="rId15" Type="http://schemas.openxmlformats.org/officeDocument/2006/relationships/slide" Target="slide51.xml"/><Relationship Id="rId23" Type="http://schemas.openxmlformats.org/officeDocument/2006/relationships/slide" Target="slide9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41.xml"/><Relationship Id="rId31" Type="http://schemas.openxmlformats.org/officeDocument/2006/relationships/slide" Target="slide10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7.xml"/><Relationship Id="rId22" Type="http://schemas.openxmlformats.org/officeDocument/2006/relationships/slide" Target="slide93.xml"/><Relationship Id="rId27" Type="http://schemas.openxmlformats.org/officeDocument/2006/relationships/image" Target="../media/image33.gif"/><Relationship Id="rId30" Type="http://schemas.openxmlformats.org/officeDocument/2006/relationships/slide" Target="slide104.xml"/><Relationship Id="rId35" Type="http://schemas.openxmlformats.org/officeDocument/2006/relationships/slide" Target="slide524.xml"/><Relationship Id="rId8" Type="http://schemas.openxmlformats.org/officeDocument/2006/relationships/image" Target="../media/image42.png"/></Relationships>
</file>

<file path=ppt/slides/_rels/slide10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24.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0.xml"/><Relationship Id="rId25" Type="http://schemas.openxmlformats.org/officeDocument/2006/relationships/image" Target="../media/image31.gif"/><Relationship Id="rId33" Type="http://schemas.openxmlformats.org/officeDocument/2006/relationships/slide" Target="slide108.xml"/><Relationship Id="rId2" Type="http://schemas.openxmlformats.org/officeDocument/2006/relationships/slide" Target="slide37.xml"/><Relationship Id="rId16" Type="http://schemas.openxmlformats.org/officeDocument/2006/relationships/slide" Target="slide160.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07.xml"/><Relationship Id="rId5" Type="http://schemas.openxmlformats.org/officeDocument/2006/relationships/image" Target="../media/image39.svg"/><Relationship Id="rId15" Type="http://schemas.openxmlformats.org/officeDocument/2006/relationships/slide" Target="slide52.xml"/><Relationship Id="rId23" Type="http://schemas.openxmlformats.org/officeDocument/2006/relationships/slide" Target="slide10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42.xml"/><Relationship Id="rId31" Type="http://schemas.openxmlformats.org/officeDocument/2006/relationships/slide" Target="slide10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8.xml"/><Relationship Id="rId22" Type="http://schemas.openxmlformats.org/officeDocument/2006/relationships/slide" Target="slide94.xml"/><Relationship Id="rId27" Type="http://schemas.openxmlformats.org/officeDocument/2006/relationships/image" Target="../media/image33.gif"/><Relationship Id="rId30" Type="http://schemas.openxmlformats.org/officeDocument/2006/relationships/slide" Target="slide104.xml"/><Relationship Id="rId35" Type="http://schemas.openxmlformats.org/officeDocument/2006/relationships/slide" Target="slide524.xml"/><Relationship Id="rId8" Type="http://schemas.openxmlformats.org/officeDocument/2006/relationships/image" Target="../media/image42.png"/></Relationships>
</file>

<file path=ppt/slides/_rels/slide10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2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1.xml"/><Relationship Id="rId25" Type="http://schemas.openxmlformats.org/officeDocument/2006/relationships/image" Target="../media/image31.gif"/><Relationship Id="rId33" Type="http://schemas.openxmlformats.org/officeDocument/2006/relationships/slide" Target="slide108.xml"/><Relationship Id="rId2" Type="http://schemas.openxmlformats.org/officeDocument/2006/relationships/slide" Target="slide37.xml"/><Relationship Id="rId16" Type="http://schemas.openxmlformats.org/officeDocument/2006/relationships/slide" Target="slide161.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06.xml"/><Relationship Id="rId5" Type="http://schemas.openxmlformats.org/officeDocument/2006/relationships/image" Target="../media/image39.svg"/><Relationship Id="rId15" Type="http://schemas.openxmlformats.org/officeDocument/2006/relationships/slide" Target="slide53.xml"/><Relationship Id="rId23" Type="http://schemas.openxmlformats.org/officeDocument/2006/relationships/slide" Target="slide10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43.xml"/><Relationship Id="rId31" Type="http://schemas.openxmlformats.org/officeDocument/2006/relationships/slide" Target="slide10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9.xml"/><Relationship Id="rId22" Type="http://schemas.openxmlformats.org/officeDocument/2006/relationships/slide" Target="slide95.xml"/><Relationship Id="rId27" Type="http://schemas.openxmlformats.org/officeDocument/2006/relationships/image" Target="../media/image33.gif"/><Relationship Id="rId30" Type="http://schemas.openxmlformats.org/officeDocument/2006/relationships/slide" Target="slide104.xml"/><Relationship Id="rId35" Type="http://schemas.openxmlformats.org/officeDocument/2006/relationships/slide" Target="slide524.xml"/><Relationship Id="rId8" Type="http://schemas.openxmlformats.org/officeDocument/2006/relationships/image" Target="../media/image42.png"/></Relationships>
</file>

<file path=ppt/slides/_rels/slide10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2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2.xml"/><Relationship Id="rId25" Type="http://schemas.openxmlformats.org/officeDocument/2006/relationships/image" Target="../media/image31.gif"/><Relationship Id="rId33" Type="http://schemas.openxmlformats.org/officeDocument/2006/relationships/slide" Target="slide107.xml"/><Relationship Id="rId2" Type="http://schemas.openxmlformats.org/officeDocument/2006/relationships/slide" Target="slide37.xml"/><Relationship Id="rId16" Type="http://schemas.openxmlformats.org/officeDocument/2006/relationships/slide" Target="slide16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06.xml"/><Relationship Id="rId5" Type="http://schemas.openxmlformats.org/officeDocument/2006/relationships/image" Target="../media/image39.svg"/><Relationship Id="rId15" Type="http://schemas.openxmlformats.org/officeDocument/2006/relationships/slide" Target="slide54.xml"/><Relationship Id="rId23" Type="http://schemas.openxmlformats.org/officeDocument/2006/relationships/slide" Target="slide102.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44.xml"/><Relationship Id="rId31" Type="http://schemas.openxmlformats.org/officeDocument/2006/relationships/slide" Target="slide10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0.xml"/><Relationship Id="rId22" Type="http://schemas.openxmlformats.org/officeDocument/2006/relationships/slide" Target="slide96.xml"/><Relationship Id="rId27" Type="http://schemas.openxmlformats.org/officeDocument/2006/relationships/image" Target="../media/image33.gif"/><Relationship Id="rId30" Type="http://schemas.openxmlformats.org/officeDocument/2006/relationships/slide" Target="slide104.xml"/><Relationship Id="rId35" Type="http://schemas.openxmlformats.org/officeDocument/2006/relationships/slide" Target="slide524.xml"/><Relationship Id="rId8" Type="http://schemas.openxmlformats.org/officeDocument/2006/relationships/image" Target="../media/image42.png"/></Relationships>
</file>

<file path=ppt/slides/_rels/slide10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27.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3.xml"/><Relationship Id="rId25" Type="http://schemas.openxmlformats.org/officeDocument/2006/relationships/image" Target="../media/image31.gif"/><Relationship Id="rId33" Type="http://schemas.openxmlformats.org/officeDocument/2006/relationships/slide" Target="slide107.xml"/><Relationship Id="rId2" Type="http://schemas.openxmlformats.org/officeDocument/2006/relationships/slide" Target="slide37.xml"/><Relationship Id="rId16" Type="http://schemas.openxmlformats.org/officeDocument/2006/relationships/slide" Target="slide16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06.xml"/><Relationship Id="rId5" Type="http://schemas.openxmlformats.org/officeDocument/2006/relationships/image" Target="../media/image39.svg"/><Relationship Id="rId15" Type="http://schemas.openxmlformats.org/officeDocument/2006/relationships/slide" Target="slide55.xml"/><Relationship Id="rId23" Type="http://schemas.openxmlformats.org/officeDocument/2006/relationships/slide" Target="slide103.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45.xml"/><Relationship Id="rId31" Type="http://schemas.openxmlformats.org/officeDocument/2006/relationships/slide" Target="slide10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1.xml"/><Relationship Id="rId22" Type="http://schemas.openxmlformats.org/officeDocument/2006/relationships/slide" Target="slide97.xml"/><Relationship Id="rId27" Type="http://schemas.openxmlformats.org/officeDocument/2006/relationships/image" Target="../media/image33.gif"/><Relationship Id="rId30" Type="http://schemas.openxmlformats.org/officeDocument/2006/relationships/slide" Target="slide104.xml"/><Relationship Id="rId35" Type="http://schemas.openxmlformats.org/officeDocument/2006/relationships/slide" Target="slide524.xml"/><Relationship Id="rId8" Type="http://schemas.openxmlformats.org/officeDocument/2006/relationships/image" Target="../media/image42.png"/></Relationships>
</file>

<file path=ppt/slides/_rels/slide11.xml.rels><?xml version="1.0" encoding="UTF-8" standalone="yes"?>
<Relationships xmlns="http://schemas.openxmlformats.org/package/2006/relationships"><Relationship Id="rId3" Type="http://schemas.openxmlformats.org/officeDocument/2006/relationships/hyperlink" Target="https://environment.ec.europa.eu/news/nature-restoration-law-enters-force-2024-08-15_en" TargetMode="External"/><Relationship Id="rId2" Type="http://schemas.openxmlformats.org/officeDocument/2006/relationships/hyperlink" Target="https://climate.ec.europa.eu/eu-action/european-climate-law_en" TargetMode="External"/><Relationship Id="rId1" Type="http://schemas.openxmlformats.org/officeDocument/2006/relationships/slideLayout" Target="../slideLayouts/slideLayout6.xml"/><Relationship Id="rId6" Type="http://schemas.openxmlformats.org/officeDocument/2006/relationships/hyperlink" Target="https://ec.europa.eu/stories/european-green-deal/" TargetMode="External"/><Relationship Id="rId5" Type="http://schemas.openxmlformats.org/officeDocument/2006/relationships/slide" Target="slide5.xml"/><Relationship Id="rId4" Type="http://schemas.openxmlformats.org/officeDocument/2006/relationships/hyperlink" Target="https://commission.europa.eu/law/law-topic/consumer-protection-law/directive-repair-goods_en" TargetMode="External"/></Relationships>
</file>

<file path=ppt/slides/_rels/slide11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4.xml"/><Relationship Id="rId25" Type="http://schemas.openxmlformats.org/officeDocument/2006/relationships/image" Target="../media/image31.gif"/><Relationship Id="rId33" Type="http://schemas.openxmlformats.org/officeDocument/2006/relationships/slide" Target="slide112.xml"/><Relationship Id="rId2" Type="http://schemas.openxmlformats.org/officeDocument/2006/relationships/slide" Target="slide37.xml"/><Relationship Id="rId16" Type="http://schemas.openxmlformats.org/officeDocument/2006/relationships/slide" Target="slide16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14.xml"/><Relationship Id="rId5" Type="http://schemas.openxmlformats.org/officeDocument/2006/relationships/image" Target="../media/image39.svg"/><Relationship Id="rId15" Type="http://schemas.openxmlformats.org/officeDocument/2006/relationships/slide" Target="slide56.xml"/><Relationship Id="rId23" Type="http://schemas.openxmlformats.org/officeDocument/2006/relationships/slide" Target="slide11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28.xml"/><Relationship Id="rId31" Type="http://schemas.openxmlformats.org/officeDocument/2006/relationships/slide" Target="slide11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2.xml"/><Relationship Id="rId22" Type="http://schemas.openxmlformats.org/officeDocument/2006/relationships/slide" Target="slide122.xml"/><Relationship Id="rId27" Type="http://schemas.openxmlformats.org/officeDocument/2006/relationships/image" Target="../media/image33.gif"/><Relationship Id="rId30" Type="http://schemas.openxmlformats.org/officeDocument/2006/relationships/slide" Target="slide115.xml"/><Relationship Id="rId35" Type="http://schemas.openxmlformats.org/officeDocument/2006/relationships/slide" Target="slide524.xml"/><Relationship Id="rId8" Type="http://schemas.openxmlformats.org/officeDocument/2006/relationships/image" Target="../media/image42.png"/></Relationships>
</file>

<file path=ppt/slides/_rels/slide11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5.xml"/><Relationship Id="rId25" Type="http://schemas.openxmlformats.org/officeDocument/2006/relationships/image" Target="../media/image31.gif"/><Relationship Id="rId33" Type="http://schemas.openxmlformats.org/officeDocument/2006/relationships/slide" Target="slide114.xml"/><Relationship Id="rId2" Type="http://schemas.openxmlformats.org/officeDocument/2006/relationships/slide" Target="slide37.xml"/><Relationship Id="rId16" Type="http://schemas.openxmlformats.org/officeDocument/2006/relationships/slide" Target="slide165.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13.xml"/><Relationship Id="rId5" Type="http://schemas.openxmlformats.org/officeDocument/2006/relationships/image" Target="../media/image39.svg"/><Relationship Id="rId15" Type="http://schemas.openxmlformats.org/officeDocument/2006/relationships/slide" Target="slide57.xml"/><Relationship Id="rId23" Type="http://schemas.openxmlformats.org/officeDocument/2006/relationships/slide" Target="slide11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29.xml"/><Relationship Id="rId31" Type="http://schemas.openxmlformats.org/officeDocument/2006/relationships/slide" Target="slide11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3.xml"/><Relationship Id="rId22" Type="http://schemas.openxmlformats.org/officeDocument/2006/relationships/slide" Target="slide123.xml"/><Relationship Id="rId27" Type="http://schemas.openxmlformats.org/officeDocument/2006/relationships/image" Target="../media/image33.gif"/><Relationship Id="rId30" Type="http://schemas.openxmlformats.org/officeDocument/2006/relationships/slide" Target="slide110.xml"/><Relationship Id="rId35" Type="http://schemas.openxmlformats.org/officeDocument/2006/relationships/slide" Target="slide524.xml"/><Relationship Id="rId8" Type="http://schemas.openxmlformats.org/officeDocument/2006/relationships/image" Target="../media/image42.png"/></Relationships>
</file>

<file path=ppt/slides/_rels/slide11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4.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6.xml"/><Relationship Id="rId25" Type="http://schemas.openxmlformats.org/officeDocument/2006/relationships/image" Target="../media/image31.gif"/><Relationship Id="rId33" Type="http://schemas.openxmlformats.org/officeDocument/2006/relationships/slide" Target="slide114.xml"/><Relationship Id="rId2" Type="http://schemas.openxmlformats.org/officeDocument/2006/relationships/slide" Target="slide37.xml"/><Relationship Id="rId16" Type="http://schemas.openxmlformats.org/officeDocument/2006/relationships/slide" Target="slide16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13.xml"/><Relationship Id="rId5" Type="http://schemas.openxmlformats.org/officeDocument/2006/relationships/image" Target="../media/image39.svg"/><Relationship Id="rId15" Type="http://schemas.openxmlformats.org/officeDocument/2006/relationships/slide" Target="slide58.xml"/><Relationship Id="rId23" Type="http://schemas.openxmlformats.org/officeDocument/2006/relationships/slide" Target="slide11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30.xml"/><Relationship Id="rId31" Type="http://schemas.openxmlformats.org/officeDocument/2006/relationships/slide" Target="slide11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4.xml"/><Relationship Id="rId22" Type="http://schemas.openxmlformats.org/officeDocument/2006/relationships/slide" Target="slide124.xml"/><Relationship Id="rId27" Type="http://schemas.openxmlformats.org/officeDocument/2006/relationships/image" Target="../media/image33.gif"/><Relationship Id="rId30" Type="http://schemas.openxmlformats.org/officeDocument/2006/relationships/slide" Target="slide110.xml"/><Relationship Id="rId35" Type="http://schemas.openxmlformats.org/officeDocument/2006/relationships/slide" Target="slide524.xml"/><Relationship Id="rId8" Type="http://schemas.openxmlformats.org/officeDocument/2006/relationships/image" Target="../media/image42.png"/></Relationships>
</file>

<file path=ppt/slides/_rels/slide11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7.xml"/><Relationship Id="rId25" Type="http://schemas.openxmlformats.org/officeDocument/2006/relationships/image" Target="../media/image31.gif"/><Relationship Id="rId33" Type="http://schemas.openxmlformats.org/officeDocument/2006/relationships/slide" Target="slide114.xml"/><Relationship Id="rId2" Type="http://schemas.openxmlformats.org/officeDocument/2006/relationships/slide" Target="slide37.xml"/><Relationship Id="rId16" Type="http://schemas.openxmlformats.org/officeDocument/2006/relationships/slide" Target="slide16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12.xml"/><Relationship Id="rId5" Type="http://schemas.openxmlformats.org/officeDocument/2006/relationships/image" Target="../media/image39.svg"/><Relationship Id="rId15" Type="http://schemas.openxmlformats.org/officeDocument/2006/relationships/slide" Target="slide59.xml"/><Relationship Id="rId23" Type="http://schemas.openxmlformats.org/officeDocument/2006/relationships/slide" Target="slide11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31.xml"/><Relationship Id="rId31" Type="http://schemas.openxmlformats.org/officeDocument/2006/relationships/slide" Target="slide11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5.xml"/><Relationship Id="rId22" Type="http://schemas.openxmlformats.org/officeDocument/2006/relationships/slide" Target="slide125.xml"/><Relationship Id="rId27" Type="http://schemas.openxmlformats.org/officeDocument/2006/relationships/image" Target="../media/image33.gif"/><Relationship Id="rId30" Type="http://schemas.openxmlformats.org/officeDocument/2006/relationships/slide" Target="slide110.xml"/><Relationship Id="rId35" Type="http://schemas.openxmlformats.org/officeDocument/2006/relationships/slide" Target="slide524.xml"/><Relationship Id="rId8" Type="http://schemas.openxmlformats.org/officeDocument/2006/relationships/image" Target="../media/image42.png"/></Relationships>
</file>

<file path=ppt/slides/_rels/slide11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8.xml"/><Relationship Id="rId25" Type="http://schemas.openxmlformats.org/officeDocument/2006/relationships/image" Target="../media/image31.gif"/><Relationship Id="rId33" Type="http://schemas.openxmlformats.org/officeDocument/2006/relationships/slide" Target="slide113.xml"/><Relationship Id="rId2" Type="http://schemas.openxmlformats.org/officeDocument/2006/relationships/slide" Target="slide37.xml"/><Relationship Id="rId16" Type="http://schemas.openxmlformats.org/officeDocument/2006/relationships/slide" Target="slide16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12.xml"/><Relationship Id="rId5" Type="http://schemas.openxmlformats.org/officeDocument/2006/relationships/image" Target="../media/image39.svg"/><Relationship Id="rId15" Type="http://schemas.openxmlformats.org/officeDocument/2006/relationships/slide" Target="slide50.xml"/><Relationship Id="rId23" Type="http://schemas.openxmlformats.org/officeDocument/2006/relationships/slide" Target="slide12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32.xml"/><Relationship Id="rId31" Type="http://schemas.openxmlformats.org/officeDocument/2006/relationships/slide" Target="slide11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6.xml"/><Relationship Id="rId22" Type="http://schemas.openxmlformats.org/officeDocument/2006/relationships/slide" Target="slide126.xml"/><Relationship Id="rId27" Type="http://schemas.openxmlformats.org/officeDocument/2006/relationships/image" Target="../media/image33.gif"/><Relationship Id="rId30" Type="http://schemas.openxmlformats.org/officeDocument/2006/relationships/slide" Target="slide110.xml"/><Relationship Id="rId35" Type="http://schemas.openxmlformats.org/officeDocument/2006/relationships/slide" Target="slide524.xml"/><Relationship Id="rId8" Type="http://schemas.openxmlformats.org/officeDocument/2006/relationships/image" Target="../media/image42.png"/></Relationships>
</file>

<file path=ppt/slides/_rels/slide11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7.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9.xml"/><Relationship Id="rId25" Type="http://schemas.openxmlformats.org/officeDocument/2006/relationships/image" Target="../media/image31.gif"/><Relationship Id="rId33" Type="http://schemas.openxmlformats.org/officeDocument/2006/relationships/slide" Target="slide113.xml"/><Relationship Id="rId2" Type="http://schemas.openxmlformats.org/officeDocument/2006/relationships/slide" Target="slide37.xml"/><Relationship Id="rId16" Type="http://schemas.openxmlformats.org/officeDocument/2006/relationships/slide" Target="slide16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12.xml"/><Relationship Id="rId5" Type="http://schemas.openxmlformats.org/officeDocument/2006/relationships/image" Target="../media/image39.svg"/><Relationship Id="rId15" Type="http://schemas.openxmlformats.org/officeDocument/2006/relationships/slide" Target="slide61.xml"/><Relationship Id="rId23" Type="http://schemas.openxmlformats.org/officeDocument/2006/relationships/slide" Target="slide12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33.xml"/><Relationship Id="rId31" Type="http://schemas.openxmlformats.org/officeDocument/2006/relationships/slide" Target="slide11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7.xml"/><Relationship Id="rId22" Type="http://schemas.openxmlformats.org/officeDocument/2006/relationships/slide" Target="slide127.xml"/><Relationship Id="rId27" Type="http://schemas.openxmlformats.org/officeDocument/2006/relationships/image" Target="../media/image33.gif"/><Relationship Id="rId30" Type="http://schemas.openxmlformats.org/officeDocument/2006/relationships/slide" Target="slide110.xml"/><Relationship Id="rId35" Type="http://schemas.openxmlformats.org/officeDocument/2006/relationships/slide" Target="slide524.xml"/><Relationship Id="rId8" Type="http://schemas.openxmlformats.org/officeDocument/2006/relationships/image" Target="../media/image42.png"/></Relationships>
</file>

<file path=ppt/slides/_rels/slide11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8.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2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0.xml"/><Relationship Id="rId25" Type="http://schemas.openxmlformats.org/officeDocument/2006/relationships/image" Target="../media/image32.gif"/><Relationship Id="rId33" Type="http://schemas.openxmlformats.org/officeDocument/2006/relationships/slide" Target="slide119.xml"/><Relationship Id="rId2" Type="http://schemas.openxmlformats.org/officeDocument/2006/relationships/slide" Target="slide37.xml"/><Relationship Id="rId16" Type="http://schemas.openxmlformats.org/officeDocument/2006/relationships/slide" Target="slide170.xml"/><Relationship Id="rId20" Type="http://schemas.openxmlformats.org/officeDocument/2006/relationships/image" Target="../media/image36.png"/><Relationship Id="rId29" Type="http://schemas.openxmlformats.org/officeDocument/2006/relationships/slide" Target="slide12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18.xml"/><Relationship Id="rId5" Type="http://schemas.openxmlformats.org/officeDocument/2006/relationships/image" Target="../media/image39.svg"/><Relationship Id="rId15" Type="http://schemas.openxmlformats.org/officeDocument/2006/relationships/slide" Target="slide62.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4.xml"/><Relationship Id="rId31" Type="http://schemas.openxmlformats.org/officeDocument/2006/relationships/slide" Target="slide12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8.xml"/><Relationship Id="rId22" Type="http://schemas.openxmlformats.org/officeDocument/2006/relationships/slide" Target="slide110.xml"/><Relationship Id="rId27" Type="http://schemas.openxmlformats.org/officeDocument/2006/relationships/image" Target="../media/image34.gif"/><Relationship Id="rId30" Type="http://schemas.openxmlformats.org/officeDocument/2006/relationships/slide" Target="slide117.xml"/><Relationship Id="rId35" Type="http://schemas.openxmlformats.org/officeDocument/2006/relationships/slide" Target="slide524.xml"/><Relationship Id="rId8" Type="http://schemas.openxmlformats.org/officeDocument/2006/relationships/image" Target="../media/image42.png"/></Relationships>
</file>

<file path=ppt/slides/_rels/slide11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9.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2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1.xml"/><Relationship Id="rId25" Type="http://schemas.openxmlformats.org/officeDocument/2006/relationships/image" Target="../media/image32.gif"/><Relationship Id="rId33" Type="http://schemas.openxmlformats.org/officeDocument/2006/relationships/slide" Target="slide121.xml"/><Relationship Id="rId2" Type="http://schemas.openxmlformats.org/officeDocument/2006/relationships/slide" Target="slide37.xml"/><Relationship Id="rId16" Type="http://schemas.openxmlformats.org/officeDocument/2006/relationships/slide" Target="slide171.xml"/><Relationship Id="rId20" Type="http://schemas.openxmlformats.org/officeDocument/2006/relationships/image" Target="../media/image36.png"/><Relationship Id="rId29" Type="http://schemas.openxmlformats.org/officeDocument/2006/relationships/slide" Target="slide11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0.xml"/><Relationship Id="rId5" Type="http://schemas.openxmlformats.org/officeDocument/2006/relationships/image" Target="../media/image39.svg"/><Relationship Id="rId15" Type="http://schemas.openxmlformats.org/officeDocument/2006/relationships/slide" Target="slide63.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5.xml"/><Relationship Id="rId31" Type="http://schemas.openxmlformats.org/officeDocument/2006/relationships/slide" Target="slide1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79.xml"/><Relationship Id="rId22" Type="http://schemas.openxmlformats.org/officeDocument/2006/relationships/slide" Target="slide111.xml"/><Relationship Id="rId27" Type="http://schemas.openxmlformats.org/officeDocument/2006/relationships/image" Target="../media/image34.gif"/><Relationship Id="rId30" Type="http://schemas.openxmlformats.org/officeDocument/2006/relationships/slide" Target="slide118.xml"/><Relationship Id="rId35" Type="http://schemas.openxmlformats.org/officeDocument/2006/relationships/slide" Target="slide524.xml"/><Relationship Id="rId8" Type="http://schemas.openxmlformats.org/officeDocument/2006/relationships/image" Target="../media/image42.png"/></Relationships>
</file>

<file path=ppt/slides/_rels/slide11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0.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2.xml"/><Relationship Id="rId25" Type="http://schemas.openxmlformats.org/officeDocument/2006/relationships/image" Target="../media/image32.gif"/><Relationship Id="rId33" Type="http://schemas.openxmlformats.org/officeDocument/2006/relationships/slide" Target="slide121.xml"/><Relationship Id="rId2" Type="http://schemas.openxmlformats.org/officeDocument/2006/relationships/slide" Target="slide37.xml"/><Relationship Id="rId16" Type="http://schemas.openxmlformats.org/officeDocument/2006/relationships/slide" Target="slide172.xml"/><Relationship Id="rId20" Type="http://schemas.openxmlformats.org/officeDocument/2006/relationships/image" Target="../media/image36.png"/><Relationship Id="rId29" Type="http://schemas.openxmlformats.org/officeDocument/2006/relationships/slide" Target="slide1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0.xml"/><Relationship Id="rId5" Type="http://schemas.openxmlformats.org/officeDocument/2006/relationships/image" Target="../media/image39.svg"/><Relationship Id="rId15" Type="http://schemas.openxmlformats.org/officeDocument/2006/relationships/slide" Target="slide64.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6.xml"/><Relationship Id="rId31" Type="http://schemas.openxmlformats.org/officeDocument/2006/relationships/slide" Target="slide1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0.xml"/><Relationship Id="rId22" Type="http://schemas.openxmlformats.org/officeDocument/2006/relationships/slide" Target="slide112.xml"/><Relationship Id="rId27" Type="http://schemas.openxmlformats.org/officeDocument/2006/relationships/image" Target="../media/image34.gif"/><Relationship Id="rId30" Type="http://schemas.openxmlformats.org/officeDocument/2006/relationships/slide" Target="slide116.xml"/><Relationship Id="rId35" Type="http://schemas.openxmlformats.org/officeDocument/2006/relationships/slide" Target="slide524.xml"/><Relationship Id="rId8" Type="http://schemas.openxmlformats.org/officeDocument/2006/relationships/image" Target="../media/image42.png"/></Relationships>
</file>

<file path=ppt/slides/_rels/slide11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1.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2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3.xml"/><Relationship Id="rId25" Type="http://schemas.openxmlformats.org/officeDocument/2006/relationships/image" Target="../media/image32.gif"/><Relationship Id="rId33" Type="http://schemas.openxmlformats.org/officeDocument/2006/relationships/slide" Target="slide121.xml"/><Relationship Id="rId2" Type="http://schemas.openxmlformats.org/officeDocument/2006/relationships/slide" Target="slide37.xml"/><Relationship Id="rId16" Type="http://schemas.openxmlformats.org/officeDocument/2006/relationships/slide" Target="slide173.xml"/><Relationship Id="rId20" Type="http://schemas.openxmlformats.org/officeDocument/2006/relationships/image" Target="../media/image36.png"/><Relationship Id="rId29" Type="http://schemas.openxmlformats.org/officeDocument/2006/relationships/slide" Target="slide1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0.xml"/><Relationship Id="rId5" Type="http://schemas.openxmlformats.org/officeDocument/2006/relationships/image" Target="../media/image39.svg"/><Relationship Id="rId15" Type="http://schemas.openxmlformats.org/officeDocument/2006/relationships/slide" Target="slide65.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7.xml"/><Relationship Id="rId31" Type="http://schemas.openxmlformats.org/officeDocument/2006/relationships/slide" Target="slide11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1.xml"/><Relationship Id="rId22" Type="http://schemas.openxmlformats.org/officeDocument/2006/relationships/slide" Target="slide113.xml"/><Relationship Id="rId27" Type="http://schemas.openxmlformats.org/officeDocument/2006/relationships/image" Target="../media/image34.gif"/><Relationship Id="rId30" Type="http://schemas.openxmlformats.org/officeDocument/2006/relationships/slide" Target="slide118.xml"/><Relationship Id="rId35" Type="http://schemas.openxmlformats.org/officeDocument/2006/relationships/slide" Target="slide524.xml"/><Relationship Id="rId8" Type="http://schemas.openxmlformats.org/officeDocument/2006/relationships/image" Target="../media/image42.png"/></Relationships>
</file>

<file path=ppt/slides/_rels/slide12.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21.png"/><Relationship Id="rId26" Type="http://schemas.openxmlformats.org/officeDocument/2006/relationships/slide" Target="slide529.xml"/><Relationship Id="rId3" Type="http://schemas.openxmlformats.org/officeDocument/2006/relationships/image" Target="../media/image6.svg"/><Relationship Id="rId21" Type="http://schemas.openxmlformats.org/officeDocument/2006/relationships/slide" Target="slide7.xml"/><Relationship Id="rId7" Type="http://schemas.openxmlformats.org/officeDocument/2006/relationships/image" Target="../media/image10.svg"/><Relationship Id="rId12" Type="http://schemas.openxmlformats.org/officeDocument/2006/relationships/image" Target="../media/image15.png"/><Relationship Id="rId17" Type="http://schemas.openxmlformats.org/officeDocument/2006/relationships/image" Target="../media/image20.svg"/><Relationship Id="rId25" Type="http://schemas.openxmlformats.org/officeDocument/2006/relationships/slide" Target="slide34.xml"/><Relationship Id="rId2" Type="http://schemas.openxmlformats.org/officeDocument/2006/relationships/image" Target="../media/image5.png"/><Relationship Id="rId16" Type="http://schemas.openxmlformats.org/officeDocument/2006/relationships/image" Target="../media/image19.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25.svg"/><Relationship Id="rId24" Type="http://schemas.openxmlformats.org/officeDocument/2006/relationships/slide" Target="slide11.xml"/><Relationship Id="rId5" Type="http://schemas.openxmlformats.org/officeDocument/2006/relationships/image" Target="../media/image8.svg"/><Relationship Id="rId15" Type="http://schemas.openxmlformats.org/officeDocument/2006/relationships/image" Target="../media/image18.svg"/><Relationship Id="rId23" Type="http://schemas.openxmlformats.org/officeDocument/2006/relationships/slide" Target="slide527.xml"/><Relationship Id="rId28" Type="http://schemas.openxmlformats.org/officeDocument/2006/relationships/slide" Target="slide531.xml"/><Relationship Id="rId10" Type="http://schemas.openxmlformats.org/officeDocument/2006/relationships/image" Target="../media/image24.png"/><Relationship Id="rId19" Type="http://schemas.openxmlformats.org/officeDocument/2006/relationships/image" Target="../media/image22.svg"/><Relationship Id="rId4" Type="http://schemas.openxmlformats.org/officeDocument/2006/relationships/image" Target="../media/image7.png"/><Relationship Id="rId9" Type="http://schemas.openxmlformats.org/officeDocument/2006/relationships/image" Target="../media/image12.svg"/><Relationship Id="rId14" Type="http://schemas.openxmlformats.org/officeDocument/2006/relationships/image" Target="../media/image17.png"/><Relationship Id="rId22" Type="http://schemas.openxmlformats.org/officeDocument/2006/relationships/slide" Target="slide32.xml"/><Relationship Id="rId27" Type="http://schemas.openxmlformats.org/officeDocument/2006/relationships/slide" Target="slide36.xml"/></Relationships>
</file>

<file path=ppt/slides/_rels/slide12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2.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2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4.xml"/><Relationship Id="rId25" Type="http://schemas.openxmlformats.org/officeDocument/2006/relationships/image" Target="../media/image32.gif"/><Relationship Id="rId33" Type="http://schemas.openxmlformats.org/officeDocument/2006/relationships/slide" Target="slide121.xml"/><Relationship Id="rId2" Type="http://schemas.openxmlformats.org/officeDocument/2006/relationships/slide" Target="slide37.xml"/><Relationship Id="rId16" Type="http://schemas.openxmlformats.org/officeDocument/2006/relationships/slide" Target="slide174.xml"/><Relationship Id="rId20" Type="http://schemas.openxmlformats.org/officeDocument/2006/relationships/image" Target="../media/image36.png"/><Relationship Id="rId29" Type="http://schemas.openxmlformats.org/officeDocument/2006/relationships/slide" Target="slide1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19.xml"/><Relationship Id="rId5" Type="http://schemas.openxmlformats.org/officeDocument/2006/relationships/image" Target="../media/image39.svg"/><Relationship Id="rId15" Type="http://schemas.openxmlformats.org/officeDocument/2006/relationships/slide" Target="slide66.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8.xml"/><Relationship Id="rId31" Type="http://schemas.openxmlformats.org/officeDocument/2006/relationships/slide" Target="slide11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2.xml"/><Relationship Id="rId22" Type="http://schemas.openxmlformats.org/officeDocument/2006/relationships/slide" Target="slide114.xml"/><Relationship Id="rId27" Type="http://schemas.openxmlformats.org/officeDocument/2006/relationships/image" Target="../media/image34.gif"/><Relationship Id="rId30" Type="http://schemas.openxmlformats.org/officeDocument/2006/relationships/slide" Target="slide118.xml"/><Relationship Id="rId35" Type="http://schemas.openxmlformats.org/officeDocument/2006/relationships/slide" Target="slide524.xml"/><Relationship Id="rId8" Type="http://schemas.openxmlformats.org/officeDocument/2006/relationships/image" Target="../media/image42.png"/></Relationships>
</file>

<file path=ppt/slides/_rels/slide12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3.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2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5.xml"/><Relationship Id="rId25" Type="http://schemas.openxmlformats.org/officeDocument/2006/relationships/image" Target="../media/image32.gif"/><Relationship Id="rId33" Type="http://schemas.openxmlformats.org/officeDocument/2006/relationships/slide" Target="slide120.xml"/><Relationship Id="rId2" Type="http://schemas.openxmlformats.org/officeDocument/2006/relationships/slide" Target="slide37.xml"/><Relationship Id="rId16" Type="http://schemas.openxmlformats.org/officeDocument/2006/relationships/slide" Target="slide175.xml"/><Relationship Id="rId20" Type="http://schemas.openxmlformats.org/officeDocument/2006/relationships/image" Target="../media/image36.png"/><Relationship Id="rId29" Type="http://schemas.openxmlformats.org/officeDocument/2006/relationships/slide" Target="slide1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19.xml"/><Relationship Id="rId5" Type="http://schemas.openxmlformats.org/officeDocument/2006/relationships/image" Target="../media/image39.svg"/><Relationship Id="rId15" Type="http://schemas.openxmlformats.org/officeDocument/2006/relationships/slide" Target="slide67.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9.xml"/><Relationship Id="rId31" Type="http://schemas.openxmlformats.org/officeDocument/2006/relationships/slide" Target="slide11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3.xml"/><Relationship Id="rId22" Type="http://schemas.openxmlformats.org/officeDocument/2006/relationships/slide" Target="slide115.xml"/><Relationship Id="rId27" Type="http://schemas.openxmlformats.org/officeDocument/2006/relationships/image" Target="../media/image34.gif"/><Relationship Id="rId30" Type="http://schemas.openxmlformats.org/officeDocument/2006/relationships/slide" Target="slide118.xml"/><Relationship Id="rId35" Type="http://schemas.openxmlformats.org/officeDocument/2006/relationships/slide" Target="slide524.xml"/><Relationship Id="rId8" Type="http://schemas.openxmlformats.org/officeDocument/2006/relationships/image" Target="../media/image42.png"/></Relationships>
</file>

<file path=ppt/slides/_rels/slide12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4.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6.xml"/><Relationship Id="rId25" Type="http://schemas.openxmlformats.org/officeDocument/2006/relationships/image" Target="../media/image32.gif"/><Relationship Id="rId33" Type="http://schemas.openxmlformats.org/officeDocument/2006/relationships/slide" Target="slide125.xml"/><Relationship Id="rId2" Type="http://schemas.openxmlformats.org/officeDocument/2006/relationships/slide" Target="slide37.xml"/><Relationship Id="rId16" Type="http://schemas.openxmlformats.org/officeDocument/2006/relationships/slide" Target="slide176.xml"/><Relationship Id="rId20" Type="http://schemas.openxmlformats.org/officeDocument/2006/relationships/image" Target="../media/image36.png"/><Relationship Id="rId29" Type="http://schemas.openxmlformats.org/officeDocument/2006/relationships/slide" Target="slide12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4.xml"/><Relationship Id="rId5" Type="http://schemas.openxmlformats.org/officeDocument/2006/relationships/image" Target="../media/image39.svg"/><Relationship Id="rId15" Type="http://schemas.openxmlformats.org/officeDocument/2006/relationships/slide" Target="slide68.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40.xml"/><Relationship Id="rId31" Type="http://schemas.openxmlformats.org/officeDocument/2006/relationships/slide" Target="slide12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4.xml"/><Relationship Id="rId22" Type="http://schemas.openxmlformats.org/officeDocument/2006/relationships/slide" Target="slide116.xml"/><Relationship Id="rId27" Type="http://schemas.openxmlformats.org/officeDocument/2006/relationships/image" Target="../media/image34.gif"/><Relationship Id="rId30" Type="http://schemas.openxmlformats.org/officeDocument/2006/relationships/slide" Target="slide123.xml"/><Relationship Id="rId35" Type="http://schemas.openxmlformats.org/officeDocument/2006/relationships/slide" Target="slide524.xml"/><Relationship Id="rId8" Type="http://schemas.openxmlformats.org/officeDocument/2006/relationships/image" Target="../media/image42.png"/></Relationships>
</file>

<file path=ppt/slides/_rels/slide12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5.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7.xml"/><Relationship Id="rId25" Type="http://schemas.openxmlformats.org/officeDocument/2006/relationships/image" Target="../media/image32.gif"/><Relationship Id="rId33" Type="http://schemas.openxmlformats.org/officeDocument/2006/relationships/slide" Target="slide126.xml"/><Relationship Id="rId2" Type="http://schemas.openxmlformats.org/officeDocument/2006/relationships/slide" Target="slide37.xml"/><Relationship Id="rId16" Type="http://schemas.openxmlformats.org/officeDocument/2006/relationships/slide" Target="slide177.xml"/><Relationship Id="rId20" Type="http://schemas.openxmlformats.org/officeDocument/2006/relationships/image" Target="../media/image36.png"/><Relationship Id="rId29" Type="http://schemas.openxmlformats.org/officeDocument/2006/relationships/slide" Target="slide1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5.xml"/><Relationship Id="rId5" Type="http://schemas.openxmlformats.org/officeDocument/2006/relationships/image" Target="../media/image39.svg"/><Relationship Id="rId15" Type="http://schemas.openxmlformats.org/officeDocument/2006/relationships/slide" Target="slide69.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41.xml"/><Relationship Id="rId31" Type="http://schemas.openxmlformats.org/officeDocument/2006/relationships/slide" Target="slide12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5.xml"/><Relationship Id="rId22" Type="http://schemas.openxmlformats.org/officeDocument/2006/relationships/slide" Target="slide117.xml"/><Relationship Id="rId27" Type="http://schemas.openxmlformats.org/officeDocument/2006/relationships/image" Target="../media/image34.gif"/><Relationship Id="rId30" Type="http://schemas.openxmlformats.org/officeDocument/2006/relationships/slide" Target="slide124.xml"/><Relationship Id="rId35" Type="http://schemas.openxmlformats.org/officeDocument/2006/relationships/slide" Target="slide524.xml"/><Relationship Id="rId8" Type="http://schemas.openxmlformats.org/officeDocument/2006/relationships/image" Target="../media/image42.png"/></Relationships>
</file>

<file path=ppt/slides/_rels/slide12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6.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8.xml"/><Relationship Id="rId25" Type="http://schemas.openxmlformats.org/officeDocument/2006/relationships/image" Target="../media/image32.gif"/><Relationship Id="rId33" Type="http://schemas.openxmlformats.org/officeDocument/2006/relationships/slide" Target="slide126.xml"/><Relationship Id="rId2" Type="http://schemas.openxmlformats.org/officeDocument/2006/relationships/slide" Target="slide37.xml"/><Relationship Id="rId16" Type="http://schemas.openxmlformats.org/officeDocument/2006/relationships/slide" Target="slide178.xml"/><Relationship Id="rId20" Type="http://schemas.openxmlformats.org/officeDocument/2006/relationships/image" Target="../media/image36.png"/><Relationship Id="rId29" Type="http://schemas.openxmlformats.org/officeDocument/2006/relationships/slide" Target="slide1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5.xml"/><Relationship Id="rId5" Type="http://schemas.openxmlformats.org/officeDocument/2006/relationships/image" Target="../media/image39.svg"/><Relationship Id="rId15" Type="http://schemas.openxmlformats.org/officeDocument/2006/relationships/slide" Target="slide70.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42.xml"/><Relationship Id="rId31" Type="http://schemas.openxmlformats.org/officeDocument/2006/relationships/slide" Target="slide12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6.xml"/><Relationship Id="rId22" Type="http://schemas.openxmlformats.org/officeDocument/2006/relationships/slide" Target="slide118.xml"/><Relationship Id="rId27" Type="http://schemas.openxmlformats.org/officeDocument/2006/relationships/image" Target="../media/image34.gif"/><Relationship Id="rId30" Type="http://schemas.openxmlformats.org/officeDocument/2006/relationships/slide" Target="slide123.xml"/><Relationship Id="rId35" Type="http://schemas.openxmlformats.org/officeDocument/2006/relationships/slide" Target="slide524.xml"/><Relationship Id="rId8" Type="http://schemas.openxmlformats.org/officeDocument/2006/relationships/image" Target="../media/image42.png"/></Relationships>
</file>

<file path=ppt/slides/_rels/slide12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7.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9.xml"/><Relationship Id="rId25" Type="http://schemas.openxmlformats.org/officeDocument/2006/relationships/image" Target="../media/image32.gif"/><Relationship Id="rId33" Type="http://schemas.openxmlformats.org/officeDocument/2006/relationships/slide" Target="slide126.xml"/><Relationship Id="rId2" Type="http://schemas.openxmlformats.org/officeDocument/2006/relationships/slide" Target="slide37.xml"/><Relationship Id="rId16" Type="http://schemas.openxmlformats.org/officeDocument/2006/relationships/slide" Target="slide179.xml"/><Relationship Id="rId20" Type="http://schemas.openxmlformats.org/officeDocument/2006/relationships/image" Target="../media/image36.png"/><Relationship Id="rId29" Type="http://schemas.openxmlformats.org/officeDocument/2006/relationships/slide" Target="slide1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7.xml"/><Relationship Id="rId5" Type="http://schemas.openxmlformats.org/officeDocument/2006/relationships/image" Target="../media/image39.svg"/><Relationship Id="rId15" Type="http://schemas.openxmlformats.org/officeDocument/2006/relationships/slide" Target="slide71.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43.xml"/><Relationship Id="rId31" Type="http://schemas.openxmlformats.org/officeDocument/2006/relationships/slide" Target="slide12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7.xml"/><Relationship Id="rId22" Type="http://schemas.openxmlformats.org/officeDocument/2006/relationships/slide" Target="slide119.xml"/><Relationship Id="rId27" Type="http://schemas.openxmlformats.org/officeDocument/2006/relationships/image" Target="../media/image34.gif"/><Relationship Id="rId30" Type="http://schemas.openxmlformats.org/officeDocument/2006/relationships/slide" Target="slide123.xml"/><Relationship Id="rId35" Type="http://schemas.openxmlformats.org/officeDocument/2006/relationships/slide" Target="slide524.xml"/><Relationship Id="rId8" Type="http://schemas.openxmlformats.org/officeDocument/2006/relationships/image" Target="../media/image42.png"/></Relationships>
</file>

<file path=ppt/slides/_rels/slide12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8.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0.xml"/><Relationship Id="rId25" Type="http://schemas.openxmlformats.org/officeDocument/2006/relationships/image" Target="../media/image32.gif"/><Relationship Id="rId33" Type="http://schemas.openxmlformats.org/officeDocument/2006/relationships/slide" Target="slide125.xml"/><Relationship Id="rId2" Type="http://schemas.openxmlformats.org/officeDocument/2006/relationships/slide" Target="slide37.xml"/><Relationship Id="rId16" Type="http://schemas.openxmlformats.org/officeDocument/2006/relationships/slide" Target="slide180.xml"/><Relationship Id="rId20" Type="http://schemas.openxmlformats.org/officeDocument/2006/relationships/image" Target="../media/image36.png"/><Relationship Id="rId29" Type="http://schemas.openxmlformats.org/officeDocument/2006/relationships/slide" Target="slide1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7.xml"/><Relationship Id="rId5" Type="http://schemas.openxmlformats.org/officeDocument/2006/relationships/image" Target="../media/image39.svg"/><Relationship Id="rId15" Type="http://schemas.openxmlformats.org/officeDocument/2006/relationships/slide" Target="slide72.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44.xml"/><Relationship Id="rId31" Type="http://schemas.openxmlformats.org/officeDocument/2006/relationships/slide" Target="slide12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8.xml"/><Relationship Id="rId22" Type="http://schemas.openxmlformats.org/officeDocument/2006/relationships/slide" Target="slide120.xml"/><Relationship Id="rId27" Type="http://schemas.openxmlformats.org/officeDocument/2006/relationships/image" Target="../media/image34.gif"/><Relationship Id="rId30" Type="http://schemas.openxmlformats.org/officeDocument/2006/relationships/slide" Target="slide123.xml"/><Relationship Id="rId35" Type="http://schemas.openxmlformats.org/officeDocument/2006/relationships/slide" Target="slide524.xml"/><Relationship Id="rId8" Type="http://schemas.openxmlformats.org/officeDocument/2006/relationships/image" Target="../media/image42.png"/></Relationships>
</file>

<file path=ppt/slides/_rels/slide12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9.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1.xml"/><Relationship Id="rId25" Type="http://schemas.openxmlformats.org/officeDocument/2006/relationships/image" Target="../media/image32.gif"/><Relationship Id="rId33" Type="http://schemas.openxmlformats.org/officeDocument/2006/relationships/slide" Target="slide126.xml"/><Relationship Id="rId2" Type="http://schemas.openxmlformats.org/officeDocument/2006/relationships/slide" Target="slide37.xml"/><Relationship Id="rId16" Type="http://schemas.openxmlformats.org/officeDocument/2006/relationships/slide" Target="slide181.xml"/><Relationship Id="rId20" Type="http://schemas.openxmlformats.org/officeDocument/2006/relationships/image" Target="../media/image36.png"/><Relationship Id="rId29" Type="http://schemas.openxmlformats.org/officeDocument/2006/relationships/slide" Target="slide1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25.xml"/><Relationship Id="rId5" Type="http://schemas.openxmlformats.org/officeDocument/2006/relationships/image" Target="../media/image39.svg"/><Relationship Id="rId15" Type="http://schemas.openxmlformats.org/officeDocument/2006/relationships/slide" Target="slide73.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45.xml"/><Relationship Id="rId31" Type="http://schemas.openxmlformats.org/officeDocument/2006/relationships/slide" Target="slide12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89.xml"/><Relationship Id="rId22" Type="http://schemas.openxmlformats.org/officeDocument/2006/relationships/slide" Target="slide121.xml"/><Relationship Id="rId27" Type="http://schemas.openxmlformats.org/officeDocument/2006/relationships/image" Target="../media/image34.gif"/><Relationship Id="rId30" Type="http://schemas.openxmlformats.org/officeDocument/2006/relationships/slide" Target="slide123.xml"/><Relationship Id="rId35" Type="http://schemas.openxmlformats.org/officeDocument/2006/relationships/slide" Target="slide524.xml"/><Relationship Id="rId8" Type="http://schemas.openxmlformats.org/officeDocument/2006/relationships/image" Target="../media/image42.png"/></Relationships>
</file>

<file path=ppt/slides/_rels/slide12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3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2.xml"/><Relationship Id="rId25" Type="http://schemas.openxmlformats.org/officeDocument/2006/relationships/image" Target="../media/image31.gif"/><Relationship Id="rId33" Type="http://schemas.openxmlformats.org/officeDocument/2006/relationships/slide" Target="slide130.xml"/><Relationship Id="rId2" Type="http://schemas.openxmlformats.org/officeDocument/2006/relationships/slide" Target="slide37.xml"/><Relationship Id="rId16" Type="http://schemas.openxmlformats.org/officeDocument/2006/relationships/slide" Target="slide18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32.xml"/><Relationship Id="rId5" Type="http://schemas.openxmlformats.org/officeDocument/2006/relationships/image" Target="../media/image39.svg"/><Relationship Id="rId15" Type="http://schemas.openxmlformats.org/officeDocument/2006/relationships/slide" Target="slide74.xml"/><Relationship Id="rId23" Type="http://schemas.openxmlformats.org/officeDocument/2006/relationships/slide" Target="slide14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10.xml"/><Relationship Id="rId31" Type="http://schemas.openxmlformats.org/officeDocument/2006/relationships/slide" Target="slide12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0.xml"/><Relationship Id="rId22" Type="http://schemas.openxmlformats.org/officeDocument/2006/relationships/slide" Target="slide134.xml"/><Relationship Id="rId27" Type="http://schemas.openxmlformats.org/officeDocument/2006/relationships/image" Target="../media/image33.gif"/><Relationship Id="rId30" Type="http://schemas.openxmlformats.org/officeDocument/2006/relationships/slide" Target="slide133.xml"/><Relationship Id="rId35" Type="http://schemas.openxmlformats.org/officeDocument/2006/relationships/slide" Target="slide524.xml"/><Relationship Id="rId8" Type="http://schemas.openxmlformats.org/officeDocument/2006/relationships/image" Target="../media/image42.png"/></Relationships>
</file>

<file path=ppt/slides/_rels/slide12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3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3.xml"/><Relationship Id="rId25" Type="http://schemas.openxmlformats.org/officeDocument/2006/relationships/image" Target="../media/image31.gif"/><Relationship Id="rId33" Type="http://schemas.openxmlformats.org/officeDocument/2006/relationships/slide" Target="slide132.xml"/><Relationship Id="rId2" Type="http://schemas.openxmlformats.org/officeDocument/2006/relationships/slide" Target="slide37.xml"/><Relationship Id="rId16" Type="http://schemas.openxmlformats.org/officeDocument/2006/relationships/slide" Target="slide18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31.xml"/><Relationship Id="rId5" Type="http://schemas.openxmlformats.org/officeDocument/2006/relationships/image" Target="../media/image39.svg"/><Relationship Id="rId15" Type="http://schemas.openxmlformats.org/officeDocument/2006/relationships/slide" Target="slide75.xml"/><Relationship Id="rId23" Type="http://schemas.openxmlformats.org/officeDocument/2006/relationships/slide" Target="slide14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11.xml"/><Relationship Id="rId31" Type="http://schemas.openxmlformats.org/officeDocument/2006/relationships/slide" Target="slide13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1.xml"/><Relationship Id="rId22" Type="http://schemas.openxmlformats.org/officeDocument/2006/relationships/slide" Target="slide135.xml"/><Relationship Id="rId27" Type="http://schemas.openxmlformats.org/officeDocument/2006/relationships/image" Target="../media/image33.gif"/><Relationship Id="rId30" Type="http://schemas.openxmlformats.org/officeDocument/2006/relationships/slide" Target="slide128.xml"/><Relationship Id="rId35" Type="http://schemas.openxmlformats.org/officeDocument/2006/relationships/slide" Target="slide524.xml"/><Relationship Id="rId8" Type="http://schemas.openxmlformats.org/officeDocument/2006/relationships/image" Target="../media/image42.png"/></Relationships>
</file>

<file path=ppt/slides/_rels/slide13.xml.rels><?xml version="1.0" encoding="UTF-8" standalone="yes"?>
<Relationships xmlns="http://schemas.openxmlformats.org/package/2006/relationships"><Relationship Id="rId3" Type="http://schemas.openxmlformats.org/officeDocument/2006/relationships/hyperlink" Target="https://doi.org/10.1016/j.biortech.2020.122755" TargetMode="External"/><Relationship Id="rId2" Type="http://schemas.openxmlformats.org/officeDocument/2006/relationships/slide" Target="slide5.xml"/><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4.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3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4.xml"/><Relationship Id="rId25" Type="http://schemas.openxmlformats.org/officeDocument/2006/relationships/image" Target="../media/image31.gif"/><Relationship Id="rId33" Type="http://schemas.openxmlformats.org/officeDocument/2006/relationships/slide" Target="slide132.xml"/><Relationship Id="rId2" Type="http://schemas.openxmlformats.org/officeDocument/2006/relationships/slide" Target="slide37.xml"/><Relationship Id="rId16" Type="http://schemas.openxmlformats.org/officeDocument/2006/relationships/slide" Target="slide18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31.xml"/><Relationship Id="rId5" Type="http://schemas.openxmlformats.org/officeDocument/2006/relationships/image" Target="../media/image39.svg"/><Relationship Id="rId15" Type="http://schemas.openxmlformats.org/officeDocument/2006/relationships/slide" Target="slide76.xml"/><Relationship Id="rId23" Type="http://schemas.openxmlformats.org/officeDocument/2006/relationships/slide" Target="slide142.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12.xml"/><Relationship Id="rId31" Type="http://schemas.openxmlformats.org/officeDocument/2006/relationships/slide" Target="slide12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2.xml"/><Relationship Id="rId22" Type="http://schemas.openxmlformats.org/officeDocument/2006/relationships/slide" Target="slide136.xml"/><Relationship Id="rId27" Type="http://schemas.openxmlformats.org/officeDocument/2006/relationships/image" Target="../media/image33.gif"/><Relationship Id="rId30" Type="http://schemas.openxmlformats.org/officeDocument/2006/relationships/slide" Target="slide128.xml"/><Relationship Id="rId35" Type="http://schemas.openxmlformats.org/officeDocument/2006/relationships/slide" Target="slide524.xml"/><Relationship Id="rId8" Type="http://schemas.openxmlformats.org/officeDocument/2006/relationships/image" Target="../media/image42.png"/></Relationships>
</file>

<file path=ppt/slides/_rels/slide13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3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5.xml"/><Relationship Id="rId25" Type="http://schemas.openxmlformats.org/officeDocument/2006/relationships/image" Target="../media/image31.gif"/><Relationship Id="rId33" Type="http://schemas.openxmlformats.org/officeDocument/2006/relationships/slide" Target="slide132.xml"/><Relationship Id="rId2" Type="http://schemas.openxmlformats.org/officeDocument/2006/relationships/slide" Target="slide37.xml"/><Relationship Id="rId16" Type="http://schemas.openxmlformats.org/officeDocument/2006/relationships/slide" Target="slide185.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30.xml"/><Relationship Id="rId5" Type="http://schemas.openxmlformats.org/officeDocument/2006/relationships/image" Target="../media/image39.svg"/><Relationship Id="rId15" Type="http://schemas.openxmlformats.org/officeDocument/2006/relationships/slide" Target="slide77.xml"/><Relationship Id="rId23" Type="http://schemas.openxmlformats.org/officeDocument/2006/relationships/slide" Target="slide143.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13.xml"/><Relationship Id="rId31" Type="http://schemas.openxmlformats.org/officeDocument/2006/relationships/slide" Target="slide12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3.xml"/><Relationship Id="rId22" Type="http://schemas.openxmlformats.org/officeDocument/2006/relationships/slide" Target="slide137.xml"/><Relationship Id="rId27" Type="http://schemas.openxmlformats.org/officeDocument/2006/relationships/image" Target="../media/image33.gif"/><Relationship Id="rId30" Type="http://schemas.openxmlformats.org/officeDocument/2006/relationships/slide" Target="slide128.xml"/><Relationship Id="rId35" Type="http://schemas.openxmlformats.org/officeDocument/2006/relationships/slide" Target="slide524.xml"/><Relationship Id="rId8" Type="http://schemas.openxmlformats.org/officeDocument/2006/relationships/image" Target="../media/image42.png"/></Relationships>
</file>

<file path=ppt/slides/_rels/slide13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3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6.xml"/><Relationship Id="rId25" Type="http://schemas.openxmlformats.org/officeDocument/2006/relationships/image" Target="../media/image31.gif"/><Relationship Id="rId33" Type="http://schemas.openxmlformats.org/officeDocument/2006/relationships/slide" Target="slide131.xml"/><Relationship Id="rId2" Type="http://schemas.openxmlformats.org/officeDocument/2006/relationships/slide" Target="slide37.xml"/><Relationship Id="rId16" Type="http://schemas.openxmlformats.org/officeDocument/2006/relationships/slide" Target="slide18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30.xml"/><Relationship Id="rId5" Type="http://schemas.openxmlformats.org/officeDocument/2006/relationships/image" Target="../media/image39.svg"/><Relationship Id="rId15" Type="http://schemas.openxmlformats.org/officeDocument/2006/relationships/slide" Target="slide78.xml"/><Relationship Id="rId23" Type="http://schemas.openxmlformats.org/officeDocument/2006/relationships/slide" Target="slide144.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14.xml"/><Relationship Id="rId31" Type="http://schemas.openxmlformats.org/officeDocument/2006/relationships/slide" Target="slide12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4.xml"/><Relationship Id="rId22" Type="http://schemas.openxmlformats.org/officeDocument/2006/relationships/slide" Target="slide138.xml"/><Relationship Id="rId27" Type="http://schemas.openxmlformats.org/officeDocument/2006/relationships/image" Target="../media/image33.gif"/><Relationship Id="rId30" Type="http://schemas.openxmlformats.org/officeDocument/2006/relationships/slide" Target="slide128.xml"/><Relationship Id="rId35" Type="http://schemas.openxmlformats.org/officeDocument/2006/relationships/slide" Target="slide524.xml"/><Relationship Id="rId8" Type="http://schemas.openxmlformats.org/officeDocument/2006/relationships/image" Target="../media/image42.png"/></Relationships>
</file>

<file path=ppt/slides/_rels/slide13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7.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3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7.xml"/><Relationship Id="rId25" Type="http://schemas.openxmlformats.org/officeDocument/2006/relationships/image" Target="../media/image31.gif"/><Relationship Id="rId33" Type="http://schemas.openxmlformats.org/officeDocument/2006/relationships/slide" Target="slide131.xml"/><Relationship Id="rId2" Type="http://schemas.openxmlformats.org/officeDocument/2006/relationships/slide" Target="slide37.xml"/><Relationship Id="rId16" Type="http://schemas.openxmlformats.org/officeDocument/2006/relationships/slide" Target="slide18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30.xml"/><Relationship Id="rId5" Type="http://schemas.openxmlformats.org/officeDocument/2006/relationships/image" Target="../media/image39.svg"/><Relationship Id="rId15" Type="http://schemas.openxmlformats.org/officeDocument/2006/relationships/slide" Target="slide79.xml"/><Relationship Id="rId23" Type="http://schemas.openxmlformats.org/officeDocument/2006/relationships/slide" Target="slide14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15.xml"/><Relationship Id="rId31" Type="http://schemas.openxmlformats.org/officeDocument/2006/relationships/slide" Target="slide12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5.xml"/><Relationship Id="rId22" Type="http://schemas.openxmlformats.org/officeDocument/2006/relationships/slide" Target="slide139.xml"/><Relationship Id="rId27" Type="http://schemas.openxmlformats.org/officeDocument/2006/relationships/image" Target="../media/image33.gif"/><Relationship Id="rId30" Type="http://schemas.openxmlformats.org/officeDocument/2006/relationships/slide" Target="slide128.xml"/><Relationship Id="rId35" Type="http://schemas.openxmlformats.org/officeDocument/2006/relationships/slide" Target="slide524.xml"/><Relationship Id="rId8" Type="http://schemas.openxmlformats.org/officeDocument/2006/relationships/image" Target="../media/image42.png"/></Relationships>
</file>

<file path=ppt/slides/_rels/slide13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8.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8.xml"/><Relationship Id="rId25" Type="http://schemas.openxmlformats.org/officeDocument/2006/relationships/image" Target="../media/image32.gif"/><Relationship Id="rId33" Type="http://schemas.openxmlformats.org/officeDocument/2006/relationships/slide" Target="slide137.xml"/><Relationship Id="rId2" Type="http://schemas.openxmlformats.org/officeDocument/2006/relationships/slide" Target="slide37.xml"/><Relationship Id="rId16" Type="http://schemas.openxmlformats.org/officeDocument/2006/relationships/slide" Target="slide188.xml"/><Relationship Id="rId20" Type="http://schemas.openxmlformats.org/officeDocument/2006/relationships/image" Target="../media/image36.png"/><Relationship Id="rId29" Type="http://schemas.openxmlformats.org/officeDocument/2006/relationships/slide" Target="slide13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36.xml"/><Relationship Id="rId5" Type="http://schemas.openxmlformats.org/officeDocument/2006/relationships/image" Target="../media/image39.svg"/><Relationship Id="rId15" Type="http://schemas.openxmlformats.org/officeDocument/2006/relationships/slide" Target="slide80.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16.xml"/><Relationship Id="rId31" Type="http://schemas.openxmlformats.org/officeDocument/2006/relationships/slide" Target="slide13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6.xml"/><Relationship Id="rId22" Type="http://schemas.openxmlformats.org/officeDocument/2006/relationships/slide" Target="slide128.xml"/><Relationship Id="rId27" Type="http://schemas.openxmlformats.org/officeDocument/2006/relationships/image" Target="../media/image34.gif"/><Relationship Id="rId30" Type="http://schemas.openxmlformats.org/officeDocument/2006/relationships/slide" Target="slide135.xml"/><Relationship Id="rId35" Type="http://schemas.openxmlformats.org/officeDocument/2006/relationships/slide" Target="slide524.xml"/><Relationship Id="rId8" Type="http://schemas.openxmlformats.org/officeDocument/2006/relationships/image" Target="../media/image42.png"/></Relationships>
</file>

<file path=ppt/slides/_rels/slide13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99.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9.xml"/><Relationship Id="rId25" Type="http://schemas.openxmlformats.org/officeDocument/2006/relationships/image" Target="../media/image32.gif"/><Relationship Id="rId33" Type="http://schemas.openxmlformats.org/officeDocument/2006/relationships/slide" Target="slide139.xml"/><Relationship Id="rId2" Type="http://schemas.openxmlformats.org/officeDocument/2006/relationships/slide" Target="slide37.xml"/><Relationship Id="rId16" Type="http://schemas.openxmlformats.org/officeDocument/2006/relationships/slide" Target="slide189.xml"/><Relationship Id="rId20" Type="http://schemas.openxmlformats.org/officeDocument/2006/relationships/image" Target="../media/image36.png"/><Relationship Id="rId29" Type="http://schemas.openxmlformats.org/officeDocument/2006/relationships/slide" Target="slide1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38.xml"/><Relationship Id="rId5" Type="http://schemas.openxmlformats.org/officeDocument/2006/relationships/image" Target="../media/image39.svg"/><Relationship Id="rId15" Type="http://schemas.openxmlformats.org/officeDocument/2006/relationships/slide" Target="slide81.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17.xml"/><Relationship Id="rId31" Type="http://schemas.openxmlformats.org/officeDocument/2006/relationships/slide" Target="slide1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7.xml"/><Relationship Id="rId22" Type="http://schemas.openxmlformats.org/officeDocument/2006/relationships/slide" Target="slide129.xml"/><Relationship Id="rId27" Type="http://schemas.openxmlformats.org/officeDocument/2006/relationships/image" Target="../media/image34.gif"/><Relationship Id="rId30" Type="http://schemas.openxmlformats.org/officeDocument/2006/relationships/slide" Target="slide136.xml"/><Relationship Id="rId35" Type="http://schemas.openxmlformats.org/officeDocument/2006/relationships/slide" Target="slide524.xml"/><Relationship Id="rId8" Type="http://schemas.openxmlformats.org/officeDocument/2006/relationships/image" Target="../media/image42.png"/></Relationships>
</file>

<file path=ppt/slides/_rels/slide13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0.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0.xml"/><Relationship Id="rId25" Type="http://schemas.openxmlformats.org/officeDocument/2006/relationships/image" Target="../media/image32.gif"/><Relationship Id="rId33" Type="http://schemas.openxmlformats.org/officeDocument/2006/relationships/slide" Target="slide139.xml"/><Relationship Id="rId2" Type="http://schemas.openxmlformats.org/officeDocument/2006/relationships/slide" Target="slide37.xml"/><Relationship Id="rId16" Type="http://schemas.openxmlformats.org/officeDocument/2006/relationships/slide" Target="slide190.xml"/><Relationship Id="rId20" Type="http://schemas.openxmlformats.org/officeDocument/2006/relationships/image" Target="../media/image36.png"/><Relationship Id="rId29" Type="http://schemas.openxmlformats.org/officeDocument/2006/relationships/slide" Target="slide1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38.xml"/><Relationship Id="rId5" Type="http://schemas.openxmlformats.org/officeDocument/2006/relationships/image" Target="../media/image39.svg"/><Relationship Id="rId15" Type="http://schemas.openxmlformats.org/officeDocument/2006/relationships/slide" Target="slide82.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18.xml"/><Relationship Id="rId31" Type="http://schemas.openxmlformats.org/officeDocument/2006/relationships/slide" Target="slide1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8.xml"/><Relationship Id="rId22" Type="http://schemas.openxmlformats.org/officeDocument/2006/relationships/slide" Target="slide130.xml"/><Relationship Id="rId27" Type="http://schemas.openxmlformats.org/officeDocument/2006/relationships/image" Target="../media/image34.gif"/><Relationship Id="rId30" Type="http://schemas.openxmlformats.org/officeDocument/2006/relationships/slide" Target="slide135.xml"/><Relationship Id="rId35" Type="http://schemas.openxmlformats.org/officeDocument/2006/relationships/slide" Target="slide524.xml"/><Relationship Id="rId8" Type="http://schemas.openxmlformats.org/officeDocument/2006/relationships/image" Target="../media/image42.png"/></Relationships>
</file>

<file path=ppt/slides/_rels/slide13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1.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1.xml"/><Relationship Id="rId25" Type="http://schemas.openxmlformats.org/officeDocument/2006/relationships/image" Target="../media/image32.gif"/><Relationship Id="rId33" Type="http://schemas.openxmlformats.org/officeDocument/2006/relationships/slide" Target="slide139.xml"/><Relationship Id="rId2" Type="http://schemas.openxmlformats.org/officeDocument/2006/relationships/slide" Target="slide37.xml"/><Relationship Id="rId16" Type="http://schemas.openxmlformats.org/officeDocument/2006/relationships/slide" Target="slide191.xml"/><Relationship Id="rId20" Type="http://schemas.openxmlformats.org/officeDocument/2006/relationships/image" Target="../media/image36.png"/><Relationship Id="rId29" Type="http://schemas.openxmlformats.org/officeDocument/2006/relationships/slide" Target="slide1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38.xml"/><Relationship Id="rId5" Type="http://schemas.openxmlformats.org/officeDocument/2006/relationships/image" Target="../media/image39.svg"/><Relationship Id="rId15" Type="http://schemas.openxmlformats.org/officeDocument/2006/relationships/slide" Target="slide83.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19.xml"/><Relationship Id="rId31" Type="http://schemas.openxmlformats.org/officeDocument/2006/relationships/slide" Target="slide13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99.xml"/><Relationship Id="rId22" Type="http://schemas.openxmlformats.org/officeDocument/2006/relationships/slide" Target="slide131.xml"/><Relationship Id="rId27" Type="http://schemas.openxmlformats.org/officeDocument/2006/relationships/image" Target="../media/image34.gif"/><Relationship Id="rId30" Type="http://schemas.openxmlformats.org/officeDocument/2006/relationships/slide" Target="slide135.xml"/><Relationship Id="rId35" Type="http://schemas.openxmlformats.org/officeDocument/2006/relationships/slide" Target="slide524.xml"/><Relationship Id="rId8" Type="http://schemas.openxmlformats.org/officeDocument/2006/relationships/image" Target="../media/image42.png"/></Relationships>
</file>

<file path=ppt/slides/_rels/slide13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2.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2.xml"/><Relationship Id="rId25" Type="http://schemas.openxmlformats.org/officeDocument/2006/relationships/image" Target="../media/image32.gif"/><Relationship Id="rId33" Type="http://schemas.openxmlformats.org/officeDocument/2006/relationships/slide" Target="slide139.xml"/><Relationship Id="rId2" Type="http://schemas.openxmlformats.org/officeDocument/2006/relationships/slide" Target="slide37.xml"/><Relationship Id="rId16" Type="http://schemas.openxmlformats.org/officeDocument/2006/relationships/slide" Target="slide192.xml"/><Relationship Id="rId20" Type="http://schemas.openxmlformats.org/officeDocument/2006/relationships/image" Target="../media/image36.png"/><Relationship Id="rId29" Type="http://schemas.openxmlformats.org/officeDocument/2006/relationships/slide" Target="slide1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37.xml"/><Relationship Id="rId5" Type="http://schemas.openxmlformats.org/officeDocument/2006/relationships/image" Target="../media/image39.svg"/><Relationship Id="rId15" Type="http://schemas.openxmlformats.org/officeDocument/2006/relationships/slide" Target="slide84.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20.xml"/><Relationship Id="rId31" Type="http://schemas.openxmlformats.org/officeDocument/2006/relationships/slide" Target="slide13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0.xml"/><Relationship Id="rId22" Type="http://schemas.openxmlformats.org/officeDocument/2006/relationships/slide" Target="slide132.xml"/><Relationship Id="rId27" Type="http://schemas.openxmlformats.org/officeDocument/2006/relationships/image" Target="../media/image34.gif"/><Relationship Id="rId30" Type="http://schemas.openxmlformats.org/officeDocument/2006/relationships/slide" Target="slide135.xml"/><Relationship Id="rId35" Type="http://schemas.openxmlformats.org/officeDocument/2006/relationships/slide" Target="slide524.xml"/><Relationship Id="rId8" Type="http://schemas.openxmlformats.org/officeDocument/2006/relationships/image" Target="../media/image42.png"/></Relationships>
</file>

<file path=ppt/slides/_rels/slide13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3.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3.xml"/><Relationship Id="rId25" Type="http://schemas.openxmlformats.org/officeDocument/2006/relationships/image" Target="../media/image32.gif"/><Relationship Id="rId33" Type="http://schemas.openxmlformats.org/officeDocument/2006/relationships/slide" Target="slide138.xml"/><Relationship Id="rId2" Type="http://schemas.openxmlformats.org/officeDocument/2006/relationships/slide" Target="slide37.xml"/><Relationship Id="rId16" Type="http://schemas.openxmlformats.org/officeDocument/2006/relationships/slide" Target="slide193.xml"/><Relationship Id="rId20" Type="http://schemas.openxmlformats.org/officeDocument/2006/relationships/image" Target="../media/image36.png"/><Relationship Id="rId29" Type="http://schemas.openxmlformats.org/officeDocument/2006/relationships/slide" Target="slide1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37.xml"/><Relationship Id="rId5" Type="http://schemas.openxmlformats.org/officeDocument/2006/relationships/image" Target="../media/image39.svg"/><Relationship Id="rId15" Type="http://schemas.openxmlformats.org/officeDocument/2006/relationships/slide" Target="slide85.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21.xml"/><Relationship Id="rId31" Type="http://schemas.openxmlformats.org/officeDocument/2006/relationships/slide" Target="slide13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1.xml"/><Relationship Id="rId22" Type="http://schemas.openxmlformats.org/officeDocument/2006/relationships/slide" Target="slide133.xml"/><Relationship Id="rId27" Type="http://schemas.openxmlformats.org/officeDocument/2006/relationships/image" Target="../media/image34.gif"/><Relationship Id="rId30" Type="http://schemas.openxmlformats.org/officeDocument/2006/relationships/slide" Target="slide135.xml"/><Relationship Id="rId35" Type="http://schemas.openxmlformats.org/officeDocument/2006/relationships/slide" Target="slide524.xml"/><Relationship Id="rId8" Type="http://schemas.openxmlformats.org/officeDocument/2006/relationships/image" Target="../media/image42.png"/></Relationships>
</file>

<file path=ppt/slides/_rels/slide14.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hyperlink" Target="https://ec.europa.eu/eurostat/web/circular-economy/monitoring-framework" TargetMode="External"/><Relationship Id="rId1" Type="http://schemas.openxmlformats.org/officeDocument/2006/relationships/slideLayout" Target="../slideLayouts/slideLayout6.xml"/><Relationship Id="rId5" Type="http://schemas.openxmlformats.org/officeDocument/2006/relationships/hyperlink" Target="https://environment.ec.europa.eu/strategy/circular-economy-action-plan_en" TargetMode="External"/><Relationship Id="rId4" Type="http://schemas.openxmlformats.org/officeDocument/2006/relationships/hyperlink" Target="https://www.europarl.europa.eu/topics/en/topic/circular-economy" TargetMode="External"/></Relationships>
</file>

<file path=ppt/slides/_rels/slide14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4.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2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4.xml"/><Relationship Id="rId25" Type="http://schemas.openxmlformats.org/officeDocument/2006/relationships/image" Target="../media/image32.gif"/><Relationship Id="rId33" Type="http://schemas.openxmlformats.org/officeDocument/2006/relationships/slide" Target="slide143.xml"/><Relationship Id="rId2" Type="http://schemas.openxmlformats.org/officeDocument/2006/relationships/slide" Target="slide37.xml"/><Relationship Id="rId16" Type="http://schemas.openxmlformats.org/officeDocument/2006/relationships/slide" Target="slide194.xml"/><Relationship Id="rId20" Type="http://schemas.openxmlformats.org/officeDocument/2006/relationships/image" Target="../media/image36.png"/><Relationship Id="rId29" Type="http://schemas.openxmlformats.org/officeDocument/2006/relationships/slide" Target="slide14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42.xml"/><Relationship Id="rId5" Type="http://schemas.openxmlformats.org/officeDocument/2006/relationships/image" Target="../media/image39.svg"/><Relationship Id="rId15" Type="http://schemas.openxmlformats.org/officeDocument/2006/relationships/slide" Target="slide86.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22.xml"/><Relationship Id="rId31" Type="http://schemas.openxmlformats.org/officeDocument/2006/relationships/slide" Target="slide14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2.xml"/><Relationship Id="rId22" Type="http://schemas.openxmlformats.org/officeDocument/2006/relationships/slide" Target="slide134.xml"/><Relationship Id="rId27" Type="http://schemas.openxmlformats.org/officeDocument/2006/relationships/image" Target="../media/image34.gif"/><Relationship Id="rId30" Type="http://schemas.openxmlformats.org/officeDocument/2006/relationships/slide" Target="slide141.xml"/><Relationship Id="rId35" Type="http://schemas.openxmlformats.org/officeDocument/2006/relationships/slide" Target="slide524.xml"/><Relationship Id="rId8" Type="http://schemas.openxmlformats.org/officeDocument/2006/relationships/image" Target="../media/image42.png"/></Relationships>
</file>

<file path=ppt/slides/_rels/slide14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5.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2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5.xml"/><Relationship Id="rId25" Type="http://schemas.openxmlformats.org/officeDocument/2006/relationships/image" Target="../media/image32.gif"/><Relationship Id="rId33" Type="http://schemas.openxmlformats.org/officeDocument/2006/relationships/slide" Target="slide145.xml"/><Relationship Id="rId2" Type="http://schemas.openxmlformats.org/officeDocument/2006/relationships/slide" Target="slide37.xml"/><Relationship Id="rId16" Type="http://schemas.openxmlformats.org/officeDocument/2006/relationships/slide" Target="slide195.xml"/><Relationship Id="rId20" Type="http://schemas.openxmlformats.org/officeDocument/2006/relationships/image" Target="../media/image36.png"/><Relationship Id="rId29" Type="http://schemas.openxmlformats.org/officeDocument/2006/relationships/slide" Target="slide14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44.xml"/><Relationship Id="rId5" Type="http://schemas.openxmlformats.org/officeDocument/2006/relationships/image" Target="../media/image39.svg"/><Relationship Id="rId15" Type="http://schemas.openxmlformats.org/officeDocument/2006/relationships/slide" Target="slide87.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23.xml"/><Relationship Id="rId31" Type="http://schemas.openxmlformats.org/officeDocument/2006/relationships/slide" Target="slide14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3.xml"/><Relationship Id="rId22" Type="http://schemas.openxmlformats.org/officeDocument/2006/relationships/slide" Target="slide135.xml"/><Relationship Id="rId27" Type="http://schemas.openxmlformats.org/officeDocument/2006/relationships/image" Target="../media/image34.gif"/><Relationship Id="rId30" Type="http://schemas.openxmlformats.org/officeDocument/2006/relationships/slide" Target="slide142.xml"/><Relationship Id="rId35" Type="http://schemas.openxmlformats.org/officeDocument/2006/relationships/slide" Target="slide524.xml"/><Relationship Id="rId8" Type="http://schemas.openxmlformats.org/officeDocument/2006/relationships/image" Target="../media/image42.png"/></Relationships>
</file>

<file path=ppt/slides/_rels/slide14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6.xml"/><Relationship Id="rId25" Type="http://schemas.openxmlformats.org/officeDocument/2006/relationships/image" Target="../media/image31.gif"/><Relationship Id="rId33" Type="http://schemas.openxmlformats.org/officeDocument/2006/relationships/slide" Target="slide144.xml"/><Relationship Id="rId2" Type="http://schemas.openxmlformats.org/officeDocument/2006/relationships/slide" Target="slide37.xml"/><Relationship Id="rId16" Type="http://schemas.openxmlformats.org/officeDocument/2006/relationships/slide" Target="slide19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43.xml"/><Relationship Id="rId5" Type="http://schemas.openxmlformats.org/officeDocument/2006/relationships/image" Target="../media/image39.svg"/><Relationship Id="rId15" Type="http://schemas.openxmlformats.org/officeDocument/2006/relationships/slide" Target="slide88.xml"/><Relationship Id="rId23" Type="http://schemas.openxmlformats.org/officeDocument/2006/relationships/slide" Target="slide13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24.xml"/><Relationship Id="rId31" Type="http://schemas.openxmlformats.org/officeDocument/2006/relationships/slide" Target="slide14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4.xml"/><Relationship Id="rId22" Type="http://schemas.openxmlformats.org/officeDocument/2006/relationships/slide" Target="slide130.xml"/><Relationship Id="rId27" Type="http://schemas.openxmlformats.org/officeDocument/2006/relationships/image" Target="../media/image33.gif"/><Relationship Id="rId30" Type="http://schemas.openxmlformats.org/officeDocument/2006/relationships/slide" Target="slide140.xml"/><Relationship Id="rId35" Type="http://schemas.openxmlformats.org/officeDocument/2006/relationships/slide" Target="slide524.xml"/><Relationship Id="rId8" Type="http://schemas.openxmlformats.org/officeDocument/2006/relationships/image" Target="../media/image42.png"/></Relationships>
</file>

<file path=ppt/slides/_rels/slide14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7.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7.xml"/><Relationship Id="rId25" Type="http://schemas.openxmlformats.org/officeDocument/2006/relationships/image" Target="../media/image31.gif"/><Relationship Id="rId33" Type="http://schemas.openxmlformats.org/officeDocument/2006/relationships/slide" Target="slide144.xml"/><Relationship Id="rId2" Type="http://schemas.openxmlformats.org/officeDocument/2006/relationships/slide" Target="slide37.xml"/><Relationship Id="rId16" Type="http://schemas.openxmlformats.org/officeDocument/2006/relationships/slide" Target="slide19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42.xml"/><Relationship Id="rId5" Type="http://schemas.openxmlformats.org/officeDocument/2006/relationships/image" Target="../media/image39.svg"/><Relationship Id="rId15" Type="http://schemas.openxmlformats.org/officeDocument/2006/relationships/slide" Target="slide89.xml"/><Relationship Id="rId23" Type="http://schemas.openxmlformats.org/officeDocument/2006/relationships/slide" Target="slide13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25.xml"/><Relationship Id="rId31" Type="http://schemas.openxmlformats.org/officeDocument/2006/relationships/slide" Target="slide14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5.xml"/><Relationship Id="rId22" Type="http://schemas.openxmlformats.org/officeDocument/2006/relationships/slide" Target="slide131.xml"/><Relationship Id="rId27" Type="http://schemas.openxmlformats.org/officeDocument/2006/relationships/image" Target="../media/image33.gif"/><Relationship Id="rId30" Type="http://schemas.openxmlformats.org/officeDocument/2006/relationships/slide" Target="slide140.xml"/><Relationship Id="rId35" Type="http://schemas.openxmlformats.org/officeDocument/2006/relationships/slide" Target="slide524.xml"/><Relationship Id="rId8" Type="http://schemas.openxmlformats.org/officeDocument/2006/relationships/image" Target="../media/image42.png"/></Relationships>
</file>

<file path=ppt/slides/_rels/slide14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8.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8.xml"/><Relationship Id="rId25" Type="http://schemas.openxmlformats.org/officeDocument/2006/relationships/image" Target="../media/image31.gif"/><Relationship Id="rId33" Type="http://schemas.openxmlformats.org/officeDocument/2006/relationships/slide" Target="slide143.xml"/><Relationship Id="rId2" Type="http://schemas.openxmlformats.org/officeDocument/2006/relationships/slide" Target="slide37.xml"/><Relationship Id="rId16" Type="http://schemas.openxmlformats.org/officeDocument/2006/relationships/slide" Target="slide19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42.xml"/><Relationship Id="rId5" Type="http://schemas.openxmlformats.org/officeDocument/2006/relationships/image" Target="../media/image39.svg"/><Relationship Id="rId15" Type="http://schemas.openxmlformats.org/officeDocument/2006/relationships/slide" Target="slide90.xml"/><Relationship Id="rId23" Type="http://schemas.openxmlformats.org/officeDocument/2006/relationships/slide" Target="slide13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26.xml"/><Relationship Id="rId31" Type="http://schemas.openxmlformats.org/officeDocument/2006/relationships/slide" Target="slide14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6.xml"/><Relationship Id="rId22" Type="http://schemas.openxmlformats.org/officeDocument/2006/relationships/slide" Target="slide132.xml"/><Relationship Id="rId27" Type="http://schemas.openxmlformats.org/officeDocument/2006/relationships/image" Target="../media/image33.gif"/><Relationship Id="rId30" Type="http://schemas.openxmlformats.org/officeDocument/2006/relationships/slide" Target="slide140.xml"/><Relationship Id="rId35" Type="http://schemas.openxmlformats.org/officeDocument/2006/relationships/slide" Target="slide524.xml"/><Relationship Id="rId8" Type="http://schemas.openxmlformats.org/officeDocument/2006/relationships/image" Target="../media/image42.png"/></Relationships>
</file>

<file path=ppt/slides/_rels/slide14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0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9.xml"/><Relationship Id="rId25" Type="http://schemas.openxmlformats.org/officeDocument/2006/relationships/image" Target="../media/image31.gif"/><Relationship Id="rId33" Type="http://schemas.openxmlformats.org/officeDocument/2006/relationships/slide" Target="slide143.xml"/><Relationship Id="rId2" Type="http://schemas.openxmlformats.org/officeDocument/2006/relationships/slide" Target="slide37.xml"/><Relationship Id="rId16" Type="http://schemas.openxmlformats.org/officeDocument/2006/relationships/slide" Target="slide19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42.xml"/><Relationship Id="rId5" Type="http://schemas.openxmlformats.org/officeDocument/2006/relationships/image" Target="../media/image39.svg"/><Relationship Id="rId15" Type="http://schemas.openxmlformats.org/officeDocument/2006/relationships/slide" Target="slide91.xml"/><Relationship Id="rId23" Type="http://schemas.openxmlformats.org/officeDocument/2006/relationships/slide" Target="slide13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27.xml"/><Relationship Id="rId31" Type="http://schemas.openxmlformats.org/officeDocument/2006/relationships/slide" Target="slide14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7.xml"/><Relationship Id="rId22" Type="http://schemas.openxmlformats.org/officeDocument/2006/relationships/slide" Target="slide133.xml"/><Relationship Id="rId27" Type="http://schemas.openxmlformats.org/officeDocument/2006/relationships/image" Target="../media/image33.gif"/><Relationship Id="rId30" Type="http://schemas.openxmlformats.org/officeDocument/2006/relationships/slide" Target="slide140.xml"/><Relationship Id="rId35" Type="http://schemas.openxmlformats.org/officeDocument/2006/relationships/slide" Target="slide524.xml"/><Relationship Id="rId8" Type="http://schemas.openxmlformats.org/officeDocument/2006/relationships/image" Target="../media/image42.png"/></Relationships>
</file>

<file path=ppt/slides/_rels/slide146.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147.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158.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470.xml"/><Relationship Id="rId33" Type="http://schemas.openxmlformats.org/officeDocument/2006/relationships/slide" Target="slide182.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149.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92.xml"/><Relationship Id="rId32" Type="http://schemas.openxmlformats.org/officeDocument/2006/relationships/slide" Target="slide152.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39.xml"/><Relationship Id="rId28" Type="http://schemas.openxmlformats.org/officeDocument/2006/relationships/slide" Target="slide148.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164.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308.xml"/><Relationship Id="rId27" Type="http://schemas.openxmlformats.org/officeDocument/2006/relationships/slide" Target="slide150.xml"/><Relationship Id="rId30" Type="http://schemas.openxmlformats.org/officeDocument/2006/relationships/slide" Target="slide151.xml"/><Relationship Id="rId35" Type="http://schemas.openxmlformats.org/officeDocument/2006/relationships/slide" Target="slide524.xml"/><Relationship Id="rId8" Type="http://schemas.openxmlformats.org/officeDocument/2006/relationships/image" Target="../media/image34.gif"/></Relationships>
</file>

<file path=ppt/slides/_rels/slide14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5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1.xml"/><Relationship Id="rId25" Type="http://schemas.openxmlformats.org/officeDocument/2006/relationships/image" Target="../media/image31.gif"/><Relationship Id="rId33" Type="http://schemas.openxmlformats.org/officeDocument/2006/relationships/slide" Target="slide150.xml"/><Relationship Id="rId2" Type="http://schemas.openxmlformats.org/officeDocument/2006/relationships/slide" Target="slide37.xml"/><Relationship Id="rId16" Type="http://schemas.openxmlformats.org/officeDocument/2006/relationships/slide" Target="slide9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49.xml"/><Relationship Id="rId5" Type="http://schemas.openxmlformats.org/officeDocument/2006/relationships/image" Target="../media/image39.svg"/><Relationship Id="rId15" Type="http://schemas.openxmlformats.org/officeDocument/2006/relationships/slide" Target="slide38.xml"/><Relationship Id="rId23" Type="http://schemas.openxmlformats.org/officeDocument/2006/relationships/slide" Target="slide15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83.xml"/><Relationship Id="rId31" Type="http://schemas.openxmlformats.org/officeDocument/2006/relationships/slide" Target="slide14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09.xml"/><Relationship Id="rId22" Type="http://schemas.openxmlformats.org/officeDocument/2006/relationships/slide" Target="slide153.xml"/><Relationship Id="rId27" Type="http://schemas.openxmlformats.org/officeDocument/2006/relationships/image" Target="../media/image33.gif"/><Relationship Id="rId30" Type="http://schemas.openxmlformats.org/officeDocument/2006/relationships/slide" Target="slide146.xml"/><Relationship Id="rId35" Type="http://schemas.openxmlformats.org/officeDocument/2006/relationships/slide" Target="slide524.xml"/><Relationship Id="rId8" Type="http://schemas.openxmlformats.org/officeDocument/2006/relationships/image" Target="../media/image42.png"/></Relationships>
</file>

<file path=ppt/slides/_rels/slide14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5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2.xml"/><Relationship Id="rId25" Type="http://schemas.openxmlformats.org/officeDocument/2006/relationships/image" Target="../media/image31.gif"/><Relationship Id="rId33" Type="http://schemas.openxmlformats.org/officeDocument/2006/relationships/slide" Target="slide150.xml"/><Relationship Id="rId2" Type="http://schemas.openxmlformats.org/officeDocument/2006/relationships/slide" Target="slide37.xml"/><Relationship Id="rId16" Type="http://schemas.openxmlformats.org/officeDocument/2006/relationships/slide" Target="slide9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49.xml"/><Relationship Id="rId5" Type="http://schemas.openxmlformats.org/officeDocument/2006/relationships/image" Target="../media/image39.svg"/><Relationship Id="rId15" Type="http://schemas.openxmlformats.org/officeDocument/2006/relationships/slide" Target="slide40.xml"/><Relationship Id="rId23" Type="http://schemas.openxmlformats.org/officeDocument/2006/relationships/slide" Target="slide16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84.xml"/><Relationship Id="rId31" Type="http://schemas.openxmlformats.org/officeDocument/2006/relationships/slide" Target="slide14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0.xml"/><Relationship Id="rId22" Type="http://schemas.openxmlformats.org/officeDocument/2006/relationships/slide" Target="slide154.xml"/><Relationship Id="rId27" Type="http://schemas.openxmlformats.org/officeDocument/2006/relationships/image" Target="../media/image33.gif"/><Relationship Id="rId30" Type="http://schemas.openxmlformats.org/officeDocument/2006/relationships/slide" Target="slide146.xml"/><Relationship Id="rId35" Type="http://schemas.openxmlformats.org/officeDocument/2006/relationships/slide" Target="slide524.xml"/><Relationship Id="rId8" Type="http://schemas.openxmlformats.org/officeDocument/2006/relationships/image" Target="../media/image42.png"/></Relationships>
</file>

<file path=ppt/slides/_rels/slide14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85.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slide" Target="slide155.xml"/><Relationship Id="rId34" Type="http://schemas.openxmlformats.org/officeDocument/2006/relationships/slide" Target="slide9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167.xml"/><Relationship Id="rId25" Type="http://schemas.openxmlformats.org/officeDocument/2006/relationships/image" Target="../media/image32.gif"/><Relationship Id="rId33" Type="http://schemas.openxmlformats.org/officeDocument/2006/relationships/slide" Target="slide151.xml"/><Relationship Id="rId2" Type="http://schemas.openxmlformats.org/officeDocument/2006/relationships/slide" Target="slide37.xml"/><Relationship Id="rId16" Type="http://schemas.openxmlformats.org/officeDocument/2006/relationships/slide" Target="slide473.xml"/><Relationship Id="rId20" Type="http://schemas.openxmlformats.org/officeDocument/2006/relationships/image" Target="../media/image37.svg"/><Relationship Id="rId29" Type="http://schemas.openxmlformats.org/officeDocument/2006/relationships/slide" Target="slide14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50.xml"/><Relationship Id="rId5" Type="http://schemas.openxmlformats.org/officeDocument/2006/relationships/image" Target="../media/image39.svg"/><Relationship Id="rId15" Type="http://schemas.openxmlformats.org/officeDocument/2006/relationships/slide" Target="slide41.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image" Target="../media/image36.png"/><Relationship Id="rId31" Type="http://schemas.openxmlformats.org/officeDocument/2006/relationships/slide" Target="slide14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1.xml"/><Relationship Id="rId22" Type="http://schemas.openxmlformats.org/officeDocument/2006/relationships/slide" Target="slide161.xml"/><Relationship Id="rId27" Type="http://schemas.openxmlformats.org/officeDocument/2006/relationships/image" Target="../media/image34.gif"/><Relationship Id="rId30" Type="http://schemas.openxmlformats.org/officeDocument/2006/relationships/slide" Target="slide147.xml"/><Relationship Id="rId35" Type="http://schemas.openxmlformats.org/officeDocument/2006/relationships/slide" Target="slide524.xml"/><Relationship Id="rId8" Type="http://schemas.openxmlformats.org/officeDocument/2006/relationships/image" Target="../media/image42.png"/></Relationships>
</file>

<file path=ppt/slides/_rels/slide15.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15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86.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slide" Target="slide156.xml"/><Relationship Id="rId34" Type="http://schemas.openxmlformats.org/officeDocument/2006/relationships/slide" Target="slide5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168.xml"/><Relationship Id="rId25" Type="http://schemas.openxmlformats.org/officeDocument/2006/relationships/image" Target="../media/image32.gif"/><Relationship Id="rId33" Type="http://schemas.openxmlformats.org/officeDocument/2006/relationships/slide" Target="slide151.xml"/><Relationship Id="rId2" Type="http://schemas.openxmlformats.org/officeDocument/2006/relationships/slide" Target="slide37.xml"/><Relationship Id="rId16" Type="http://schemas.openxmlformats.org/officeDocument/2006/relationships/slide" Target="slide474.xml"/><Relationship Id="rId20" Type="http://schemas.openxmlformats.org/officeDocument/2006/relationships/image" Target="../media/image37.svg"/><Relationship Id="rId29" Type="http://schemas.openxmlformats.org/officeDocument/2006/relationships/slide" Target="slide14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49.xml"/><Relationship Id="rId5" Type="http://schemas.openxmlformats.org/officeDocument/2006/relationships/image" Target="../media/image39.svg"/><Relationship Id="rId15" Type="http://schemas.openxmlformats.org/officeDocument/2006/relationships/slide" Target="slide96.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image" Target="../media/image36.png"/><Relationship Id="rId31" Type="http://schemas.openxmlformats.org/officeDocument/2006/relationships/slide" Target="slide14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2.xml"/><Relationship Id="rId22" Type="http://schemas.openxmlformats.org/officeDocument/2006/relationships/slide" Target="slide162.xml"/><Relationship Id="rId27" Type="http://schemas.openxmlformats.org/officeDocument/2006/relationships/image" Target="../media/image34.gif"/><Relationship Id="rId30" Type="http://schemas.openxmlformats.org/officeDocument/2006/relationships/slide" Target="slide147.xml"/><Relationship Id="rId8" Type="http://schemas.openxmlformats.org/officeDocument/2006/relationships/image" Target="../media/image42.png"/></Relationships>
</file>

<file path=ppt/slides/_rels/slide15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5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5.xml"/><Relationship Id="rId25" Type="http://schemas.openxmlformats.org/officeDocument/2006/relationships/image" Target="../media/image31.gif"/><Relationship Id="rId33" Type="http://schemas.openxmlformats.org/officeDocument/2006/relationships/slide" Target="slide149.xml"/><Relationship Id="rId2" Type="http://schemas.openxmlformats.org/officeDocument/2006/relationships/slide" Target="slide37.xml"/><Relationship Id="rId16" Type="http://schemas.openxmlformats.org/officeDocument/2006/relationships/slide" Target="slide9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48.xml"/><Relationship Id="rId5" Type="http://schemas.openxmlformats.org/officeDocument/2006/relationships/image" Target="../media/image39.svg"/><Relationship Id="rId15" Type="http://schemas.openxmlformats.org/officeDocument/2006/relationships/slide" Target="slide43.xml"/><Relationship Id="rId23" Type="http://schemas.openxmlformats.org/officeDocument/2006/relationships/slide" Target="slide163.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79.xml"/><Relationship Id="rId31" Type="http://schemas.openxmlformats.org/officeDocument/2006/relationships/slide" Target="slide14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3.xml"/><Relationship Id="rId22" Type="http://schemas.openxmlformats.org/officeDocument/2006/relationships/slide" Target="slide157.xml"/><Relationship Id="rId27" Type="http://schemas.openxmlformats.org/officeDocument/2006/relationships/image" Target="../media/image33.gif"/><Relationship Id="rId30" Type="http://schemas.openxmlformats.org/officeDocument/2006/relationships/slide" Target="slide146.xml"/><Relationship Id="rId35" Type="http://schemas.openxmlformats.org/officeDocument/2006/relationships/slide" Target="slide524.xml"/><Relationship Id="rId8" Type="http://schemas.openxmlformats.org/officeDocument/2006/relationships/image" Target="../media/image42.png"/></Relationships>
</file>

<file path=ppt/slides/_rels/slide15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0.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5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6.xml"/><Relationship Id="rId25" Type="http://schemas.openxmlformats.org/officeDocument/2006/relationships/image" Target="../media/image32.gif"/><Relationship Id="rId33" Type="http://schemas.openxmlformats.org/officeDocument/2006/relationships/slide" Target="slide157.xml"/><Relationship Id="rId2" Type="http://schemas.openxmlformats.org/officeDocument/2006/relationships/slide" Target="slide37.xml"/><Relationship Id="rId16" Type="http://schemas.openxmlformats.org/officeDocument/2006/relationships/slide" Target="slide98.xml"/><Relationship Id="rId20" Type="http://schemas.openxmlformats.org/officeDocument/2006/relationships/image" Target="../media/image36.png"/><Relationship Id="rId29" Type="http://schemas.openxmlformats.org/officeDocument/2006/relationships/slide" Target="slide15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55.xml"/><Relationship Id="rId5" Type="http://schemas.openxmlformats.org/officeDocument/2006/relationships/image" Target="../media/image39.svg"/><Relationship Id="rId15" Type="http://schemas.openxmlformats.org/officeDocument/2006/relationships/slide" Target="slide44.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88.xml"/><Relationship Id="rId31" Type="http://schemas.openxmlformats.org/officeDocument/2006/relationships/slide" Target="slide1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4.xml"/><Relationship Id="rId22" Type="http://schemas.openxmlformats.org/officeDocument/2006/relationships/slide" Target="slide146.xml"/><Relationship Id="rId27" Type="http://schemas.openxmlformats.org/officeDocument/2006/relationships/image" Target="../media/image34.gif"/><Relationship Id="rId30" Type="http://schemas.openxmlformats.org/officeDocument/2006/relationships/slide" Target="slide156.xml"/><Relationship Id="rId35" Type="http://schemas.openxmlformats.org/officeDocument/2006/relationships/slide" Target="slide524.xml"/><Relationship Id="rId8" Type="http://schemas.openxmlformats.org/officeDocument/2006/relationships/image" Target="../media/image42.png"/></Relationships>
</file>

<file path=ppt/slides/_rels/slide15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1.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5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7.xml"/><Relationship Id="rId25" Type="http://schemas.openxmlformats.org/officeDocument/2006/relationships/image" Target="../media/image32.gif"/><Relationship Id="rId33" Type="http://schemas.openxmlformats.org/officeDocument/2006/relationships/slide" Target="slide157.xml"/><Relationship Id="rId2" Type="http://schemas.openxmlformats.org/officeDocument/2006/relationships/slide" Target="slide37.xml"/><Relationship Id="rId16" Type="http://schemas.openxmlformats.org/officeDocument/2006/relationships/slide" Target="slide99.xml"/><Relationship Id="rId20" Type="http://schemas.openxmlformats.org/officeDocument/2006/relationships/image" Target="../media/image36.png"/><Relationship Id="rId29" Type="http://schemas.openxmlformats.org/officeDocument/2006/relationships/slide" Target="slide15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56.xml"/><Relationship Id="rId5" Type="http://schemas.openxmlformats.org/officeDocument/2006/relationships/image" Target="../media/image39.svg"/><Relationship Id="rId15" Type="http://schemas.openxmlformats.org/officeDocument/2006/relationships/slide" Target="slide45.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89.xml"/><Relationship Id="rId31" Type="http://schemas.openxmlformats.org/officeDocument/2006/relationships/slide" Target="slide1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5.xml"/><Relationship Id="rId22" Type="http://schemas.openxmlformats.org/officeDocument/2006/relationships/slide" Target="slide147.xml"/><Relationship Id="rId27" Type="http://schemas.openxmlformats.org/officeDocument/2006/relationships/image" Target="../media/image34.gif"/><Relationship Id="rId30" Type="http://schemas.openxmlformats.org/officeDocument/2006/relationships/slide" Target="slide154.xml"/><Relationship Id="rId35" Type="http://schemas.openxmlformats.org/officeDocument/2006/relationships/slide" Target="slide524.xml"/><Relationship Id="rId8" Type="http://schemas.openxmlformats.org/officeDocument/2006/relationships/image" Target="../media/image42.png"/></Relationships>
</file>

<file path=ppt/slides/_rels/slide15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2.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8.xml"/><Relationship Id="rId25" Type="http://schemas.openxmlformats.org/officeDocument/2006/relationships/image" Target="../media/image32.gif"/><Relationship Id="rId33" Type="http://schemas.openxmlformats.org/officeDocument/2006/relationships/slide" Target="slide157.xml"/><Relationship Id="rId2" Type="http://schemas.openxmlformats.org/officeDocument/2006/relationships/slide" Target="slide37.xml"/><Relationship Id="rId16" Type="http://schemas.openxmlformats.org/officeDocument/2006/relationships/slide" Target="slide100.xml"/><Relationship Id="rId20" Type="http://schemas.openxmlformats.org/officeDocument/2006/relationships/image" Target="../media/image36.png"/><Relationship Id="rId29" Type="http://schemas.openxmlformats.org/officeDocument/2006/relationships/slide" Target="slide15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56.xml"/><Relationship Id="rId5" Type="http://schemas.openxmlformats.org/officeDocument/2006/relationships/image" Target="../media/image39.svg"/><Relationship Id="rId15" Type="http://schemas.openxmlformats.org/officeDocument/2006/relationships/slide" Target="slide46.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0.xml"/><Relationship Id="rId31" Type="http://schemas.openxmlformats.org/officeDocument/2006/relationships/slide" Target="slide1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6.xml"/><Relationship Id="rId22" Type="http://schemas.openxmlformats.org/officeDocument/2006/relationships/slide" Target="slide148.xml"/><Relationship Id="rId27" Type="http://schemas.openxmlformats.org/officeDocument/2006/relationships/image" Target="../media/image34.gif"/><Relationship Id="rId30" Type="http://schemas.openxmlformats.org/officeDocument/2006/relationships/slide" Target="slide153.xml"/><Relationship Id="rId35" Type="http://schemas.openxmlformats.org/officeDocument/2006/relationships/slide" Target="slide524.xml"/><Relationship Id="rId8" Type="http://schemas.openxmlformats.org/officeDocument/2006/relationships/image" Target="../media/image42.png"/></Relationships>
</file>

<file path=ppt/slides/_rels/slide15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3.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9.xml"/><Relationship Id="rId25" Type="http://schemas.openxmlformats.org/officeDocument/2006/relationships/image" Target="../media/image32.gif"/><Relationship Id="rId33" Type="http://schemas.openxmlformats.org/officeDocument/2006/relationships/slide" Target="slide157.xml"/><Relationship Id="rId2" Type="http://schemas.openxmlformats.org/officeDocument/2006/relationships/slide" Target="slide37.xml"/><Relationship Id="rId16" Type="http://schemas.openxmlformats.org/officeDocument/2006/relationships/slide" Target="slide101.xml"/><Relationship Id="rId20" Type="http://schemas.openxmlformats.org/officeDocument/2006/relationships/image" Target="../media/image36.png"/><Relationship Id="rId29" Type="http://schemas.openxmlformats.org/officeDocument/2006/relationships/slide" Target="slide15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56.xml"/><Relationship Id="rId5" Type="http://schemas.openxmlformats.org/officeDocument/2006/relationships/image" Target="../media/image39.svg"/><Relationship Id="rId15" Type="http://schemas.openxmlformats.org/officeDocument/2006/relationships/slide" Target="slide47.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1.xml"/><Relationship Id="rId31" Type="http://schemas.openxmlformats.org/officeDocument/2006/relationships/slide" Target="slide1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7.xml"/><Relationship Id="rId22" Type="http://schemas.openxmlformats.org/officeDocument/2006/relationships/slide" Target="slide149.xml"/><Relationship Id="rId27" Type="http://schemas.openxmlformats.org/officeDocument/2006/relationships/image" Target="../media/image34.gif"/><Relationship Id="rId30" Type="http://schemas.openxmlformats.org/officeDocument/2006/relationships/slide" Target="slide153.xml"/><Relationship Id="rId35" Type="http://schemas.openxmlformats.org/officeDocument/2006/relationships/slide" Target="slide524.xml"/><Relationship Id="rId8" Type="http://schemas.openxmlformats.org/officeDocument/2006/relationships/image" Target="../media/image42.png"/></Relationships>
</file>

<file path=ppt/slides/_rels/slide15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4.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0.xml"/><Relationship Id="rId25" Type="http://schemas.openxmlformats.org/officeDocument/2006/relationships/image" Target="../media/image32.gif"/><Relationship Id="rId33" Type="http://schemas.openxmlformats.org/officeDocument/2006/relationships/slide" Target="slide157.xml"/><Relationship Id="rId2" Type="http://schemas.openxmlformats.org/officeDocument/2006/relationships/slide" Target="slide37.xml"/><Relationship Id="rId16" Type="http://schemas.openxmlformats.org/officeDocument/2006/relationships/slide" Target="slide102.xml"/><Relationship Id="rId20" Type="http://schemas.openxmlformats.org/officeDocument/2006/relationships/image" Target="../media/image36.png"/><Relationship Id="rId29" Type="http://schemas.openxmlformats.org/officeDocument/2006/relationships/slide" Target="slide15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55.xml"/><Relationship Id="rId5" Type="http://schemas.openxmlformats.org/officeDocument/2006/relationships/image" Target="../media/image39.svg"/><Relationship Id="rId15" Type="http://schemas.openxmlformats.org/officeDocument/2006/relationships/slide" Target="slide48.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2.xml"/><Relationship Id="rId31" Type="http://schemas.openxmlformats.org/officeDocument/2006/relationships/slide" Target="slide1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8.xml"/><Relationship Id="rId22" Type="http://schemas.openxmlformats.org/officeDocument/2006/relationships/slide" Target="slide150.xml"/><Relationship Id="rId27" Type="http://schemas.openxmlformats.org/officeDocument/2006/relationships/image" Target="../media/image34.gif"/><Relationship Id="rId30" Type="http://schemas.openxmlformats.org/officeDocument/2006/relationships/slide" Target="slide153.xml"/><Relationship Id="rId35" Type="http://schemas.openxmlformats.org/officeDocument/2006/relationships/slide" Target="slide524.xml"/><Relationship Id="rId8" Type="http://schemas.openxmlformats.org/officeDocument/2006/relationships/image" Target="../media/image42.png"/></Relationships>
</file>

<file path=ppt/slides/_rels/slide15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5.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1.xml"/><Relationship Id="rId25" Type="http://schemas.openxmlformats.org/officeDocument/2006/relationships/image" Target="../media/image32.gif"/><Relationship Id="rId33" Type="http://schemas.openxmlformats.org/officeDocument/2006/relationships/slide" Target="slide156.xml"/><Relationship Id="rId2" Type="http://schemas.openxmlformats.org/officeDocument/2006/relationships/slide" Target="slide37.xml"/><Relationship Id="rId16" Type="http://schemas.openxmlformats.org/officeDocument/2006/relationships/slide" Target="slide103.xml"/><Relationship Id="rId20" Type="http://schemas.openxmlformats.org/officeDocument/2006/relationships/image" Target="../media/image36.png"/><Relationship Id="rId29" Type="http://schemas.openxmlformats.org/officeDocument/2006/relationships/slide" Target="slide15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55.xml"/><Relationship Id="rId5" Type="http://schemas.openxmlformats.org/officeDocument/2006/relationships/image" Target="../media/image39.svg"/><Relationship Id="rId15" Type="http://schemas.openxmlformats.org/officeDocument/2006/relationships/slide" Target="slide49.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3.xml"/><Relationship Id="rId31" Type="http://schemas.openxmlformats.org/officeDocument/2006/relationships/slide" Target="slide1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19.xml"/><Relationship Id="rId22" Type="http://schemas.openxmlformats.org/officeDocument/2006/relationships/slide" Target="slide151.xml"/><Relationship Id="rId27" Type="http://schemas.openxmlformats.org/officeDocument/2006/relationships/image" Target="../media/image34.gif"/><Relationship Id="rId30" Type="http://schemas.openxmlformats.org/officeDocument/2006/relationships/slide" Target="slide153.xml"/><Relationship Id="rId35" Type="http://schemas.openxmlformats.org/officeDocument/2006/relationships/slide" Target="slide524.xml"/><Relationship Id="rId8" Type="http://schemas.openxmlformats.org/officeDocument/2006/relationships/image" Target="../media/image42.png"/></Relationships>
</file>

<file path=ppt/slides/_rels/slide15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6.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2.xml"/><Relationship Id="rId25" Type="http://schemas.openxmlformats.org/officeDocument/2006/relationships/image" Target="../media/image32.gif"/><Relationship Id="rId33" Type="http://schemas.openxmlformats.org/officeDocument/2006/relationships/slide" Target="slide163.xml"/><Relationship Id="rId2" Type="http://schemas.openxmlformats.org/officeDocument/2006/relationships/slide" Target="slide37.xml"/><Relationship Id="rId16" Type="http://schemas.openxmlformats.org/officeDocument/2006/relationships/slide" Target="slide104.xml"/><Relationship Id="rId20" Type="http://schemas.openxmlformats.org/officeDocument/2006/relationships/image" Target="../media/image36.png"/><Relationship Id="rId29" Type="http://schemas.openxmlformats.org/officeDocument/2006/relationships/slide" Target="slide15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61.xml"/><Relationship Id="rId5" Type="http://schemas.openxmlformats.org/officeDocument/2006/relationships/image" Target="../media/image39.svg"/><Relationship Id="rId15" Type="http://schemas.openxmlformats.org/officeDocument/2006/relationships/slide" Target="slide50.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4.xml"/><Relationship Id="rId31" Type="http://schemas.openxmlformats.org/officeDocument/2006/relationships/slide" Target="slide16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0.xml"/><Relationship Id="rId22" Type="http://schemas.openxmlformats.org/officeDocument/2006/relationships/slide" Target="slide152.xml"/><Relationship Id="rId27" Type="http://schemas.openxmlformats.org/officeDocument/2006/relationships/image" Target="../media/image34.gif"/><Relationship Id="rId30" Type="http://schemas.openxmlformats.org/officeDocument/2006/relationships/slide" Target="slide162.xml"/><Relationship Id="rId35" Type="http://schemas.openxmlformats.org/officeDocument/2006/relationships/slide" Target="slide524.xml"/><Relationship Id="rId8" Type="http://schemas.openxmlformats.org/officeDocument/2006/relationships/image" Target="../media/image42.png"/></Relationships>
</file>

<file path=ppt/slides/_rels/slide15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7.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3.xml"/><Relationship Id="rId25" Type="http://schemas.openxmlformats.org/officeDocument/2006/relationships/image" Target="../media/image32.gif"/><Relationship Id="rId33" Type="http://schemas.openxmlformats.org/officeDocument/2006/relationships/slide" Target="slide163.xml"/><Relationship Id="rId2" Type="http://schemas.openxmlformats.org/officeDocument/2006/relationships/slide" Target="slide37.xml"/><Relationship Id="rId16" Type="http://schemas.openxmlformats.org/officeDocument/2006/relationships/slide" Target="slide105.xml"/><Relationship Id="rId20" Type="http://schemas.openxmlformats.org/officeDocument/2006/relationships/image" Target="../media/image36.png"/><Relationship Id="rId29" Type="http://schemas.openxmlformats.org/officeDocument/2006/relationships/slide" Target="slide15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62.xml"/><Relationship Id="rId5" Type="http://schemas.openxmlformats.org/officeDocument/2006/relationships/image" Target="../media/image39.svg"/><Relationship Id="rId15" Type="http://schemas.openxmlformats.org/officeDocument/2006/relationships/slide" Target="slide51.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5.xml"/><Relationship Id="rId31" Type="http://schemas.openxmlformats.org/officeDocument/2006/relationships/slide" Target="slide16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1.xml"/><Relationship Id="rId22" Type="http://schemas.openxmlformats.org/officeDocument/2006/relationships/slide" Target="slide153.xml"/><Relationship Id="rId27" Type="http://schemas.openxmlformats.org/officeDocument/2006/relationships/image" Target="../media/image34.gif"/><Relationship Id="rId30" Type="http://schemas.openxmlformats.org/officeDocument/2006/relationships/slide" Target="slide160.xml"/><Relationship Id="rId35" Type="http://schemas.openxmlformats.org/officeDocument/2006/relationships/slide" Target="slide524.xml"/><Relationship Id="rId8" Type="http://schemas.openxmlformats.org/officeDocument/2006/relationships/image" Target="../media/image42.png"/></Relationships>
</file>

<file path=ppt/slides/_rels/slide16.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16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4.xml"/><Relationship Id="rId25" Type="http://schemas.openxmlformats.org/officeDocument/2006/relationships/image" Target="../media/image34.gif"/><Relationship Id="rId33" Type="http://schemas.openxmlformats.org/officeDocument/2006/relationships/slide" Target="slide524.xml"/><Relationship Id="rId2" Type="http://schemas.openxmlformats.org/officeDocument/2006/relationships/slide" Target="slide37.xml"/><Relationship Id="rId16" Type="http://schemas.openxmlformats.org/officeDocument/2006/relationships/slide" Target="slide106.xml"/><Relationship Id="rId20" Type="http://schemas.openxmlformats.org/officeDocument/2006/relationships/slide" Target="slide154.xml"/><Relationship Id="rId29" Type="http://schemas.openxmlformats.org/officeDocument/2006/relationships/slide" Target="slide16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148.xml"/><Relationship Id="rId5" Type="http://schemas.openxmlformats.org/officeDocument/2006/relationships/image" Target="../media/image39.svg"/><Relationship Id="rId15" Type="http://schemas.openxmlformats.org/officeDocument/2006/relationships/slide" Target="slide52.xml"/><Relationship Id="rId23" Type="http://schemas.openxmlformats.org/officeDocument/2006/relationships/image" Target="../media/image32.gif"/><Relationship Id="rId28" Type="http://schemas.openxmlformats.org/officeDocument/2006/relationships/slide" Target="slide15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1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2.xml"/><Relationship Id="rId22" Type="http://schemas.openxmlformats.org/officeDocument/2006/relationships/image" Target="../media/image31.gif"/><Relationship Id="rId27" Type="http://schemas.openxmlformats.org/officeDocument/2006/relationships/slide" Target="slide158.xml"/><Relationship Id="rId30" Type="http://schemas.openxmlformats.org/officeDocument/2006/relationships/slide" Target="slide162.xml"/><Relationship Id="rId8" Type="http://schemas.openxmlformats.org/officeDocument/2006/relationships/image" Target="../media/image42.png"/></Relationships>
</file>

<file path=ppt/slides/_rels/slide16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79.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4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5.xml"/><Relationship Id="rId25" Type="http://schemas.openxmlformats.org/officeDocument/2006/relationships/image" Target="../media/image32.gif"/><Relationship Id="rId33" Type="http://schemas.openxmlformats.org/officeDocument/2006/relationships/slide" Target="slide163.xml"/><Relationship Id="rId2" Type="http://schemas.openxmlformats.org/officeDocument/2006/relationships/slide" Target="slide37.xml"/><Relationship Id="rId16" Type="http://schemas.openxmlformats.org/officeDocument/2006/relationships/slide" Target="slide107.xml"/><Relationship Id="rId20" Type="http://schemas.openxmlformats.org/officeDocument/2006/relationships/image" Target="../media/image36.png"/><Relationship Id="rId29" Type="http://schemas.openxmlformats.org/officeDocument/2006/relationships/slide" Target="slide15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62.xml"/><Relationship Id="rId5" Type="http://schemas.openxmlformats.org/officeDocument/2006/relationships/image" Target="../media/image39.svg"/><Relationship Id="rId15" Type="http://schemas.openxmlformats.org/officeDocument/2006/relationships/slide" Target="slide53.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7.xml"/><Relationship Id="rId31" Type="http://schemas.openxmlformats.org/officeDocument/2006/relationships/slide" Target="slide16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3.xml"/><Relationship Id="rId22" Type="http://schemas.openxmlformats.org/officeDocument/2006/relationships/slide" Target="slide155.xml"/><Relationship Id="rId27" Type="http://schemas.openxmlformats.org/officeDocument/2006/relationships/image" Target="../media/image34.gif"/><Relationship Id="rId30" Type="http://schemas.openxmlformats.org/officeDocument/2006/relationships/slide" Target="slide159.xml"/><Relationship Id="rId35" Type="http://schemas.openxmlformats.org/officeDocument/2006/relationships/slide" Target="slide524.xml"/><Relationship Id="rId8" Type="http://schemas.openxmlformats.org/officeDocument/2006/relationships/image" Target="../media/image42.png"/></Relationships>
</file>

<file path=ppt/slides/_rels/slide16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80.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5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6.xml"/><Relationship Id="rId25" Type="http://schemas.openxmlformats.org/officeDocument/2006/relationships/image" Target="../media/image32.gif"/><Relationship Id="rId33" Type="http://schemas.openxmlformats.org/officeDocument/2006/relationships/slide" Target="slide163.xml"/><Relationship Id="rId2" Type="http://schemas.openxmlformats.org/officeDocument/2006/relationships/slide" Target="slide37.xml"/><Relationship Id="rId16" Type="http://schemas.openxmlformats.org/officeDocument/2006/relationships/slide" Target="slide108.xml"/><Relationship Id="rId20" Type="http://schemas.openxmlformats.org/officeDocument/2006/relationships/image" Target="../media/image36.png"/><Relationship Id="rId29" Type="http://schemas.openxmlformats.org/officeDocument/2006/relationships/slide" Target="slide15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61.xml"/><Relationship Id="rId5" Type="http://schemas.openxmlformats.org/officeDocument/2006/relationships/image" Target="../media/image39.svg"/><Relationship Id="rId15" Type="http://schemas.openxmlformats.org/officeDocument/2006/relationships/slide" Target="slide54.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8.xml"/><Relationship Id="rId31" Type="http://schemas.openxmlformats.org/officeDocument/2006/relationships/slide" Target="slide16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4.xml"/><Relationship Id="rId22" Type="http://schemas.openxmlformats.org/officeDocument/2006/relationships/slide" Target="slide156.xml"/><Relationship Id="rId27" Type="http://schemas.openxmlformats.org/officeDocument/2006/relationships/image" Target="../media/image34.gif"/><Relationship Id="rId30" Type="http://schemas.openxmlformats.org/officeDocument/2006/relationships/slide" Target="slide159.xml"/><Relationship Id="rId35" Type="http://schemas.openxmlformats.org/officeDocument/2006/relationships/slide" Target="slide524.xml"/><Relationship Id="rId8" Type="http://schemas.openxmlformats.org/officeDocument/2006/relationships/image" Target="../media/image42.png"/></Relationships>
</file>

<file path=ppt/slides/_rels/slide16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81.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5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7.xml"/><Relationship Id="rId25" Type="http://schemas.openxmlformats.org/officeDocument/2006/relationships/image" Target="../media/image32.gif"/><Relationship Id="rId33" Type="http://schemas.openxmlformats.org/officeDocument/2006/relationships/slide" Target="slide162.xml"/><Relationship Id="rId2" Type="http://schemas.openxmlformats.org/officeDocument/2006/relationships/slide" Target="slide37.xml"/><Relationship Id="rId16" Type="http://schemas.openxmlformats.org/officeDocument/2006/relationships/slide" Target="slide109.xml"/><Relationship Id="rId20" Type="http://schemas.openxmlformats.org/officeDocument/2006/relationships/image" Target="../media/image36.png"/><Relationship Id="rId29" Type="http://schemas.openxmlformats.org/officeDocument/2006/relationships/slide" Target="slide15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61.xml"/><Relationship Id="rId5" Type="http://schemas.openxmlformats.org/officeDocument/2006/relationships/image" Target="../media/image39.svg"/><Relationship Id="rId15" Type="http://schemas.openxmlformats.org/officeDocument/2006/relationships/slide" Target="slide55.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9.xml"/><Relationship Id="rId31" Type="http://schemas.openxmlformats.org/officeDocument/2006/relationships/slide" Target="slide16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5.xml"/><Relationship Id="rId22" Type="http://schemas.openxmlformats.org/officeDocument/2006/relationships/slide" Target="slide157.xml"/><Relationship Id="rId27" Type="http://schemas.openxmlformats.org/officeDocument/2006/relationships/image" Target="../media/image34.gif"/><Relationship Id="rId30" Type="http://schemas.openxmlformats.org/officeDocument/2006/relationships/slide" Target="slide159.xml"/><Relationship Id="rId35" Type="http://schemas.openxmlformats.org/officeDocument/2006/relationships/slide" Target="slide524.xml"/><Relationship Id="rId8" Type="http://schemas.openxmlformats.org/officeDocument/2006/relationships/image" Target="../media/image42.png"/></Relationships>
</file>

<file path=ppt/slides/_rels/slide16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4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8.xml"/><Relationship Id="rId25" Type="http://schemas.openxmlformats.org/officeDocument/2006/relationships/image" Target="../media/image31.gif"/><Relationship Id="rId33" Type="http://schemas.openxmlformats.org/officeDocument/2006/relationships/slide" Target="slide166.xml"/><Relationship Id="rId2" Type="http://schemas.openxmlformats.org/officeDocument/2006/relationships/slide" Target="slide37.xml"/><Relationship Id="rId16" Type="http://schemas.openxmlformats.org/officeDocument/2006/relationships/slide" Target="slide110.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68.xml"/><Relationship Id="rId5" Type="http://schemas.openxmlformats.org/officeDocument/2006/relationships/image" Target="../media/image39.svg"/><Relationship Id="rId15" Type="http://schemas.openxmlformats.org/officeDocument/2006/relationships/slide" Target="slide56.xml"/><Relationship Id="rId23" Type="http://schemas.openxmlformats.org/officeDocument/2006/relationships/slide" Target="slide17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82.xml"/><Relationship Id="rId31" Type="http://schemas.openxmlformats.org/officeDocument/2006/relationships/slide" Target="slide1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6.xml"/><Relationship Id="rId22" Type="http://schemas.openxmlformats.org/officeDocument/2006/relationships/slide" Target="slide176.xml"/><Relationship Id="rId27" Type="http://schemas.openxmlformats.org/officeDocument/2006/relationships/image" Target="../media/image33.gif"/><Relationship Id="rId30" Type="http://schemas.openxmlformats.org/officeDocument/2006/relationships/slide" Target="slide169.xml"/><Relationship Id="rId35" Type="http://schemas.openxmlformats.org/officeDocument/2006/relationships/slide" Target="slide524.xml"/><Relationship Id="rId8" Type="http://schemas.openxmlformats.org/officeDocument/2006/relationships/image" Target="../media/image42.png"/></Relationships>
</file>

<file path=ppt/slides/_rels/slide16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47.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9.xml"/><Relationship Id="rId25" Type="http://schemas.openxmlformats.org/officeDocument/2006/relationships/image" Target="../media/image31.gif"/><Relationship Id="rId33" Type="http://schemas.openxmlformats.org/officeDocument/2006/relationships/slide" Target="slide168.xml"/><Relationship Id="rId2" Type="http://schemas.openxmlformats.org/officeDocument/2006/relationships/slide" Target="slide37.xml"/><Relationship Id="rId16" Type="http://schemas.openxmlformats.org/officeDocument/2006/relationships/slide" Target="slide111.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67.xml"/><Relationship Id="rId5" Type="http://schemas.openxmlformats.org/officeDocument/2006/relationships/image" Target="../media/image39.svg"/><Relationship Id="rId15" Type="http://schemas.openxmlformats.org/officeDocument/2006/relationships/slide" Target="slide57.xml"/><Relationship Id="rId23" Type="http://schemas.openxmlformats.org/officeDocument/2006/relationships/slide" Target="slide17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83.xml"/><Relationship Id="rId31" Type="http://schemas.openxmlformats.org/officeDocument/2006/relationships/slide" Target="slide16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7.xml"/><Relationship Id="rId22" Type="http://schemas.openxmlformats.org/officeDocument/2006/relationships/slide" Target="slide177.xml"/><Relationship Id="rId27" Type="http://schemas.openxmlformats.org/officeDocument/2006/relationships/image" Target="../media/image33.gif"/><Relationship Id="rId30" Type="http://schemas.openxmlformats.org/officeDocument/2006/relationships/slide" Target="slide164.xml"/><Relationship Id="rId35" Type="http://schemas.openxmlformats.org/officeDocument/2006/relationships/slide" Target="slide524.xml"/><Relationship Id="rId8" Type="http://schemas.openxmlformats.org/officeDocument/2006/relationships/image" Target="../media/image42.png"/></Relationships>
</file>

<file path=ppt/slides/_rels/slide16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48.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0.xml"/><Relationship Id="rId25" Type="http://schemas.openxmlformats.org/officeDocument/2006/relationships/image" Target="../media/image31.gif"/><Relationship Id="rId33" Type="http://schemas.openxmlformats.org/officeDocument/2006/relationships/slide" Target="slide168.xml"/><Relationship Id="rId2" Type="http://schemas.openxmlformats.org/officeDocument/2006/relationships/slide" Target="slide37.xml"/><Relationship Id="rId16" Type="http://schemas.openxmlformats.org/officeDocument/2006/relationships/slide" Target="slide11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67.xml"/><Relationship Id="rId5" Type="http://schemas.openxmlformats.org/officeDocument/2006/relationships/image" Target="../media/image39.svg"/><Relationship Id="rId15" Type="http://schemas.openxmlformats.org/officeDocument/2006/relationships/slide" Target="slide58.xml"/><Relationship Id="rId23" Type="http://schemas.openxmlformats.org/officeDocument/2006/relationships/slide" Target="slide172.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84.xml"/><Relationship Id="rId31" Type="http://schemas.openxmlformats.org/officeDocument/2006/relationships/slide" Target="slide1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8.xml"/><Relationship Id="rId22" Type="http://schemas.openxmlformats.org/officeDocument/2006/relationships/slide" Target="slide178.xml"/><Relationship Id="rId27" Type="http://schemas.openxmlformats.org/officeDocument/2006/relationships/image" Target="../media/image33.gif"/><Relationship Id="rId30" Type="http://schemas.openxmlformats.org/officeDocument/2006/relationships/slide" Target="slide164.xml"/><Relationship Id="rId35" Type="http://schemas.openxmlformats.org/officeDocument/2006/relationships/slide" Target="slide524.xml"/><Relationship Id="rId8" Type="http://schemas.openxmlformats.org/officeDocument/2006/relationships/image" Target="../media/image42.png"/></Relationships>
</file>

<file path=ppt/slides/_rels/slide16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4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1.xml"/><Relationship Id="rId25" Type="http://schemas.openxmlformats.org/officeDocument/2006/relationships/image" Target="../media/image31.gif"/><Relationship Id="rId33" Type="http://schemas.openxmlformats.org/officeDocument/2006/relationships/slide" Target="slide168.xml"/><Relationship Id="rId2" Type="http://schemas.openxmlformats.org/officeDocument/2006/relationships/slide" Target="slide37.xml"/><Relationship Id="rId16" Type="http://schemas.openxmlformats.org/officeDocument/2006/relationships/slide" Target="slide11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66.xml"/><Relationship Id="rId5" Type="http://schemas.openxmlformats.org/officeDocument/2006/relationships/image" Target="../media/image39.svg"/><Relationship Id="rId15" Type="http://schemas.openxmlformats.org/officeDocument/2006/relationships/slide" Target="slide59.xml"/><Relationship Id="rId23" Type="http://schemas.openxmlformats.org/officeDocument/2006/relationships/slide" Target="slide173.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85.xml"/><Relationship Id="rId31" Type="http://schemas.openxmlformats.org/officeDocument/2006/relationships/slide" Target="slide1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29.xml"/><Relationship Id="rId22" Type="http://schemas.openxmlformats.org/officeDocument/2006/relationships/slide" Target="slide179.xml"/><Relationship Id="rId27" Type="http://schemas.openxmlformats.org/officeDocument/2006/relationships/image" Target="../media/image33.gif"/><Relationship Id="rId30" Type="http://schemas.openxmlformats.org/officeDocument/2006/relationships/slide" Target="slide164.xml"/><Relationship Id="rId35" Type="http://schemas.openxmlformats.org/officeDocument/2006/relationships/slide" Target="slide524.xml"/><Relationship Id="rId8" Type="http://schemas.openxmlformats.org/officeDocument/2006/relationships/image" Target="../media/image42.png"/></Relationships>
</file>

<file path=ppt/slides/_rels/slide16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0.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2.xml"/><Relationship Id="rId25" Type="http://schemas.openxmlformats.org/officeDocument/2006/relationships/image" Target="../media/image31.gif"/><Relationship Id="rId33" Type="http://schemas.openxmlformats.org/officeDocument/2006/relationships/slide" Target="slide167.xml"/><Relationship Id="rId2" Type="http://schemas.openxmlformats.org/officeDocument/2006/relationships/slide" Target="slide37.xml"/><Relationship Id="rId16" Type="http://schemas.openxmlformats.org/officeDocument/2006/relationships/slide" Target="slide11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66.xml"/><Relationship Id="rId5" Type="http://schemas.openxmlformats.org/officeDocument/2006/relationships/image" Target="../media/image39.svg"/><Relationship Id="rId15" Type="http://schemas.openxmlformats.org/officeDocument/2006/relationships/slide" Target="slide60.xml"/><Relationship Id="rId23" Type="http://schemas.openxmlformats.org/officeDocument/2006/relationships/slide" Target="slide174.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86.xml"/><Relationship Id="rId31" Type="http://schemas.openxmlformats.org/officeDocument/2006/relationships/slide" Target="slide1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0.xml"/><Relationship Id="rId22" Type="http://schemas.openxmlformats.org/officeDocument/2006/relationships/slide" Target="slide180.xml"/><Relationship Id="rId27" Type="http://schemas.openxmlformats.org/officeDocument/2006/relationships/image" Target="../media/image33.gif"/><Relationship Id="rId30" Type="http://schemas.openxmlformats.org/officeDocument/2006/relationships/slide" Target="slide164.xml"/><Relationship Id="rId35" Type="http://schemas.openxmlformats.org/officeDocument/2006/relationships/slide" Target="slide524.xml"/><Relationship Id="rId8" Type="http://schemas.openxmlformats.org/officeDocument/2006/relationships/image" Target="../media/image42.png"/></Relationships>
</file>

<file path=ppt/slides/_rels/slide16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3.xml"/><Relationship Id="rId25" Type="http://schemas.openxmlformats.org/officeDocument/2006/relationships/image" Target="../media/image31.gif"/><Relationship Id="rId33" Type="http://schemas.openxmlformats.org/officeDocument/2006/relationships/slide" Target="slide167.xml"/><Relationship Id="rId2" Type="http://schemas.openxmlformats.org/officeDocument/2006/relationships/slide" Target="slide37.xml"/><Relationship Id="rId16" Type="http://schemas.openxmlformats.org/officeDocument/2006/relationships/slide" Target="slide115.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66.xml"/><Relationship Id="rId5" Type="http://schemas.openxmlformats.org/officeDocument/2006/relationships/image" Target="../media/image39.svg"/><Relationship Id="rId15" Type="http://schemas.openxmlformats.org/officeDocument/2006/relationships/slide" Target="slide61.xml"/><Relationship Id="rId23" Type="http://schemas.openxmlformats.org/officeDocument/2006/relationships/slide" Target="slide17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87.xml"/><Relationship Id="rId31" Type="http://schemas.openxmlformats.org/officeDocument/2006/relationships/slide" Target="slide1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1.xml"/><Relationship Id="rId22" Type="http://schemas.openxmlformats.org/officeDocument/2006/relationships/slide" Target="slide181.xml"/><Relationship Id="rId27" Type="http://schemas.openxmlformats.org/officeDocument/2006/relationships/image" Target="../media/image33.gif"/><Relationship Id="rId30" Type="http://schemas.openxmlformats.org/officeDocument/2006/relationships/slide" Target="slide164.xml"/><Relationship Id="rId35" Type="http://schemas.openxmlformats.org/officeDocument/2006/relationships/slide" Target="slide524.xml"/><Relationship Id="rId8" Type="http://schemas.openxmlformats.org/officeDocument/2006/relationships/image" Target="../media/image42.png"/></Relationships>
</file>

<file path=ppt/slides/_rels/slide17.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17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2.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7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4.xml"/><Relationship Id="rId25" Type="http://schemas.openxmlformats.org/officeDocument/2006/relationships/image" Target="../media/image32.gif"/><Relationship Id="rId33" Type="http://schemas.openxmlformats.org/officeDocument/2006/relationships/slide" Target="slide173.xml"/><Relationship Id="rId2" Type="http://schemas.openxmlformats.org/officeDocument/2006/relationships/slide" Target="slide37.xml"/><Relationship Id="rId16" Type="http://schemas.openxmlformats.org/officeDocument/2006/relationships/slide" Target="slide116.xml"/><Relationship Id="rId20" Type="http://schemas.openxmlformats.org/officeDocument/2006/relationships/image" Target="../media/image36.png"/><Relationship Id="rId29" Type="http://schemas.openxmlformats.org/officeDocument/2006/relationships/slide" Target="slide17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2.xml"/><Relationship Id="rId5" Type="http://schemas.openxmlformats.org/officeDocument/2006/relationships/image" Target="../media/image39.svg"/><Relationship Id="rId15" Type="http://schemas.openxmlformats.org/officeDocument/2006/relationships/slide" Target="slide62.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88.xml"/><Relationship Id="rId31" Type="http://schemas.openxmlformats.org/officeDocument/2006/relationships/slide" Target="slide17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2.xml"/><Relationship Id="rId22" Type="http://schemas.openxmlformats.org/officeDocument/2006/relationships/slide" Target="slide164.xml"/><Relationship Id="rId27" Type="http://schemas.openxmlformats.org/officeDocument/2006/relationships/image" Target="../media/image34.gif"/><Relationship Id="rId30" Type="http://schemas.openxmlformats.org/officeDocument/2006/relationships/slide" Target="slide171.xml"/><Relationship Id="rId35" Type="http://schemas.openxmlformats.org/officeDocument/2006/relationships/slide" Target="slide524.xml"/><Relationship Id="rId8" Type="http://schemas.openxmlformats.org/officeDocument/2006/relationships/image" Target="../media/image42.png"/></Relationships>
</file>

<file path=ppt/slides/_rels/slide17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3.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7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5.xml"/><Relationship Id="rId25" Type="http://schemas.openxmlformats.org/officeDocument/2006/relationships/image" Target="../media/image32.gif"/><Relationship Id="rId33" Type="http://schemas.openxmlformats.org/officeDocument/2006/relationships/slide" Target="slide175.xml"/><Relationship Id="rId2" Type="http://schemas.openxmlformats.org/officeDocument/2006/relationships/slide" Target="slide37.xml"/><Relationship Id="rId16" Type="http://schemas.openxmlformats.org/officeDocument/2006/relationships/slide" Target="slide117.xml"/><Relationship Id="rId20" Type="http://schemas.openxmlformats.org/officeDocument/2006/relationships/image" Target="../media/image36.png"/><Relationship Id="rId29" Type="http://schemas.openxmlformats.org/officeDocument/2006/relationships/slide" Target="slide1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4.xml"/><Relationship Id="rId5" Type="http://schemas.openxmlformats.org/officeDocument/2006/relationships/image" Target="../media/image39.svg"/><Relationship Id="rId15" Type="http://schemas.openxmlformats.org/officeDocument/2006/relationships/slide" Target="slide63.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89.xml"/><Relationship Id="rId31" Type="http://schemas.openxmlformats.org/officeDocument/2006/relationships/slide" Target="slide1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3.xml"/><Relationship Id="rId22" Type="http://schemas.openxmlformats.org/officeDocument/2006/relationships/slide" Target="slide165.xml"/><Relationship Id="rId27" Type="http://schemas.openxmlformats.org/officeDocument/2006/relationships/image" Target="../media/image34.gif"/><Relationship Id="rId30" Type="http://schemas.openxmlformats.org/officeDocument/2006/relationships/slide" Target="slide172.xml"/><Relationship Id="rId35" Type="http://schemas.openxmlformats.org/officeDocument/2006/relationships/slide" Target="slide524.xml"/><Relationship Id="rId8" Type="http://schemas.openxmlformats.org/officeDocument/2006/relationships/image" Target="../media/image42.png"/></Relationships>
</file>

<file path=ppt/slides/_rels/slide17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4.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7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6.xml"/><Relationship Id="rId25" Type="http://schemas.openxmlformats.org/officeDocument/2006/relationships/image" Target="../media/image32.gif"/><Relationship Id="rId33" Type="http://schemas.openxmlformats.org/officeDocument/2006/relationships/slide" Target="slide175.xml"/><Relationship Id="rId2" Type="http://schemas.openxmlformats.org/officeDocument/2006/relationships/slide" Target="slide37.xml"/><Relationship Id="rId16" Type="http://schemas.openxmlformats.org/officeDocument/2006/relationships/slide" Target="slide118.xml"/><Relationship Id="rId20" Type="http://schemas.openxmlformats.org/officeDocument/2006/relationships/image" Target="../media/image36.png"/><Relationship Id="rId29" Type="http://schemas.openxmlformats.org/officeDocument/2006/relationships/slide" Target="slide1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4.xml"/><Relationship Id="rId5" Type="http://schemas.openxmlformats.org/officeDocument/2006/relationships/image" Target="../media/image39.svg"/><Relationship Id="rId15" Type="http://schemas.openxmlformats.org/officeDocument/2006/relationships/slide" Target="slide64.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0.xml"/><Relationship Id="rId31" Type="http://schemas.openxmlformats.org/officeDocument/2006/relationships/slide" Target="slide1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4.xml"/><Relationship Id="rId22" Type="http://schemas.openxmlformats.org/officeDocument/2006/relationships/slide" Target="slide166.xml"/><Relationship Id="rId27" Type="http://schemas.openxmlformats.org/officeDocument/2006/relationships/image" Target="../media/image34.gif"/><Relationship Id="rId30" Type="http://schemas.openxmlformats.org/officeDocument/2006/relationships/slide" Target="slide171.xml"/><Relationship Id="rId35" Type="http://schemas.openxmlformats.org/officeDocument/2006/relationships/slide" Target="slide524.xml"/><Relationship Id="rId8" Type="http://schemas.openxmlformats.org/officeDocument/2006/relationships/image" Target="../media/image42.png"/></Relationships>
</file>

<file path=ppt/slides/_rels/slide17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5.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7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7.xml"/><Relationship Id="rId25" Type="http://schemas.openxmlformats.org/officeDocument/2006/relationships/image" Target="../media/image32.gif"/><Relationship Id="rId33" Type="http://schemas.openxmlformats.org/officeDocument/2006/relationships/slide" Target="slide175.xml"/><Relationship Id="rId2" Type="http://schemas.openxmlformats.org/officeDocument/2006/relationships/slide" Target="slide37.xml"/><Relationship Id="rId16" Type="http://schemas.openxmlformats.org/officeDocument/2006/relationships/slide" Target="slide119.xml"/><Relationship Id="rId20" Type="http://schemas.openxmlformats.org/officeDocument/2006/relationships/image" Target="../media/image36.png"/><Relationship Id="rId29" Type="http://schemas.openxmlformats.org/officeDocument/2006/relationships/slide" Target="slide1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4.xml"/><Relationship Id="rId5" Type="http://schemas.openxmlformats.org/officeDocument/2006/relationships/image" Target="../media/image39.svg"/><Relationship Id="rId15" Type="http://schemas.openxmlformats.org/officeDocument/2006/relationships/slide" Target="slide65.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1.xml"/><Relationship Id="rId31" Type="http://schemas.openxmlformats.org/officeDocument/2006/relationships/slide" Target="slide17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5.xml"/><Relationship Id="rId22" Type="http://schemas.openxmlformats.org/officeDocument/2006/relationships/slide" Target="slide167.xml"/><Relationship Id="rId27" Type="http://schemas.openxmlformats.org/officeDocument/2006/relationships/image" Target="../media/image34.gif"/><Relationship Id="rId30" Type="http://schemas.openxmlformats.org/officeDocument/2006/relationships/slide" Target="slide171.xml"/><Relationship Id="rId35" Type="http://schemas.openxmlformats.org/officeDocument/2006/relationships/slide" Target="slide524.xml"/><Relationship Id="rId8" Type="http://schemas.openxmlformats.org/officeDocument/2006/relationships/image" Target="../media/image42.png"/></Relationships>
</file>

<file path=ppt/slides/_rels/slide17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6.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8.xml"/><Relationship Id="rId25" Type="http://schemas.openxmlformats.org/officeDocument/2006/relationships/image" Target="../media/image32.gif"/><Relationship Id="rId33" Type="http://schemas.openxmlformats.org/officeDocument/2006/relationships/slide" Target="slide175.xml"/><Relationship Id="rId2" Type="http://schemas.openxmlformats.org/officeDocument/2006/relationships/slide" Target="slide37.xml"/><Relationship Id="rId16" Type="http://schemas.openxmlformats.org/officeDocument/2006/relationships/slide" Target="slide120.xml"/><Relationship Id="rId20" Type="http://schemas.openxmlformats.org/officeDocument/2006/relationships/image" Target="../media/image36.png"/><Relationship Id="rId29" Type="http://schemas.openxmlformats.org/officeDocument/2006/relationships/slide" Target="slide1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3.xml"/><Relationship Id="rId5" Type="http://schemas.openxmlformats.org/officeDocument/2006/relationships/image" Target="../media/image39.svg"/><Relationship Id="rId15" Type="http://schemas.openxmlformats.org/officeDocument/2006/relationships/slide" Target="slide66.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2.xml"/><Relationship Id="rId31" Type="http://schemas.openxmlformats.org/officeDocument/2006/relationships/slide" Target="slide17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6.xml"/><Relationship Id="rId22" Type="http://schemas.openxmlformats.org/officeDocument/2006/relationships/slide" Target="slide168.xml"/><Relationship Id="rId27" Type="http://schemas.openxmlformats.org/officeDocument/2006/relationships/image" Target="../media/image34.gif"/><Relationship Id="rId30" Type="http://schemas.openxmlformats.org/officeDocument/2006/relationships/slide" Target="slide171.xml"/><Relationship Id="rId35" Type="http://schemas.openxmlformats.org/officeDocument/2006/relationships/slide" Target="slide524.xml"/><Relationship Id="rId8" Type="http://schemas.openxmlformats.org/officeDocument/2006/relationships/image" Target="../media/image42.png"/></Relationships>
</file>

<file path=ppt/slides/_rels/slide17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7.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9.xml"/><Relationship Id="rId25" Type="http://schemas.openxmlformats.org/officeDocument/2006/relationships/image" Target="../media/image32.gif"/><Relationship Id="rId33" Type="http://schemas.openxmlformats.org/officeDocument/2006/relationships/slide" Target="slide174.xml"/><Relationship Id="rId2" Type="http://schemas.openxmlformats.org/officeDocument/2006/relationships/slide" Target="slide37.xml"/><Relationship Id="rId16" Type="http://schemas.openxmlformats.org/officeDocument/2006/relationships/slide" Target="slide121.xml"/><Relationship Id="rId20" Type="http://schemas.openxmlformats.org/officeDocument/2006/relationships/image" Target="../media/image36.png"/><Relationship Id="rId29" Type="http://schemas.openxmlformats.org/officeDocument/2006/relationships/slide" Target="slide1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3.xml"/><Relationship Id="rId5" Type="http://schemas.openxmlformats.org/officeDocument/2006/relationships/image" Target="../media/image39.svg"/><Relationship Id="rId15" Type="http://schemas.openxmlformats.org/officeDocument/2006/relationships/slide" Target="slide67.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3.xml"/><Relationship Id="rId31" Type="http://schemas.openxmlformats.org/officeDocument/2006/relationships/slide" Target="slide17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7.xml"/><Relationship Id="rId22" Type="http://schemas.openxmlformats.org/officeDocument/2006/relationships/slide" Target="slide169.xml"/><Relationship Id="rId27" Type="http://schemas.openxmlformats.org/officeDocument/2006/relationships/image" Target="../media/image34.gif"/><Relationship Id="rId30" Type="http://schemas.openxmlformats.org/officeDocument/2006/relationships/slide" Target="slide171.xml"/><Relationship Id="rId35" Type="http://schemas.openxmlformats.org/officeDocument/2006/relationships/slide" Target="slide524.xml"/><Relationship Id="rId8" Type="http://schemas.openxmlformats.org/officeDocument/2006/relationships/image" Target="../media/image42.png"/></Relationships>
</file>

<file path=ppt/slides/_rels/slide17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8.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0.xml"/><Relationship Id="rId25" Type="http://schemas.openxmlformats.org/officeDocument/2006/relationships/image" Target="../media/image32.gif"/><Relationship Id="rId33" Type="http://schemas.openxmlformats.org/officeDocument/2006/relationships/slide" Target="slide179.xml"/><Relationship Id="rId2" Type="http://schemas.openxmlformats.org/officeDocument/2006/relationships/slide" Target="slide37.xml"/><Relationship Id="rId16" Type="http://schemas.openxmlformats.org/officeDocument/2006/relationships/slide" Target="slide12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8.xml"/><Relationship Id="rId5" Type="http://schemas.openxmlformats.org/officeDocument/2006/relationships/image" Target="../media/image39.svg"/><Relationship Id="rId15" Type="http://schemas.openxmlformats.org/officeDocument/2006/relationships/slide" Target="slide68.xml"/><Relationship Id="rId23" Type="http://schemas.openxmlformats.org/officeDocument/2006/relationships/image" Target="../media/image30.gif"/><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94.xml"/><Relationship Id="rId31" Type="http://schemas.openxmlformats.org/officeDocument/2006/relationships/slide" Target="slide17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8.xml"/><Relationship Id="rId22" Type="http://schemas.openxmlformats.org/officeDocument/2006/relationships/slide" Target="slide170.xml"/><Relationship Id="rId27" Type="http://schemas.openxmlformats.org/officeDocument/2006/relationships/slide" Target="slide180.xml"/><Relationship Id="rId30" Type="http://schemas.openxmlformats.org/officeDocument/2006/relationships/slide" Target="slide181.xml"/><Relationship Id="rId35" Type="http://schemas.openxmlformats.org/officeDocument/2006/relationships/slide" Target="slide524.xml"/><Relationship Id="rId8" Type="http://schemas.openxmlformats.org/officeDocument/2006/relationships/image" Target="../media/image42.png"/></Relationships>
</file>

<file path=ppt/slides/_rels/slide17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9.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1.xml"/><Relationship Id="rId25" Type="http://schemas.openxmlformats.org/officeDocument/2006/relationships/image" Target="../media/image32.gif"/><Relationship Id="rId33" Type="http://schemas.openxmlformats.org/officeDocument/2006/relationships/slide" Target="slide181.xml"/><Relationship Id="rId2" Type="http://schemas.openxmlformats.org/officeDocument/2006/relationships/slide" Target="slide37.xml"/><Relationship Id="rId16" Type="http://schemas.openxmlformats.org/officeDocument/2006/relationships/slide" Target="slide123.xml"/><Relationship Id="rId20" Type="http://schemas.openxmlformats.org/officeDocument/2006/relationships/image" Target="../media/image36.png"/><Relationship Id="rId29" Type="http://schemas.openxmlformats.org/officeDocument/2006/relationships/slide" Target="slide17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80.xml"/><Relationship Id="rId5" Type="http://schemas.openxmlformats.org/officeDocument/2006/relationships/image" Target="../media/image39.svg"/><Relationship Id="rId15" Type="http://schemas.openxmlformats.org/officeDocument/2006/relationships/slide" Target="slide69.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5.xml"/><Relationship Id="rId31" Type="http://schemas.openxmlformats.org/officeDocument/2006/relationships/slide" Target="slide17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39.xml"/><Relationship Id="rId22" Type="http://schemas.openxmlformats.org/officeDocument/2006/relationships/slide" Target="slide171.xml"/><Relationship Id="rId27" Type="http://schemas.openxmlformats.org/officeDocument/2006/relationships/image" Target="../media/image34.gif"/><Relationship Id="rId30" Type="http://schemas.openxmlformats.org/officeDocument/2006/relationships/slide" Target="slide178.xml"/><Relationship Id="rId35" Type="http://schemas.openxmlformats.org/officeDocument/2006/relationships/slide" Target="slide524.xml"/><Relationship Id="rId8" Type="http://schemas.openxmlformats.org/officeDocument/2006/relationships/image" Target="../media/image42.png"/></Relationships>
</file>

<file path=ppt/slides/_rels/slide17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0.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2.xml"/><Relationship Id="rId25" Type="http://schemas.openxmlformats.org/officeDocument/2006/relationships/image" Target="../media/image32.gif"/><Relationship Id="rId33" Type="http://schemas.openxmlformats.org/officeDocument/2006/relationships/slide" Target="slide181.xml"/><Relationship Id="rId2" Type="http://schemas.openxmlformats.org/officeDocument/2006/relationships/slide" Target="slide37.xml"/><Relationship Id="rId16" Type="http://schemas.openxmlformats.org/officeDocument/2006/relationships/slide" Target="slide124.xml"/><Relationship Id="rId20" Type="http://schemas.openxmlformats.org/officeDocument/2006/relationships/image" Target="../media/image36.png"/><Relationship Id="rId29" Type="http://schemas.openxmlformats.org/officeDocument/2006/relationships/slide" Target="slide17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80.xml"/><Relationship Id="rId5" Type="http://schemas.openxmlformats.org/officeDocument/2006/relationships/image" Target="../media/image39.svg"/><Relationship Id="rId15" Type="http://schemas.openxmlformats.org/officeDocument/2006/relationships/slide" Target="slide70.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6.xml"/><Relationship Id="rId31" Type="http://schemas.openxmlformats.org/officeDocument/2006/relationships/slide" Target="slide17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0.xml"/><Relationship Id="rId22" Type="http://schemas.openxmlformats.org/officeDocument/2006/relationships/slide" Target="slide172.xml"/><Relationship Id="rId27" Type="http://schemas.openxmlformats.org/officeDocument/2006/relationships/image" Target="../media/image34.gif"/><Relationship Id="rId30" Type="http://schemas.openxmlformats.org/officeDocument/2006/relationships/slide" Target="slide177.xml"/><Relationship Id="rId35" Type="http://schemas.openxmlformats.org/officeDocument/2006/relationships/slide" Target="slide524.xml"/><Relationship Id="rId8" Type="http://schemas.openxmlformats.org/officeDocument/2006/relationships/image" Target="../media/image42.png"/></Relationships>
</file>

<file path=ppt/slides/_rels/slide17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1.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3.xml"/><Relationship Id="rId25" Type="http://schemas.openxmlformats.org/officeDocument/2006/relationships/image" Target="../media/image32.gif"/><Relationship Id="rId33" Type="http://schemas.openxmlformats.org/officeDocument/2006/relationships/slide" Target="slide181.xml"/><Relationship Id="rId2" Type="http://schemas.openxmlformats.org/officeDocument/2006/relationships/slide" Target="slide37.xml"/><Relationship Id="rId16" Type="http://schemas.openxmlformats.org/officeDocument/2006/relationships/slide" Target="slide125.xml"/><Relationship Id="rId20" Type="http://schemas.openxmlformats.org/officeDocument/2006/relationships/image" Target="../media/image36.png"/><Relationship Id="rId29" Type="http://schemas.openxmlformats.org/officeDocument/2006/relationships/slide" Target="slide17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80.xml"/><Relationship Id="rId5" Type="http://schemas.openxmlformats.org/officeDocument/2006/relationships/image" Target="../media/image39.svg"/><Relationship Id="rId15" Type="http://schemas.openxmlformats.org/officeDocument/2006/relationships/slide" Target="slide71.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7.xml"/><Relationship Id="rId31" Type="http://schemas.openxmlformats.org/officeDocument/2006/relationships/slide" Target="slide17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1.xml"/><Relationship Id="rId22" Type="http://schemas.openxmlformats.org/officeDocument/2006/relationships/slide" Target="slide173.xml"/><Relationship Id="rId27" Type="http://schemas.openxmlformats.org/officeDocument/2006/relationships/image" Target="../media/image34.gif"/><Relationship Id="rId30" Type="http://schemas.openxmlformats.org/officeDocument/2006/relationships/slide" Target="slide177.xml"/><Relationship Id="rId35" Type="http://schemas.openxmlformats.org/officeDocument/2006/relationships/slide" Target="slide524.xml"/><Relationship Id="rId8" Type="http://schemas.openxmlformats.org/officeDocument/2006/relationships/image" Target="../media/image42.png"/></Relationships>
</file>

<file path=ppt/slides/_rels/slide18.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18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2.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4.xml"/><Relationship Id="rId25" Type="http://schemas.openxmlformats.org/officeDocument/2006/relationships/image" Target="../media/image32.gif"/><Relationship Id="rId33" Type="http://schemas.openxmlformats.org/officeDocument/2006/relationships/slide" Target="slide181.xml"/><Relationship Id="rId2" Type="http://schemas.openxmlformats.org/officeDocument/2006/relationships/slide" Target="slide37.xml"/><Relationship Id="rId16" Type="http://schemas.openxmlformats.org/officeDocument/2006/relationships/slide" Target="slide126.xml"/><Relationship Id="rId20" Type="http://schemas.openxmlformats.org/officeDocument/2006/relationships/image" Target="../media/image36.png"/><Relationship Id="rId29" Type="http://schemas.openxmlformats.org/officeDocument/2006/relationships/slide" Target="slide17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9.xml"/><Relationship Id="rId5" Type="http://schemas.openxmlformats.org/officeDocument/2006/relationships/image" Target="../media/image39.svg"/><Relationship Id="rId15" Type="http://schemas.openxmlformats.org/officeDocument/2006/relationships/slide" Target="slide72.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8.xml"/><Relationship Id="rId31" Type="http://schemas.openxmlformats.org/officeDocument/2006/relationships/slide" Target="slide17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2.xml"/><Relationship Id="rId22" Type="http://schemas.openxmlformats.org/officeDocument/2006/relationships/slide" Target="slide174.xml"/><Relationship Id="rId27" Type="http://schemas.openxmlformats.org/officeDocument/2006/relationships/image" Target="../media/image34.gif"/><Relationship Id="rId30" Type="http://schemas.openxmlformats.org/officeDocument/2006/relationships/slide" Target="slide177.xml"/><Relationship Id="rId35" Type="http://schemas.openxmlformats.org/officeDocument/2006/relationships/slide" Target="slide524.xml"/><Relationship Id="rId8" Type="http://schemas.openxmlformats.org/officeDocument/2006/relationships/image" Target="../media/image42.png"/></Relationships>
</file>

<file path=ppt/slides/_rels/slide18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3.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6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5.xml"/><Relationship Id="rId25" Type="http://schemas.openxmlformats.org/officeDocument/2006/relationships/image" Target="../media/image32.gif"/><Relationship Id="rId33" Type="http://schemas.openxmlformats.org/officeDocument/2006/relationships/slide" Target="slide180.xml"/><Relationship Id="rId2" Type="http://schemas.openxmlformats.org/officeDocument/2006/relationships/slide" Target="slide37.xml"/><Relationship Id="rId16" Type="http://schemas.openxmlformats.org/officeDocument/2006/relationships/slide" Target="slide127.xml"/><Relationship Id="rId20" Type="http://schemas.openxmlformats.org/officeDocument/2006/relationships/image" Target="../media/image36.png"/><Relationship Id="rId29" Type="http://schemas.openxmlformats.org/officeDocument/2006/relationships/slide" Target="slide17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79.xml"/><Relationship Id="rId5" Type="http://schemas.openxmlformats.org/officeDocument/2006/relationships/image" Target="../media/image39.svg"/><Relationship Id="rId15" Type="http://schemas.openxmlformats.org/officeDocument/2006/relationships/slide" Target="slide73.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99.xml"/><Relationship Id="rId31" Type="http://schemas.openxmlformats.org/officeDocument/2006/relationships/slide" Target="slide17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3.xml"/><Relationship Id="rId22" Type="http://schemas.openxmlformats.org/officeDocument/2006/relationships/slide" Target="slide175.xml"/><Relationship Id="rId27" Type="http://schemas.openxmlformats.org/officeDocument/2006/relationships/image" Target="../media/image34.gif"/><Relationship Id="rId30" Type="http://schemas.openxmlformats.org/officeDocument/2006/relationships/slide" Target="slide177.xml"/><Relationship Id="rId35" Type="http://schemas.openxmlformats.org/officeDocument/2006/relationships/slide" Target="slide524.xml"/><Relationship Id="rId8" Type="http://schemas.openxmlformats.org/officeDocument/2006/relationships/image" Target="../media/image42.png"/></Relationships>
</file>

<file path=ppt/slides/_rels/slide18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4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6.xml"/><Relationship Id="rId25" Type="http://schemas.openxmlformats.org/officeDocument/2006/relationships/image" Target="../media/image31.gif"/><Relationship Id="rId33" Type="http://schemas.openxmlformats.org/officeDocument/2006/relationships/slide" Target="slide184.xml"/><Relationship Id="rId2" Type="http://schemas.openxmlformats.org/officeDocument/2006/relationships/slide" Target="slide37.xml"/><Relationship Id="rId16" Type="http://schemas.openxmlformats.org/officeDocument/2006/relationships/slide" Target="slide12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86.xml"/><Relationship Id="rId5" Type="http://schemas.openxmlformats.org/officeDocument/2006/relationships/image" Target="../media/image39.svg"/><Relationship Id="rId15" Type="http://schemas.openxmlformats.org/officeDocument/2006/relationships/slide" Target="slide74.xml"/><Relationship Id="rId23" Type="http://schemas.openxmlformats.org/officeDocument/2006/relationships/slide" Target="slide194.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64.xml"/><Relationship Id="rId31" Type="http://schemas.openxmlformats.org/officeDocument/2006/relationships/slide" Target="slide1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4.xml"/><Relationship Id="rId22" Type="http://schemas.openxmlformats.org/officeDocument/2006/relationships/slide" Target="slide188.xml"/><Relationship Id="rId27" Type="http://schemas.openxmlformats.org/officeDocument/2006/relationships/image" Target="../media/image33.gif"/><Relationship Id="rId30" Type="http://schemas.openxmlformats.org/officeDocument/2006/relationships/slide" Target="slide187.xml"/><Relationship Id="rId35" Type="http://schemas.openxmlformats.org/officeDocument/2006/relationships/slide" Target="slide524.xml"/><Relationship Id="rId8" Type="http://schemas.openxmlformats.org/officeDocument/2006/relationships/image" Target="../media/image42.png"/></Relationships>
</file>

<file path=ppt/slides/_rels/slide18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47.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7.xml"/><Relationship Id="rId25" Type="http://schemas.openxmlformats.org/officeDocument/2006/relationships/image" Target="../media/image31.gif"/><Relationship Id="rId33" Type="http://schemas.openxmlformats.org/officeDocument/2006/relationships/slide" Target="slide186.xml"/><Relationship Id="rId2" Type="http://schemas.openxmlformats.org/officeDocument/2006/relationships/slide" Target="slide37.xml"/><Relationship Id="rId16" Type="http://schemas.openxmlformats.org/officeDocument/2006/relationships/slide" Target="slide12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85.xml"/><Relationship Id="rId5" Type="http://schemas.openxmlformats.org/officeDocument/2006/relationships/image" Target="../media/image39.svg"/><Relationship Id="rId15" Type="http://schemas.openxmlformats.org/officeDocument/2006/relationships/slide" Target="slide75.xml"/><Relationship Id="rId23" Type="http://schemas.openxmlformats.org/officeDocument/2006/relationships/slide" Target="slide19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65.xml"/><Relationship Id="rId31" Type="http://schemas.openxmlformats.org/officeDocument/2006/relationships/slide" Target="slide18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5.xml"/><Relationship Id="rId22" Type="http://schemas.openxmlformats.org/officeDocument/2006/relationships/slide" Target="slide189.xml"/><Relationship Id="rId27" Type="http://schemas.openxmlformats.org/officeDocument/2006/relationships/image" Target="../media/image33.gif"/><Relationship Id="rId30" Type="http://schemas.openxmlformats.org/officeDocument/2006/relationships/slide" Target="slide182.xml"/><Relationship Id="rId35" Type="http://schemas.openxmlformats.org/officeDocument/2006/relationships/slide" Target="slide524.xml"/><Relationship Id="rId8" Type="http://schemas.openxmlformats.org/officeDocument/2006/relationships/image" Target="../media/image42.png"/></Relationships>
</file>

<file path=ppt/slides/_rels/slide18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48.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8.xml"/><Relationship Id="rId25" Type="http://schemas.openxmlformats.org/officeDocument/2006/relationships/image" Target="../media/image31.gif"/><Relationship Id="rId33" Type="http://schemas.openxmlformats.org/officeDocument/2006/relationships/slide" Target="slide186.xml"/><Relationship Id="rId2" Type="http://schemas.openxmlformats.org/officeDocument/2006/relationships/slide" Target="slide37.xml"/><Relationship Id="rId16" Type="http://schemas.openxmlformats.org/officeDocument/2006/relationships/slide" Target="slide130.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85.xml"/><Relationship Id="rId5" Type="http://schemas.openxmlformats.org/officeDocument/2006/relationships/image" Target="../media/image39.svg"/><Relationship Id="rId15" Type="http://schemas.openxmlformats.org/officeDocument/2006/relationships/slide" Target="slide76.xml"/><Relationship Id="rId23" Type="http://schemas.openxmlformats.org/officeDocument/2006/relationships/slide" Target="slide19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66.xml"/><Relationship Id="rId31" Type="http://schemas.openxmlformats.org/officeDocument/2006/relationships/slide" Target="slide1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6.xml"/><Relationship Id="rId22" Type="http://schemas.openxmlformats.org/officeDocument/2006/relationships/slide" Target="slide190.xml"/><Relationship Id="rId27" Type="http://schemas.openxmlformats.org/officeDocument/2006/relationships/image" Target="../media/image33.gif"/><Relationship Id="rId30" Type="http://schemas.openxmlformats.org/officeDocument/2006/relationships/slide" Target="slide182.xml"/><Relationship Id="rId35" Type="http://schemas.openxmlformats.org/officeDocument/2006/relationships/slide" Target="slide524.xml"/><Relationship Id="rId8" Type="http://schemas.openxmlformats.org/officeDocument/2006/relationships/image" Target="../media/image42.png"/></Relationships>
</file>

<file path=ppt/slides/_rels/slide18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4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9.xml"/><Relationship Id="rId25" Type="http://schemas.openxmlformats.org/officeDocument/2006/relationships/image" Target="../media/image31.gif"/><Relationship Id="rId33" Type="http://schemas.openxmlformats.org/officeDocument/2006/relationships/slide" Target="slide186.xml"/><Relationship Id="rId2" Type="http://schemas.openxmlformats.org/officeDocument/2006/relationships/slide" Target="slide37.xml"/><Relationship Id="rId16" Type="http://schemas.openxmlformats.org/officeDocument/2006/relationships/slide" Target="slide131.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84.xml"/><Relationship Id="rId5" Type="http://schemas.openxmlformats.org/officeDocument/2006/relationships/image" Target="../media/image39.svg"/><Relationship Id="rId15" Type="http://schemas.openxmlformats.org/officeDocument/2006/relationships/slide" Target="slide77.xml"/><Relationship Id="rId23" Type="http://schemas.openxmlformats.org/officeDocument/2006/relationships/slide" Target="slide19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67.xml"/><Relationship Id="rId31" Type="http://schemas.openxmlformats.org/officeDocument/2006/relationships/slide" Target="slide1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7.xml"/><Relationship Id="rId22" Type="http://schemas.openxmlformats.org/officeDocument/2006/relationships/slide" Target="slide191.xml"/><Relationship Id="rId27" Type="http://schemas.openxmlformats.org/officeDocument/2006/relationships/image" Target="../media/image33.gif"/><Relationship Id="rId30" Type="http://schemas.openxmlformats.org/officeDocument/2006/relationships/slide" Target="slide182.xml"/><Relationship Id="rId35" Type="http://schemas.openxmlformats.org/officeDocument/2006/relationships/slide" Target="slide524.xml"/><Relationship Id="rId8" Type="http://schemas.openxmlformats.org/officeDocument/2006/relationships/image" Target="../media/image42.png"/></Relationships>
</file>

<file path=ppt/slides/_rels/slide18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0.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0.xml"/><Relationship Id="rId25" Type="http://schemas.openxmlformats.org/officeDocument/2006/relationships/image" Target="../media/image31.gif"/><Relationship Id="rId33" Type="http://schemas.openxmlformats.org/officeDocument/2006/relationships/slide" Target="slide185.xml"/><Relationship Id="rId2" Type="http://schemas.openxmlformats.org/officeDocument/2006/relationships/slide" Target="slide37.xml"/><Relationship Id="rId16" Type="http://schemas.openxmlformats.org/officeDocument/2006/relationships/slide" Target="slide13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84.xml"/><Relationship Id="rId5" Type="http://schemas.openxmlformats.org/officeDocument/2006/relationships/image" Target="../media/image39.svg"/><Relationship Id="rId15" Type="http://schemas.openxmlformats.org/officeDocument/2006/relationships/slide" Target="slide78.xml"/><Relationship Id="rId23" Type="http://schemas.openxmlformats.org/officeDocument/2006/relationships/slide" Target="slide19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68.xml"/><Relationship Id="rId31" Type="http://schemas.openxmlformats.org/officeDocument/2006/relationships/slide" Target="slide1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8.xml"/><Relationship Id="rId22" Type="http://schemas.openxmlformats.org/officeDocument/2006/relationships/slide" Target="slide192.xml"/><Relationship Id="rId27" Type="http://schemas.openxmlformats.org/officeDocument/2006/relationships/image" Target="../media/image33.gif"/><Relationship Id="rId30" Type="http://schemas.openxmlformats.org/officeDocument/2006/relationships/slide" Target="slide182.xml"/><Relationship Id="rId35" Type="http://schemas.openxmlformats.org/officeDocument/2006/relationships/slide" Target="slide524.xml"/><Relationship Id="rId8" Type="http://schemas.openxmlformats.org/officeDocument/2006/relationships/image" Target="../media/image42.png"/></Relationships>
</file>

<file path=ppt/slides/_rels/slide18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1.xml"/><Relationship Id="rId25" Type="http://schemas.openxmlformats.org/officeDocument/2006/relationships/image" Target="../media/image31.gif"/><Relationship Id="rId33" Type="http://schemas.openxmlformats.org/officeDocument/2006/relationships/slide" Target="slide185.xml"/><Relationship Id="rId2" Type="http://schemas.openxmlformats.org/officeDocument/2006/relationships/slide" Target="slide37.xml"/><Relationship Id="rId16" Type="http://schemas.openxmlformats.org/officeDocument/2006/relationships/slide" Target="slide13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184.xml"/><Relationship Id="rId5" Type="http://schemas.openxmlformats.org/officeDocument/2006/relationships/image" Target="../media/image39.svg"/><Relationship Id="rId15" Type="http://schemas.openxmlformats.org/officeDocument/2006/relationships/slide" Target="slide79.xml"/><Relationship Id="rId23" Type="http://schemas.openxmlformats.org/officeDocument/2006/relationships/slide" Target="slide19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69.xml"/><Relationship Id="rId31" Type="http://schemas.openxmlformats.org/officeDocument/2006/relationships/slide" Target="slide1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49.xml"/><Relationship Id="rId22" Type="http://schemas.openxmlformats.org/officeDocument/2006/relationships/slide" Target="slide193.xml"/><Relationship Id="rId27" Type="http://schemas.openxmlformats.org/officeDocument/2006/relationships/image" Target="../media/image33.gif"/><Relationship Id="rId30" Type="http://schemas.openxmlformats.org/officeDocument/2006/relationships/slide" Target="slide182.xml"/><Relationship Id="rId35" Type="http://schemas.openxmlformats.org/officeDocument/2006/relationships/slide" Target="slide524.xml"/><Relationship Id="rId8" Type="http://schemas.openxmlformats.org/officeDocument/2006/relationships/image" Target="../media/image42.png"/></Relationships>
</file>

<file path=ppt/slides/_rels/slide18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2.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9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2.xml"/><Relationship Id="rId25" Type="http://schemas.openxmlformats.org/officeDocument/2006/relationships/image" Target="../media/image32.gif"/><Relationship Id="rId33" Type="http://schemas.openxmlformats.org/officeDocument/2006/relationships/slide" Target="slide191.xml"/><Relationship Id="rId2" Type="http://schemas.openxmlformats.org/officeDocument/2006/relationships/slide" Target="slide37.xml"/><Relationship Id="rId16" Type="http://schemas.openxmlformats.org/officeDocument/2006/relationships/slide" Target="slide134.xml"/><Relationship Id="rId20" Type="http://schemas.openxmlformats.org/officeDocument/2006/relationships/image" Target="../media/image36.png"/><Relationship Id="rId29" Type="http://schemas.openxmlformats.org/officeDocument/2006/relationships/slide" Target="slide19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0.xml"/><Relationship Id="rId5" Type="http://schemas.openxmlformats.org/officeDocument/2006/relationships/image" Target="../media/image39.svg"/><Relationship Id="rId15" Type="http://schemas.openxmlformats.org/officeDocument/2006/relationships/slide" Target="slide80.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0.xml"/><Relationship Id="rId31" Type="http://schemas.openxmlformats.org/officeDocument/2006/relationships/slide" Target="slide19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0.xml"/><Relationship Id="rId22" Type="http://schemas.openxmlformats.org/officeDocument/2006/relationships/slide" Target="slide182.xml"/><Relationship Id="rId27" Type="http://schemas.openxmlformats.org/officeDocument/2006/relationships/image" Target="../media/image34.gif"/><Relationship Id="rId30" Type="http://schemas.openxmlformats.org/officeDocument/2006/relationships/slide" Target="slide189.xml"/><Relationship Id="rId35" Type="http://schemas.openxmlformats.org/officeDocument/2006/relationships/slide" Target="slide524.xml"/><Relationship Id="rId8" Type="http://schemas.openxmlformats.org/officeDocument/2006/relationships/image" Target="../media/image42.png"/></Relationships>
</file>

<file path=ppt/slides/_rels/slide18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3.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9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3.xml"/><Relationship Id="rId25" Type="http://schemas.openxmlformats.org/officeDocument/2006/relationships/image" Target="../media/image32.gif"/><Relationship Id="rId33" Type="http://schemas.openxmlformats.org/officeDocument/2006/relationships/slide" Target="slide193.xml"/><Relationship Id="rId2" Type="http://schemas.openxmlformats.org/officeDocument/2006/relationships/slide" Target="slide37.xml"/><Relationship Id="rId16" Type="http://schemas.openxmlformats.org/officeDocument/2006/relationships/slide" Target="slide135.xml"/><Relationship Id="rId20" Type="http://schemas.openxmlformats.org/officeDocument/2006/relationships/image" Target="../media/image36.png"/><Relationship Id="rId29" Type="http://schemas.openxmlformats.org/officeDocument/2006/relationships/slide" Target="slide1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2.xml"/><Relationship Id="rId5" Type="http://schemas.openxmlformats.org/officeDocument/2006/relationships/image" Target="../media/image39.svg"/><Relationship Id="rId15" Type="http://schemas.openxmlformats.org/officeDocument/2006/relationships/slide" Target="slide81.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1.xml"/><Relationship Id="rId31" Type="http://schemas.openxmlformats.org/officeDocument/2006/relationships/slide" Target="slide1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1.xml"/><Relationship Id="rId22" Type="http://schemas.openxmlformats.org/officeDocument/2006/relationships/slide" Target="slide183.xml"/><Relationship Id="rId27" Type="http://schemas.openxmlformats.org/officeDocument/2006/relationships/image" Target="../media/image34.gif"/><Relationship Id="rId30" Type="http://schemas.openxmlformats.org/officeDocument/2006/relationships/slide" Target="slide190.xml"/><Relationship Id="rId35" Type="http://schemas.openxmlformats.org/officeDocument/2006/relationships/slide" Target="slide524.xml"/><Relationship Id="rId8" Type="http://schemas.openxmlformats.org/officeDocument/2006/relationships/image" Target="../media/image42.png"/></Relationships>
</file>

<file path=ppt/slides/_rels/slide19.xml.rels><?xml version="1.0" encoding="UTF-8" standalone="yes"?>
<Relationships xmlns="http://schemas.openxmlformats.org/package/2006/relationships"><Relationship Id="rId8" Type="http://schemas.openxmlformats.org/officeDocument/2006/relationships/slide" Target="slide29.xml"/><Relationship Id="rId13" Type="http://schemas.openxmlformats.org/officeDocument/2006/relationships/slide" Target="slide24.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30.xml"/><Relationship Id="rId12" Type="http://schemas.openxmlformats.org/officeDocument/2006/relationships/slide" Target="slide23.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20.xml"/><Relationship Id="rId11" Type="http://schemas.openxmlformats.org/officeDocument/2006/relationships/slide" Target="slide22.xml"/><Relationship Id="rId5" Type="http://schemas.openxmlformats.org/officeDocument/2006/relationships/slide" Target="slide17.xml"/><Relationship Id="rId15" Type="http://schemas.openxmlformats.org/officeDocument/2006/relationships/slide" Target="slide19.xml"/><Relationship Id="rId10" Type="http://schemas.openxmlformats.org/officeDocument/2006/relationships/slide" Target="slide25.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7.xml"/><Relationship Id="rId14" Type="http://schemas.openxmlformats.org/officeDocument/2006/relationships/slide" Target="slide18.xml"/></Relationships>
</file>

<file path=ppt/slides/_rels/slide19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4.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9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4.xml"/><Relationship Id="rId25" Type="http://schemas.openxmlformats.org/officeDocument/2006/relationships/image" Target="../media/image32.gif"/><Relationship Id="rId33" Type="http://schemas.openxmlformats.org/officeDocument/2006/relationships/slide" Target="slide193.xml"/><Relationship Id="rId2" Type="http://schemas.openxmlformats.org/officeDocument/2006/relationships/slide" Target="slide37.xml"/><Relationship Id="rId16" Type="http://schemas.openxmlformats.org/officeDocument/2006/relationships/slide" Target="slide136.xml"/><Relationship Id="rId20" Type="http://schemas.openxmlformats.org/officeDocument/2006/relationships/image" Target="../media/image36.png"/><Relationship Id="rId29" Type="http://schemas.openxmlformats.org/officeDocument/2006/relationships/slide" Target="slide1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2.xml"/><Relationship Id="rId5" Type="http://schemas.openxmlformats.org/officeDocument/2006/relationships/image" Target="../media/image39.svg"/><Relationship Id="rId15" Type="http://schemas.openxmlformats.org/officeDocument/2006/relationships/slide" Target="slide82.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2.xml"/><Relationship Id="rId31" Type="http://schemas.openxmlformats.org/officeDocument/2006/relationships/slide" Target="slide1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2.xml"/><Relationship Id="rId22" Type="http://schemas.openxmlformats.org/officeDocument/2006/relationships/slide" Target="slide184.xml"/><Relationship Id="rId27" Type="http://schemas.openxmlformats.org/officeDocument/2006/relationships/image" Target="../media/image34.gif"/><Relationship Id="rId30" Type="http://schemas.openxmlformats.org/officeDocument/2006/relationships/slide" Target="slide189.xml"/><Relationship Id="rId35" Type="http://schemas.openxmlformats.org/officeDocument/2006/relationships/slide" Target="slide524.xml"/><Relationship Id="rId8" Type="http://schemas.openxmlformats.org/officeDocument/2006/relationships/image" Target="../media/image42.png"/></Relationships>
</file>

<file path=ppt/slides/_rels/slide19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5.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5.xml"/><Relationship Id="rId25" Type="http://schemas.openxmlformats.org/officeDocument/2006/relationships/image" Target="../media/image32.gif"/><Relationship Id="rId33" Type="http://schemas.openxmlformats.org/officeDocument/2006/relationships/slide" Target="slide193.xml"/><Relationship Id="rId2" Type="http://schemas.openxmlformats.org/officeDocument/2006/relationships/slide" Target="slide37.xml"/><Relationship Id="rId16" Type="http://schemas.openxmlformats.org/officeDocument/2006/relationships/slide" Target="slide137.xml"/><Relationship Id="rId20" Type="http://schemas.openxmlformats.org/officeDocument/2006/relationships/image" Target="../media/image36.png"/><Relationship Id="rId29" Type="http://schemas.openxmlformats.org/officeDocument/2006/relationships/slide" Target="slide1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2.xml"/><Relationship Id="rId5" Type="http://schemas.openxmlformats.org/officeDocument/2006/relationships/image" Target="../media/image39.svg"/><Relationship Id="rId15" Type="http://schemas.openxmlformats.org/officeDocument/2006/relationships/slide" Target="slide83.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3.xml"/><Relationship Id="rId31" Type="http://schemas.openxmlformats.org/officeDocument/2006/relationships/slide" Target="slide19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3.xml"/><Relationship Id="rId22" Type="http://schemas.openxmlformats.org/officeDocument/2006/relationships/slide" Target="slide185.xml"/><Relationship Id="rId27" Type="http://schemas.openxmlformats.org/officeDocument/2006/relationships/image" Target="../media/image34.gif"/><Relationship Id="rId30" Type="http://schemas.openxmlformats.org/officeDocument/2006/relationships/slide" Target="slide189.xml"/><Relationship Id="rId35" Type="http://schemas.openxmlformats.org/officeDocument/2006/relationships/slide" Target="slide524.xml"/><Relationship Id="rId8" Type="http://schemas.openxmlformats.org/officeDocument/2006/relationships/image" Target="../media/image42.png"/></Relationships>
</file>

<file path=ppt/slides/_rels/slide19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6.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9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6.xml"/><Relationship Id="rId25" Type="http://schemas.openxmlformats.org/officeDocument/2006/relationships/image" Target="../media/image32.gif"/><Relationship Id="rId33" Type="http://schemas.openxmlformats.org/officeDocument/2006/relationships/slide" Target="slide193.xml"/><Relationship Id="rId2" Type="http://schemas.openxmlformats.org/officeDocument/2006/relationships/slide" Target="slide37.xml"/><Relationship Id="rId16" Type="http://schemas.openxmlformats.org/officeDocument/2006/relationships/slide" Target="slide138.xml"/><Relationship Id="rId20" Type="http://schemas.openxmlformats.org/officeDocument/2006/relationships/image" Target="../media/image36.png"/><Relationship Id="rId29" Type="http://schemas.openxmlformats.org/officeDocument/2006/relationships/slide" Target="slide1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1.xml"/><Relationship Id="rId5" Type="http://schemas.openxmlformats.org/officeDocument/2006/relationships/image" Target="../media/image39.svg"/><Relationship Id="rId15" Type="http://schemas.openxmlformats.org/officeDocument/2006/relationships/slide" Target="slide84.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4.xml"/><Relationship Id="rId31" Type="http://schemas.openxmlformats.org/officeDocument/2006/relationships/slide" Target="slide19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4.xml"/><Relationship Id="rId22" Type="http://schemas.openxmlformats.org/officeDocument/2006/relationships/slide" Target="slide186.xml"/><Relationship Id="rId27" Type="http://schemas.openxmlformats.org/officeDocument/2006/relationships/image" Target="../media/image34.gif"/><Relationship Id="rId30" Type="http://schemas.openxmlformats.org/officeDocument/2006/relationships/slide" Target="slide189.xml"/><Relationship Id="rId35" Type="http://schemas.openxmlformats.org/officeDocument/2006/relationships/slide" Target="slide524.xml"/><Relationship Id="rId8" Type="http://schemas.openxmlformats.org/officeDocument/2006/relationships/image" Target="../media/image42.png"/></Relationships>
</file>

<file path=ppt/slides/_rels/slide19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7.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9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7.xml"/><Relationship Id="rId25" Type="http://schemas.openxmlformats.org/officeDocument/2006/relationships/image" Target="../media/image32.gif"/><Relationship Id="rId33" Type="http://schemas.openxmlformats.org/officeDocument/2006/relationships/slide" Target="slide192.xml"/><Relationship Id="rId2" Type="http://schemas.openxmlformats.org/officeDocument/2006/relationships/slide" Target="slide37.xml"/><Relationship Id="rId16" Type="http://schemas.openxmlformats.org/officeDocument/2006/relationships/slide" Target="slide139.xml"/><Relationship Id="rId20" Type="http://schemas.openxmlformats.org/officeDocument/2006/relationships/image" Target="../media/image36.png"/><Relationship Id="rId29" Type="http://schemas.openxmlformats.org/officeDocument/2006/relationships/slide" Target="slide1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1.xml"/><Relationship Id="rId5" Type="http://schemas.openxmlformats.org/officeDocument/2006/relationships/image" Target="../media/image39.svg"/><Relationship Id="rId15" Type="http://schemas.openxmlformats.org/officeDocument/2006/relationships/slide" Target="slide85.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5.xml"/><Relationship Id="rId31" Type="http://schemas.openxmlformats.org/officeDocument/2006/relationships/slide" Target="slide19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5.xml"/><Relationship Id="rId22" Type="http://schemas.openxmlformats.org/officeDocument/2006/relationships/slide" Target="slide187.xml"/><Relationship Id="rId27" Type="http://schemas.openxmlformats.org/officeDocument/2006/relationships/image" Target="../media/image34.gif"/><Relationship Id="rId30" Type="http://schemas.openxmlformats.org/officeDocument/2006/relationships/slide" Target="slide189.xml"/><Relationship Id="rId35" Type="http://schemas.openxmlformats.org/officeDocument/2006/relationships/slide" Target="slide524.xml"/><Relationship Id="rId8" Type="http://schemas.openxmlformats.org/officeDocument/2006/relationships/image" Target="../media/image42.png"/></Relationships>
</file>

<file path=ppt/slides/_rels/slide19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8.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8.xml"/><Relationship Id="rId25" Type="http://schemas.openxmlformats.org/officeDocument/2006/relationships/image" Target="../media/image32.gif"/><Relationship Id="rId33" Type="http://schemas.openxmlformats.org/officeDocument/2006/relationships/slide" Target="slide197.xml"/><Relationship Id="rId2" Type="http://schemas.openxmlformats.org/officeDocument/2006/relationships/slide" Target="slide37.xml"/><Relationship Id="rId16" Type="http://schemas.openxmlformats.org/officeDocument/2006/relationships/slide" Target="slide140.xml"/><Relationship Id="rId20" Type="http://schemas.openxmlformats.org/officeDocument/2006/relationships/image" Target="../media/image36.png"/><Relationship Id="rId29" Type="http://schemas.openxmlformats.org/officeDocument/2006/relationships/slide" Target="slide1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6.xml"/><Relationship Id="rId5" Type="http://schemas.openxmlformats.org/officeDocument/2006/relationships/image" Target="../media/image39.svg"/><Relationship Id="rId15" Type="http://schemas.openxmlformats.org/officeDocument/2006/relationships/slide" Target="slide86.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6.xml"/><Relationship Id="rId31" Type="http://schemas.openxmlformats.org/officeDocument/2006/relationships/slide" Target="slide19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6.xml"/><Relationship Id="rId22" Type="http://schemas.openxmlformats.org/officeDocument/2006/relationships/slide" Target="slide188.xml"/><Relationship Id="rId27" Type="http://schemas.openxmlformats.org/officeDocument/2006/relationships/image" Target="../media/image34.gif"/><Relationship Id="rId30" Type="http://schemas.openxmlformats.org/officeDocument/2006/relationships/slide" Target="slide195.xml"/><Relationship Id="rId35" Type="http://schemas.openxmlformats.org/officeDocument/2006/relationships/slide" Target="slide524.xml"/><Relationship Id="rId8" Type="http://schemas.openxmlformats.org/officeDocument/2006/relationships/image" Target="../media/image42.png"/></Relationships>
</file>

<file path=ppt/slides/_rels/slide19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59.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9.xml"/><Relationship Id="rId25" Type="http://schemas.openxmlformats.org/officeDocument/2006/relationships/image" Target="../media/image32.gif"/><Relationship Id="rId33" Type="http://schemas.openxmlformats.org/officeDocument/2006/relationships/slide" Target="slide199.xml"/><Relationship Id="rId2" Type="http://schemas.openxmlformats.org/officeDocument/2006/relationships/slide" Target="slide37.xml"/><Relationship Id="rId16" Type="http://schemas.openxmlformats.org/officeDocument/2006/relationships/slide" Target="slide141.xml"/><Relationship Id="rId20" Type="http://schemas.openxmlformats.org/officeDocument/2006/relationships/image" Target="../media/image36.png"/><Relationship Id="rId29" Type="http://schemas.openxmlformats.org/officeDocument/2006/relationships/slide" Target="slide19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8.xml"/><Relationship Id="rId5" Type="http://schemas.openxmlformats.org/officeDocument/2006/relationships/image" Target="../media/image39.svg"/><Relationship Id="rId15" Type="http://schemas.openxmlformats.org/officeDocument/2006/relationships/slide" Target="slide87.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7.xml"/><Relationship Id="rId31" Type="http://schemas.openxmlformats.org/officeDocument/2006/relationships/slide" Target="slide19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7.xml"/><Relationship Id="rId22" Type="http://schemas.openxmlformats.org/officeDocument/2006/relationships/slide" Target="slide189.xml"/><Relationship Id="rId27" Type="http://schemas.openxmlformats.org/officeDocument/2006/relationships/image" Target="../media/image34.gif"/><Relationship Id="rId30" Type="http://schemas.openxmlformats.org/officeDocument/2006/relationships/slide" Target="slide196.xml"/><Relationship Id="rId35" Type="http://schemas.openxmlformats.org/officeDocument/2006/relationships/slide" Target="slide524.xml"/><Relationship Id="rId8" Type="http://schemas.openxmlformats.org/officeDocument/2006/relationships/image" Target="../media/image42.png"/></Relationships>
</file>

<file path=ppt/slides/_rels/slide19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0.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20.xml"/><Relationship Id="rId25" Type="http://schemas.openxmlformats.org/officeDocument/2006/relationships/image" Target="../media/image32.gif"/><Relationship Id="rId33" Type="http://schemas.openxmlformats.org/officeDocument/2006/relationships/slide" Target="slide199.xml"/><Relationship Id="rId2" Type="http://schemas.openxmlformats.org/officeDocument/2006/relationships/slide" Target="slide37.xml"/><Relationship Id="rId16" Type="http://schemas.openxmlformats.org/officeDocument/2006/relationships/slide" Target="slide142.xml"/><Relationship Id="rId20" Type="http://schemas.openxmlformats.org/officeDocument/2006/relationships/image" Target="../media/image36.png"/><Relationship Id="rId29" Type="http://schemas.openxmlformats.org/officeDocument/2006/relationships/slide" Target="slide19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8.xml"/><Relationship Id="rId5" Type="http://schemas.openxmlformats.org/officeDocument/2006/relationships/image" Target="../media/image39.svg"/><Relationship Id="rId15" Type="http://schemas.openxmlformats.org/officeDocument/2006/relationships/slide" Target="slide88.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8.xml"/><Relationship Id="rId31" Type="http://schemas.openxmlformats.org/officeDocument/2006/relationships/slide" Target="slide19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8.xml"/><Relationship Id="rId22" Type="http://schemas.openxmlformats.org/officeDocument/2006/relationships/slide" Target="slide190.xml"/><Relationship Id="rId27" Type="http://schemas.openxmlformats.org/officeDocument/2006/relationships/image" Target="../media/image34.gif"/><Relationship Id="rId30" Type="http://schemas.openxmlformats.org/officeDocument/2006/relationships/slide" Target="slide195.xml"/><Relationship Id="rId35" Type="http://schemas.openxmlformats.org/officeDocument/2006/relationships/slide" Target="slide524.xml"/><Relationship Id="rId8" Type="http://schemas.openxmlformats.org/officeDocument/2006/relationships/image" Target="../media/image42.png"/></Relationships>
</file>

<file path=ppt/slides/_rels/slide19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1.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21.xml"/><Relationship Id="rId25" Type="http://schemas.openxmlformats.org/officeDocument/2006/relationships/image" Target="../media/image32.gif"/><Relationship Id="rId33" Type="http://schemas.openxmlformats.org/officeDocument/2006/relationships/slide" Target="slide199.xml"/><Relationship Id="rId2" Type="http://schemas.openxmlformats.org/officeDocument/2006/relationships/slide" Target="slide37.xml"/><Relationship Id="rId16" Type="http://schemas.openxmlformats.org/officeDocument/2006/relationships/slide" Target="slide143.xml"/><Relationship Id="rId20" Type="http://schemas.openxmlformats.org/officeDocument/2006/relationships/image" Target="../media/image36.png"/><Relationship Id="rId29" Type="http://schemas.openxmlformats.org/officeDocument/2006/relationships/slide" Target="slide19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8.xml"/><Relationship Id="rId5" Type="http://schemas.openxmlformats.org/officeDocument/2006/relationships/image" Target="../media/image39.svg"/><Relationship Id="rId15" Type="http://schemas.openxmlformats.org/officeDocument/2006/relationships/slide" Target="slide89.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79.xml"/><Relationship Id="rId31" Type="http://schemas.openxmlformats.org/officeDocument/2006/relationships/slide" Target="slide19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59.xml"/><Relationship Id="rId22" Type="http://schemas.openxmlformats.org/officeDocument/2006/relationships/slide" Target="slide191.xml"/><Relationship Id="rId27" Type="http://schemas.openxmlformats.org/officeDocument/2006/relationships/image" Target="../media/image34.gif"/><Relationship Id="rId30" Type="http://schemas.openxmlformats.org/officeDocument/2006/relationships/slide" Target="slide195.xml"/><Relationship Id="rId35" Type="http://schemas.openxmlformats.org/officeDocument/2006/relationships/slide" Target="slide524.xml"/><Relationship Id="rId8" Type="http://schemas.openxmlformats.org/officeDocument/2006/relationships/image" Target="../media/image42.png"/></Relationships>
</file>

<file path=ppt/slides/_rels/slide19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2.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22.xml"/><Relationship Id="rId25" Type="http://schemas.openxmlformats.org/officeDocument/2006/relationships/image" Target="../media/image32.gif"/><Relationship Id="rId33" Type="http://schemas.openxmlformats.org/officeDocument/2006/relationships/slide" Target="slide199.xml"/><Relationship Id="rId2" Type="http://schemas.openxmlformats.org/officeDocument/2006/relationships/slide" Target="slide37.xml"/><Relationship Id="rId16" Type="http://schemas.openxmlformats.org/officeDocument/2006/relationships/slide" Target="slide144.xml"/><Relationship Id="rId20" Type="http://schemas.openxmlformats.org/officeDocument/2006/relationships/image" Target="../media/image36.png"/><Relationship Id="rId29" Type="http://schemas.openxmlformats.org/officeDocument/2006/relationships/slide" Target="slide19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7.xml"/><Relationship Id="rId5" Type="http://schemas.openxmlformats.org/officeDocument/2006/relationships/image" Target="../media/image39.svg"/><Relationship Id="rId15" Type="http://schemas.openxmlformats.org/officeDocument/2006/relationships/slide" Target="slide90.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80.xml"/><Relationship Id="rId31" Type="http://schemas.openxmlformats.org/officeDocument/2006/relationships/slide" Target="slide19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60.xml"/><Relationship Id="rId22" Type="http://schemas.openxmlformats.org/officeDocument/2006/relationships/slide" Target="slide192.xml"/><Relationship Id="rId27" Type="http://schemas.openxmlformats.org/officeDocument/2006/relationships/image" Target="../media/image34.gif"/><Relationship Id="rId30" Type="http://schemas.openxmlformats.org/officeDocument/2006/relationships/slide" Target="slide195.xml"/><Relationship Id="rId35" Type="http://schemas.openxmlformats.org/officeDocument/2006/relationships/slide" Target="slide524.xml"/><Relationship Id="rId8" Type="http://schemas.openxmlformats.org/officeDocument/2006/relationships/image" Target="../media/image42.png"/></Relationships>
</file>

<file path=ppt/slides/_rels/slide19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63.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23.xml"/><Relationship Id="rId25" Type="http://schemas.openxmlformats.org/officeDocument/2006/relationships/image" Target="../media/image32.gif"/><Relationship Id="rId33" Type="http://schemas.openxmlformats.org/officeDocument/2006/relationships/slide" Target="slide198.xml"/><Relationship Id="rId2" Type="http://schemas.openxmlformats.org/officeDocument/2006/relationships/slide" Target="slide37.xml"/><Relationship Id="rId16" Type="http://schemas.openxmlformats.org/officeDocument/2006/relationships/slide" Target="slide145.xml"/><Relationship Id="rId20" Type="http://schemas.openxmlformats.org/officeDocument/2006/relationships/image" Target="../media/image36.png"/><Relationship Id="rId29" Type="http://schemas.openxmlformats.org/officeDocument/2006/relationships/slide" Target="slide19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97.xml"/><Relationship Id="rId5" Type="http://schemas.openxmlformats.org/officeDocument/2006/relationships/image" Target="../media/image39.svg"/><Relationship Id="rId15" Type="http://schemas.openxmlformats.org/officeDocument/2006/relationships/slide" Target="slide91.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81.xml"/><Relationship Id="rId31" Type="http://schemas.openxmlformats.org/officeDocument/2006/relationships/slide" Target="slide19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61.xml"/><Relationship Id="rId22" Type="http://schemas.openxmlformats.org/officeDocument/2006/relationships/slide" Target="slide193.xml"/><Relationship Id="rId27" Type="http://schemas.openxmlformats.org/officeDocument/2006/relationships/image" Target="../media/image34.gif"/><Relationship Id="rId30" Type="http://schemas.openxmlformats.org/officeDocument/2006/relationships/slide" Target="slide195.xml"/><Relationship Id="rId35" Type="http://schemas.openxmlformats.org/officeDocument/2006/relationships/slide" Target="slide524.xml"/><Relationship Id="rId8" Type="http://schemas.openxmlformats.org/officeDocument/2006/relationships/image" Target="../media/image4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0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12.xml"/><Relationship Id="rId34" Type="http://schemas.openxmlformats.org/officeDocument/2006/relationships/slide" Target="slide23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2.xml"/><Relationship Id="rId25" Type="http://schemas.openxmlformats.org/officeDocument/2006/relationships/image" Target="../media/image33.gif"/><Relationship Id="rId33" Type="http://schemas.openxmlformats.org/officeDocument/2006/relationships/slide" Target="slide218.xml"/><Relationship Id="rId2" Type="http://schemas.openxmlformats.org/officeDocument/2006/relationships/slide" Target="slide37.xml"/><Relationship Id="rId16" Type="http://schemas.openxmlformats.org/officeDocument/2006/relationships/slide" Target="slide308.xml"/><Relationship Id="rId20" Type="http://schemas.openxmlformats.org/officeDocument/2006/relationships/slide" Target="slide206.xml"/><Relationship Id="rId29" Type="http://schemas.openxmlformats.org/officeDocument/2006/relationships/slide" Target="slide20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05.xml"/><Relationship Id="rId5" Type="http://schemas.openxmlformats.org/officeDocument/2006/relationships/image" Target="../media/image39.svg"/><Relationship Id="rId15" Type="http://schemas.openxmlformats.org/officeDocument/2006/relationships/slide" Target="slide254.xml"/><Relationship Id="rId23" Type="http://schemas.openxmlformats.org/officeDocument/2006/relationships/image" Target="../media/image31.gif"/><Relationship Id="rId28" Type="http://schemas.openxmlformats.org/officeDocument/2006/relationships/slide" Target="slide20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0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02.xml"/><Relationship Id="rId35" Type="http://schemas.openxmlformats.org/officeDocument/2006/relationships/slide" Target="slide524.xml"/><Relationship Id="rId8" Type="http://schemas.openxmlformats.org/officeDocument/2006/relationships/image" Target="../media/image42.png"/></Relationships>
</file>

<file path=ppt/slides/_rels/slide201.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200.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237.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363.xml"/><Relationship Id="rId33" Type="http://schemas.openxmlformats.org/officeDocument/2006/relationships/slide" Target="slide219.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202.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309.xml"/><Relationship Id="rId32" Type="http://schemas.openxmlformats.org/officeDocument/2006/relationships/slide" Target="slide205.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255.xml"/><Relationship Id="rId28" Type="http://schemas.openxmlformats.org/officeDocument/2006/relationships/slide" Target="slide213.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204.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38.xml"/><Relationship Id="rId27" Type="http://schemas.openxmlformats.org/officeDocument/2006/relationships/slide" Target="slide207.xml"/><Relationship Id="rId30" Type="http://schemas.openxmlformats.org/officeDocument/2006/relationships/slide" Target="slide203.xml"/><Relationship Id="rId35" Type="http://schemas.openxmlformats.org/officeDocument/2006/relationships/slide" Target="slide524.xml"/><Relationship Id="rId8" Type="http://schemas.openxmlformats.org/officeDocument/2006/relationships/image" Target="../media/image34.gif"/></Relationships>
</file>

<file path=ppt/slides/_rels/slide20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14.xml"/><Relationship Id="rId34" Type="http://schemas.openxmlformats.org/officeDocument/2006/relationships/slide" Target="slide23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4.xml"/><Relationship Id="rId25" Type="http://schemas.openxmlformats.org/officeDocument/2006/relationships/image" Target="../media/image33.gif"/><Relationship Id="rId33" Type="http://schemas.openxmlformats.org/officeDocument/2006/relationships/slide" Target="slide220.xml"/><Relationship Id="rId2" Type="http://schemas.openxmlformats.org/officeDocument/2006/relationships/slide" Target="slide37.xml"/><Relationship Id="rId16" Type="http://schemas.openxmlformats.org/officeDocument/2006/relationships/slide" Target="slide310.xml"/><Relationship Id="rId20" Type="http://schemas.openxmlformats.org/officeDocument/2006/relationships/slide" Target="slide208.xml"/><Relationship Id="rId29" Type="http://schemas.openxmlformats.org/officeDocument/2006/relationships/slide" Target="slide20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05.xml"/><Relationship Id="rId5" Type="http://schemas.openxmlformats.org/officeDocument/2006/relationships/image" Target="../media/image39.svg"/><Relationship Id="rId15" Type="http://schemas.openxmlformats.org/officeDocument/2006/relationships/slide" Target="slide256.xml"/><Relationship Id="rId23" Type="http://schemas.openxmlformats.org/officeDocument/2006/relationships/image" Target="../media/image31.gif"/><Relationship Id="rId28" Type="http://schemas.openxmlformats.org/officeDocument/2006/relationships/slide" Target="slide20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0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03.xml"/><Relationship Id="rId35" Type="http://schemas.openxmlformats.org/officeDocument/2006/relationships/slide" Target="slide524.xml"/><Relationship Id="rId8" Type="http://schemas.openxmlformats.org/officeDocument/2006/relationships/image" Target="../media/image42.png"/></Relationships>
</file>

<file path=ppt/slides/_rels/slide20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02.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6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5.xml"/><Relationship Id="rId25" Type="http://schemas.openxmlformats.org/officeDocument/2006/relationships/slide" Target="slide201.xml"/><Relationship Id="rId33" Type="http://schemas.openxmlformats.org/officeDocument/2006/relationships/slide" Target="slide311.xml"/><Relationship Id="rId2" Type="http://schemas.openxmlformats.org/officeDocument/2006/relationships/slide" Target="slide37.xml"/><Relationship Id="rId16" Type="http://schemas.openxmlformats.org/officeDocument/2006/relationships/slide" Target="slide209.xml"/><Relationship Id="rId20" Type="http://schemas.openxmlformats.org/officeDocument/2006/relationships/image" Target="../media/image32.gif"/><Relationship Id="rId29" Type="http://schemas.openxmlformats.org/officeDocument/2006/relationships/slide" Target="slide22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00.xml"/><Relationship Id="rId32" Type="http://schemas.openxmlformats.org/officeDocument/2006/relationships/slide" Target="slide257.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05.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4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04.xml"/><Relationship Id="rId30" Type="http://schemas.openxmlformats.org/officeDocument/2006/relationships/slide" Target="slide239.xml"/><Relationship Id="rId35" Type="http://schemas.openxmlformats.org/officeDocument/2006/relationships/slide" Target="slide524.xml"/><Relationship Id="rId8" Type="http://schemas.openxmlformats.org/officeDocument/2006/relationships/image" Target="../media/image42.png"/></Relationships>
</file>

<file path=ppt/slides/_rels/slide20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02.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6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6.xml"/><Relationship Id="rId25" Type="http://schemas.openxmlformats.org/officeDocument/2006/relationships/slide" Target="slide201.xml"/><Relationship Id="rId33" Type="http://schemas.openxmlformats.org/officeDocument/2006/relationships/slide" Target="slide312.xml"/><Relationship Id="rId2" Type="http://schemas.openxmlformats.org/officeDocument/2006/relationships/slide" Target="slide37.xml"/><Relationship Id="rId16" Type="http://schemas.openxmlformats.org/officeDocument/2006/relationships/slide" Target="slide210.xml"/><Relationship Id="rId20" Type="http://schemas.openxmlformats.org/officeDocument/2006/relationships/image" Target="../media/image32.gif"/><Relationship Id="rId29" Type="http://schemas.openxmlformats.org/officeDocument/2006/relationships/slide" Target="slide2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00.xml"/><Relationship Id="rId32" Type="http://schemas.openxmlformats.org/officeDocument/2006/relationships/slide" Target="slide258.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05.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4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03.xml"/><Relationship Id="rId30" Type="http://schemas.openxmlformats.org/officeDocument/2006/relationships/slide" Target="slide240.xml"/><Relationship Id="rId35" Type="http://schemas.openxmlformats.org/officeDocument/2006/relationships/slide" Target="slide524.xml"/><Relationship Id="rId8" Type="http://schemas.openxmlformats.org/officeDocument/2006/relationships/image" Target="../media/image42.png"/></Relationships>
</file>

<file path=ppt/slides/_rels/slide20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02.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7.xml"/><Relationship Id="rId25" Type="http://schemas.openxmlformats.org/officeDocument/2006/relationships/slide" Target="slide201.xml"/><Relationship Id="rId33" Type="http://schemas.openxmlformats.org/officeDocument/2006/relationships/slide" Target="slide313.xml"/><Relationship Id="rId2" Type="http://schemas.openxmlformats.org/officeDocument/2006/relationships/slide" Target="slide37.xml"/><Relationship Id="rId16" Type="http://schemas.openxmlformats.org/officeDocument/2006/relationships/slide" Target="slide211.xml"/><Relationship Id="rId20" Type="http://schemas.openxmlformats.org/officeDocument/2006/relationships/image" Target="../media/image32.gif"/><Relationship Id="rId29" Type="http://schemas.openxmlformats.org/officeDocument/2006/relationships/slide" Target="slide22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00.xml"/><Relationship Id="rId32" Type="http://schemas.openxmlformats.org/officeDocument/2006/relationships/slide" Target="slide259.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04.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4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03.xml"/><Relationship Id="rId30" Type="http://schemas.openxmlformats.org/officeDocument/2006/relationships/slide" Target="slide241.xml"/><Relationship Id="rId35" Type="http://schemas.openxmlformats.org/officeDocument/2006/relationships/slide" Target="slide524.xml"/><Relationship Id="rId8" Type="http://schemas.openxmlformats.org/officeDocument/2006/relationships/image" Target="../media/image42.png"/></Relationships>
</file>

<file path=ppt/slides/_rels/slide20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09.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6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08.xml"/><Relationship Id="rId33" Type="http://schemas.openxmlformats.org/officeDocument/2006/relationships/slide" Target="slide314.xml"/><Relationship Id="rId2" Type="http://schemas.openxmlformats.org/officeDocument/2006/relationships/slide" Target="slide37.xml"/><Relationship Id="rId16" Type="http://schemas.openxmlformats.org/officeDocument/2006/relationships/slide" Target="slide200.xml"/><Relationship Id="rId20" Type="http://schemas.openxmlformats.org/officeDocument/2006/relationships/image" Target="../media/image33.gif"/><Relationship Id="rId29" Type="http://schemas.openxmlformats.org/officeDocument/2006/relationships/slide" Target="slide22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0.xml"/><Relationship Id="rId32" Type="http://schemas.openxmlformats.org/officeDocument/2006/relationships/slide" Target="slide260.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07.xml"/><Relationship Id="rId28" Type="http://schemas.openxmlformats.org/officeDocument/2006/relationships/slide" Target="slide212.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4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1.xml"/><Relationship Id="rId30" Type="http://schemas.openxmlformats.org/officeDocument/2006/relationships/slide" Target="slide242.xml"/><Relationship Id="rId35" Type="http://schemas.openxmlformats.org/officeDocument/2006/relationships/slide" Target="slide524.xml"/><Relationship Id="rId8" Type="http://schemas.openxmlformats.org/officeDocument/2006/relationships/image" Target="../media/image42.png"/></Relationships>
</file>

<file path=ppt/slides/_rels/slide20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0.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6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09.xml"/><Relationship Id="rId33" Type="http://schemas.openxmlformats.org/officeDocument/2006/relationships/slide" Target="slide315.xml"/><Relationship Id="rId2" Type="http://schemas.openxmlformats.org/officeDocument/2006/relationships/slide" Target="slide37.xml"/><Relationship Id="rId16" Type="http://schemas.openxmlformats.org/officeDocument/2006/relationships/slide" Target="slide201.xml"/><Relationship Id="rId20" Type="http://schemas.openxmlformats.org/officeDocument/2006/relationships/image" Target="../media/image33.gif"/><Relationship Id="rId29" Type="http://schemas.openxmlformats.org/officeDocument/2006/relationships/slide" Target="slide22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08.xml"/><Relationship Id="rId32" Type="http://schemas.openxmlformats.org/officeDocument/2006/relationships/slide" Target="slide261.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06.xml"/><Relationship Id="rId28" Type="http://schemas.openxmlformats.org/officeDocument/2006/relationships/slide" Target="slide213.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4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1.xml"/><Relationship Id="rId30" Type="http://schemas.openxmlformats.org/officeDocument/2006/relationships/slide" Target="slide243.xml"/><Relationship Id="rId35" Type="http://schemas.openxmlformats.org/officeDocument/2006/relationships/slide" Target="slide524.xml"/><Relationship Id="rId8" Type="http://schemas.openxmlformats.org/officeDocument/2006/relationships/image" Target="../media/image42.png"/></Relationships>
</file>

<file path=ppt/slides/_rels/slide20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0.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09.xml"/><Relationship Id="rId33" Type="http://schemas.openxmlformats.org/officeDocument/2006/relationships/slide" Target="slide316.xml"/><Relationship Id="rId2" Type="http://schemas.openxmlformats.org/officeDocument/2006/relationships/slide" Target="slide37.xml"/><Relationship Id="rId16" Type="http://schemas.openxmlformats.org/officeDocument/2006/relationships/slide" Target="slide202.xml"/><Relationship Id="rId20" Type="http://schemas.openxmlformats.org/officeDocument/2006/relationships/image" Target="../media/image33.gif"/><Relationship Id="rId29" Type="http://schemas.openxmlformats.org/officeDocument/2006/relationships/slide" Target="slide22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07.xml"/><Relationship Id="rId32" Type="http://schemas.openxmlformats.org/officeDocument/2006/relationships/slide" Target="slide262.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06.xml"/><Relationship Id="rId28" Type="http://schemas.openxmlformats.org/officeDocument/2006/relationships/slide" Target="slide214.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4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1.xml"/><Relationship Id="rId30" Type="http://schemas.openxmlformats.org/officeDocument/2006/relationships/slide" Target="slide244.xml"/><Relationship Id="rId35" Type="http://schemas.openxmlformats.org/officeDocument/2006/relationships/slide" Target="slide524.xml"/><Relationship Id="rId8" Type="http://schemas.openxmlformats.org/officeDocument/2006/relationships/image" Target="../media/image42.png"/></Relationships>
</file>

<file path=ppt/slides/_rels/slide20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0.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08.xml"/><Relationship Id="rId33" Type="http://schemas.openxmlformats.org/officeDocument/2006/relationships/slide" Target="slide317.xml"/><Relationship Id="rId2" Type="http://schemas.openxmlformats.org/officeDocument/2006/relationships/slide" Target="slide37.xml"/><Relationship Id="rId16" Type="http://schemas.openxmlformats.org/officeDocument/2006/relationships/slide" Target="slide209.xml"/><Relationship Id="rId20" Type="http://schemas.openxmlformats.org/officeDocument/2006/relationships/image" Target="../media/image33.gif"/><Relationship Id="rId29" Type="http://schemas.openxmlformats.org/officeDocument/2006/relationships/slide" Target="slide22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07.xml"/><Relationship Id="rId32" Type="http://schemas.openxmlformats.org/officeDocument/2006/relationships/slide" Target="slide263.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06.xml"/><Relationship Id="rId28" Type="http://schemas.openxmlformats.org/officeDocument/2006/relationships/slide" Target="slide215.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4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1.xml"/><Relationship Id="rId30" Type="http://schemas.openxmlformats.org/officeDocument/2006/relationships/slide" Target="slide245.xml"/><Relationship Id="rId35" Type="http://schemas.openxmlformats.org/officeDocument/2006/relationships/slide" Target="slide524.xml"/><Relationship Id="rId8" Type="http://schemas.openxmlformats.org/officeDocument/2006/relationships/image" Target="../media/image42.png"/></Relationships>
</file>

<file path=ppt/slides/_rels/slide21.xml.rels><?xml version="1.0" encoding="UTF-8" standalone="yes"?>
<Relationships xmlns="http://schemas.openxmlformats.org/package/2006/relationships"><Relationship Id="rId8" Type="http://schemas.openxmlformats.org/officeDocument/2006/relationships/slide" Target="slide29.xml"/><Relationship Id="rId13" Type="http://schemas.openxmlformats.org/officeDocument/2006/relationships/slide" Target="slide24.xml"/><Relationship Id="rId18" Type="http://schemas.openxmlformats.org/officeDocument/2006/relationships/slide" Target="slide5.xml"/><Relationship Id="rId3" Type="http://schemas.openxmlformats.org/officeDocument/2006/relationships/slide" Target="slide16.xml"/><Relationship Id="rId7" Type="http://schemas.openxmlformats.org/officeDocument/2006/relationships/slide" Target="slide30.xml"/><Relationship Id="rId12" Type="http://schemas.openxmlformats.org/officeDocument/2006/relationships/slide" Target="slide23.xml"/><Relationship Id="rId17" Type="http://schemas.openxmlformats.org/officeDocument/2006/relationships/slide" Target="slide28.xml"/><Relationship Id="rId2"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16" Type="http://schemas.openxmlformats.org/officeDocument/2006/relationships/slide" Target="slide26.xml"/><Relationship Id="rId1" Type="http://schemas.openxmlformats.org/officeDocument/2006/relationships/slideLayout" Target="../slideLayouts/slideLayout6.xml"/><Relationship Id="rId6" Type="http://schemas.openxmlformats.org/officeDocument/2006/relationships/slide" Target="slide20.xml"/><Relationship Id="rId11" Type="http://schemas.openxmlformats.org/officeDocument/2006/relationships/slide" Target="slide22.xml"/><Relationship Id="rId5" Type="http://schemas.openxmlformats.org/officeDocument/2006/relationships/slide" Target="slide19.xml"/><Relationship Id="rId15" Type="http://schemas.openxmlformats.org/officeDocument/2006/relationships/slide" Target="slide21.xml"/><Relationship Id="rId10" Type="http://schemas.openxmlformats.org/officeDocument/2006/relationships/slide" Target="slide25.xml"/><Relationship Id="rId19" Type="http://schemas.openxmlformats.org/officeDocument/2006/relationships/slide" Target="slide14.xml"/><Relationship Id="rId4" Type="http://schemas.openxmlformats.org/officeDocument/2006/relationships/slide" Target="slide17.xml"/><Relationship Id="rId9" Type="http://schemas.openxmlformats.org/officeDocument/2006/relationships/slide" Target="slide27.xml"/><Relationship Id="rId14" Type="http://schemas.openxmlformats.org/officeDocument/2006/relationships/slide" Target="slide18.xml"/></Relationships>
</file>

<file path=ppt/slides/_rels/slide21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09.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08.xml"/><Relationship Id="rId33" Type="http://schemas.openxmlformats.org/officeDocument/2006/relationships/slide" Target="slide318.xml"/><Relationship Id="rId2" Type="http://schemas.openxmlformats.org/officeDocument/2006/relationships/slide" Target="slide37.xml"/><Relationship Id="rId16" Type="http://schemas.openxmlformats.org/officeDocument/2006/relationships/slide" Target="slide204.xml"/><Relationship Id="rId20" Type="http://schemas.openxmlformats.org/officeDocument/2006/relationships/image" Target="../media/image33.gif"/><Relationship Id="rId29" Type="http://schemas.openxmlformats.org/officeDocument/2006/relationships/slide" Target="slide22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07.xml"/><Relationship Id="rId32" Type="http://schemas.openxmlformats.org/officeDocument/2006/relationships/slide" Target="slide264.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06.xml"/><Relationship Id="rId28" Type="http://schemas.openxmlformats.org/officeDocument/2006/relationships/slide" Target="slide216.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4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1.xml"/><Relationship Id="rId30" Type="http://schemas.openxmlformats.org/officeDocument/2006/relationships/slide" Target="slide246.xml"/><Relationship Id="rId35" Type="http://schemas.openxmlformats.org/officeDocument/2006/relationships/slide" Target="slide524.xml"/><Relationship Id="rId8" Type="http://schemas.openxmlformats.org/officeDocument/2006/relationships/image" Target="../media/image42.png"/></Relationships>
</file>

<file path=ppt/slides/_rels/slide21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09.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08.xml"/><Relationship Id="rId33" Type="http://schemas.openxmlformats.org/officeDocument/2006/relationships/slide" Target="slide319.xml"/><Relationship Id="rId2" Type="http://schemas.openxmlformats.org/officeDocument/2006/relationships/slide" Target="slide37.xml"/><Relationship Id="rId16" Type="http://schemas.openxmlformats.org/officeDocument/2006/relationships/slide" Target="slide205.xml"/><Relationship Id="rId20" Type="http://schemas.openxmlformats.org/officeDocument/2006/relationships/image" Target="../media/image33.gif"/><Relationship Id="rId29" Type="http://schemas.openxmlformats.org/officeDocument/2006/relationships/slide" Target="slide22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07.xml"/><Relationship Id="rId32" Type="http://schemas.openxmlformats.org/officeDocument/2006/relationships/slide" Target="slide265.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06.xml"/><Relationship Id="rId28" Type="http://schemas.openxmlformats.org/officeDocument/2006/relationships/slide" Target="slide217.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4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0.xml"/><Relationship Id="rId30" Type="http://schemas.openxmlformats.org/officeDocument/2006/relationships/slide" Target="slide247.xml"/><Relationship Id="rId35" Type="http://schemas.openxmlformats.org/officeDocument/2006/relationships/slide" Target="slide524.xml"/><Relationship Id="rId8" Type="http://schemas.openxmlformats.org/officeDocument/2006/relationships/image" Target="../media/image42.png"/></Relationships>
</file>

<file path=ppt/slides/_rels/slide21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5.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14.xml"/><Relationship Id="rId33" Type="http://schemas.openxmlformats.org/officeDocument/2006/relationships/slide" Target="slide320.xml"/><Relationship Id="rId2" Type="http://schemas.openxmlformats.org/officeDocument/2006/relationships/slide" Target="slide37.xml"/><Relationship Id="rId16" Type="http://schemas.openxmlformats.org/officeDocument/2006/relationships/slide" Target="slide206.xml"/><Relationship Id="rId20" Type="http://schemas.openxmlformats.org/officeDocument/2006/relationships/image" Target="../media/image33.gif"/><Relationship Id="rId29" Type="http://schemas.openxmlformats.org/officeDocument/2006/relationships/slide" Target="slide23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6.xml"/><Relationship Id="rId32" Type="http://schemas.openxmlformats.org/officeDocument/2006/relationships/slide" Target="slide266.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13.xml"/><Relationship Id="rId28" Type="http://schemas.openxmlformats.org/officeDocument/2006/relationships/slide" Target="slide200.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5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7.xml"/><Relationship Id="rId30" Type="http://schemas.openxmlformats.org/officeDocument/2006/relationships/slide" Target="slide248.xml"/><Relationship Id="rId35" Type="http://schemas.openxmlformats.org/officeDocument/2006/relationships/slide" Target="slide524.xml"/><Relationship Id="rId8" Type="http://schemas.openxmlformats.org/officeDocument/2006/relationships/image" Target="../media/image42.png"/></Relationships>
</file>

<file path=ppt/slides/_rels/slide21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6.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15.xml"/><Relationship Id="rId33" Type="http://schemas.openxmlformats.org/officeDocument/2006/relationships/slide" Target="slide321.xml"/><Relationship Id="rId2" Type="http://schemas.openxmlformats.org/officeDocument/2006/relationships/slide" Target="slide37.xml"/><Relationship Id="rId16" Type="http://schemas.openxmlformats.org/officeDocument/2006/relationships/slide" Target="slide207.xml"/><Relationship Id="rId20" Type="http://schemas.openxmlformats.org/officeDocument/2006/relationships/image" Target="../media/image33.gif"/><Relationship Id="rId29" Type="http://schemas.openxmlformats.org/officeDocument/2006/relationships/slide" Target="slide23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4.xml"/><Relationship Id="rId32" Type="http://schemas.openxmlformats.org/officeDocument/2006/relationships/slide" Target="slide267.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12.xml"/><Relationship Id="rId28" Type="http://schemas.openxmlformats.org/officeDocument/2006/relationships/slide" Target="slide201.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5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7.xml"/><Relationship Id="rId30" Type="http://schemas.openxmlformats.org/officeDocument/2006/relationships/slide" Target="slide249.xml"/><Relationship Id="rId35" Type="http://schemas.openxmlformats.org/officeDocument/2006/relationships/slide" Target="slide524.xml"/><Relationship Id="rId8" Type="http://schemas.openxmlformats.org/officeDocument/2006/relationships/image" Target="../media/image42.png"/></Relationships>
</file>

<file path=ppt/slides/_rels/slide21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6.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15.xml"/><Relationship Id="rId33" Type="http://schemas.openxmlformats.org/officeDocument/2006/relationships/slide" Target="slide322.xml"/><Relationship Id="rId2" Type="http://schemas.openxmlformats.org/officeDocument/2006/relationships/slide" Target="slide37.xml"/><Relationship Id="rId16" Type="http://schemas.openxmlformats.org/officeDocument/2006/relationships/slide" Target="slide208.xml"/><Relationship Id="rId20" Type="http://schemas.openxmlformats.org/officeDocument/2006/relationships/image" Target="../media/image33.gif"/><Relationship Id="rId29" Type="http://schemas.openxmlformats.org/officeDocument/2006/relationships/slide" Target="slide23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3.xml"/><Relationship Id="rId32" Type="http://schemas.openxmlformats.org/officeDocument/2006/relationships/slide" Target="slide268.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12.xml"/><Relationship Id="rId28" Type="http://schemas.openxmlformats.org/officeDocument/2006/relationships/slide" Target="slide202.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5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7.xml"/><Relationship Id="rId30" Type="http://schemas.openxmlformats.org/officeDocument/2006/relationships/slide" Target="slide250.xml"/><Relationship Id="rId35" Type="http://schemas.openxmlformats.org/officeDocument/2006/relationships/slide" Target="slide524.xml"/><Relationship Id="rId8" Type="http://schemas.openxmlformats.org/officeDocument/2006/relationships/image" Target="../media/image42.png"/></Relationships>
</file>

<file path=ppt/slides/_rels/slide21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6.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5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14.xml"/><Relationship Id="rId33" Type="http://schemas.openxmlformats.org/officeDocument/2006/relationships/slide" Target="slide377.xml"/><Relationship Id="rId2" Type="http://schemas.openxmlformats.org/officeDocument/2006/relationships/slide" Target="slide37.xml"/><Relationship Id="rId16" Type="http://schemas.openxmlformats.org/officeDocument/2006/relationships/slide" Target="slide209.xml"/><Relationship Id="rId20" Type="http://schemas.openxmlformats.org/officeDocument/2006/relationships/image" Target="../media/image33.gif"/><Relationship Id="rId29" Type="http://schemas.openxmlformats.org/officeDocument/2006/relationships/slide" Target="slide25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3.xml"/><Relationship Id="rId32" Type="http://schemas.openxmlformats.org/officeDocument/2006/relationships/slide" Target="slide323.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12.xml"/><Relationship Id="rId28" Type="http://schemas.openxmlformats.org/officeDocument/2006/relationships/slide" Target="slide233.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26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7.xml"/><Relationship Id="rId30" Type="http://schemas.openxmlformats.org/officeDocument/2006/relationships/slide" Target="slide53.xml"/><Relationship Id="rId8" Type="http://schemas.openxmlformats.org/officeDocument/2006/relationships/image" Target="../media/image42.png"/></Relationships>
</file>

<file path=ppt/slides/_rels/slide21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5.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14.xml"/><Relationship Id="rId33" Type="http://schemas.openxmlformats.org/officeDocument/2006/relationships/slide" Target="slide324.xml"/><Relationship Id="rId2" Type="http://schemas.openxmlformats.org/officeDocument/2006/relationships/slide" Target="slide37.xml"/><Relationship Id="rId16" Type="http://schemas.openxmlformats.org/officeDocument/2006/relationships/slide" Target="slide210.xml"/><Relationship Id="rId20" Type="http://schemas.openxmlformats.org/officeDocument/2006/relationships/image" Target="../media/image33.gif"/><Relationship Id="rId29" Type="http://schemas.openxmlformats.org/officeDocument/2006/relationships/slide" Target="slide2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3.xml"/><Relationship Id="rId32" Type="http://schemas.openxmlformats.org/officeDocument/2006/relationships/slide" Target="slide270.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12.xml"/><Relationship Id="rId28" Type="http://schemas.openxmlformats.org/officeDocument/2006/relationships/slide" Target="slide204.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7.xml"/><Relationship Id="rId30" Type="http://schemas.openxmlformats.org/officeDocument/2006/relationships/slide" Target="slide252.xml"/><Relationship Id="rId35" Type="http://schemas.openxmlformats.org/officeDocument/2006/relationships/slide" Target="slide524.xml"/><Relationship Id="rId8" Type="http://schemas.openxmlformats.org/officeDocument/2006/relationships/image" Target="../media/image42.png"/></Relationships>
</file>

<file path=ppt/slides/_rels/slide21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15.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7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14.xml"/><Relationship Id="rId33" Type="http://schemas.openxmlformats.org/officeDocument/2006/relationships/slide" Target="slide325.xml"/><Relationship Id="rId2" Type="http://schemas.openxmlformats.org/officeDocument/2006/relationships/slide" Target="slide37.xml"/><Relationship Id="rId16" Type="http://schemas.openxmlformats.org/officeDocument/2006/relationships/slide" Target="slide211.xml"/><Relationship Id="rId20" Type="http://schemas.openxmlformats.org/officeDocument/2006/relationships/image" Target="../media/image33.gif"/><Relationship Id="rId29" Type="http://schemas.openxmlformats.org/officeDocument/2006/relationships/slide" Target="slide23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3.xml"/><Relationship Id="rId32" Type="http://schemas.openxmlformats.org/officeDocument/2006/relationships/slide" Target="slide271.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12.xml"/><Relationship Id="rId28" Type="http://schemas.openxmlformats.org/officeDocument/2006/relationships/slide" Target="slide205.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16.xml"/><Relationship Id="rId30" Type="http://schemas.openxmlformats.org/officeDocument/2006/relationships/slide" Target="slide253.xml"/><Relationship Id="rId35" Type="http://schemas.openxmlformats.org/officeDocument/2006/relationships/slide" Target="slide524.xml"/><Relationship Id="rId8" Type="http://schemas.openxmlformats.org/officeDocument/2006/relationships/image" Target="../media/image42.png"/></Relationships>
</file>

<file path=ppt/slides/_rels/slide21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22.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8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4.xml"/><Relationship Id="rId25" Type="http://schemas.openxmlformats.org/officeDocument/2006/relationships/slide" Target="slide219.xml"/><Relationship Id="rId33" Type="http://schemas.openxmlformats.org/officeDocument/2006/relationships/slide" Target="slide326.xml"/><Relationship Id="rId2" Type="http://schemas.openxmlformats.org/officeDocument/2006/relationships/slide" Target="slide37.xml"/><Relationship Id="rId16" Type="http://schemas.openxmlformats.org/officeDocument/2006/relationships/slide" Target="slide230.xml"/><Relationship Id="rId20" Type="http://schemas.openxmlformats.org/officeDocument/2006/relationships/image" Target="../media/image32.gif"/><Relationship Id="rId29" Type="http://schemas.openxmlformats.org/officeDocument/2006/relationships/slide" Target="slide20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23.xml"/><Relationship Id="rId32" Type="http://schemas.openxmlformats.org/officeDocument/2006/relationships/slide" Target="slide272.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21.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5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20.xml"/><Relationship Id="rId30" Type="http://schemas.openxmlformats.org/officeDocument/2006/relationships/slide" Target="slide236.xml"/><Relationship Id="rId35" Type="http://schemas.openxmlformats.org/officeDocument/2006/relationships/slide" Target="slide524.xml"/><Relationship Id="rId8" Type="http://schemas.openxmlformats.org/officeDocument/2006/relationships/image" Target="../media/image42.png"/></Relationships>
</file>

<file path=ppt/slides/_rels/slide21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21.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8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5.xml"/><Relationship Id="rId25" Type="http://schemas.openxmlformats.org/officeDocument/2006/relationships/slide" Target="slide220.xml"/><Relationship Id="rId33" Type="http://schemas.openxmlformats.org/officeDocument/2006/relationships/slide" Target="slide327.xml"/><Relationship Id="rId2" Type="http://schemas.openxmlformats.org/officeDocument/2006/relationships/slide" Target="slide37.xml"/><Relationship Id="rId16" Type="http://schemas.openxmlformats.org/officeDocument/2006/relationships/slide" Target="slide231.xml"/><Relationship Id="rId20" Type="http://schemas.openxmlformats.org/officeDocument/2006/relationships/image" Target="../media/image32.gif"/><Relationship Id="rId29" Type="http://schemas.openxmlformats.org/officeDocument/2006/relationships/slide" Target="slide20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8.xml"/><Relationship Id="rId32" Type="http://schemas.openxmlformats.org/officeDocument/2006/relationships/slide" Target="slide273.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23.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22.xml"/><Relationship Id="rId30" Type="http://schemas.openxmlformats.org/officeDocument/2006/relationships/slide" Target="slide237.xml"/><Relationship Id="rId35" Type="http://schemas.openxmlformats.org/officeDocument/2006/relationships/slide" Target="slide524.xml"/><Relationship Id="rId8" Type="http://schemas.openxmlformats.org/officeDocument/2006/relationships/image" Target="../media/image42.png"/></Relationships>
</file>

<file path=ppt/slides/_rels/slide22.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2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21.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8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6.xml"/><Relationship Id="rId25" Type="http://schemas.openxmlformats.org/officeDocument/2006/relationships/slide" Target="slide219.xml"/><Relationship Id="rId33" Type="http://schemas.openxmlformats.org/officeDocument/2006/relationships/slide" Target="slide328.xml"/><Relationship Id="rId2" Type="http://schemas.openxmlformats.org/officeDocument/2006/relationships/slide" Target="slide37.xml"/><Relationship Id="rId16" Type="http://schemas.openxmlformats.org/officeDocument/2006/relationships/slide" Target="slide232.xml"/><Relationship Id="rId20" Type="http://schemas.openxmlformats.org/officeDocument/2006/relationships/image" Target="../media/image32.gif"/><Relationship Id="rId29" Type="http://schemas.openxmlformats.org/officeDocument/2006/relationships/slide" Target="slide20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8.xml"/><Relationship Id="rId32" Type="http://schemas.openxmlformats.org/officeDocument/2006/relationships/slide" Target="slide274.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23.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5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22.xml"/><Relationship Id="rId30" Type="http://schemas.openxmlformats.org/officeDocument/2006/relationships/slide" Target="slide238.xml"/><Relationship Id="rId35" Type="http://schemas.openxmlformats.org/officeDocument/2006/relationships/slide" Target="slide524.xml"/><Relationship Id="rId8" Type="http://schemas.openxmlformats.org/officeDocument/2006/relationships/image" Target="../media/image42.png"/></Relationships>
</file>

<file path=ppt/slides/_rels/slide22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20.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8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7.xml"/><Relationship Id="rId25" Type="http://schemas.openxmlformats.org/officeDocument/2006/relationships/slide" Target="slide219.xml"/><Relationship Id="rId33" Type="http://schemas.openxmlformats.org/officeDocument/2006/relationships/slide" Target="slide329.xml"/><Relationship Id="rId2" Type="http://schemas.openxmlformats.org/officeDocument/2006/relationships/slide" Target="slide37.xml"/><Relationship Id="rId16" Type="http://schemas.openxmlformats.org/officeDocument/2006/relationships/slide" Target="slide233.xml"/><Relationship Id="rId20" Type="http://schemas.openxmlformats.org/officeDocument/2006/relationships/image" Target="../media/image32.gif"/><Relationship Id="rId29" Type="http://schemas.openxmlformats.org/officeDocument/2006/relationships/slide" Target="slide20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8.xml"/><Relationship Id="rId32" Type="http://schemas.openxmlformats.org/officeDocument/2006/relationships/slide" Target="slide275.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23.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5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22.xml"/><Relationship Id="rId30" Type="http://schemas.openxmlformats.org/officeDocument/2006/relationships/slide" Target="slide239.xml"/><Relationship Id="rId35" Type="http://schemas.openxmlformats.org/officeDocument/2006/relationships/slide" Target="slide524.xml"/><Relationship Id="rId8" Type="http://schemas.openxmlformats.org/officeDocument/2006/relationships/image" Target="../media/image42.png"/></Relationships>
</file>

<file path=ppt/slides/_rels/slide22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20.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8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8.xml"/><Relationship Id="rId25" Type="http://schemas.openxmlformats.org/officeDocument/2006/relationships/slide" Target="slide219.xml"/><Relationship Id="rId33" Type="http://schemas.openxmlformats.org/officeDocument/2006/relationships/slide" Target="slide330.xml"/><Relationship Id="rId2" Type="http://schemas.openxmlformats.org/officeDocument/2006/relationships/slide" Target="slide37.xml"/><Relationship Id="rId16" Type="http://schemas.openxmlformats.org/officeDocument/2006/relationships/slide" Target="slide234.xml"/><Relationship Id="rId20" Type="http://schemas.openxmlformats.org/officeDocument/2006/relationships/image" Target="../media/image32.gif"/><Relationship Id="rId29" Type="http://schemas.openxmlformats.org/officeDocument/2006/relationships/slide" Target="slide20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8.xml"/><Relationship Id="rId32" Type="http://schemas.openxmlformats.org/officeDocument/2006/relationships/slide" Target="slide276.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23.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6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21.xml"/><Relationship Id="rId30" Type="http://schemas.openxmlformats.org/officeDocument/2006/relationships/slide" Target="slide240.xml"/><Relationship Id="rId35" Type="http://schemas.openxmlformats.org/officeDocument/2006/relationships/slide" Target="slide524.xml"/><Relationship Id="rId8" Type="http://schemas.openxmlformats.org/officeDocument/2006/relationships/image" Target="../media/image42.png"/></Relationships>
</file>

<file path=ppt/slides/_rels/slide22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20.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8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9.xml"/><Relationship Id="rId25" Type="http://schemas.openxmlformats.org/officeDocument/2006/relationships/slide" Target="slide219.xml"/><Relationship Id="rId33" Type="http://schemas.openxmlformats.org/officeDocument/2006/relationships/slide" Target="slide331.xml"/><Relationship Id="rId2" Type="http://schemas.openxmlformats.org/officeDocument/2006/relationships/slide" Target="slide37.xml"/><Relationship Id="rId16" Type="http://schemas.openxmlformats.org/officeDocument/2006/relationships/slide" Target="slide235.xml"/><Relationship Id="rId20" Type="http://schemas.openxmlformats.org/officeDocument/2006/relationships/image" Target="../media/image32.gif"/><Relationship Id="rId29" Type="http://schemas.openxmlformats.org/officeDocument/2006/relationships/slide" Target="slide20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18.xml"/><Relationship Id="rId32" Type="http://schemas.openxmlformats.org/officeDocument/2006/relationships/slide" Target="slide277.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22.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6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21.xml"/><Relationship Id="rId30" Type="http://schemas.openxmlformats.org/officeDocument/2006/relationships/slide" Target="slide241.xml"/><Relationship Id="rId35" Type="http://schemas.openxmlformats.org/officeDocument/2006/relationships/slide" Target="slide524.xml"/><Relationship Id="rId8" Type="http://schemas.openxmlformats.org/officeDocument/2006/relationships/image" Target="../media/image42.png"/></Relationships>
</file>

<file path=ppt/slides/_rels/slide22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26.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8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28.xml"/><Relationship Id="rId33" Type="http://schemas.openxmlformats.org/officeDocument/2006/relationships/slide" Target="slide332.xml"/><Relationship Id="rId2" Type="http://schemas.openxmlformats.org/officeDocument/2006/relationships/slide" Target="slide37.xml"/><Relationship Id="rId16" Type="http://schemas.openxmlformats.org/officeDocument/2006/relationships/slide" Target="slide218.xml"/><Relationship Id="rId20" Type="http://schemas.openxmlformats.org/officeDocument/2006/relationships/image" Target="../media/image33.gif"/><Relationship Id="rId29" Type="http://schemas.openxmlformats.org/officeDocument/2006/relationships/slide" Target="slide20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25.xml"/><Relationship Id="rId32" Type="http://schemas.openxmlformats.org/officeDocument/2006/relationships/slide" Target="slide278.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29.xml"/><Relationship Id="rId28" Type="http://schemas.openxmlformats.org/officeDocument/2006/relationships/slide" Target="slide230.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6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27.xml"/><Relationship Id="rId30" Type="http://schemas.openxmlformats.org/officeDocument/2006/relationships/slide" Target="slide242.xml"/><Relationship Id="rId35" Type="http://schemas.openxmlformats.org/officeDocument/2006/relationships/slide" Target="slide524.xml"/><Relationship Id="rId8" Type="http://schemas.openxmlformats.org/officeDocument/2006/relationships/image" Target="../media/image42.png"/></Relationships>
</file>

<file path=ppt/slides/_rels/slide22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28.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27.xml"/><Relationship Id="rId33" Type="http://schemas.openxmlformats.org/officeDocument/2006/relationships/slide" Target="slide333.xml"/><Relationship Id="rId2" Type="http://schemas.openxmlformats.org/officeDocument/2006/relationships/slide" Target="slide37.xml"/><Relationship Id="rId16" Type="http://schemas.openxmlformats.org/officeDocument/2006/relationships/slide" Target="slide219.xml"/><Relationship Id="rId20" Type="http://schemas.openxmlformats.org/officeDocument/2006/relationships/image" Target="../media/image33.gif"/><Relationship Id="rId29" Type="http://schemas.openxmlformats.org/officeDocument/2006/relationships/slide" Target="slide2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26.xml"/><Relationship Id="rId32" Type="http://schemas.openxmlformats.org/officeDocument/2006/relationships/slide" Target="slide279.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24.xml"/><Relationship Id="rId28" Type="http://schemas.openxmlformats.org/officeDocument/2006/relationships/slide" Target="slide231.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29.xml"/><Relationship Id="rId30" Type="http://schemas.openxmlformats.org/officeDocument/2006/relationships/slide" Target="slide243.xml"/><Relationship Id="rId35" Type="http://schemas.openxmlformats.org/officeDocument/2006/relationships/slide" Target="slide524.xml"/><Relationship Id="rId8" Type="http://schemas.openxmlformats.org/officeDocument/2006/relationships/image" Target="../media/image42.png"/></Relationships>
</file>

<file path=ppt/slides/_rels/slide22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28.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8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27.xml"/><Relationship Id="rId33" Type="http://schemas.openxmlformats.org/officeDocument/2006/relationships/slide" Target="slide334.xml"/><Relationship Id="rId2" Type="http://schemas.openxmlformats.org/officeDocument/2006/relationships/slide" Target="slide37.xml"/><Relationship Id="rId16" Type="http://schemas.openxmlformats.org/officeDocument/2006/relationships/slide" Target="slide220.xml"/><Relationship Id="rId20" Type="http://schemas.openxmlformats.org/officeDocument/2006/relationships/image" Target="../media/image33.gif"/><Relationship Id="rId29" Type="http://schemas.openxmlformats.org/officeDocument/2006/relationships/slide" Target="slide20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25.xml"/><Relationship Id="rId32" Type="http://schemas.openxmlformats.org/officeDocument/2006/relationships/slide" Target="slide280.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24.xml"/><Relationship Id="rId28" Type="http://schemas.openxmlformats.org/officeDocument/2006/relationships/slide" Target="slide232.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6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29.xml"/><Relationship Id="rId30" Type="http://schemas.openxmlformats.org/officeDocument/2006/relationships/slide" Target="slide244.xml"/><Relationship Id="rId35" Type="http://schemas.openxmlformats.org/officeDocument/2006/relationships/slide" Target="slide524.xml"/><Relationship Id="rId8" Type="http://schemas.openxmlformats.org/officeDocument/2006/relationships/image" Target="../media/image42.png"/></Relationships>
</file>

<file path=ppt/slides/_rels/slide22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28.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8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26.xml"/><Relationship Id="rId33" Type="http://schemas.openxmlformats.org/officeDocument/2006/relationships/slide" Target="slide335.xml"/><Relationship Id="rId2" Type="http://schemas.openxmlformats.org/officeDocument/2006/relationships/slide" Target="slide37.xml"/><Relationship Id="rId16" Type="http://schemas.openxmlformats.org/officeDocument/2006/relationships/slide" Target="slide221.xml"/><Relationship Id="rId20" Type="http://schemas.openxmlformats.org/officeDocument/2006/relationships/image" Target="../media/image33.gif"/><Relationship Id="rId29" Type="http://schemas.openxmlformats.org/officeDocument/2006/relationships/slide" Target="slide20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25.xml"/><Relationship Id="rId32" Type="http://schemas.openxmlformats.org/officeDocument/2006/relationships/slide" Target="slide281.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24.xml"/><Relationship Id="rId28" Type="http://schemas.openxmlformats.org/officeDocument/2006/relationships/slide" Target="slide233.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29.xml"/><Relationship Id="rId30" Type="http://schemas.openxmlformats.org/officeDocument/2006/relationships/slide" Target="slide245.xml"/><Relationship Id="rId35" Type="http://schemas.openxmlformats.org/officeDocument/2006/relationships/slide" Target="slide524.xml"/><Relationship Id="rId8" Type="http://schemas.openxmlformats.org/officeDocument/2006/relationships/image" Target="../media/image42.png"/></Relationships>
</file>

<file path=ppt/slides/_rels/slide22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27.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9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26.xml"/><Relationship Id="rId33" Type="http://schemas.openxmlformats.org/officeDocument/2006/relationships/slide" Target="slide336.xml"/><Relationship Id="rId2" Type="http://schemas.openxmlformats.org/officeDocument/2006/relationships/slide" Target="slide37.xml"/><Relationship Id="rId16" Type="http://schemas.openxmlformats.org/officeDocument/2006/relationships/slide" Target="slide222.xml"/><Relationship Id="rId20" Type="http://schemas.openxmlformats.org/officeDocument/2006/relationships/image" Target="../media/image33.gif"/><Relationship Id="rId29" Type="http://schemas.openxmlformats.org/officeDocument/2006/relationships/slide" Target="slide21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25.xml"/><Relationship Id="rId32" Type="http://schemas.openxmlformats.org/officeDocument/2006/relationships/slide" Target="slide282.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24.xml"/><Relationship Id="rId28" Type="http://schemas.openxmlformats.org/officeDocument/2006/relationships/slide" Target="slide234.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6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29.xml"/><Relationship Id="rId30" Type="http://schemas.openxmlformats.org/officeDocument/2006/relationships/slide" Target="slide246.xml"/><Relationship Id="rId35" Type="http://schemas.openxmlformats.org/officeDocument/2006/relationships/slide" Target="slide524.xml"/><Relationship Id="rId8" Type="http://schemas.openxmlformats.org/officeDocument/2006/relationships/image" Target="../media/image42.png"/></Relationships>
</file>

<file path=ppt/slides/_rels/slide22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27.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26.xml"/><Relationship Id="rId33" Type="http://schemas.openxmlformats.org/officeDocument/2006/relationships/slide" Target="slide337.xml"/><Relationship Id="rId2" Type="http://schemas.openxmlformats.org/officeDocument/2006/relationships/slide" Target="slide37.xml"/><Relationship Id="rId16" Type="http://schemas.openxmlformats.org/officeDocument/2006/relationships/slide" Target="slide223.xml"/><Relationship Id="rId20" Type="http://schemas.openxmlformats.org/officeDocument/2006/relationships/image" Target="../media/image33.gif"/><Relationship Id="rId29" Type="http://schemas.openxmlformats.org/officeDocument/2006/relationships/slide" Target="slide21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25.xml"/><Relationship Id="rId32" Type="http://schemas.openxmlformats.org/officeDocument/2006/relationships/slide" Target="slide283.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24.xml"/><Relationship Id="rId28" Type="http://schemas.openxmlformats.org/officeDocument/2006/relationships/slide" Target="slide235.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6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28.xml"/><Relationship Id="rId30" Type="http://schemas.openxmlformats.org/officeDocument/2006/relationships/slide" Target="slide247.xml"/><Relationship Id="rId35" Type="http://schemas.openxmlformats.org/officeDocument/2006/relationships/slide" Target="slide524.xml"/><Relationship Id="rId8" Type="http://schemas.openxmlformats.org/officeDocument/2006/relationships/image" Target="../media/image42.png"/></Relationships>
</file>

<file path=ppt/slides/_rels/slide23.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3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33.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39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32.xml"/><Relationship Id="rId33" Type="http://schemas.openxmlformats.org/officeDocument/2006/relationships/slide" Target="slide338.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4.xml"/><Relationship Id="rId32" Type="http://schemas.openxmlformats.org/officeDocument/2006/relationships/slide" Target="slide284.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31.xml"/><Relationship Id="rId28" Type="http://schemas.openxmlformats.org/officeDocument/2006/relationships/slide" Target="slide224.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6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35.xml"/><Relationship Id="rId27" Type="http://schemas.openxmlformats.org/officeDocument/2006/relationships/slide" Target="slide218.xml"/><Relationship Id="rId30" Type="http://schemas.openxmlformats.org/officeDocument/2006/relationships/slide" Target="slide248.xml"/><Relationship Id="rId35" Type="http://schemas.openxmlformats.org/officeDocument/2006/relationships/slide" Target="slide524.xml"/><Relationship Id="rId8" Type="http://schemas.openxmlformats.org/officeDocument/2006/relationships/image" Target="../media/image42.png"/></Relationships>
</file>

<file path=ppt/slides/_rels/slide23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34.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39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33.xml"/><Relationship Id="rId33" Type="http://schemas.openxmlformats.org/officeDocument/2006/relationships/slide" Target="slide339.xml"/><Relationship Id="rId2" Type="http://schemas.openxmlformats.org/officeDocument/2006/relationships/slide" Target="slide37.xml"/><Relationship Id="rId16" Type="http://schemas.openxmlformats.org/officeDocument/2006/relationships/slide" Target="slide219.xml"/><Relationship Id="rId20" Type="http://schemas.openxmlformats.org/officeDocument/2006/relationships/image" Target="../media/image33.gif"/><Relationship Id="rId29" Type="http://schemas.openxmlformats.org/officeDocument/2006/relationships/slide" Target="slide21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2.xml"/><Relationship Id="rId32" Type="http://schemas.openxmlformats.org/officeDocument/2006/relationships/slide" Target="slide285.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30.xml"/><Relationship Id="rId28" Type="http://schemas.openxmlformats.org/officeDocument/2006/relationships/slide" Target="slide225.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6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35.xml"/><Relationship Id="rId30" Type="http://schemas.openxmlformats.org/officeDocument/2006/relationships/slide" Target="slide249.xml"/><Relationship Id="rId35" Type="http://schemas.openxmlformats.org/officeDocument/2006/relationships/slide" Target="slide524.xml"/><Relationship Id="rId8" Type="http://schemas.openxmlformats.org/officeDocument/2006/relationships/image" Target="../media/image42.png"/></Relationships>
</file>

<file path=ppt/slides/_rels/slide23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35.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39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34.xml"/><Relationship Id="rId33" Type="http://schemas.openxmlformats.org/officeDocument/2006/relationships/slide" Target="slide340.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3.xml"/><Relationship Id="rId32" Type="http://schemas.openxmlformats.org/officeDocument/2006/relationships/slide" Target="slide286.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31.xml"/><Relationship Id="rId28" Type="http://schemas.openxmlformats.org/officeDocument/2006/relationships/slide" Target="slide226.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7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30.xml"/><Relationship Id="rId27" Type="http://schemas.openxmlformats.org/officeDocument/2006/relationships/slide" Target="slide220.xml"/><Relationship Id="rId30" Type="http://schemas.openxmlformats.org/officeDocument/2006/relationships/slide" Target="slide250.xml"/><Relationship Id="rId35" Type="http://schemas.openxmlformats.org/officeDocument/2006/relationships/slide" Target="slide524.xml"/><Relationship Id="rId8" Type="http://schemas.openxmlformats.org/officeDocument/2006/relationships/image" Target="../media/image42.png"/></Relationships>
</file>

<file path=ppt/slides/_rels/slide23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35.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39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34.xml"/><Relationship Id="rId33" Type="http://schemas.openxmlformats.org/officeDocument/2006/relationships/slide" Target="slide341.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2.xml"/><Relationship Id="rId32" Type="http://schemas.openxmlformats.org/officeDocument/2006/relationships/slide" Target="slide287.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31.xml"/><Relationship Id="rId28" Type="http://schemas.openxmlformats.org/officeDocument/2006/relationships/slide" Target="slide227.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7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30.xml"/><Relationship Id="rId27" Type="http://schemas.openxmlformats.org/officeDocument/2006/relationships/slide" Target="slide221.xml"/><Relationship Id="rId30" Type="http://schemas.openxmlformats.org/officeDocument/2006/relationships/slide" Target="slide251.xml"/><Relationship Id="rId35" Type="http://schemas.openxmlformats.org/officeDocument/2006/relationships/slide" Target="slide524.xml"/><Relationship Id="rId8" Type="http://schemas.openxmlformats.org/officeDocument/2006/relationships/image" Target="../media/image42.png"/></Relationships>
</file>

<file path=ppt/slides/_rels/slide23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35.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39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33.xml"/><Relationship Id="rId33" Type="http://schemas.openxmlformats.org/officeDocument/2006/relationships/slide" Target="slide342.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2.xml"/><Relationship Id="rId32" Type="http://schemas.openxmlformats.org/officeDocument/2006/relationships/slide" Target="slide288.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31.xml"/><Relationship Id="rId28" Type="http://schemas.openxmlformats.org/officeDocument/2006/relationships/slide" Target="slide228.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7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30.xml"/><Relationship Id="rId27" Type="http://schemas.openxmlformats.org/officeDocument/2006/relationships/slide" Target="slide222.xml"/><Relationship Id="rId30" Type="http://schemas.openxmlformats.org/officeDocument/2006/relationships/slide" Target="slide252.xml"/><Relationship Id="rId35" Type="http://schemas.openxmlformats.org/officeDocument/2006/relationships/slide" Target="slide524.xml"/><Relationship Id="rId8" Type="http://schemas.openxmlformats.org/officeDocument/2006/relationships/image" Target="../media/image42.png"/></Relationships>
</file>

<file path=ppt/slides/_rels/slide23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34.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3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33.xml"/><Relationship Id="rId33" Type="http://schemas.openxmlformats.org/officeDocument/2006/relationships/slide" Target="slide343.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2.xml"/><Relationship Id="rId32" Type="http://schemas.openxmlformats.org/officeDocument/2006/relationships/slide" Target="slide289.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31.xml"/><Relationship Id="rId28" Type="http://schemas.openxmlformats.org/officeDocument/2006/relationships/slide" Target="slide229.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30.xml"/><Relationship Id="rId27" Type="http://schemas.openxmlformats.org/officeDocument/2006/relationships/slide" Target="slide223.xml"/><Relationship Id="rId30" Type="http://schemas.openxmlformats.org/officeDocument/2006/relationships/slide" Target="slide253.xml"/><Relationship Id="rId35" Type="http://schemas.openxmlformats.org/officeDocument/2006/relationships/slide" Target="slide524.xml"/><Relationship Id="rId8" Type="http://schemas.openxmlformats.org/officeDocument/2006/relationships/image" Target="../media/image42.png"/></Relationships>
</file>

<file path=ppt/slides/_rels/slide23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40.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9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8.xml"/><Relationship Id="rId25" Type="http://schemas.openxmlformats.org/officeDocument/2006/relationships/slide" Target="slide237.xml"/><Relationship Id="rId33" Type="http://schemas.openxmlformats.org/officeDocument/2006/relationships/slide" Target="slide344.xml"/><Relationship Id="rId2" Type="http://schemas.openxmlformats.org/officeDocument/2006/relationships/slide" Target="slide37.xml"/><Relationship Id="rId16" Type="http://schemas.openxmlformats.org/officeDocument/2006/relationships/slide" Target="slide242.xml"/><Relationship Id="rId20" Type="http://schemas.openxmlformats.org/officeDocument/2006/relationships/image" Target="../media/image32.gif"/><Relationship Id="rId29" Type="http://schemas.openxmlformats.org/officeDocument/2006/relationships/slide" Target="slide20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41.xml"/><Relationship Id="rId32" Type="http://schemas.openxmlformats.org/officeDocument/2006/relationships/slide" Target="slide290.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39.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7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38.xml"/><Relationship Id="rId30" Type="http://schemas.openxmlformats.org/officeDocument/2006/relationships/slide" Target="slide218.xml"/><Relationship Id="rId35" Type="http://schemas.openxmlformats.org/officeDocument/2006/relationships/slide" Target="slide524.xml"/><Relationship Id="rId8" Type="http://schemas.openxmlformats.org/officeDocument/2006/relationships/image" Target="../media/image42.png"/></Relationships>
</file>

<file path=ppt/slides/_rels/slide23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39.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39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9.xml"/><Relationship Id="rId25" Type="http://schemas.openxmlformats.org/officeDocument/2006/relationships/slide" Target="slide238.xml"/><Relationship Id="rId33" Type="http://schemas.openxmlformats.org/officeDocument/2006/relationships/slide" Target="slide345.xml"/><Relationship Id="rId2" Type="http://schemas.openxmlformats.org/officeDocument/2006/relationships/slide" Target="slide37.xml"/><Relationship Id="rId16" Type="http://schemas.openxmlformats.org/officeDocument/2006/relationships/slide" Target="slide243.xml"/><Relationship Id="rId20" Type="http://schemas.openxmlformats.org/officeDocument/2006/relationships/image" Target="../media/image32.gif"/><Relationship Id="rId29" Type="http://schemas.openxmlformats.org/officeDocument/2006/relationships/slide" Target="slide20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6.xml"/><Relationship Id="rId32" Type="http://schemas.openxmlformats.org/officeDocument/2006/relationships/slide" Target="slide291.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41.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40.xml"/><Relationship Id="rId30" Type="http://schemas.openxmlformats.org/officeDocument/2006/relationships/slide" Target="slide219.xml"/><Relationship Id="rId35" Type="http://schemas.openxmlformats.org/officeDocument/2006/relationships/slide" Target="slide524.xml"/><Relationship Id="rId8" Type="http://schemas.openxmlformats.org/officeDocument/2006/relationships/image" Target="../media/image42.png"/></Relationships>
</file>

<file path=ppt/slides/_rels/slide23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39.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40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0.xml"/><Relationship Id="rId25" Type="http://schemas.openxmlformats.org/officeDocument/2006/relationships/slide" Target="slide237.xml"/><Relationship Id="rId33" Type="http://schemas.openxmlformats.org/officeDocument/2006/relationships/slide" Target="slide346.xml"/><Relationship Id="rId2" Type="http://schemas.openxmlformats.org/officeDocument/2006/relationships/slide" Target="slide37.xml"/><Relationship Id="rId16" Type="http://schemas.openxmlformats.org/officeDocument/2006/relationships/slide" Target="slide244.xml"/><Relationship Id="rId20" Type="http://schemas.openxmlformats.org/officeDocument/2006/relationships/image" Target="../media/image32.gif"/><Relationship Id="rId29" Type="http://schemas.openxmlformats.org/officeDocument/2006/relationships/slide" Target="slide20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6.xml"/><Relationship Id="rId32" Type="http://schemas.openxmlformats.org/officeDocument/2006/relationships/slide" Target="slide292.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41.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7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40.xml"/><Relationship Id="rId30" Type="http://schemas.openxmlformats.org/officeDocument/2006/relationships/slide" Target="slide220.xml"/><Relationship Id="rId35" Type="http://schemas.openxmlformats.org/officeDocument/2006/relationships/slide" Target="slide524.xml"/><Relationship Id="rId8" Type="http://schemas.openxmlformats.org/officeDocument/2006/relationships/image" Target="../media/image42.png"/></Relationships>
</file>

<file path=ppt/slides/_rels/slide23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38.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40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1.xml"/><Relationship Id="rId25" Type="http://schemas.openxmlformats.org/officeDocument/2006/relationships/slide" Target="slide237.xml"/><Relationship Id="rId33" Type="http://schemas.openxmlformats.org/officeDocument/2006/relationships/slide" Target="slide347.xml"/><Relationship Id="rId2" Type="http://schemas.openxmlformats.org/officeDocument/2006/relationships/slide" Target="slide37.xml"/><Relationship Id="rId16" Type="http://schemas.openxmlformats.org/officeDocument/2006/relationships/slide" Target="slide245.xml"/><Relationship Id="rId20" Type="http://schemas.openxmlformats.org/officeDocument/2006/relationships/image" Target="../media/image32.gif"/><Relationship Id="rId29" Type="http://schemas.openxmlformats.org/officeDocument/2006/relationships/slide" Target="slide20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6.xml"/><Relationship Id="rId32" Type="http://schemas.openxmlformats.org/officeDocument/2006/relationships/slide" Target="slide293.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41.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7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40.xml"/><Relationship Id="rId30" Type="http://schemas.openxmlformats.org/officeDocument/2006/relationships/slide" Target="slide221.xml"/><Relationship Id="rId35" Type="http://schemas.openxmlformats.org/officeDocument/2006/relationships/slide" Target="slide524.xml"/><Relationship Id="rId8" Type="http://schemas.openxmlformats.org/officeDocument/2006/relationships/image" Target="../media/image42.png"/></Relationships>
</file>

<file path=ppt/slides/_rels/slide24.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4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38.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40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2.xml"/><Relationship Id="rId25" Type="http://schemas.openxmlformats.org/officeDocument/2006/relationships/slide" Target="slide237.xml"/><Relationship Id="rId33" Type="http://schemas.openxmlformats.org/officeDocument/2006/relationships/slide" Target="slide348.xml"/><Relationship Id="rId2" Type="http://schemas.openxmlformats.org/officeDocument/2006/relationships/slide" Target="slide37.xml"/><Relationship Id="rId16" Type="http://schemas.openxmlformats.org/officeDocument/2006/relationships/slide" Target="slide246.xml"/><Relationship Id="rId20" Type="http://schemas.openxmlformats.org/officeDocument/2006/relationships/image" Target="../media/image32.gif"/><Relationship Id="rId29" Type="http://schemas.openxmlformats.org/officeDocument/2006/relationships/slide" Target="slide20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6.xml"/><Relationship Id="rId32" Type="http://schemas.openxmlformats.org/officeDocument/2006/relationships/slide" Target="slide294.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41.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7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39.xml"/><Relationship Id="rId30" Type="http://schemas.openxmlformats.org/officeDocument/2006/relationships/slide" Target="slide222.xml"/><Relationship Id="rId35" Type="http://schemas.openxmlformats.org/officeDocument/2006/relationships/slide" Target="slide524.xml"/><Relationship Id="rId8" Type="http://schemas.openxmlformats.org/officeDocument/2006/relationships/image" Target="../media/image42.png"/></Relationships>
</file>

<file path=ppt/slides/_rels/slide24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0.gif"/><Relationship Id="rId26" Type="http://schemas.openxmlformats.org/officeDocument/2006/relationships/slide" Target="slide238.xml"/><Relationship Id="rId3" Type="http://schemas.openxmlformats.org/officeDocument/2006/relationships/slide" Target="slide5.xml"/><Relationship Id="rId21" Type="http://schemas.openxmlformats.org/officeDocument/2006/relationships/image" Target="../media/image33.gif"/><Relationship Id="rId34" Type="http://schemas.openxmlformats.org/officeDocument/2006/relationships/slide" Target="slide40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3.xml"/><Relationship Id="rId25" Type="http://schemas.openxmlformats.org/officeDocument/2006/relationships/slide" Target="slide237.xml"/><Relationship Id="rId33" Type="http://schemas.openxmlformats.org/officeDocument/2006/relationships/slide" Target="slide349.xml"/><Relationship Id="rId2" Type="http://schemas.openxmlformats.org/officeDocument/2006/relationships/slide" Target="slide37.xml"/><Relationship Id="rId16" Type="http://schemas.openxmlformats.org/officeDocument/2006/relationships/slide" Target="slide247.xml"/><Relationship Id="rId20" Type="http://schemas.openxmlformats.org/officeDocument/2006/relationships/image" Target="../media/image32.gif"/><Relationship Id="rId29" Type="http://schemas.openxmlformats.org/officeDocument/2006/relationships/slide" Target="slide20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36.xml"/><Relationship Id="rId32" Type="http://schemas.openxmlformats.org/officeDocument/2006/relationships/slide" Target="slide295.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image" Target="../media/image35.gif"/><Relationship Id="rId28" Type="http://schemas.openxmlformats.org/officeDocument/2006/relationships/slide" Target="slide240.xml"/><Relationship Id="rId10" Type="http://schemas.openxmlformats.org/officeDocument/2006/relationships/image" Target="../media/image44.png"/><Relationship Id="rId19" Type="http://schemas.openxmlformats.org/officeDocument/2006/relationships/image" Target="../media/image31.gif"/><Relationship Id="rId31" Type="http://schemas.openxmlformats.org/officeDocument/2006/relationships/slide" Target="slide7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4.gif"/><Relationship Id="rId27" Type="http://schemas.openxmlformats.org/officeDocument/2006/relationships/slide" Target="slide239.xml"/><Relationship Id="rId30" Type="http://schemas.openxmlformats.org/officeDocument/2006/relationships/slide" Target="slide223.xml"/><Relationship Id="rId35" Type="http://schemas.openxmlformats.org/officeDocument/2006/relationships/slide" Target="slide524.xml"/><Relationship Id="rId8" Type="http://schemas.openxmlformats.org/officeDocument/2006/relationships/image" Target="../media/image42.png"/></Relationships>
</file>

<file path=ppt/slides/_rels/slide24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44.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40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46.xml"/><Relationship Id="rId33" Type="http://schemas.openxmlformats.org/officeDocument/2006/relationships/slide" Target="slide350.xml"/><Relationship Id="rId2" Type="http://schemas.openxmlformats.org/officeDocument/2006/relationships/slide" Target="slide37.xml"/><Relationship Id="rId16" Type="http://schemas.openxmlformats.org/officeDocument/2006/relationships/slide" Target="slide236.xml"/><Relationship Id="rId20" Type="http://schemas.openxmlformats.org/officeDocument/2006/relationships/image" Target="../media/image33.gif"/><Relationship Id="rId29" Type="http://schemas.openxmlformats.org/officeDocument/2006/relationships/slide" Target="slide20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43.xml"/><Relationship Id="rId32" Type="http://schemas.openxmlformats.org/officeDocument/2006/relationships/slide" Target="slide296.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7.xml"/><Relationship Id="rId28" Type="http://schemas.openxmlformats.org/officeDocument/2006/relationships/slide" Target="slide248.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8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45.xml"/><Relationship Id="rId30" Type="http://schemas.openxmlformats.org/officeDocument/2006/relationships/slide" Target="slide224.xml"/><Relationship Id="rId35" Type="http://schemas.openxmlformats.org/officeDocument/2006/relationships/slide" Target="slide524.xml"/><Relationship Id="rId8" Type="http://schemas.openxmlformats.org/officeDocument/2006/relationships/image" Target="../media/image42.png"/></Relationships>
</file>

<file path=ppt/slides/_rels/slide24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46.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40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45.xml"/><Relationship Id="rId33" Type="http://schemas.openxmlformats.org/officeDocument/2006/relationships/slide" Target="slide351.xml"/><Relationship Id="rId2" Type="http://schemas.openxmlformats.org/officeDocument/2006/relationships/slide" Target="slide37.xml"/><Relationship Id="rId16" Type="http://schemas.openxmlformats.org/officeDocument/2006/relationships/slide" Target="slide237.xml"/><Relationship Id="rId20" Type="http://schemas.openxmlformats.org/officeDocument/2006/relationships/image" Target="../media/image33.gif"/><Relationship Id="rId29" Type="http://schemas.openxmlformats.org/officeDocument/2006/relationships/slide" Target="slide2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44.xml"/><Relationship Id="rId32" Type="http://schemas.openxmlformats.org/officeDocument/2006/relationships/slide" Target="slide297.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2.xml"/><Relationship Id="rId28" Type="http://schemas.openxmlformats.org/officeDocument/2006/relationships/slide" Target="slide249.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8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47.xml"/><Relationship Id="rId30" Type="http://schemas.openxmlformats.org/officeDocument/2006/relationships/slide" Target="slide225.xml"/><Relationship Id="rId35" Type="http://schemas.openxmlformats.org/officeDocument/2006/relationships/slide" Target="slide524.xml"/><Relationship Id="rId8" Type="http://schemas.openxmlformats.org/officeDocument/2006/relationships/image" Target="../media/image42.png"/></Relationships>
</file>

<file path=ppt/slides/_rels/slide24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46.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40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45.xml"/><Relationship Id="rId33" Type="http://schemas.openxmlformats.org/officeDocument/2006/relationships/slide" Target="slide352.xml"/><Relationship Id="rId2" Type="http://schemas.openxmlformats.org/officeDocument/2006/relationships/slide" Target="slide37.xml"/><Relationship Id="rId16" Type="http://schemas.openxmlformats.org/officeDocument/2006/relationships/slide" Target="slide238.xml"/><Relationship Id="rId20" Type="http://schemas.openxmlformats.org/officeDocument/2006/relationships/image" Target="../media/image33.gif"/><Relationship Id="rId29" Type="http://schemas.openxmlformats.org/officeDocument/2006/relationships/slide" Target="slide20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43.xml"/><Relationship Id="rId32" Type="http://schemas.openxmlformats.org/officeDocument/2006/relationships/slide" Target="slide294.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2.xml"/><Relationship Id="rId28" Type="http://schemas.openxmlformats.org/officeDocument/2006/relationships/slide" Target="slide250.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8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47.xml"/><Relationship Id="rId30" Type="http://schemas.openxmlformats.org/officeDocument/2006/relationships/slide" Target="slide226.xml"/><Relationship Id="rId35" Type="http://schemas.openxmlformats.org/officeDocument/2006/relationships/slide" Target="slide524.xml"/><Relationship Id="rId8" Type="http://schemas.openxmlformats.org/officeDocument/2006/relationships/image" Target="../media/image42.png"/></Relationships>
</file>

<file path=ppt/slides/_rels/slide24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46.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40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44.xml"/><Relationship Id="rId33" Type="http://schemas.openxmlformats.org/officeDocument/2006/relationships/slide" Target="slide353.xml"/><Relationship Id="rId2" Type="http://schemas.openxmlformats.org/officeDocument/2006/relationships/slide" Target="slide37.xml"/><Relationship Id="rId16" Type="http://schemas.openxmlformats.org/officeDocument/2006/relationships/slide" Target="slide239.xml"/><Relationship Id="rId20" Type="http://schemas.openxmlformats.org/officeDocument/2006/relationships/image" Target="../media/image33.gif"/><Relationship Id="rId29" Type="http://schemas.openxmlformats.org/officeDocument/2006/relationships/slide" Target="slide20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43.xml"/><Relationship Id="rId32" Type="http://schemas.openxmlformats.org/officeDocument/2006/relationships/slide" Target="slide299.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2.xml"/><Relationship Id="rId28" Type="http://schemas.openxmlformats.org/officeDocument/2006/relationships/slide" Target="slide251.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47.xml"/><Relationship Id="rId30" Type="http://schemas.openxmlformats.org/officeDocument/2006/relationships/slide" Target="slide227.xml"/><Relationship Id="rId35" Type="http://schemas.openxmlformats.org/officeDocument/2006/relationships/slide" Target="slide524.xml"/><Relationship Id="rId8" Type="http://schemas.openxmlformats.org/officeDocument/2006/relationships/image" Target="../media/image42.png"/></Relationships>
</file>

<file path=ppt/slides/_rels/slide24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45.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40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44.xml"/><Relationship Id="rId33" Type="http://schemas.openxmlformats.org/officeDocument/2006/relationships/slide" Target="slide354.xml"/><Relationship Id="rId2" Type="http://schemas.openxmlformats.org/officeDocument/2006/relationships/slide" Target="slide37.xml"/><Relationship Id="rId16" Type="http://schemas.openxmlformats.org/officeDocument/2006/relationships/slide" Target="slide240.xml"/><Relationship Id="rId20" Type="http://schemas.openxmlformats.org/officeDocument/2006/relationships/image" Target="../media/image33.gif"/><Relationship Id="rId29" Type="http://schemas.openxmlformats.org/officeDocument/2006/relationships/slide" Target="slide21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43.xml"/><Relationship Id="rId32" Type="http://schemas.openxmlformats.org/officeDocument/2006/relationships/slide" Target="slide300.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2.xml"/><Relationship Id="rId28" Type="http://schemas.openxmlformats.org/officeDocument/2006/relationships/slide" Target="slide252.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8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47.xml"/><Relationship Id="rId30" Type="http://schemas.openxmlformats.org/officeDocument/2006/relationships/slide" Target="slide228.xml"/><Relationship Id="rId35" Type="http://schemas.openxmlformats.org/officeDocument/2006/relationships/slide" Target="slide524.xml"/><Relationship Id="rId8" Type="http://schemas.openxmlformats.org/officeDocument/2006/relationships/image" Target="../media/image42.png"/></Relationships>
</file>

<file path=ppt/slides/_rels/slide24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1.gif"/><Relationship Id="rId26" Type="http://schemas.openxmlformats.org/officeDocument/2006/relationships/slide" Target="slide245.xml"/><Relationship Id="rId3" Type="http://schemas.openxmlformats.org/officeDocument/2006/relationships/slide" Target="slide5.xml"/><Relationship Id="rId21" Type="http://schemas.openxmlformats.org/officeDocument/2006/relationships/image" Target="../media/image34.gif"/><Relationship Id="rId34" Type="http://schemas.openxmlformats.org/officeDocument/2006/relationships/slide" Target="slide4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0.gif"/><Relationship Id="rId25" Type="http://schemas.openxmlformats.org/officeDocument/2006/relationships/slide" Target="slide244.xml"/><Relationship Id="rId33" Type="http://schemas.openxmlformats.org/officeDocument/2006/relationships/slide" Target="slide355.xml"/><Relationship Id="rId2" Type="http://schemas.openxmlformats.org/officeDocument/2006/relationships/slide" Target="slide37.xml"/><Relationship Id="rId16" Type="http://schemas.openxmlformats.org/officeDocument/2006/relationships/slide" Target="slide241.xml"/><Relationship Id="rId20" Type="http://schemas.openxmlformats.org/officeDocument/2006/relationships/image" Target="../media/image33.gif"/><Relationship Id="rId29" Type="http://schemas.openxmlformats.org/officeDocument/2006/relationships/slide" Target="slide21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43.xml"/><Relationship Id="rId32" Type="http://schemas.openxmlformats.org/officeDocument/2006/relationships/slide" Target="slide301.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2.xml"/><Relationship Id="rId28" Type="http://schemas.openxmlformats.org/officeDocument/2006/relationships/slide" Target="slide253.xml"/><Relationship Id="rId10" Type="http://schemas.openxmlformats.org/officeDocument/2006/relationships/image" Target="../media/image44.png"/><Relationship Id="rId19" Type="http://schemas.openxmlformats.org/officeDocument/2006/relationships/image" Target="../media/image32.gif"/><Relationship Id="rId31" Type="http://schemas.openxmlformats.org/officeDocument/2006/relationships/slide" Target="slide8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image" Target="../media/image35.gif"/><Relationship Id="rId27" Type="http://schemas.openxmlformats.org/officeDocument/2006/relationships/slide" Target="slide246.xml"/><Relationship Id="rId30" Type="http://schemas.openxmlformats.org/officeDocument/2006/relationships/slide" Target="slide229.xml"/><Relationship Id="rId35" Type="http://schemas.openxmlformats.org/officeDocument/2006/relationships/slide" Target="slide524.xml"/><Relationship Id="rId8" Type="http://schemas.openxmlformats.org/officeDocument/2006/relationships/image" Target="../media/image42.png"/></Relationships>
</file>

<file path=ppt/slides/_rels/slide24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51.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41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50.xml"/><Relationship Id="rId33" Type="http://schemas.openxmlformats.org/officeDocument/2006/relationships/slide" Target="slide356.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52.xml"/><Relationship Id="rId32" Type="http://schemas.openxmlformats.org/officeDocument/2006/relationships/slide" Target="slide302.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9.xml"/><Relationship Id="rId28" Type="http://schemas.openxmlformats.org/officeDocument/2006/relationships/slide" Target="slide242.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8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53.xml"/><Relationship Id="rId27" Type="http://schemas.openxmlformats.org/officeDocument/2006/relationships/slide" Target="slide236.xml"/><Relationship Id="rId30" Type="http://schemas.openxmlformats.org/officeDocument/2006/relationships/slide" Target="slide230.xml"/><Relationship Id="rId35" Type="http://schemas.openxmlformats.org/officeDocument/2006/relationships/slide" Target="slide524.xml"/><Relationship Id="rId8" Type="http://schemas.openxmlformats.org/officeDocument/2006/relationships/image" Target="../media/image42.png"/></Relationships>
</file>

<file path=ppt/slides/_rels/slide24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53.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41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52.xml"/><Relationship Id="rId33" Type="http://schemas.openxmlformats.org/officeDocument/2006/relationships/slide" Target="slide357.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51.xml"/><Relationship Id="rId32" Type="http://schemas.openxmlformats.org/officeDocument/2006/relationships/slide" Target="slide303.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50.xml"/><Relationship Id="rId28" Type="http://schemas.openxmlformats.org/officeDocument/2006/relationships/slide" Target="slide243.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8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48.xml"/><Relationship Id="rId27" Type="http://schemas.openxmlformats.org/officeDocument/2006/relationships/slide" Target="slide237.xml"/><Relationship Id="rId30" Type="http://schemas.openxmlformats.org/officeDocument/2006/relationships/slide" Target="slide231.xml"/><Relationship Id="rId35" Type="http://schemas.openxmlformats.org/officeDocument/2006/relationships/slide" Target="slide524.xml"/><Relationship Id="rId8" Type="http://schemas.openxmlformats.org/officeDocument/2006/relationships/image" Target="../media/image42.png"/></Relationships>
</file>

<file path=ppt/slides/_rels/slide25.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5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53.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41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52.xml"/><Relationship Id="rId33" Type="http://schemas.openxmlformats.org/officeDocument/2006/relationships/slide" Target="slide358.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51.xml"/><Relationship Id="rId32" Type="http://schemas.openxmlformats.org/officeDocument/2006/relationships/slide" Target="slide304.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9.xml"/><Relationship Id="rId28" Type="http://schemas.openxmlformats.org/officeDocument/2006/relationships/slide" Target="slide244.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8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48.xml"/><Relationship Id="rId27" Type="http://schemas.openxmlformats.org/officeDocument/2006/relationships/slide" Target="slide238.xml"/><Relationship Id="rId30" Type="http://schemas.openxmlformats.org/officeDocument/2006/relationships/slide" Target="slide232.xml"/><Relationship Id="rId35" Type="http://schemas.openxmlformats.org/officeDocument/2006/relationships/slide" Target="slide524.xml"/><Relationship Id="rId8" Type="http://schemas.openxmlformats.org/officeDocument/2006/relationships/image" Target="../media/image42.png"/></Relationships>
</file>

<file path=ppt/slides/_rels/slide25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53.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41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52.xml"/><Relationship Id="rId33" Type="http://schemas.openxmlformats.org/officeDocument/2006/relationships/slide" Target="slide359.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50.xml"/><Relationship Id="rId32" Type="http://schemas.openxmlformats.org/officeDocument/2006/relationships/slide" Target="slide305.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9.xml"/><Relationship Id="rId28" Type="http://schemas.openxmlformats.org/officeDocument/2006/relationships/slide" Target="slide245.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8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48.xml"/><Relationship Id="rId27" Type="http://schemas.openxmlformats.org/officeDocument/2006/relationships/slide" Target="slide239.xml"/><Relationship Id="rId30" Type="http://schemas.openxmlformats.org/officeDocument/2006/relationships/slide" Target="slide233.xml"/><Relationship Id="rId35" Type="http://schemas.openxmlformats.org/officeDocument/2006/relationships/slide" Target="slide524.xml"/><Relationship Id="rId8" Type="http://schemas.openxmlformats.org/officeDocument/2006/relationships/image" Target="../media/image42.png"/></Relationships>
</file>

<file path=ppt/slides/_rels/slide25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53.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41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51.xml"/><Relationship Id="rId33" Type="http://schemas.openxmlformats.org/officeDocument/2006/relationships/slide" Target="slide360.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50.xml"/><Relationship Id="rId32" Type="http://schemas.openxmlformats.org/officeDocument/2006/relationships/slide" Target="slide306.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9.xml"/><Relationship Id="rId28" Type="http://schemas.openxmlformats.org/officeDocument/2006/relationships/slide" Target="slide246.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9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48.xml"/><Relationship Id="rId27" Type="http://schemas.openxmlformats.org/officeDocument/2006/relationships/slide" Target="slide240.xml"/><Relationship Id="rId30" Type="http://schemas.openxmlformats.org/officeDocument/2006/relationships/slide" Target="slide233.xml"/><Relationship Id="rId35" Type="http://schemas.openxmlformats.org/officeDocument/2006/relationships/slide" Target="slide524.xml"/><Relationship Id="rId8" Type="http://schemas.openxmlformats.org/officeDocument/2006/relationships/image" Target="../media/image42.png"/></Relationships>
</file>

<file path=ppt/slides/_rels/slide25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2.gif"/><Relationship Id="rId26" Type="http://schemas.openxmlformats.org/officeDocument/2006/relationships/slide" Target="slide252.xml"/><Relationship Id="rId3" Type="http://schemas.openxmlformats.org/officeDocument/2006/relationships/slide" Target="slide5.xml"/><Relationship Id="rId21" Type="http://schemas.openxmlformats.org/officeDocument/2006/relationships/image" Target="../media/image35.gif"/><Relationship Id="rId34" Type="http://schemas.openxmlformats.org/officeDocument/2006/relationships/slide" Target="slide4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image" Target="../media/image31.gif"/><Relationship Id="rId25" Type="http://schemas.openxmlformats.org/officeDocument/2006/relationships/slide" Target="slide251.xml"/><Relationship Id="rId33" Type="http://schemas.openxmlformats.org/officeDocument/2006/relationships/slide" Target="slide361.xml"/><Relationship Id="rId2" Type="http://schemas.openxmlformats.org/officeDocument/2006/relationships/slide" Target="slide37.xml"/><Relationship Id="rId16" Type="http://schemas.openxmlformats.org/officeDocument/2006/relationships/image" Target="../media/image30.gif"/><Relationship Id="rId20" Type="http://schemas.openxmlformats.org/officeDocument/2006/relationships/image" Target="../media/image34.gif"/><Relationship Id="rId29" Type="http://schemas.openxmlformats.org/officeDocument/2006/relationships/slide" Target="slide2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slide" Target="slide250.xml"/><Relationship Id="rId32" Type="http://schemas.openxmlformats.org/officeDocument/2006/relationships/slide" Target="slide307.xml"/><Relationship Id="rId5" Type="http://schemas.openxmlformats.org/officeDocument/2006/relationships/image" Target="../media/image39.svg"/><Relationship Id="rId15" Type="http://schemas.openxmlformats.org/officeDocument/2006/relationships/image" Target="../media/image37.svg"/><Relationship Id="rId23" Type="http://schemas.openxmlformats.org/officeDocument/2006/relationships/slide" Target="slide249.xml"/><Relationship Id="rId28" Type="http://schemas.openxmlformats.org/officeDocument/2006/relationships/slide" Target="slide247.xml"/><Relationship Id="rId10" Type="http://schemas.openxmlformats.org/officeDocument/2006/relationships/image" Target="../media/image44.png"/><Relationship Id="rId19" Type="http://schemas.openxmlformats.org/officeDocument/2006/relationships/image" Target="../media/image33.gif"/><Relationship Id="rId31" Type="http://schemas.openxmlformats.org/officeDocument/2006/relationships/slide" Target="slide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image" Target="../media/image36.png"/><Relationship Id="rId22" Type="http://schemas.openxmlformats.org/officeDocument/2006/relationships/slide" Target="slide248.xml"/><Relationship Id="rId27" Type="http://schemas.openxmlformats.org/officeDocument/2006/relationships/slide" Target="slide241.xml"/><Relationship Id="rId30" Type="http://schemas.openxmlformats.org/officeDocument/2006/relationships/slide" Target="slide235.xml"/><Relationship Id="rId35" Type="http://schemas.openxmlformats.org/officeDocument/2006/relationships/slide" Target="slide524.xml"/><Relationship Id="rId8" Type="http://schemas.openxmlformats.org/officeDocument/2006/relationships/image" Target="../media/image42.png"/></Relationships>
</file>

<file path=ppt/slides/_rels/slide254.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255.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290.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416.xml"/><Relationship Id="rId33" Type="http://schemas.openxmlformats.org/officeDocument/2006/relationships/slide" Target="slide272.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257.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308.xml"/><Relationship Id="rId32" Type="http://schemas.openxmlformats.org/officeDocument/2006/relationships/slide" Target="slide266.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200.xml"/><Relationship Id="rId28" Type="http://schemas.openxmlformats.org/officeDocument/2006/relationships/slide" Target="slide256.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260.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92.xml"/><Relationship Id="rId27" Type="http://schemas.openxmlformats.org/officeDocument/2006/relationships/slide" Target="slide258.xml"/><Relationship Id="rId30" Type="http://schemas.openxmlformats.org/officeDocument/2006/relationships/slide" Target="slide259.xml"/><Relationship Id="rId35" Type="http://schemas.openxmlformats.org/officeDocument/2006/relationships/slide" Target="slide524.xml"/><Relationship Id="rId8" Type="http://schemas.openxmlformats.org/officeDocument/2006/relationships/image" Target="../media/image34.gif"/></Relationships>
</file>

<file path=ppt/slides/_rels/slide25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67.xml"/><Relationship Id="rId34" Type="http://schemas.openxmlformats.org/officeDocument/2006/relationships/slide" Target="slide2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7.xml"/><Relationship Id="rId25" Type="http://schemas.openxmlformats.org/officeDocument/2006/relationships/image" Target="../media/image33.gif"/><Relationship Id="rId33" Type="http://schemas.openxmlformats.org/officeDocument/2006/relationships/slide" Target="slide273.xml"/><Relationship Id="rId2" Type="http://schemas.openxmlformats.org/officeDocument/2006/relationships/slide" Target="slide37.xml"/><Relationship Id="rId16" Type="http://schemas.openxmlformats.org/officeDocument/2006/relationships/slide" Target="slide309.xml"/><Relationship Id="rId20" Type="http://schemas.openxmlformats.org/officeDocument/2006/relationships/slide" Target="slide261.xml"/><Relationship Id="rId29" Type="http://schemas.openxmlformats.org/officeDocument/2006/relationships/slide" Target="slide25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59.xml"/><Relationship Id="rId5" Type="http://schemas.openxmlformats.org/officeDocument/2006/relationships/image" Target="../media/image39.svg"/><Relationship Id="rId15" Type="http://schemas.openxmlformats.org/officeDocument/2006/relationships/slide" Target="slide201.xml"/><Relationship Id="rId23" Type="http://schemas.openxmlformats.org/officeDocument/2006/relationships/image" Target="../media/image31.gif"/><Relationship Id="rId28" Type="http://schemas.openxmlformats.org/officeDocument/2006/relationships/slide" Target="slide25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57.xml"/><Relationship Id="rId35" Type="http://schemas.openxmlformats.org/officeDocument/2006/relationships/slide" Target="slide524.xml"/><Relationship Id="rId8" Type="http://schemas.openxmlformats.org/officeDocument/2006/relationships/image" Target="../media/image42.png"/></Relationships>
</file>

<file path=ppt/slides/_rels/slide25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68.xml"/><Relationship Id="rId34" Type="http://schemas.openxmlformats.org/officeDocument/2006/relationships/slide" Target="slide29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8.xml"/><Relationship Id="rId25" Type="http://schemas.openxmlformats.org/officeDocument/2006/relationships/image" Target="../media/image33.gif"/><Relationship Id="rId33" Type="http://schemas.openxmlformats.org/officeDocument/2006/relationships/slide" Target="slide274.xml"/><Relationship Id="rId2" Type="http://schemas.openxmlformats.org/officeDocument/2006/relationships/slide" Target="slide37.xml"/><Relationship Id="rId16" Type="http://schemas.openxmlformats.org/officeDocument/2006/relationships/slide" Target="slide310.xml"/><Relationship Id="rId20" Type="http://schemas.openxmlformats.org/officeDocument/2006/relationships/slide" Target="slide262.xml"/><Relationship Id="rId29" Type="http://schemas.openxmlformats.org/officeDocument/2006/relationships/slide" Target="slide25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59.xml"/><Relationship Id="rId5" Type="http://schemas.openxmlformats.org/officeDocument/2006/relationships/image" Target="../media/image39.svg"/><Relationship Id="rId15" Type="http://schemas.openxmlformats.org/officeDocument/2006/relationships/slide" Target="slide202.xml"/><Relationship Id="rId23" Type="http://schemas.openxmlformats.org/officeDocument/2006/relationships/image" Target="../media/image31.gif"/><Relationship Id="rId28" Type="http://schemas.openxmlformats.org/officeDocument/2006/relationships/slide" Target="slide25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57.xml"/><Relationship Id="rId35" Type="http://schemas.openxmlformats.org/officeDocument/2006/relationships/slide" Target="slide524.xml"/><Relationship Id="rId8" Type="http://schemas.openxmlformats.org/officeDocument/2006/relationships/image" Target="../media/image42.png"/></Relationships>
</file>

<file path=ppt/slides/_rels/slide25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69.xml"/><Relationship Id="rId34" Type="http://schemas.openxmlformats.org/officeDocument/2006/relationships/slide" Target="slide29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9.xml"/><Relationship Id="rId25" Type="http://schemas.openxmlformats.org/officeDocument/2006/relationships/image" Target="../media/image33.gif"/><Relationship Id="rId33" Type="http://schemas.openxmlformats.org/officeDocument/2006/relationships/slide" Target="slide275.xml"/><Relationship Id="rId2" Type="http://schemas.openxmlformats.org/officeDocument/2006/relationships/slide" Target="slide37.xml"/><Relationship Id="rId16" Type="http://schemas.openxmlformats.org/officeDocument/2006/relationships/slide" Target="slide311.xml"/><Relationship Id="rId20" Type="http://schemas.openxmlformats.org/officeDocument/2006/relationships/slide" Target="slide263.xml"/><Relationship Id="rId29" Type="http://schemas.openxmlformats.org/officeDocument/2006/relationships/slide" Target="slide25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59.xml"/><Relationship Id="rId5" Type="http://schemas.openxmlformats.org/officeDocument/2006/relationships/image" Target="../media/image39.svg"/><Relationship Id="rId15" Type="http://schemas.openxmlformats.org/officeDocument/2006/relationships/slide" Target="slide203.xml"/><Relationship Id="rId23" Type="http://schemas.openxmlformats.org/officeDocument/2006/relationships/image" Target="../media/image31.gif"/><Relationship Id="rId28" Type="http://schemas.openxmlformats.org/officeDocument/2006/relationships/slide" Target="slide25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56.xml"/><Relationship Id="rId35" Type="http://schemas.openxmlformats.org/officeDocument/2006/relationships/slide" Target="slide524.xml"/><Relationship Id="rId8" Type="http://schemas.openxmlformats.org/officeDocument/2006/relationships/image" Target="../media/image42.png"/></Relationships>
</file>

<file path=ppt/slides/_rels/slide25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70.xml"/><Relationship Id="rId34" Type="http://schemas.openxmlformats.org/officeDocument/2006/relationships/slide" Target="slide29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0.xml"/><Relationship Id="rId25" Type="http://schemas.openxmlformats.org/officeDocument/2006/relationships/image" Target="../media/image33.gif"/><Relationship Id="rId33" Type="http://schemas.openxmlformats.org/officeDocument/2006/relationships/slide" Target="slide276.xml"/><Relationship Id="rId2" Type="http://schemas.openxmlformats.org/officeDocument/2006/relationships/slide" Target="slide37.xml"/><Relationship Id="rId16" Type="http://schemas.openxmlformats.org/officeDocument/2006/relationships/slide" Target="slide312.xml"/><Relationship Id="rId20" Type="http://schemas.openxmlformats.org/officeDocument/2006/relationships/slide" Target="slide264.xml"/><Relationship Id="rId29" Type="http://schemas.openxmlformats.org/officeDocument/2006/relationships/slide" Target="slide25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59.xml"/><Relationship Id="rId5" Type="http://schemas.openxmlformats.org/officeDocument/2006/relationships/image" Target="../media/image39.svg"/><Relationship Id="rId15" Type="http://schemas.openxmlformats.org/officeDocument/2006/relationships/slide" Target="slide204.xml"/><Relationship Id="rId23" Type="http://schemas.openxmlformats.org/officeDocument/2006/relationships/image" Target="../media/image31.gif"/><Relationship Id="rId28" Type="http://schemas.openxmlformats.org/officeDocument/2006/relationships/slide" Target="slide25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6.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56.xml"/><Relationship Id="rId35" Type="http://schemas.openxmlformats.org/officeDocument/2006/relationships/slide" Target="slide524.xml"/><Relationship Id="rId8" Type="http://schemas.openxmlformats.org/officeDocument/2006/relationships/image" Target="../media/image42.png"/></Relationships>
</file>

<file path=ppt/slides/_rels/slide25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71.xml"/><Relationship Id="rId34" Type="http://schemas.openxmlformats.org/officeDocument/2006/relationships/slide" Target="slide29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1.xml"/><Relationship Id="rId25" Type="http://schemas.openxmlformats.org/officeDocument/2006/relationships/image" Target="../media/image33.gif"/><Relationship Id="rId33" Type="http://schemas.openxmlformats.org/officeDocument/2006/relationships/slide" Target="slide277.xml"/><Relationship Id="rId2" Type="http://schemas.openxmlformats.org/officeDocument/2006/relationships/slide" Target="slide37.xml"/><Relationship Id="rId16" Type="http://schemas.openxmlformats.org/officeDocument/2006/relationships/slide" Target="slide313.xml"/><Relationship Id="rId20" Type="http://schemas.openxmlformats.org/officeDocument/2006/relationships/slide" Target="slide265.xml"/><Relationship Id="rId29" Type="http://schemas.openxmlformats.org/officeDocument/2006/relationships/slide" Target="slide25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58.xml"/><Relationship Id="rId5" Type="http://schemas.openxmlformats.org/officeDocument/2006/relationships/image" Target="../media/image39.svg"/><Relationship Id="rId15" Type="http://schemas.openxmlformats.org/officeDocument/2006/relationships/slide" Target="slide205.xml"/><Relationship Id="rId23" Type="http://schemas.openxmlformats.org/officeDocument/2006/relationships/image" Target="../media/image31.gif"/><Relationship Id="rId28" Type="http://schemas.openxmlformats.org/officeDocument/2006/relationships/slide" Target="slide25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56.xml"/><Relationship Id="rId35" Type="http://schemas.openxmlformats.org/officeDocument/2006/relationships/slide" Target="slide524.xml"/><Relationship Id="rId8" Type="http://schemas.openxmlformats.org/officeDocument/2006/relationships/image" Target="../media/image42.png"/></Relationships>
</file>

<file path=ppt/slides/_rels/slide26.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6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9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2.xml"/><Relationship Id="rId25" Type="http://schemas.openxmlformats.org/officeDocument/2006/relationships/image" Target="../media/image34.gif"/><Relationship Id="rId33" Type="http://schemas.openxmlformats.org/officeDocument/2006/relationships/slide" Target="slide278.xml"/><Relationship Id="rId2" Type="http://schemas.openxmlformats.org/officeDocument/2006/relationships/slide" Target="slide37.xml"/><Relationship Id="rId16" Type="http://schemas.openxmlformats.org/officeDocument/2006/relationships/slide" Target="slide314.xml"/><Relationship Id="rId20" Type="http://schemas.openxmlformats.org/officeDocument/2006/relationships/slide" Target="slide254.xml"/><Relationship Id="rId29" Type="http://schemas.openxmlformats.org/officeDocument/2006/relationships/slide" Target="slide26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66.xml"/><Relationship Id="rId5" Type="http://schemas.openxmlformats.org/officeDocument/2006/relationships/image" Target="../media/image39.svg"/><Relationship Id="rId15" Type="http://schemas.openxmlformats.org/officeDocument/2006/relationships/slide" Target="slide206.xml"/><Relationship Id="rId23" Type="http://schemas.openxmlformats.org/officeDocument/2006/relationships/image" Target="../media/image32.gif"/><Relationship Id="rId28" Type="http://schemas.openxmlformats.org/officeDocument/2006/relationships/slide" Target="slide26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8.xml"/><Relationship Id="rId22" Type="http://schemas.openxmlformats.org/officeDocument/2006/relationships/image" Target="../media/image31.gif"/><Relationship Id="rId27" Type="http://schemas.openxmlformats.org/officeDocument/2006/relationships/slide" Target="slide261.xml"/><Relationship Id="rId30" Type="http://schemas.openxmlformats.org/officeDocument/2006/relationships/slide" Target="slide263.xml"/><Relationship Id="rId35" Type="http://schemas.openxmlformats.org/officeDocument/2006/relationships/slide" Target="slide524.xml"/><Relationship Id="rId8" Type="http://schemas.openxmlformats.org/officeDocument/2006/relationships/image" Target="../media/image42.png"/></Relationships>
</file>

<file path=ppt/slides/_rels/slide26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3.xml"/><Relationship Id="rId25" Type="http://schemas.openxmlformats.org/officeDocument/2006/relationships/image" Target="../media/image34.gif"/><Relationship Id="rId33" Type="http://schemas.openxmlformats.org/officeDocument/2006/relationships/slide" Target="slide279.xml"/><Relationship Id="rId2" Type="http://schemas.openxmlformats.org/officeDocument/2006/relationships/slide" Target="slide37.xml"/><Relationship Id="rId16" Type="http://schemas.openxmlformats.org/officeDocument/2006/relationships/slide" Target="slide315.xml"/><Relationship Id="rId20" Type="http://schemas.openxmlformats.org/officeDocument/2006/relationships/slide" Target="slide255.xml"/><Relationship Id="rId29" Type="http://schemas.openxmlformats.org/officeDocument/2006/relationships/slide" Target="slide26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67.xml"/><Relationship Id="rId5" Type="http://schemas.openxmlformats.org/officeDocument/2006/relationships/image" Target="../media/image39.svg"/><Relationship Id="rId15" Type="http://schemas.openxmlformats.org/officeDocument/2006/relationships/slide" Target="slide207.xml"/><Relationship Id="rId23" Type="http://schemas.openxmlformats.org/officeDocument/2006/relationships/image" Target="../media/image32.gif"/><Relationship Id="rId28" Type="http://schemas.openxmlformats.org/officeDocument/2006/relationships/slide" Target="slide26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9.xml"/><Relationship Id="rId22" Type="http://schemas.openxmlformats.org/officeDocument/2006/relationships/image" Target="../media/image31.gif"/><Relationship Id="rId27" Type="http://schemas.openxmlformats.org/officeDocument/2006/relationships/slide" Target="slide260.xml"/><Relationship Id="rId30" Type="http://schemas.openxmlformats.org/officeDocument/2006/relationships/slide" Target="slide264.xml"/><Relationship Id="rId35" Type="http://schemas.openxmlformats.org/officeDocument/2006/relationships/slide" Target="slide524.xml"/><Relationship Id="rId8" Type="http://schemas.openxmlformats.org/officeDocument/2006/relationships/image" Target="../media/image42.png"/></Relationships>
</file>

<file path=ppt/slides/_rels/slide26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4.xml"/><Relationship Id="rId25" Type="http://schemas.openxmlformats.org/officeDocument/2006/relationships/image" Target="../media/image34.gif"/><Relationship Id="rId33" Type="http://schemas.openxmlformats.org/officeDocument/2006/relationships/slide" Target="slide298.xml"/><Relationship Id="rId2" Type="http://schemas.openxmlformats.org/officeDocument/2006/relationships/slide" Target="slide37.xml"/><Relationship Id="rId16" Type="http://schemas.openxmlformats.org/officeDocument/2006/relationships/slide" Target="slide316.xml"/><Relationship Id="rId20" Type="http://schemas.openxmlformats.org/officeDocument/2006/relationships/slide" Target="slide268.xml"/><Relationship Id="rId29" Type="http://schemas.openxmlformats.org/officeDocument/2006/relationships/slide" Target="slide26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80.xml"/><Relationship Id="rId5" Type="http://schemas.openxmlformats.org/officeDocument/2006/relationships/image" Target="../media/image39.svg"/><Relationship Id="rId15" Type="http://schemas.openxmlformats.org/officeDocument/2006/relationships/slide" Target="slide208.xml"/><Relationship Id="rId23" Type="http://schemas.openxmlformats.org/officeDocument/2006/relationships/image" Target="../media/image32.gif"/><Relationship Id="rId28" Type="http://schemas.openxmlformats.org/officeDocument/2006/relationships/slide" Target="slide26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0.xml"/><Relationship Id="rId22" Type="http://schemas.openxmlformats.org/officeDocument/2006/relationships/image" Target="../media/image31.gif"/><Relationship Id="rId27" Type="http://schemas.openxmlformats.org/officeDocument/2006/relationships/slide" Target="slide260.xml"/><Relationship Id="rId30" Type="http://schemas.openxmlformats.org/officeDocument/2006/relationships/slide" Target="slide264.xml"/><Relationship Id="rId8" Type="http://schemas.openxmlformats.org/officeDocument/2006/relationships/image" Target="../media/image42.png"/></Relationships>
</file>

<file path=ppt/slides/_rels/slide26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9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5.xml"/><Relationship Id="rId25" Type="http://schemas.openxmlformats.org/officeDocument/2006/relationships/image" Target="../media/image34.gif"/><Relationship Id="rId33" Type="http://schemas.openxmlformats.org/officeDocument/2006/relationships/slide" Target="slide281.xml"/><Relationship Id="rId2" Type="http://schemas.openxmlformats.org/officeDocument/2006/relationships/slide" Target="slide37.xml"/><Relationship Id="rId16" Type="http://schemas.openxmlformats.org/officeDocument/2006/relationships/slide" Target="slide317.xml"/><Relationship Id="rId20" Type="http://schemas.openxmlformats.org/officeDocument/2006/relationships/slide" Target="slide257.xml"/><Relationship Id="rId29" Type="http://schemas.openxmlformats.org/officeDocument/2006/relationships/slide" Target="slide26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69.xml"/><Relationship Id="rId5" Type="http://schemas.openxmlformats.org/officeDocument/2006/relationships/image" Target="../media/image39.svg"/><Relationship Id="rId15" Type="http://schemas.openxmlformats.org/officeDocument/2006/relationships/slide" Target="slide209.xml"/><Relationship Id="rId23" Type="http://schemas.openxmlformats.org/officeDocument/2006/relationships/image" Target="../media/image32.gif"/><Relationship Id="rId28" Type="http://schemas.openxmlformats.org/officeDocument/2006/relationships/slide" Target="slide26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1.xml"/><Relationship Id="rId22" Type="http://schemas.openxmlformats.org/officeDocument/2006/relationships/image" Target="../media/image31.gif"/><Relationship Id="rId27" Type="http://schemas.openxmlformats.org/officeDocument/2006/relationships/slide" Target="slide260.xml"/><Relationship Id="rId30" Type="http://schemas.openxmlformats.org/officeDocument/2006/relationships/slide" Target="slide264.xml"/><Relationship Id="rId35" Type="http://schemas.openxmlformats.org/officeDocument/2006/relationships/slide" Target="slide524.xml"/><Relationship Id="rId8" Type="http://schemas.openxmlformats.org/officeDocument/2006/relationships/image" Target="../media/image42.png"/></Relationships>
</file>

<file path=ppt/slides/_rels/slide26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0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6.xml"/><Relationship Id="rId25" Type="http://schemas.openxmlformats.org/officeDocument/2006/relationships/image" Target="../media/image34.gif"/><Relationship Id="rId33" Type="http://schemas.openxmlformats.org/officeDocument/2006/relationships/slide" Target="slide282.xml"/><Relationship Id="rId2" Type="http://schemas.openxmlformats.org/officeDocument/2006/relationships/slide" Target="slide37.xml"/><Relationship Id="rId16" Type="http://schemas.openxmlformats.org/officeDocument/2006/relationships/slide" Target="slide318.xml"/><Relationship Id="rId20" Type="http://schemas.openxmlformats.org/officeDocument/2006/relationships/slide" Target="slide258.xml"/><Relationship Id="rId29" Type="http://schemas.openxmlformats.org/officeDocument/2006/relationships/slide" Target="slide26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70.xml"/><Relationship Id="rId5" Type="http://schemas.openxmlformats.org/officeDocument/2006/relationships/image" Target="../media/image39.svg"/><Relationship Id="rId15" Type="http://schemas.openxmlformats.org/officeDocument/2006/relationships/slide" Target="slide210.xml"/><Relationship Id="rId23" Type="http://schemas.openxmlformats.org/officeDocument/2006/relationships/image" Target="../media/image32.gif"/><Relationship Id="rId28" Type="http://schemas.openxmlformats.org/officeDocument/2006/relationships/slide" Target="slide26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2.xml"/><Relationship Id="rId22" Type="http://schemas.openxmlformats.org/officeDocument/2006/relationships/image" Target="../media/image31.gif"/><Relationship Id="rId27" Type="http://schemas.openxmlformats.org/officeDocument/2006/relationships/slide" Target="slide260.xml"/><Relationship Id="rId30" Type="http://schemas.openxmlformats.org/officeDocument/2006/relationships/slide" Target="slide263.xml"/><Relationship Id="rId35" Type="http://schemas.openxmlformats.org/officeDocument/2006/relationships/slide" Target="slide524.xml"/><Relationship Id="rId8" Type="http://schemas.openxmlformats.org/officeDocument/2006/relationships/image" Target="../media/image42.png"/></Relationships>
</file>

<file path=ppt/slides/_rels/slide26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0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7.xml"/><Relationship Id="rId25" Type="http://schemas.openxmlformats.org/officeDocument/2006/relationships/image" Target="../media/image34.gif"/><Relationship Id="rId33" Type="http://schemas.openxmlformats.org/officeDocument/2006/relationships/slide" Target="slide283.xml"/><Relationship Id="rId2" Type="http://schemas.openxmlformats.org/officeDocument/2006/relationships/slide" Target="slide37.xml"/><Relationship Id="rId16" Type="http://schemas.openxmlformats.org/officeDocument/2006/relationships/slide" Target="slide319.xml"/><Relationship Id="rId20" Type="http://schemas.openxmlformats.org/officeDocument/2006/relationships/slide" Target="slide259.xml"/><Relationship Id="rId29" Type="http://schemas.openxmlformats.org/officeDocument/2006/relationships/slide" Target="slide26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71.xml"/><Relationship Id="rId5" Type="http://schemas.openxmlformats.org/officeDocument/2006/relationships/image" Target="../media/image39.svg"/><Relationship Id="rId15" Type="http://schemas.openxmlformats.org/officeDocument/2006/relationships/slide" Target="slide211.xml"/><Relationship Id="rId23" Type="http://schemas.openxmlformats.org/officeDocument/2006/relationships/image" Target="../media/image32.gif"/><Relationship Id="rId28" Type="http://schemas.openxmlformats.org/officeDocument/2006/relationships/slide" Target="slide26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6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3.xml"/><Relationship Id="rId22" Type="http://schemas.openxmlformats.org/officeDocument/2006/relationships/image" Target="../media/image31.gif"/><Relationship Id="rId27" Type="http://schemas.openxmlformats.org/officeDocument/2006/relationships/slide" Target="slide260.xml"/><Relationship Id="rId30" Type="http://schemas.openxmlformats.org/officeDocument/2006/relationships/slide" Target="slide263.xml"/><Relationship Id="rId35" Type="http://schemas.openxmlformats.org/officeDocument/2006/relationships/slide" Target="slide524.xml"/><Relationship Id="rId8" Type="http://schemas.openxmlformats.org/officeDocument/2006/relationships/image" Target="../media/image42.png"/></Relationships>
</file>

<file path=ppt/slides/_rels/slide26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67.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8.xml"/><Relationship Id="rId25" Type="http://schemas.openxmlformats.org/officeDocument/2006/relationships/image" Target="../media/image35.gif"/><Relationship Id="rId33" Type="http://schemas.openxmlformats.org/officeDocument/2006/relationships/slide" Target="slide284.xml"/><Relationship Id="rId2" Type="http://schemas.openxmlformats.org/officeDocument/2006/relationships/slide" Target="slide37.xml"/><Relationship Id="rId16" Type="http://schemas.openxmlformats.org/officeDocument/2006/relationships/slide" Target="slide320.xml"/><Relationship Id="rId20" Type="http://schemas.openxmlformats.org/officeDocument/2006/relationships/image" Target="../media/image30.gif"/><Relationship Id="rId29" Type="http://schemas.openxmlformats.org/officeDocument/2006/relationships/slide" Target="slide26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60.xml"/><Relationship Id="rId5" Type="http://schemas.openxmlformats.org/officeDocument/2006/relationships/image" Target="../media/image39.svg"/><Relationship Id="rId15" Type="http://schemas.openxmlformats.org/officeDocument/2006/relationships/slide" Target="slide212.xml"/><Relationship Id="rId23" Type="http://schemas.openxmlformats.org/officeDocument/2006/relationships/image" Target="../media/image33.gif"/><Relationship Id="rId28" Type="http://schemas.openxmlformats.org/officeDocument/2006/relationships/slide" Target="slide26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4.xml"/><Relationship Id="rId22" Type="http://schemas.openxmlformats.org/officeDocument/2006/relationships/image" Target="../media/image32.gif"/><Relationship Id="rId27" Type="http://schemas.openxmlformats.org/officeDocument/2006/relationships/slide" Target="slide270.xml"/><Relationship Id="rId30" Type="http://schemas.openxmlformats.org/officeDocument/2006/relationships/slide" Target="slide271.xml"/><Relationship Id="rId35" Type="http://schemas.openxmlformats.org/officeDocument/2006/relationships/slide" Target="slide524.xml"/><Relationship Id="rId8" Type="http://schemas.openxmlformats.org/officeDocument/2006/relationships/image" Target="../media/image42.png"/></Relationships>
</file>

<file path=ppt/slides/_rels/slide26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6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9.xml"/><Relationship Id="rId25" Type="http://schemas.openxmlformats.org/officeDocument/2006/relationships/image" Target="../media/image35.gif"/><Relationship Id="rId33" Type="http://schemas.openxmlformats.org/officeDocument/2006/relationships/slide" Target="slide285.xml"/><Relationship Id="rId2" Type="http://schemas.openxmlformats.org/officeDocument/2006/relationships/slide" Target="slide37.xml"/><Relationship Id="rId16" Type="http://schemas.openxmlformats.org/officeDocument/2006/relationships/slide" Target="slide321.xml"/><Relationship Id="rId20" Type="http://schemas.openxmlformats.org/officeDocument/2006/relationships/image" Target="../media/image30.gif"/><Relationship Id="rId29" Type="http://schemas.openxmlformats.org/officeDocument/2006/relationships/slide" Target="slide2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61.xml"/><Relationship Id="rId5" Type="http://schemas.openxmlformats.org/officeDocument/2006/relationships/image" Target="../media/image39.svg"/><Relationship Id="rId15" Type="http://schemas.openxmlformats.org/officeDocument/2006/relationships/slide" Target="slide213.xml"/><Relationship Id="rId23" Type="http://schemas.openxmlformats.org/officeDocument/2006/relationships/image" Target="../media/image33.gif"/><Relationship Id="rId28" Type="http://schemas.openxmlformats.org/officeDocument/2006/relationships/slide" Target="slide26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5.xml"/><Relationship Id="rId22" Type="http://schemas.openxmlformats.org/officeDocument/2006/relationships/image" Target="../media/image32.gif"/><Relationship Id="rId27" Type="http://schemas.openxmlformats.org/officeDocument/2006/relationships/slide" Target="slide268.xml"/><Relationship Id="rId30" Type="http://schemas.openxmlformats.org/officeDocument/2006/relationships/slide" Target="slide271.xml"/><Relationship Id="rId35" Type="http://schemas.openxmlformats.org/officeDocument/2006/relationships/slide" Target="slide524.xml"/><Relationship Id="rId8" Type="http://schemas.openxmlformats.org/officeDocument/2006/relationships/image" Target="../media/image42.png"/></Relationships>
</file>

<file path=ppt/slides/_rels/slide26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6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0.xml"/><Relationship Id="rId25" Type="http://schemas.openxmlformats.org/officeDocument/2006/relationships/image" Target="../media/image35.gif"/><Relationship Id="rId33" Type="http://schemas.openxmlformats.org/officeDocument/2006/relationships/slide" Target="slide286.xml"/><Relationship Id="rId2" Type="http://schemas.openxmlformats.org/officeDocument/2006/relationships/slide" Target="slide37.xml"/><Relationship Id="rId16" Type="http://schemas.openxmlformats.org/officeDocument/2006/relationships/slide" Target="slide322.xml"/><Relationship Id="rId20" Type="http://schemas.openxmlformats.org/officeDocument/2006/relationships/image" Target="../media/image30.gif"/><Relationship Id="rId29" Type="http://schemas.openxmlformats.org/officeDocument/2006/relationships/slide" Target="slide2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62.xml"/><Relationship Id="rId5" Type="http://schemas.openxmlformats.org/officeDocument/2006/relationships/image" Target="../media/image39.svg"/><Relationship Id="rId15" Type="http://schemas.openxmlformats.org/officeDocument/2006/relationships/slide" Target="slide214.xml"/><Relationship Id="rId23" Type="http://schemas.openxmlformats.org/officeDocument/2006/relationships/image" Target="../media/image33.gif"/><Relationship Id="rId28" Type="http://schemas.openxmlformats.org/officeDocument/2006/relationships/slide" Target="slide26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6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6.xml"/><Relationship Id="rId22" Type="http://schemas.openxmlformats.org/officeDocument/2006/relationships/image" Target="../media/image32.gif"/><Relationship Id="rId27" Type="http://schemas.openxmlformats.org/officeDocument/2006/relationships/slide" Target="slide267.xml"/><Relationship Id="rId30" Type="http://schemas.openxmlformats.org/officeDocument/2006/relationships/slide" Target="slide271.xml"/><Relationship Id="rId35" Type="http://schemas.openxmlformats.org/officeDocument/2006/relationships/slide" Target="slide524.xml"/><Relationship Id="rId8" Type="http://schemas.openxmlformats.org/officeDocument/2006/relationships/image" Target="../media/image42.png"/></Relationships>
</file>

<file path=ppt/slides/_rels/slide26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6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1.xml"/><Relationship Id="rId25" Type="http://schemas.openxmlformats.org/officeDocument/2006/relationships/image" Target="../media/image35.gif"/><Relationship Id="rId33" Type="http://schemas.openxmlformats.org/officeDocument/2006/relationships/slide" Target="slide287.xml"/><Relationship Id="rId2" Type="http://schemas.openxmlformats.org/officeDocument/2006/relationships/slide" Target="slide37.xml"/><Relationship Id="rId16" Type="http://schemas.openxmlformats.org/officeDocument/2006/relationships/slide" Target="slide323.xml"/><Relationship Id="rId20" Type="http://schemas.openxmlformats.org/officeDocument/2006/relationships/image" Target="../media/image30.gif"/><Relationship Id="rId29" Type="http://schemas.openxmlformats.org/officeDocument/2006/relationships/slide" Target="slide2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63.xml"/><Relationship Id="rId5" Type="http://schemas.openxmlformats.org/officeDocument/2006/relationships/image" Target="../media/image39.svg"/><Relationship Id="rId15" Type="http://schemas.openxmlformats.org/officeDocument/2006/relationships/slide" Target="slide215.xml"/><Relationship Id="rId23" Type="http://schemas.openxmlformats.org/officeDocument/2006/relationships/image" Target="../media/image33.gif"/><Relationship Id="rId28" Type="http://schemas.openxmlformats.org/officeDocument/2006/relationships/slide" Target="slide26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7.xml"/><Relationship Id="rId22" Type="http://schemas.openxmlformats.org/officeDocument/2006/relationships/image" Target="../media/image32.gif"/><Relationship Id="rId27" Type="http://schemas.openxmlformats.org/officeDocument/2006/relationships/slide" Target="slide267.xml"/><Relationship Id="rId30" Type="http://schemas.openxmlformats.org/officeDocument/2006/relationships/slide" Target="slide271.xml"/><Relationship Id="rId35" Type="http://schemas.openxmlformats.org/officeDocument/2006/relationships/slide" Target="slide524.xml"/><Relationship Id="rId8" Type="http://schemas.openxmlformats.org/officeDocument/2006/relationships/image" Target="../media/image42.png"/></Relationships>
</file>

<file path=ppt/slides/_rels/slide27.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7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6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2.xml"/><Relationship Id="rId25" Type="http://schemas.openxmlformats.org/officeDocument/2006/relationships/image" Target="../media/image35.gif"/><Relationship Id="rId33" Type="http://schemas.openxmlformats.org/officeDocument/2006/relationships/slide" Target="slide288.xml"/><Relationship Id="rId2" Type="http://schemas.openxmlformats.org/officeDocument/2006/relationships/slide" Target="slide37.xml"/><Relationship Id="rId16" Type="http://schemas.openxmlformats.org/officeDocument/2006/relationships/slide" Target="slide324.xml"/><Relationship Id="rId20" Type="http://schemas.openxmlformats.org/officeDocument/2006/relationships/image" Target="../media/image30.gif"/><Relationship Id="rId29" Type="http://schemas.openxmlformats.org/officeDocument/2006/relationships/slide" Target="slide26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64.xml"/><Relationship Id="rId5" Type="http://schemas.openxmlformats.org/officeDocument/2006/relationships/image" Target="../media/image39.svg"/><Relationship Id="rId15" Type="http://schemas.openxmlformats.org/officeDocument/2006/relationships/slide" Target="slide216.xml"/><Relationship Id="rId23" Type="http://schemas.openxmlformats.org/officeDocument/2006/relationships/image" Target="../media/image33.gif"/><Relationship Id="rId28" Type="http://schemas.openxmlformats.org/officeDocument/2006/relationships/slide" Target="slide26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8.xml"/><Relationship Id="rId22" Type="http://schemas.openxmlformats.org/officeDocument/2006/relationships/image" Target="../media/image32.gif"/><Relationship Id="rId27" Type="http://schemas.openxmlformats.org/officeDocument/2006/relationships/slide" Target="slide267.xml"/><Relationship Id="rId30" Type="http://schemas.openxmlformats.org/officeDocument/2006/relationships/slide" Target="slide271.xml"/><Relationship Id="rId35" Type="http://schemas.openxmlformats.org/officeDocument/2006/relationships/slide" Target="slide524.xml"/><Relationship Id="rId8" Type="http://schemas.openxmlformats.org/officeDocument/2006/relationships/image" Target="../media/image42.png"/></Relationships>
</file>

<file path=ppt/slides/_rels/slide27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6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3.xml"/><Relationship Id="rId25" Type="http://schemas.openxmlformats.org/officeDocument/2006/relationships/image" Target="../media/image35.gif"/><Relationship Id="rId33" Type="http://schemas.openxmlformats.org/officeDocument/2006/relationships/slide" Target="slide289.xml"/><Relationship Id="rId2" Type="http://schemas.openxmlformats.org/officeDocument/2006/relationships/slide" Target="slide37.xml"/><Relationship Id="rId16" Type="http://schemas.openxmlformats.org/officeDocument/2006/relationships/slide" Target="slide325.xml"/><Relationship Id="rId20" Type="http://schemas.openxmlformats.org/officeDocument/2006/relationships/image" Target="../media/image30.gif"/><Relationship Id="rId29" Type="http://schemas.openxmlformats.org/officeDocument/2006/relationships/slide" Target="slide26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65.xml"/><Relationship Id="rId5" Type="http://schemas.openxmlformats.org/officeDocument/2006/relationships/image" Target="../media/image39.svg"/><Relationship Id="rId15" Type="http://schemas.openxmlformats.org/officeDocument/2006/relationships/slide" Target="slide217.xml"/><Relationship Id="rId23" Type="http://schemas.openxmlformats.org/officeDocument/2006/relationships/image" Target="../media/image33.gif"/><Relationship Id="rId28" Type="http://schemas.openxmlformats.org/officeDocument/2006/relationships/slide" Target="slide26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5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9.xml"/><Relationship Id="rId22" Type="http://schemas.openxmlformats.org/officeDocument/2006/relationships/image" Target="../media/image32.gif"/><Relationship Id="rId27" Type="http://schemas.openxmlformats.org/officeDocument/2006/relationships/slide" Target="slide267.xml"/><Relationship Id="rId30" Type="http://schemas.openxmlformats.org/officeDocument/2006/relationships/slide" Target="slide270.xml"/><Relationship Id="rId35" Type="http://schemas.openxmlformats.org/officeDocument/2006/relationships/slide" Target="slide524.xml"/><Relationship Id="rId8" Type="http://schemas.openxmlformats.org/officeDocument/2006/relationships/image" Target="../media/image42.png"/></Relationships>
</file>

<file path=ppt/slides/_rels/slide27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78.xml"/><Relationship Id="rId34" Type="http://schemas.openxmlformats.org/officeDocument/2006/relationships/slide" Target="slide29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4.xml"/><Relationship Id="rId25" Type="http://schemas.openxmlformats.org/officeDocument/2006/relationships/image" Target="../media/image33.gif"/><Relationship Id="rId33" Type="http://schemas.openxmlformats.org/officeDocument/2006/relationships/slide" Target="slide254.xml"/><Relationship Id="rId2" Type="http://schemas.openxmlformats.org/officeDocument/2006/relationships/slide" Target="slide37.xml"/><Relationship Id="rId16" Type="http://schemas.openxmlformats.org/officeDocument/2006/relationships/slide" Target="slide326.xml"/><Relationship Id="rId20" Type="http://schemas.openxmlformats.org/officeDocument/2006/relationships/slide" Target="slide284.xml"/><Relationship Id="rId29" Type="http://schemas.openxmlformats.org/officeDocument/2006/relationships/slide" Target="slide27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75.xml"/><Relationship Id="rId5" Type="http://schemas.openxmlformats.org/officeDocument/2006/relationships/image" Target="../media/image39.svg"/><Relationship Id="rId15" Type="http://schemas.openxmlformats.org/officeDocument/2006/relationships/slide" Target="slide218.xml"/><Relationship Id="rId23" Type="http://schemas.openxmlformats.org/officeDocument/2006/relationships/image" Target="../media/image31.gif"/><Relationship Id="rId28" Type="http://schemas.openxmlformats.org/officeDocument/2006/relationships/slide" Target="slide27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76.xml"/><Relationship Id="rId35" Type="http://schemas.openxmlformats.org/officeDocument/2006/relationships/slide" Target="slide524.xml"/><Relationship Id="rId8" Type="http://schemas.openxmlformats.org/officeDocument/2006/relationships/image" Target="../media/image42.png"/></Relationships>
</file>

<file path=ppt/slides/_rels/slide27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79.xml"/><Relationship Id="rId34" Type="http://schemas.openxmlformats.org/officeDocument/2006/relationships/slide" Target="slide2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5.xml"/><Relationship Id="rId25" Type="http://schemas.openxmlformats.org/officeDocument/2006/relationships/image" Target="../media/image33.gif"/><Relationship Id="rId33" Type="http://schemas.openxmlformats.org/officeDocument/2006/relationships/slide" Target="slide255.xml"/><Relationship Id="rId2" Type="http://schemas.openxmlformats.org/officeDocument/2006/relationships/slide" Target="slide37.xml"/><Relationship Id="rId16" Type="http://schemas.openxmlformats.org/officeDocument/2006/relationships/slide" Target="slide327.xml"/><Relationship Id="rId20" Type="http://schemas.openxmlformats.org/officeDocument/2006/relationships/slide" Target="slide285.xml"/><Relationship Id="rId29" Type="http://schemas.openxmlformats.org/officeDocument/2006/relationships/slide" Target="slide27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77.xml"/><Relationship Id="rId5" Type="http://schemas.openxmlformats.org/officeDocument/2006/relationships/image" Target="../media/image39.svg"/><Relationship Id="rId15" Type="http://schemas.openxmlformats.org/officeDocument/2006/relationships/slide" Target="slide219.xml"/><Relationship Id="rId23" Type="http://schemas.openxmlformats.org/officeDocument/2006/relationships/image" Target="../media/image31.gif"/><Relationship Id="rId28" Type="http://schemas.openxmlformats.org/officeDocument/2006/relationships/slide" Target="slide27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1.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75.xml"/><Relationship Id="rId35" Type="http://schemas.openxmlformats.org/officeDocument/2006/relationships/slide" Target="slide524.xml"/><Relationship Id="rId8" Type="http://schemas.openxmlformats.org/officeDocument/2006/relationships/image" Target="../media/image42.png"/></Relationships>
</file>

<file path=ppt/slides/_rels/slide27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80.xml"/><Relationship Id="rId34" Type="http://schemas.openxmlformats.org/officeDocument/2006/relationships/slide" Target="slide29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6.xml"/><Relationship Id="rId25" Type="http://schemas.openxmlformats.org/officeDocument/2006/relationships/image" Target="../media/image33.gif"/><Relationship Id="rId33" Type="http://schemas.openxmlformats.org/officeDocument/2006/relationships/slide" Target="slide256.xml"/><Relationship Id="rId2" Type="http://schemas.openxmlformats.org/officeDocument/2006/relationships/slide" Target="slide37.xml"/><Relationship Id="rId16" Type="http://schemas.openxmlformats.org/officeDocument/2006/relationships/slide" Target="slide328.xml"/><Relationship Id="rId20" Type="http://schemas.openxmlformats.org/officeDocument/2006/relationships/slide" Target="slide286.xml"/><Relationship Id="rId29" Type="http://schemas.openxmlformats.org/officeDocument/2006/relationships/slide" Target="slide27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77.xml"/><Relationship Id="rId5" Type="http://schemas.openxmlformats.org/officeDocument/2006/relationships/image" Target="../media/image39.svg"/><Relationship Id="rId15" Type="http://schemas.openxmlformats.org/officeDocument/2006/relationships/slide" Target="slide220.xml"/><Relationship Id="rId23" Type="http://schemas.openxmlformats.org/officeDocument/2006/relationships/image" Target="../media/image31.gif"/><Relationship Id="rId28" Type="http://schemas.openxmlformats.org/officeDocument/2006/relationships/slide" Target="slide27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2.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75.xml"/><Relationship Id="rId35" Type="http://schemas.openxmlformats.org/officeDocument/2006/relationships/slide" Target="slide524.xml"/><Relationship Id="rId8" Type="http://schemas.openxmlformats.org/officeDocument/2006/relationships/image" Target="../media/image42.png"/></Relationships>
</file>

<file path=ppt/slides/_rels/slide27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81.xml"/><Relationship Id="rId34" Type="http://schemas.openxmlformats.org/officeDocument/2006/relationships/slide" Target="slide29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7.xml"/><Relationship Id="rId25" Type="http://schemas.openxmlformats.org/officeDocument/2006/relationships/image" Target="../media/image33.gif"/><Relationship Id="rId33" Type="http://schemas.openxmlformats.org/officeDocument/2006/relationships/slide" Target="slide257.xml"/><Relationship Id="rId2" Type="http://schemas.openxmlformats.org/officeDocument/2006/relationships/slide" Target="slide37.xml"/><Relationship Id="rId16" Type="http://schemas.openxmlformats.org/officeDocument/2006/relationships/slide" Target="slide329.xml"/><Relationship Id="rId20" Type="http://schemas.openxmlformats.org/officeDocument/2006/relationships/slide" Target="slide287.xml"/><Relationship Id="rId29" Type="http://schemas.openxmlformats.org/officeDocument/2006/relationships/slide" Target="slide27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77.xml"/><Relationship Id="rId5" Type="http://schemas.openxmlformats.org/officeDocument/2006/relationships/image" Target="../media/image39.svg"/><Relationship Id="rId15" Type="http://schemas.openxmlformats.org/officeDocument/2006/relationships/slide" Target="slide221.xml"/><Relationship Id="rId23" Type="http://schemas.openxmlformats.org/officeDocument/2006/relationships/image" Target="../media/image31.gif"/><Relationship Id="rId28" Type="http://schemas.openxmlformats.org/officeDocument/2006/relationships/slide" Target="slide27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74.xml"/><Relationship Id="rId35" Type="http://schemas.openxmlformats.org/officeDocument/2006/relationships/slide" Target="slide524.xml"/><Relationship Id="rId8" Type="http://schemas.openxmlformats.org/officeDocument/2006/relationships/image" Target="../media/image42.png"/></Relationships>
</file>

<file path=ppt/slides/_rels/slide27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82.xml"/><Relationship Id="rId34" Type="http://schemas.openxmlformats.org/officeDocument/2006/relationships/slide" Target="slide29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8.xml"/><Relationship Id="rId25" Type="http://schemas.openxmlformats.org/officeDocument/2006/relationships/image" Target="../media/image33.gif"/><Relationship Id="rId33" Type="http://schemas.openxmlformats.org/officeDocument/2006/relationships/slide" Target="slide258.xml"/><Relationship Id="rId2" Type="http://schemas.openxmlformats.org/officeDocument/2006/relationships/slide" Target="slide37.xml"/><Relationship Id="rId16" Type="http://schemas.openxmlformats.org/officeDocument/2006/relationships/slide" Target="slide330.xml"/><Relationship Id="rId20" Type="http://schemas.openxmlformats.org/officeDocument/2006/relationships/slide" Target="slide288.xml"/><Relationship Id="rId29" Type="http://schemas.openxmlformats.org/officeDocument/2006/relationships/slide" Target="slide27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77.xml"/><Relationship Id="rId5" Type="http://schemas.openxmlformats.org/officeDocument/2006/relationships/image" Target="../media/image39.svg"/><Relationship Id="rId15" Type="http://schemas.openxmlformats.org/officeDocument/2006/relationships/slide" Target="slide222.xml"/><Relationship Id="rId23" Type="http://schemas.openxmlformats.org/officeDocument/2006/relationships/image" Target="../media/image31.gif"/><Relationship Id="rId28" Type="http://schemas.openxmlformats.org/officeDocument/2006/relationships/slide" Target="slide27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74.xml"/><Relationship Id="rId35" Type="http://schemas.openxmlformats.org/officeDocument/2006/relationships/slide" Target="slide524.xml"/><Relationship Id="rId8" Type="http://schemas.openxmlformats.org/officeDocument/2006/relationships/image" Target="../media/image42.png"/></Relationships>
</file>

<file path=ppt/slides/_rels/slide27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283.xml"/><Relationship Id="rId34" Type="http://schemas.openxmlformats.org/officeDocument/2006/relationships/slide" Target="slide29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39.xml"/><Relationship Id="rId25" Type="http://schemas.openxmlformats.org/officeDocument/2006/relationships/image" Target="../media/image33.gif"/><Relationship Id="rId33" Type="http://schemas.openxmlformats.org/officeDocument/2006/relationships/slide" Target="slide259.xml"/><Relationship Id="rId2" Type="http://schemas.openxmlformats.org/officeDocument/2006/relationships/slide" Target="slide37.xml"/><Relationship Id="rId16" Type="http://schemas.openxmlformats.org/officeDocument/2006/relationships/slide" Target="slide331.xml"/><Relationship Id="rId20" Type="http://schemas.openxmlformats.org/officeDocument/2006/relationships/slide" Target="slide289.xml"/><Relationship Id="rId29" Type="http://schemas.openxmlformats.org/officeDocument/2006/relationships/slide" Target="slide27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76.xml"/><Relationship Id="rId5" Type="http://schemas.openxmlformats.org/officeDocument/2006/relationships/image" Target="../media/image39.svg"/><Relationship Id="rId15" Type="http://schemas.openxmlformats.org/officeDocument/2006/relationships/slide" Target="slide223.xml"/><Relationship Id="rId23" Type="http://schemas.openxmlformats.org/officeDocument/2006/relationships/image" Target="../media/image31.gif"/><Relationship Id="rId28" Type="http://schemas.openxmlformats.org/officeDocument/2006/relationships/slide" Target="slide27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74.xml"/><Relationship Id="rId35" Type="http://schemas.openxmlformats.org/officeDocument/2006/relationships/slide" Target="slide524.xml"/><Relationship Id="rId8" Type="http://schemas.openxmlformats.org/officeDocument/2006/relationships/image" Target="../media/image42.png"/></Relationships>
</file>

<file path=ppt/slides/_rels/slide27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9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0.xml"/><Relationship Id="rId25" Type="http://schemas.openxmlformats.org/officeDocument/2006/relationships/image" Target="../media/image34.gif"/><Relationship Id="rId33" Type="http://schemas.openxmlformats.org/officeDocument/2006/relationships/slide" Target="slide260.xml"/><Relationship Id="rId2" Type="http://schemas.openxmlformats.org/officeDocument/2006/relationships/slide" Target="slide37.xml"/><Relationship Id="rId16" Type="http://schemas.openxmlformats.org/officeDocument/2006/relationships/slide" Target="slide332.xml"/><Relationship Id="rId20" Type="http://schemas.openxmlformats.org/officeDocument/2006/relationships/slide" Target="slide272.xml"/><Relationship Id="rId29" Type="http://schemas.openxmlformats.org/officeDocument/2006/relationships/slide" Target="slide28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84.xml"/><Relationship Id="rId5" Type="http://schemas.openxmlformats.org/officeDocument/2006/relationships/image" Target="../media/image39.svg"/><Relationship Id="rId15" Type="http://schemas.openxmlformats.org/officeDocument/2006/relationships/slide" Target="slide224.xml"/><Relationship Id="rId23" Type="http://schemas.openxmlformats.org/officeDocument/2006/relationships/image" Target="../media/image32.gif"/><Relationship Id="rId28" Type="http://schemas.openxmlformats.org/officeDocument/2006/relationships/slide" Target="slide27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8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6.xml"/><Relationship Id="rId22" Type="http://schemas.openxmlformats.org/officeDocument/2006/relationships/image" Target="../media/image31.gif"/><Relationship Id="rId27" Type="http://schemas.openxmlformats.org/officeDocument/2006/relationships/slide" Target="slide283.xml"/><Relationship Id="rId30" Type="http://schemas.openxmlformats.org/officeDocument/2006/relationships/slide" Target="slide280.xml"/><Relationship Id="rId35" Type="http://schemas.openxmlformats.org/officeDocument/2006/relationships/slide" Target="slide524.xml"/><Relationship Id="rId8" Type="http://schemas.openxmlformats.org/officeDocument/2006/relationships/image" Target="../media/image42.png"/></Relationships>
</file>

<file path=ppt/slides/_rels/slide27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1.xml"/><Relationship Id="rId25" Type="http://schemas.openxmlformats.org/officeDocument/2006/relationships/image" Target="../media/image34.gif"/><Relationship Id="rId33" Type="http://schemas.openxmlformats.org/officeDocument/2006/relationships/slide" Target="slide261.xml"/><Relationship Id="rId2" Type="http://schemas.openxmlformats.org/officeDocument/2006/relationships/slide" Target="slide37.xml"/><Relationship Id="rId16" Type="http://schemas.openxmlformats.org/officeDocument/2006/relationships/slide" Target="slide333.xml"/><Relationship Id="rId20" Type="http://schemas.openxmlformats.org/officeDocument/2006/relationships/slide" Target="slide273.xml"/><Relationship Id="rId29" Type="http://schemas.openxmlformats.org/officeDocument/2006/relationships/slide" Target="slide28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85.xml"/><Relationship Id="rId5" Type="http://schemas.openxmlformats.org/officeDocument/2006/relationships/image" Target="../media/image39.svg"/><Relationship Id="rId15" Type="http://schemas.openxmlformats.org/officeDocument/2006/relationships/slide" Target="slide225.xml"/><Relationship Id="rId23" Type="http://schemas.openxmlformats.org/officeDocument/2006/relationships/image" Target="../media/image32.gif"/><Relationship Id="rId28" Type="http://schemas.openxmlformats.org/officeDocument/2006/relationships/slide" Target="slide28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7.xml"/><Relationship Id="rId22" Type="http://schemas.openxmlformats.org/officeDocument/2006/relationships/image" Target="../media/image31.gif"/><Relationship Id="rId27" Type="http://schemas.openxmlformats.org/officeDocument/2006/relationships/slide" Target="slide278.xml"/><Relationship Id="rId30" Type="http://schemas.openxmlformats.org/officeDocument/2006/relationships/slide" Target="slide282.xml"/><Relationship Id="rId35" Type="http://schemas.openxmlformats.org/officeDocument/2006/relationships/slide" Target="slide524.xml"/><Relationship Id="rId8" Type="http://schemas.openxmlformats.org/officeDocument/2006/relationships/image" Target="../media/image42.png"/></Relationships>
</file>

<file path=ppt/slides/_rels/slide28.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8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9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2.xml"/><Relationship Id="rId25" Type="http://schemas.openxmlformats.org/officeDocument/2006/relationships/image" Target="../media/image34.gif"/><Relationship Id="rId33" Type="http://schemas.openxmlformats.org/officeDocument/2006/relationships/slide" Target="slide262.xml"/><Relationship Id="rId2" Type="http://schemas.openxmlformats.org/officeDocument/2006/relationships/slide" Target="slide37.xml"/><Relationship Id="rId16" Type="http://schemas.openxmlformats.org/officeDocument/2006/relationships/slide" Target="slide334.xml"/><Relationship Id="rId20" Type="http://schemas.openxmlformats.org/officeDocument/2006/relationships/slide" Target="slide274.xml"/><Relationship Id="rId29" Type="http://schemas.openxmlformats.org/officeDocument/2006/relationships/slide" Target="slide28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86.xml"/><Relationship Id="rId5" Type="http://schemas.openxmlformats.org/officeDocument/2006/relationships/image" Target="../media/image39.svg"/><Relationship Id="rId15" Type="http://schemas.openxmlformats.org/officeDocument/2006/relationships/slide" Target="slide226.xml"/><Relationship Id="rId23" Type="http://schemas.openxmlformats.org/officeDocument/2006/relationships/image" Target="../media/image32.gif"/><Relationship Id="rId28" Type="http://schemas.openxmlformats.org/officeDocument/2006/relationships/slide" Target="slide27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8.xml"/><Relationship Id="rId22" Type="http://schemas.openxmlformats.org/officeDocument/2006/relationships/image" Target="../media/image31.gif"/><Relationship Id="rId27" Type="http://schemas.openxmlformats.org/officeDocument/2006/relationships/slide" Target="slide278.xml"/><Relationship Id="rId30" Type="http://schemas.openxmlformats.org/officeDocument/2006/relationships/slide" Target="slide282.xml"/><Relationship Id="rId35" Type="http://schemas.openxmlformats.org/officeDocument/2006/relationships/slide" Target="slide524.xml"/><Relationship Id="rId8" Type="http://schemas.openxmlformats.org/officeDocument/2006/relationships/image" Target="../media/image42.png"/></Relationships>
</file>

<file path=ppt/slides/_rels/slide28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9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3.xml"/><Relationship Id="rId25" Type="http://schemas.openxmlformats.org/officeDocument/2006/relationships/image" Target="../media/image34.gif"/><Relationship Id="rId33" Type="http://schemas.openxmlformats.org/officeDocument/2006/relationships/slide" Target="slide263.xml"/><Relationship Id="rId2" Type="http://schemas.openxmlformats.org/officeDocument/2006/relationships/slide" Target="slide37.xml"/><Relationship Id="rId16" Type="http://schemas.openxmlformats.org/officeDocument/2006/relationships/slide" Target="slide335.xml"/><Relationship Id="rId20" Type="http://schemas.openxmlformats.org/officeDocument/2006/relationships/slide" Target="slide275.xml"/><Relationship Id="rId29" Type="http://schemas.openxmlformats.org/officeDocument/2006/relationships/slide" Target="slide28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87.xml"/><Relationship Id="rId5" Type="http://schemas.openxmlformats.org/officeDocument/2006/relationships/image" Target="../media/image39.svg"/><Relationship Id="rId15" Type="http://schemas.openxmlformats.org/officeDocument/2006/relationships/slide" Target="slide227.xml"/><Relationship Id="rId23" Type="http://schemas.openxmlformats.org/officeDocument/2006/relationships/image" Target="../media/image32.gif"/><Relationship Id="rId28" Type="http://schemas.openxmlformats.org/officeDocument/2006/relationships/slide" Target="slide27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9.xml"/><Relationship Id="rId22" Type="http://schemas.openxmlformats.org/officeDocument/2006/relationships/image" Target="../media/image31.gif"/><Relationship Id="rId27" Type="http://schemas.openxmlformats.org/officeDocument/2006/relationships/slide" Target="slide278.xml"/><Relationship Id="rId30" Type="http://schemas.openxmlformats.org/officeDocument/2006/relationships/slide" Target="slide282.xml"/><Relationship Id="rId35" Type="http://schemas.openxmlformats.org/officeDocument/2006/relationships/slide" Target="slide524.xml"/><Relationship Id="rId8" Type="http://schemas.openxmlformats.org/officeDocument/2006/relationships/image" Target="../media/image42.png"/></Relationships>
</file>

<file path=ppt/slides/_rels/slide28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0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4.xml"/><Relationship Id="rId25" Type="http://schemas.openxmlformats.org/officeDocument/2006/relationships/image" Target="../media/image34.gif"/><Relationship Id="rId33" Type="http://schemas.openxmlformats.org/officeDocument/2006/relationships/slide" Target="slide264.xml"/><Relationship Id="rId2" Type="http://schemas.openxmlformats.org/officeDocument/2006/relationships/slide" Target="slide37.xml"/><Relationship Id="rId16" Type="http://schemas.openxmlformats.org/officeDocument/2006/relationships/slide" Target="slide336.xml"/><Relationship Id="rId20" Type="http://schemas.openxmlformats.org/officeDocument/2006/relationships/slide" Target="slide276.xml"/><Relationship Id="rId29" Type="http://schemas.openxmlformats.org/officeDocument/2006/relationships/slide" Target="slide28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88.xml"/><Relationship Id="rId5" Type="http://schemas.openxmlformats.org/officeDocument/2006/relationships/image" Target="../media/image39.svg"/><Relationship Id="rId15" Type="http://schemas.openxmlformats.org/officeDocument/2006/relationships/slide" Target="slide228.xml"/><Relationship Id="rId23" Type="http://schemas.openxmlformats.org/officeDocument/2006/relationships/image" Target="../media/image32.gif"/><Relationship Id="rId28" Type="http://schemas.openxmlformats.org/officeDocument/2006/relationships/slide" Target="slide27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0.xml"/><Relationship Id="rId22" Type="http://schemas.openxmlformats.org/officeDocument/2006/relationships/image" Target="../media/image31.gif"/><Relationship Id="rId27" Type="http://schemas.openxmlformats.org/officeDocument/2006/relationships/slide" Target="slide278.xml"/><Relationship Id="rId30" Type="http://schemas.openxmlformats.org/officeDocument/2006/relationships/slide" Target="slide281.xml"/><Relationship Id="rId35" Type="http://schemas.openxmlformats.org/officeDocument/2006/relationships/slide" Target="slide524.xml"/><Relationship Id="rId8" Type="http://schemas.openxmlformats.org/officeDocument/2006/relationships/image" Target="../media/image42.png"/></Relationships>
</file>

<file path=ppt/slides/_rels/slide28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0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5.xml"/><Relationship Id="rId25" Type="http://schemas.openxmlformats.org/officeDocument/2006/relationships/image" Target="../media/image34.gif"/><Relationship Id="rId33" Type="http://schemas.openxmlformats.org/officeDocument/2006/relationships/slide" Target="slide265.xml"/><Relationship Id="rId2" Type="http://schemas.openxmlformats.org/officeDocument/2006/relationships/slide" Target="slide37.xml"/><Relationship Id="rId16" Type="http://schemas.openxmlformats.org/officeDocument/2006/relationships/slide" Target="slide337.xml"/><Relationship Id="rId20" Type="http://schemas.openxmlformats.org/officeDocument/2006/relationships/slide" Target="slide277.xml"/><Relationship Id="rId29" Type="http://schemas.openxmlformats.org/officeDocument/2006/relationships/slide" Target="slide28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289.xml"/><Relationship Id="rId5" Type="http://schemas.openxmlformats.org/officeDocument/2006/relationships/image" Target="../media/image39.svg"/><Relationship Id="rId15" Type="http://schemas.openxmlformats.org/officeDocument/2006/relationships/slide" Target="slide229.xml"/><Relationship Id="rId23" Type="http://schemas.openxmlformats.org/officeDocument/2006/relationships/image" Target="../media/image32.gif"/><Relationship Id="rId28" Type="http://schemas.openxmlformats.org/officeDocument/2006/relationships/slide" Target="slide27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8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1.xml"/><Relationship Id="rId22" Type="http://schemas.openxmlformats.org/officeDocument/2006/relationships/image" Target="../media/image31.gif"/><Relationship Id="rId27" Type="http://schemas.openxmlformats.org/officeDocument/2006/relationships/slide" Target="slide278.xml"/><Relationship Id="rId30" Type="http://schemas.openxmlformats.org/officeDocument/2006/relationships/slide" Target="slide281.xml"/><Relationship Id="rId35" Type="http://schemas.openxmlformats.org/officeDocument/2006/relationships/slide" Target="slide524.xml"/><Relationship Id="rId8" Type="http://schemas.openxmlformats.org/officeDocument/2006/relationships/image" Target="../media/image42.png"/></Relationships>
</file>

<file path=ppt/slides/_rels/slide28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89.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6.xml"/><Relationship Id="rId25" Type="http://schemas.openxmlformats.org/officeDocument/2006/relationships/image" Target="../media/image35.gif"/><Relationship Id="rId33" Type="http://schemas.openxmlformats.org/officeDocument/2006/relationships/slide" Target="slide266.xml"/><Relationship Id="rId2" Type="http://schemas.openxmlformats.org/officeDocument/2006/relationships/slide" Target="slide37.xml"/><Relationship Id="rId16" Type="http://schemas.openxmlformats.org/officeDocument/2006/relationships/slide" Target="slide338.xml"/><Relationship Id="rId20" Type="http://schemas.openxmlformats.org/officeDocument/2006/relationships/image" Target="../media/image30.gif"/><Relationship Id="rId29" Type="http://schemas.openxmlformats.org/officeDocument/2006/relationships/slide" Target="slide28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78.xml"/><Relationship Id="rId5" Type="http://schemas.openxmlformats.org/officeDocument/2006/relationships/image" Target="../media/image39.svg"/><Relationship Id="rId15" Type="http://schemas.openxmlformats.org/officeDocument/2006/relationships/slide" Target="slide230.xml"/><Relationship Id="rId23" Type="http://schemas.openxmlformats.org/officeDocument/2006/relationships/image" Target="../media/image33.gif"/><Relationship Id="rId28" Type="http://schemas.openxmlformats.org/officeDocument/2006/relationships/slide" Target="slide28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2.xml"/><Relationship Id="rId22" Type="http://schemas.openxmlformats.org/officeDocument/2006/relationships/image" Target="../media/image32.gif"/><Relationship Id="rId27" Type="http://schemas.openxmlformats.org/officeDocument/2006/relationships/slide" Target="slide285.xml"/><Relationship Id="rId30" Type="http://schemas.openxmlformats.org/officeDocument/2006/relationships/slide" Target="slide287.xml"/><Relationship Id="rId35" Type="http://schemas.openxmlformats.org/officeDocument/2006/relationships/slide" Target="slide524.xml"/><Relationship Id="rId8" Type="http://schemas.openxmlformats.org/officeDocument/2006/relationships/image" Target="../media/image42.png"/></Relationships>
</file>

<file path=ppt/slides/_rels/slide28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8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7.xml"/><Relationship Id="rId25" Type="http://schemas.openxmlformats.org/officeDocument/2006/relationships/image" Target="../media/image35.gif"/><Relationship Id="rId33" Type="http://schemas.openxmlformats.org/officeDocument/2006/relationships/slide" Target="slide267.xml"/><Relationship Id="rId2" Type="http://schemas.openxmlformats.org/officeDocument/2006/relationships/slide" Target="slide37.xml"/><Relationship Id="rId16" Type="http://schemas.openxmlformats.org/officeDocument/2006/relationships/slide" Target="slide339.xml"/><Relationship Id="rId20" Type="http://schemas.openxmlformats.org/officeDocument/2006/relationships/image" Target="../media/image30.gif"/><Relationship Id="rId29" Type="http://schemas.openxmlformats.org/officeDocument/2006/relationships/slide" Target="slide2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79.xml"/><Relationship Id="rId5" Type="http://schemas.openxmlformats.org/officeDocument/2006/relationships/image" Target="../media/image39.svg"/><Relationship Id="rId15" Type="http://schemas.openxmlformats.org/officeDocument/2006/relationships/slide" Target="slide231.xml"/><Relationship Id="rId23" Type="http://schemas.openxmlformats.org/officeDocument/2006/relationships/image" Target="../media/image33.gif"/><Relationship Id="rId28" Type="http://schemas.openxmlformats.org/officeDocument/2006/relationships/slide" Target="slide28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3.xml"/><Relationship Id="rId22" Type="http://schemas.openxmlformats.org/officeDocument/2006/relationships/image" Target="../media/image32.gif"/><Relationship Id="rId27" Type="http://schemas.openxmlformats.org/officeDocument/2006/relationships/slide" Target="slide286.xml"/><Relationship Id="rId30" Type="http://schemas.openxmlformats.org/officeDocument/2006/relationships/slide" Target="slide289.xml"/><Relationship Id="rId35" Type="http://schemas.openxmlformats.org/officeDocument/2006/relationships/slide" Target="slide524.xml"/><Relationship Id="rId8" Type="http://schemas.openxmlformats.org/officeDocument/2006/relationships/image" Target="../media/image42.png"/></Relationships>
</file>

<file path=ppt/slides/_rels/slide28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8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8.xml"/><Relationship Id="rId25" Type="http://schemas.openxmlformats.org/officeDocument/2006/relationships/image" Target="../media/image35.gif"/><Relationship Id="rId33" Type="http://schemas.openxmlformats.org/officeDocument/2006/relationships/slide" Target="slide268.xml"/><Relationship Id="rId2" Type="http://schemas.openxmlformats.org/officeDocument/2006/relationships/slide" Target="slide37.xml"/><Relationship Id="rId16" Type="http://schemas.openxmlformats.org/officeDocument/2006/relationships/slide" Target="slide340.xml"/><Relationship Id="rId20" Type="http://schemas.openxmlformats.org/officeDocument/2006/relationships/image" Target="../media/image30.gif"/><Relationship Id="rId29" Type="http://schemas.openxmlformats.org/officeDocument/2006/relationships/slide" Target="slide2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80.xml"/><Relationship Id="rId5" Type="http://schemas.openxmlformats.org/officeDocument/2006/relationships/image" Target="../media/image39.svg"/><Relationship Id="rId15" Type="http://schemas.openxmlformats.org/officeDocument/2006/relationships/slide" Target="slide232.xml"/><Relationship Id="rId23" Type="http://schemas.openxmlformats.org/officeDocument/2006/relationships/image" Target="../media/image33.gif"/><Relationship Id="rId28" Type="http://schemas.openxmlformats.org/officeDocument/2006/relationships/slide" Target="slide28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4.xml"/><Relationship Id="rId22" Type="http://schemas.openxmlformats.org/officeDocument/2006/relationships/image" Target="../media/image32.gif"/><Relationship Id="rId27" Type="http://schemas.openxmlformats.org/officeDocument/2006/relationships/slide" Target="slide285.xml"/><Relationship Id="rId30" Type="http://schemas.openxmlformats.org/officeDocument/2006/relationships/slide" Target="slide289.xml"/><Relationship Id="rId8" Type="http://schemas.openxmlformats.org/officeDocument/2006/relationships/image" Target="../media/image42.png"/></Relationships>
</file>

<file path=ppt/slides/_rels/slide28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8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49.xml"/><Relationship Id="rId25" Type="http://schemas.openxmlformats.org/officeDocument/2006/relationships/image" Target="../media/image35.gif"/><Relationship Id="rId33" Type="http://schemas.openxmlformats.org/officeDocument/2006/relationships/slide" Target="slide269.xml"/><Relationship Id="rId2" Type="http://schemas.openxmlformats.org/officeDocument/2006/relationships/slide" Target="slide37.xml"/><Relationship Id="rId16" Type="http://schemas.openxmlformats.org/officeDocument/2006/relationships/slide" Target="slide341.xml"/><Relationship Id="rId20" Type="http://schemas.openxmlformats.org/officeDocument/2006/relationships/image" Target="../media/image30.gif"/><Relationship Id="rId29" Type="http://schemas.openxmlformats.org/officeDocument/2006/relationships/slide" Target="slide2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81.xml"/><Relationship Id="rId5" Type="http://schemas.openxmlformats.org/officeDocument/2006/relationships/image" Target="../media/image39.svg"/><Relationship Id="rId15" Type="http://schemas.openxmlformats.org/officeDocument/2006/relationships/slide" Target="slide233.xml"/><Relationship Id="rId23" Type="http://schemas.openxmlformats.org/officeDocument/2006/relationships/image" Target="../media/image33.gif"/><Relationship Id="rId28" Type="http://schemas.openxmlformats.org/officeDocument/2006/relationships/slide" Target="slide28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5.xml"/><Relationship Id="rId22" Type="http://schemas.openxmlformats.org/officeDocument/2006/relationships/image" Target="../media/image32.gif"/><Relationship Id="rId27" Type="http://schemas.openxmlformats.org/officeDocument/2006/relationships/slide" Target="slide285.xml"/><Relationship Id="rId30" Type="http://schemas.openxmlformats.org/officeDocument/2006/relationships/slide" Target="slide289.xml"/><Relationship Id="rId35" Type="http://schemas.openxmlformats.org/officeDocument/2006/relationships/slide" Target="slide524.xml"/><Relationship Id="rId8" Type="http://schemas.openxmlformats.org/officeDocument/2006/relationships/image" Target="../media/image42.png"/></Relationships>
</file>

<file path=ppt/slides/_rels/slide28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8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0.xml"/><Relationship Id="rId25" Type="http://schemas.openxmlformats.org/officeDocument/2006/relationships/image" Target="../media/image35.gif"/><Relationship Id="rId33" Type="http://schemas.openxmlformats.org/officeDocument/2006/relationships/slide" Target="slide270.xml"/><Relationship Id="rId2" Type="http://schemas.openxmlformats.org/officeDocument/2006/relationships/slide" Target="slide37.xml"/><Relationship Id="rId16" Type="http://schemas.openxmlformats.org/officeDocument/2006/relationships/slide" Target="slide342.xml"/><Relationship Id="rId20" Type="http://schemas.openxmlformats.org/officeDocument/2006/relationships/image" Target="../media/image30.gif"/><Relationship Id="rId29" Type="http://schemas.openxmlformats.org/officeDocument/2006/relationships/slide" Target="slide28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82.xml"/><Relationship Id="rId5" Type="http://schemas.openxmlformats.org/officeDocument/2006/relationships/image" Target="../media/image39.svg"/><Relationship Id="rId15" Type="http://schemas.openxmlformats.org/officeDocument/2006/relationships/slide" Target="slide234.xml"/><Relationship Id="rId23" Type="http://schemas.openxmlformats.org/officeDocument/2006/relationships/image" Target="../media/image33.gif"/><Relationship Id="rId28" Type="http://schemas.openxmlformats.org/officeDocument/2006/relationships/slide" Target="slide28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6.xml"/><Relationship Id="rId22" Type="http://schemas.openxmlformats.org/officeDocument/2006/relationships/image" Target="../media/image32.gif"/><Relationship Id="rId27" Type="http://schemas.openxmlformats.org/officeDocument/2006/relationships/slide" Target="slide285.xml"/><Relationship Id="rId30" Type="http://schemas.openxmlformats.org/officeDocument/2006/relationships/slide" Target="slide289.xml"/><Relationship Id="rId35" Type="http://schemas.openxmlformats.org/officeDocument/2006/relationships/slide" Target="slide524.xml"/><Relationship Id="rId8" Type="http://schemas.openxmlformats.org/officeDocument/2006/relationships/image" Target="../media/image42.png"/></Relationships>
</file>

<file path=ppt/slides/_rels/slide28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28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0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1.xml"/><Relationship Id="rId25" Type="http://schemas.openxmlformats.org/officeDocument/2006/relationships/image" Target="../media/image35.gif"/><Relationship Id="rId33" Type="http://schemas.openxmlformats.org/officeDocument/2006/relationships/slide" Target="slide271.xml"/><Relationship Id="rId2" Type="http://schemas.openxmlformats.org/officeDocument/2006/relationships/slide" Target="slide37.xml"/><Relationship Id="rId16" Type="http://schemas.openxmlformats.org/officeDocument/2006/relationships/slide" Target="slide343.xml"/><Relationship Id="rId20" Type="http://schemas.openxmlformats.org/officeDocument/2006/relationships/image" Target="../media/image30.gif"/><Relationship Id="rId29" Type="http://schemas.openxmlformats.org/officeDocument/2006/relationships/slide" Target="slide28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83.xml"/><Relationship Id="rId5" Type="http://schemas.openxmlformats.org/officeDocument/2006/relationships/image" Target="../media/image39.svg"/><Relationship Id="rId15" Type="http://schemas.openxmlformats.org/officeDocument/2006/relationships/slide" Target="slide235.xml"/><Relationship Id="rId23" Type="http://schemas.openxmlformats.org/officeDocument/2006/relationships/image" Target="../media/image33.gif"/><Relationship Id="rId28" Type="http://schemas.openxmlformats.org/officeDocument/2006/relationships/slide" Target="slide28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7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7.xml"/><Relationship Id="rId22" Type="http://schemas.openxmlformats.org/officeDocument/2006/relationships/image" Target="../media/image32.gif"/><Relationship Id="rId27" Type="http://schemas.openxmlformats.org/officeDocument/2006/relationships/slide" Target="slide285.xml"/><Relationship Id="rId30" Type="http://schemas.openxmlformats.org/officeDocument/2006/relationships/slide" Target="slide288.xml"/><Relationship Id="rId35" Type="http://schemas.openxmlformats.org/officeDocument/2006/relationships/slide" Target="slide524.xml"/><Relationship Id="rId8" Type="http://schemas.openxmlformats.org/officeDocument/2006/relationships/image" Target="../media/image42.png"/></Relationships>
</file>

<file path=ppt/slides/_rels/slide29.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29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02.xml"/><Relationship Id="rId34" Type="http://schemas.openxmlformats.org/officeDocument/2006/relationships/slide" Target="slide27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2.xml"/><Relationship Id="rId25" Type="http://schemas.openxmlformats.org/officeDocument/2006/relationships/image" Target="../media/image33.gif"/><Relationship Id="rId33" Type="http://schemas.openxmlformats.org/officeDocument/2006/relationships/slide" Target="slide254.xml"/><Relationship Id="rId2" Type="http://schemas.openxmlformats.org/officeDocument/2006/relationships/slide" Target="slide37.xml"/><Relationship Id="rId16" Type="http://schemas.openxmlformats.org/officeDocument/2006/relationships/slide" Target="slide344.xml"/><Relationship Id="rId20" Type="http://schemas.openxmlformats.org/officeDocument/2006/relationships/slide" Target="slide296.xml"/><Relationship Id="rId29" Type="http://schemas.openxmlformats.org/officeDocument/2006/relationships/slide" Target="slide29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93.xml"/><Relationship Id="rId5" Type="http://schemas.openxmlformats.org/officeDocument/2006/relationships/image" Target="../media/image39.svg"/><Relationship Id="rId15" Type="http://schemas.openxmlformats.org/officeDocument/2006/relationships/slide" Target="slide236.xml"/><Relationship Id="rId23" Type="http://schemas.openxmlformats.org/officeDocument/2006/relationships/image" Target="../media/image31.gif"/><Relationship Id="rId28" Type="http://schemas.openxmlformats.org/officeDocument/2006/relationships/slide" Target="slide29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8.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94.xml"/><Relationship Id="rId35" Type="http://schemas.openxmlformats.org/officeDocument/2006/relationships/slide" Target="slide524.xml"/><Relationship Id="rId8" Type="http://schemas.openxmlformats.org/officeDocument/2006/relationships/image" Target="../media/image42.png"/></Relationships>
</file>

<file path=ppt/slides/_rels/slide29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03.xml"/><Relationship Id="rId34" Type="http://schemas.openxmlformats.org/officeDocument/2006/relationships/slide" Target="slide27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3.xml"/><Relationship Id="rId25" Type="http://schemas.openxmlformats.org/officeDocument/2006/relationships/image" Target="../media/image33.gif"/><Relationship Id="rId33" Type="http://schemas.openxmlformats.org/officeDocument/2006/relationships/slide" Target="slide255.xml"/><Relationship Id="rId2" Type="http://schemas.openxmlformats.org/officeDocument/2006/relationships/slide" Target="slide37.xml"/><Relationship Id="rId16" Type="http://schemas.openxmlformats.org/officeDocument/2006/relationships/slide" Target="slide345.xml"/><Relationship Id="rId20" Type="http://schemas.openxmlformats.org/officeDocument/2006/relationships/slide" Target="slide297.xml"/><Relationship Id="rId29" Type="http://schemas.openxmlformats.org/officeDocument/2006/relationships/slide" Target="slide29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95.xml"/><Relationship Id="rId5" Type="http://schemas.openxmlformats.org/officeDocument/2006/relationships/image" Target="../media/image39.svg"/><Relationship Id="rId15" Type="http://schemas.openxmlformats.org/officeDocument/2006/relationships/slide" Target="slide237.xml"/><Relationship Id="rId23" Type="http://schemas.openxmlformats.org/officeDocument/2006/relationships/image" Target="../media/image31.gif"/><Relationship Id="rId28" Type="http://schemas.openxmlformats.org/officeDocument/2006/relationships/slide" Target="slide29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93.xml"/><Relationship Id="rId35" Type="http://schemas.openxmlformats.org/officeDocument/2006/relationships/slide" Target="slide524.xml"/><Relationship Id="rId8" Type="http://schemas.openxmlformats.org/officeDocument/2006/relationships/image" Target="../media/image42.png"/></Relationships>
</file>

<file path=ppt/slides/_rels/slide29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04.xml"/><Relationship Id="rId34" Type="http://schemas.openxmlformats.org/officeDocument/2006/relationships/slide" Target="slide27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4.xml"/><Relationship Id="rId25" Type="http://schemas.openxmlformats.org/officeDocument/2006/relationships/image" Target="../media/image33.gif"/><Relationship Id="rId33" Type="http://schemas.openxmlformats.org/officeDocument/2006/relationships/slide" Target="slide256.xml"/><Relationship Id="rId2" Type="http://schemas.openxmlformats.org/officeDocument/2006/relationships/slide" Target="slide37.xml"/><Relationship Id="rId16" Type="http://schemas.openxmlformats.org/officeDocument/2006/relationships/slide" Target="slide346.xml"/><Relationship Id="rId20" Type="http://schemas.openxmlformats.org/officeDocument/2006/relationships/slide" Target="slide298.xml"/><Relationship Id="rId29" Type="http://schemas.openxmlformats.org/officeDocument/2006/relationships/slide" Target="slide29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95.xml"/><Relationship Id="rId5" Type="http://schemas.openxmlformats.org/officeDocument/2006/relationships/image" Target="../media/image39.svg"/><Relationship Id="rId15" Type="http://schemas.openxmlformats.org/officeDocument/2006/relationships/slide" Target="slide238.xml"/><Relationship Id="rId23" Type="http://schemas.openxmlformats.org/officeDocument/2006/relationships/image" Target="../media/image31.gif"/><Relationship Id="rId28" Type="http://schemas.openxmlformats.org/officeDocument/2006/relationships/slide" Target="slide29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93.xml"/><Relationship Id="rId35" Type="http://schemas.openxmlformats.org/officeDocument/2006/relationships/slide" Target="slide524.xml"/><Relationship Id="rId8" Type="http://schemas.openxmlformats.org/officeDocument/2006/relationships/image" Target="../media/image42.png"/></Relationships>
</file>

<file path=ppt/slides/_rels/slide29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05.xml"/><Relationship Id="rId34" Type="http://schemas.openxmlformats.org/officeDocument/2006/relationships/slide" Target="slide27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5.xml"/><Relationship Id="rId25" Type="http://schemas.openxmlformats.org/officeDocument/2006/relationships/image" Target="../media/image33.gif"/><Relationship Id="rId33" Type="http://schemas.openxmlformats.org/officeDocument/2006/relationships/slide" Target="slide257.xml"/><Relationship Id="rId2" Type="http://schemas.openxmlformats.org/officeDocument/2006/relationships/slide" Target="slide37.xml"/><Relationship Id="rId16" Type="http://schemas.openxmlformats.org/officeDocument/2006/relationships/slide" Target="slide347.xml"/><Relationship Id="rId20" Type="http://schemas.openxmlformats.org/officeDocument/2006/relationships/slide" Target="slide299.xml"/><Relationship Id="rId29" Type="http://schemas.openxmlformats.org/officeDocument/2006/relationships/slide" Target="slide29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95.xml"/><Relationship Id="rId5" Type="http://schemas.openxmlformats.org/officeDocument/2006/relationships/image" Target="../media/image39.svg"/><Relationship Id="rId15" Type="http://schemas.openxmlformats.org/officeDocument/2006/relationships/slide" Target="slide239.xml"/><Relationship Id="rId23" Type="http://schemas.openxmlformats.org/officeDocument/2006/relationships/image" Target="../media/image31.gif"/><Relationship Id="rId28" Type="http://schemas.openxmlformats.org/officeDocument/2006/relationships/slide" Target="slide29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1.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92.xml"/><Relationship Id="rId35" Type="http://schemas.openxmlformats.org/officeDocument/2006/relationships/slide" Target="slide524.xml"/><Relationship Id="rId8" Type="http://schemas.openxmlformats.org/officeDocument/2006/relationships/image" Target="../media/image42.png"/></Relationships>
</file>

<file path=ppt/slides/_rels/slide29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06.xml"/><Relationship Id="rId34" Type="http://schemas.openxmlformats.org/officeDocument/2006/relationships/slide" Target="slide27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6.xml"/><Relationship Id="rId25" Type="http://schemas.openxmlformats.org/officeDocument/2006/relationships/image" Target="../media/image33.gif"/><Relationship Id="rId33" Type="http://schemas.openxmlformats.org/officeDocument/2006/relationships/slide" Target="slide258.xml"/><Relationship Id="rId2" Type="http://schemas.openxmlformats.org/officeDocument/2006/relationships/slide" Target="slide37.xml"/><Relationship Id="rId16" Type="http://schemas.openxmlformats.org/officeDocument/2006/relationships/slide" Target="slide348.xml"/><Relationship Id="rId20" Type="http://schemas.openxmlformats.org/officeDocument/2006/relationships/slide" Target="slide300.xml"/><Relationship Id="rId29" Type="http://schemas.openxmlformats.org/officeDocument/2006/relationships/slide" Target="slide29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95.xml"/><Relationship Id="rId5" Type="http://schemas.openxmlformats.org/officeDocument/2006/relationships/image" Target="../media/image39.svg"/><Relationship Id="rId15" Type="http://schemas.openxmlformats.org/officeDocument/2006/relationships/slide" Target="slide240.xml"/><Relationship Id="rId23" Type="http://schemas.openxmlformats.org/officeDocument/2006/relationships/image" Target="../media/image31.gif"/><Relationship Id="rId28" Type="http://schemas.openxmlformats.org/officeDocument/2006/relationships/slide" Target="slide29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2.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92.xml"/><Relationship Id="rId35" Type="http://schemas.openxmlformats.org/officeDocument/2006/relationships/slide" Target="slide524.xml"/><Relationship Id="rId8" Type="http://schemas.openxmlformats.org/officeDocument/2006/relationships/image" Target="../media/image42.png"/></Relationships>
</file>

<file path=ppt/slides/_rels/slide29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07.xml"/><Relationship Id="rId34" Type="http://schemas.openxmlformats.org/officeDocument/2006/relationships/slide" Target="slide27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7.xml"/><Relationship Id="rId25" Type="http://schemas.openxmlformats.org/officeDocument/2006/relationships/image" Target="../media/image33.gif"/><Relationship Id="rId33" Type="http://schemas.openxmlformats.org/officeDocument/2006/relationships/slide" Target="slide259.xml"/><Relationship Id="rId2" Type="http://schemas.openxmlformats.org/officeDocument/2006/relationships/slide" Target="slide37.xml"/><Relationship Id="rId16" Type="http://schemas.openxmlformats.org/officeDocument/2006/relationships/slide" Target="slide349.xml"/><Relationship Id="rId20" Type="http://schemas.openxmlformats.org/officeDocument/2006/relationships/slide" Target="slide301.xml"/><Relationship Id="rId29" Type="http://schemas.openxmlformats.org/officeDocument/2006/relationships/slide" Target="slide29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294.xml"/><Relationship Id="rId5" Type="http://schemas.openxmlformats.org/officeDocument/2006/relationships/image" Target="../media/image39.svg"/><Relationship Id="rId15" Type="http://schemas.openxmlformats.org/officeDocument/2006/relationships/slide" Target="slide241.xml"/><Relationship Id="rId23" Type="http://schemas.openxmlformats.org/officeDocument/2006/relationships/image" Target="../media/image31.gif"/><Relationship Id="rId28" Type="http://schemas.openxmlformats.org/officeDocument/2006/relationships/slide" Target="slide29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292.xml"/><Relationship Id="rId35" Type="http://schemas.openxmlformats.org/officeDocument/2006/relationships/slide" Target="slide524.xml"/><Relationship Id="rId8" Type="http://schemas.openxmlformats.org/officeDocument/2006/relationships/image" Target="../media/image42.png"/></Relationships>
</file>

<file path=ppt/slides/_rels/slide29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7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8.xml"/><Relationship Id="rId25" Type="http://schemas.openxmlformats.org/officeDocument/2006/relationships/image" Target="../media/image34.gif"/><Relationship Id="rId33" Type="http://schemas.openxmlformats.org/officeDocument/2006/relationships/slide" Target="slide260.xml"/><Relationship Id="rId2" Type="http://schemas.openxmlformats.org/officeDocument/2006/relationships/slide" Target="slide37.xml"/><Relationship Id="rId16" Type="http://schemas.openxmlformats.org/officeDocument/2006/relationships/slide" Target="slide350.xml"/><Relationship Id="rId20" Type="http://schemas.openxmlformats.org/officeDocument/2006/relationships/slide" Target="slide290.xml"/><Relationship Id="rId29" Type="http://schemas.openxmlformats.org/officeDocument/2006/relationships/slide" Target="slide30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02.xml"/><Relationship Id="rId5" Type="http://schemas.openxmlformats.org/officeDocument/2006/relationships/image" Target="../media/image39.svg"/><Relationship Id="rId15" Type="http://schemas.openxmlformats.org/officeDocument/2006/relationships/slide" Target="slide242.xml"/><Relationship Id="rId23" Type="http://schemas.openxmlformats.org/officeDocument/2006/relationships/image" Target="../media/image32.gif"/><Relationship Id="rId28" Type="http://schemas.openxmlformats.org/officeDocument/2006/relationships/slide" Target="slide29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4.xml"/><Relationship Id="rId22" Type="http://schemas.openxmlformats.org/officeDocument/2006/relationships/image" Target="../media/image31.gif"/><Relationship Id="rId27" Type="http://schemas.openxmlformats.org/officeDocument/2006/relationships/slide" Target="slide301.xml"/><Relationship Id="rId30" Type="http://schemas.openxmlformats.org/officeDocument/2006/relationships/slide" Target="slide298.xml"/><Relationship Id="rId35" Type="http://schemas.openxmlformats.org/officeDocument/2006/relationships/slide" Target="slide524.xml"/><Relationship Id="rId8" Type="http://schemas.openxmlformats.org/officeDocument/2006/relationships/image" Target="../media/image42.png"/></Relationships>
</file>

<file path=ppt/slides/_rels/slide29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7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59.xml"/><Relationship Id="rId25" Type="http://schemas.openxmlformats.org/officeDocument/2006/relationships/image" Target="../media/image34.gif"/><Relationship Id="rId33" Type="http://schemas.openxmlformats.org/officeDocument/2006/relationships/slide" Target="slide261.xml"/><Relationship Id="rId2" Type="http://schemas.openxmlformats.org/officeDocument/2006/relationships/slide" Target="slide37.xml"/><Relationship Id="rId16" Type="http://schemas.openxmlformats.org/officeDocument/2006/relationships/slide" Target="slide351.xml"/><Relationship Id="rId20" Type="http://schemas.openxmlformats.org/officeDocument/2006/relationships/slide" Target="slide291.xml"/><Relationship Id="rId29" Type="http://schemas.openxmlformats.org/officeDocument/2006/relationships/slide" Target="slide2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03.xml"/><Relationship Id="rId5" Type="http://schemas.openxmlformats.org/officeDocument/2006/relationships/image" Target="../media/image39.svg"/><Relationship Id="rId15" Type="http://schemas.openxmlformats.org/officeDocument/2006/relationships/slide" Target="slide243.xml"/><Relationship Id="rId23" Type="http://schemas.openxmlformats.org/officeDocument/2006/relationships/image" Target="../media/image32.gif"/><Relationship Id="rId28" Type="http://schemas.openxmlformats.org/officeDocument/2006/relationships/slide" Target="slide29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5.xml"/><Relationship Id="rId22" Type="http://schemas.openxmlformats.org/officeDocument/2006/relationships/image" Target="../media/image31.gif"/><Relationship Id="rId27" Type="http://schemas.openxmlformats.org/officeDocument/2006/relationships/slide" Target="slide296.xml"/><Relationship Id="rId30" Type="http://schemas.openxmlformats.org/officeDocument/2006/relationships/slide" Target="slide300.xml"/><Relationship Id="rId35" Type="http://schemas.openxmlformats.org/officeDocument/2006/relationships/slide" Target="slide524.xml"/><Relationship Id="rId8" Type="http://schemas.openxmlformats.org/officeDocument/2006/relationships/image" Target="../media/image42.png"/></Relationships>
</file>

<file path=ppt/slides/_rels/slide29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8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0.xml"/><Relationship Id="rId25" Type="http://schemas.openxmlformats.org/officeDocument/2006/relationships/image" Target="../media/image34.gif"/><Relationship Id="rId33" Type="http://schemas.openxmlformats.org/officeDocument/2006/relationships/slide" Target="slide262.xml"/><Relationship Id="rId2" Type="http://schemas.openxmlformats.org/officeDocument/2006/relationships/slide" Target="slide37.xml"/><Relationship Id="rId16" Type="http://schemas.openxmlformats.org/officeDocument/2006/relationships/slide" Target="slide352.xml"/><Relationship Id="rId20" Type="http://schemas.openxmlformats.org/officeDocument/2006/relationships/slide" Target="slide292.xml"/><Relationship Id="rId29" Type="http://schemas.openxmlformats.org/officeDocument/2006/relationships/slide" Target="slide2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04.xml"/><Relationship Id="rId5" Type="http://schemas.openxmlformats.org/officeDocument/2006/relationships/image" Target="../media/image39.svg"/><Relationship Id="rId15" Type="http://schemas.openxmlformats.org/officeDocument/2006/relationships/slide" Target="slide244.xml"/><Relationship Id="rId23" Type="http://schemas.openxmlformats.org/officeDocument/2006/relationships/image" Target="../media/image32.gif"/><Relationship Id="rId28" Type="http://schemas.openxmlformats.org/officeDocument/2006/relationships/slide" Target="slide29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6.xml"/><Relationship Id="rId22" Type="http://schemas.openxmlformats.org/officeDocument/2006/relationships/image" Target="../media/image31.gif"/><Relationship Id="rId27" Type="http://schemas.openxmlformats.org/officeDocument/2006/relationships/slide" Target="slide296.xml"/><Relationship Id="rId30" Type="http://schemas.openxmlformats.org/officeDocument/2006/relationships/slide" Target="slide300.xml"/><Relationship Id="rId35" Type="http://schemas.openxmlformats.org/officeDocument/2006/relationships/slide" Target="slide524.xml"/><Relationship Id="rId8" Type="http://schemas.openxmlformats.org/officeDocument/2006/relationships/image" Target="../media/image42.png"/></Relationships>
</file>

<file path=ppt/slides/_rels/slide29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8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1.xml"/><Relationship Id="rId25" Type="http://schemas.openxmlformats.org/officeDocument/2006/relationships/image" Target="../media/image34.gif"/><Relationship Id="rId33" Type="http://schemas.openxmlformats.org/officeDocument/2006/relationships/slide" Target="slide263.xml"/><Relationship Id="rId2" Type="http://schemas.openxmlformats.org/officeDocument/2006/relationships/slide" Target="slide37.xml"/><Relationship Id="rId16" Type="http://schemas.openxmlformats.org/officeDocument/2006/relationships/slide" Target="slide353.xml"/><Relationship Id="rId20" Type="http://schemas.openxmlformats.org/officeDocument/2006/relationships/slide" Target="slide293.xml"/><Relationship Id="rId29" Type="http://schemas.openxmlformats.org/officeDocument/2006/relationships/slide" Target="slide29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05.xml"/><Relationship Id="rId5" Type="http://schemas.openxmlformats.org/officeDocument/2006/relationships/image" Target="../media/image39.svg"/><Relationship Id="rId15" Type="http://schemas.openxmlformats.org/officeDocument/2006/relationships/slide" Target="slide245.xml"/><Relationship Id="rId23" Type="http://schemas.openxmlformats.org/officeDocument/2006/relationships/image" Target="../media/image32.gif"/><Relationship Id="rId28" Type="http://schemas.openxmlformats.org/officeDocument/2006/relationships/slide" Target="slide29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7.xml"/><Relationship Id="rId22" Type="http://schemas.openxmlformats.org/officeDocument/2006/relationships/image" Target="../media/image31.gif"/><Relationship Id="rId27" Type="http://schemas.openxmlformats.org/officeDocument/2006/relationships/slide" Target="slide296.xml"/><Relationship Id="rId30" Type="http://schemas.openxmlformats.org/officeDocument/2006/relationships/slide" Target="slide300.xml"/><Relationship Id="rId35" Type="http://schemas.openxmlformats.org/officeDocument/2006/relationships/slide" Target="slide524.xml"/><Relationship Id="rId8" Type="http://schemas.openxmlformats.org/officeDocument/2006/relationships/image" Target="../media/image42.png"/></Relationships>
</file>

<file path=ppt/slides/_rels/slide3.xml.rels><?xml version="1.0" encoding="UTF-8" standalone="yes"?>
<Relationships xmlns="http://schemas.openxmlformats.org/package/2006/relationships"><Relationship Id="rId3" Type="http://schemas.openxmlformats.org/officeDocument/2006/relationships/hyperlink" Target="https://european-union.europa.eu/institutions-law-budget/law/types-legislation_en" TargetMode="External"/><Relationship Id="rId2" Type="http://schemas.openxmlformats.org/officeDocument/2006/relationships/hyperlink" Target="https://commission.europa.eu/index_en" TargetMode="External"/><Relationship Id="rId1" Type="http://schemas.openxmlformats.org/officeDocument/2006/relationships/slideLayout" Target="../slideLayouts/slideLayout6.xml"/><Relationship Id="rId4" Type="http://schemas.openxmlformats.org/officeDocument/2006/relationships/hyperlink" Target="https://single-market-economy.ec.europa.eu/single-market/european-standards_en" TargetMode="External"/></Relationships>
</file>

<file path=ppt/slides/_rels/slide30.xml.rels><?xml version="1.0" encoding="UTF-8" standalone="yes"?>
<Relationships xmlns="http://schemas.openxmlformats.org/package/2006/relationships"><Relationship Id="rId8" Type="http://schemas.openxmlformats.org/officeDocument/2006/relationships/slide" Target="slide30.xml"/><Relationship Id="rId13" Type="http://schemas.openxmlformats.org/officeDocument/2006/relationships/slide" Target="slide23.xml"/><Relationship Id="rId18" Type="http://schemas.openxmlformats.org/officeDocument/2006/relationships/slide" Target="slide28.xml"/><Relationship Id="rId3" Type="http://schemas.openxmlformats.org/officeDocument/2006/relationships/hyperlink" Target="https://ec.europa.eu/eurostat/cache/sankey/circular_economy/sankey.html?geos=EU27_2020&amp;unit=THS_T&amp;materials=TOTAL&amp;material=TOTAL&amp;highlight=0&amp;nodeDisagg=0101100100&amp;flowDisagg=false&amp;language=EN" TargetMode="External"/><Relationship Id="rId7" Type="http://schemas.openxmlformats.org/officeDocument/2006/relationships/slide" Target="slide20.xml"/><Relationship Id="rId12" Type="http://schemas.openxmlformats.org/officeDocument/2006/relationships/slide" Target="slide22.xml"/><Relationship Id="rId17" Type="http://schemas.openxmlformats.org/officeDocument/2006/relationships/slide" Target="slide26.xml"/><Relationship Id="rId2" Type="http://schemas.openxmlformats.org/officeDocument/2006/relationships/slide" Target="slide5.xml"/><Relationship Id="rId16" Type="http://schemas.openxmlformats.org/officeDocument/2006/relationships/slide" Target="slide21.xml"/><Relationship Id="rId1" Type="http://schemas.openxmlformats.org/officeDocument/2006/relationships/slideLayout" Target="../slideLayouts/slideLayout6.xml"/><Relationship Id="rId6" Type="http://schemas.openxmlformats.org/officeDocument/2006/relationships/slide" Target="slide19.xml"/><Relationship Id="rId11" Type="http://schemas.openxmlformats.org/officeDocument/2006/relationships/slide" Target="slide25.xml"/><Relationship Id="rId5" Type="http://schemas.openxmlformats.org/officeDocument/2006/relationships/slide" Target="slide17.xml"/><Relationship Id="rId15" Type="http://schemas.openxmlformats.org/officeDocument/2006/relationships/slide" Target="slide18.xml"/><Relationship Id="rId10" Type="http://schemas.openxmlformats.org/officeDocument/2006/relationships/slide" Target="slide27.xml"/><Relationship Id="rId19" Type="http://schemas.openxmlformats.org/officeDocument/2006/relationships/slide" Target="slide14.xml"/><Relationship Id="rId4" Type="http://schemas.openxmlformats.org/officeDocument/2006/relationships/slide" Target="slide16.xml"/><Relationship Id="rId9" Type="http://schemas.openxmlformats.org/officeDocument/2006/relationships/slide" Target="slide29.xml"/><Relationship Id="rId14" Type="http://schemas.openxmlformats.org/officeDocument/2006/relationships/slide" Target="slide24.xml"/></Relationships>
</file>

<file path=ppt/slides/_rels/slide30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8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2.xml"/><Relationship Id="rId25" Type="http://schemas.openxmlformats.org/officeDocument/2006/relationships/image" Target="../media/image34.gif"/><Relationship Id="rId33" Type="http://schemas.openxmlformats.org/officeDocument/2006/relationships/slide" Target="slide264.xml"/><Relationship Id="rId2" Type="http://schemas.openxmlformats.org/officeDocument/2006/relationships/slide" Target="slide37.xml"/><Relationship Id="rId16" Type="http://schemas.openxmlformats.org/officeDocument/2006/relationships/slide" Target="slide354.xml"/><Relationship Id="rId20" Type="http://schemas.openxmlformats.org/officeDocument/2006/relationships/slide" Target="slide294.xml"/><Relationship Id="rId29" Type="http://schemas.openxmlformats.org/officeDocument/2006/relationships/slide" Target="slide29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06.xml"/><Relationship Id="rId5" Type="http://schemas.openxmlformats.org/officeDocument/2006/relationships/image" Target="../media/image39.svg"/><Relationship Id="rId15" Type="http://schemas.openxmlformats.org/officeDocument/2006/relationships/slide" Target="slide246.xml"/><Relationship Id="rId23" Type="http://schemas.openxmlformats.org/officeDocument/2006/relationships/image" Target="../media/image32.gif"/><Relationship Id="rId28" Type="http://schemas.openxmlformats.org/officeDocument/2006/relationships/slide" Target="slide29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8.xml"/><Relationship Id="rId22" Type="http://schemas.openxmlformats.org/officeDocument/2006/relationships/image" Target="../media/image31.gif"/><Relationship Id="rId27" Type="http://schemas.openxmlformats.org/officeDocument/2006/relationships/slide" Target="slide296.xml"/><Relationship Id="rId30" Type="http://schemas.openxmlformats.org/officeDocument/2006/relationships/slide" Target="slide299.xml"/><Relationship Id="rId35" Type="http://schemas.openxmlformats.org/officeDocument/2006/relationships/slide" Target="slide524.xml"/><Relationship Id="rId8" Type="http://schemas.openxmlformats.org/officeDocument/2006/relationships/image" Target="../media/image42.png"/></Relationships>
</file>

<file path=ppt/slides/_rels/slide30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28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3.xml"/><Relationship Id="rId25" Type="http://schemas.openxmlformats.org/officeDocument/2006/relationships/image" Target="../media/image34.gif"/><Relationship Id="rId33" Type="http://schemas.openxmlformats.org/officeDocument/2006/relationships/slide" Target="slide265.xml"/><Relationship Id="rId2" Type="http://schemas.openxmlformats.org/officeDocument/2006/relationships/slide" Target="slide37.xml"/><Relationship Id="rId16" Type="http://schemas.openxmlformats.org/officeDocument/2006/relationships/slide" Target="slide355.xml"/><Relationship Id="rId20" Type="http://schemas.openxmlformats.org/officeDocument/2006/relationships/slide" Target="slide295.xml"/><Relationship Id="rId29" Type="http://schemas.openxmlformats.org/officeDocument/2006/relationships/slide" Target="slide29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07.xml"/><Relationship Id="rId5" Type="http://schemas.openxmlformats.org/officeDocument/2006/relationships/image" Target="../media/image39.svg"/><Relationship Id="rId15" Type="http://schemas.openxmlformats.org/officeDocument/2006/relationships/slide" Target="slide247.xml"/><Relationship Id="rId23" Type="http://schemas.openxmlformats.org/officeDocument/2006/relationships/image" Target="../media/image32.gif"/><Relationship Id="rId28" Type="http://schemas.openxmlformats.org/officeDocument/2006/relationships/slide" Target="slide29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0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9.xml"/><Relationship Id="rId22" Type="http://schemas.openxmlformats.org/officeDocument/2006/relationships/image" Target="../media/image31.gif"/><Relationship Id="rId27" Type="http://schemas.openxmlformats.org/officeDocument/2006/relationships/slide" Target="slide296.xml"/><Relationship Id="rId30" Type="http://schemas.openxmlformats.org/officeDocument/2006/relationships/slide" Target="slide299.xml"/><Relationship Id="rId35" Type="http://schemas.openxmlformats.org/officeDocument/2006/relationships/slide" Target="slide524.xml"/><Relationship Id="rId8" Type="http://schemas.openxmlformats.org/officeDocument/2006/relationships/image" Target="../media/image42.png"/></Relationships>
</file>

<file path=ppt/slides/_rels/slide30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07.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28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4.xml"/><Relationship Id="rId25" Type="http://schemas.openxmlformats.org/officeDocument/2006/relationships/image" Target="../media/image35.gif"/><Relationship Id="rId33" Type="http://schemas.openxmlformats.org/officeDocument/2006/relationships/slide" Target="slide266.xml"/><Relationship Id="rId2" Type="http://schemas.openxmlformats.org/officeDocument/2006/relationships/slide" Target="slide37.xml"/><Relationship Id="rId16" Type="http://schemas.openxmlformats.org/officeDocument/2006/relationships/slide" Target="slide356.xml"/><Relationship Id="rId20" Type="http://schemas.openxmlformats.org/officeDocument/2006/relationships/image" Target="../media/image30.gif"/><Relationship Id="rId29" Type="http://schemas.openxmlformats.org/officeDocument/2006/relationships/slide" Target="slide30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96.xml"/><Relationship Id="rId5" Type="http://schemas.openxmlformats.org/officeDocument/2006/relationships/image" Target="../media/image39.svg"/><Relationship Id="rId15" Type="http://schemas.openxmlformats.org/officeDocument/2006/relationships/slide" Target="slide248.xml"/><Relationship Id="rId23" Type="http://schemas.openxmlformats.org/officeDocument/2006/relationships/image" Target="../media/image33.gif"/><Relationship Id="rId28" Type="http://schemas.openxmlformats.org/officeDocument/2006/relationships/slide" Target="slide30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0.xml"/><Relationship Id="rId22" Type="http://schemas.openxmlformats.org/officeDocument/2006/relationships/image" Target="../media/image32.gif"/><Relationship Id="rId27" Type="http://schemas.openxmlformats.org/officeDocument/2006/relationships/slide" Target="slide303.xml"/><Relationship Id="rId30" Type="http://schemas.openxmlformats.org/officeDocument/2006/relationships/slide" Target="slide305.xml"/><Relationship Id="rId35" Type="http://schemas.openxmlformats.org/officeDocument/2006/relationships/slide" Target="slide524.xml"/><Relationship Id="rId8" Type="http://schemas.openxmlformats.org/officeDocument/2006/relationships/image" Target="../media/image42.png"/></Relationships>
</file>

<file path=ppt/slides/_rels/slide30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0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28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5.xml"/><Relationship Id="rId25" Type="http://schemas.openxmlformats.org/officeDocument/2006/relationships/image" Target="../media/image35.gif"/><Relationship Id="rId33" Type="http://schemas.openxmlformats.org/officeDocument/2006/relationships/slide" Target="slide267.xml"/><Relationship Id="rId2" Type="http://schemas.openxmlformats.org/officeDocument/2006/relationships/slide" Target="slide37.xml"/><Relationship Id="rId16" Type="http://schemas.openxmlformats.org/officeDocument/2006/relationships/slide" Target="slide357.xml"/><Relationship Id="rId20" Type="http://schemas.openxmlformats.org/officeDocument/2006/relationships/image" Target="../media/image30.gif"/><Relationship Id="rId29" Type="http://schemas.openxmlformats.org/officeDocument/2006/relationships/slide" Target="slide30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97.xml"/><Relationship Id="rId5" Type="http://schemas.openxmlformats.org/officeDocument/2006/relationships/image" Target="../media/image39.svg"/><Relationship Id="rId15" Type="http://schemas.openxmlformats.org/officeDocument/2006/relationships/slide" Target="slide249.xml"/><Relationship Id="rId23" Type="http://schemas.openxmlformats.org/officeDocument/2006/relationships/image" Target="../media/image33.gif"/><Relationship Id="rId28" Type="http://schemas.openxmlformats.org/officeDocument/2006/relationships/slide" Target="slide30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1.xml"/><Relationship Id="rId22" Type="http://schemas.openxmlformats.org/officeDocument/2006/relationships/image" Target="../media/image32.gif"/><Relationship Id="rId27" Type="http://schemas.openxmlformats.org/officeDocument/2006/relationships/slide" Target="slide304.xml"/><Relationship Id="rId30" Type="http://schemas.openxmlformats.org/officeDocument/2006/relationships/slide" Target="slide307.xml"/><Relationship Id="rId35" Type="http://schemas.openxmlformats.org/officeDocument/2006/relationships/slide" Target="slide524.xml"/><Relationship Id="rId8" Type="http://schemas.openxmlformats.org/officeDocument/2006/relationships/image" Target="../media/image42.png"/></Relationships>
</file>

<file path=ppt/slides/_rels/slide30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0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28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6.xml"/><Relationship Id="rId25" Type="http://schemas.openxmlformats.org/officeDocument/2006/relationships/image" Target="../media/image35.gif"/><Relationship Id="rId33" Type="http://schemas.openxmlformats.org/officeDocument/2006/relationships/slide" Target="slide268.xml"/><Relationship Id="rId2" Type="http://schemas.openxmlformats.org/officeDocument/2006/relationships/slide" Target="slide37.xml"/><Relationship Id="rId16" Type="http://schemas.openxmlformats.org/officeDocument/2006/relationships/slide" Target="slide358.xml"/><Relationship Id="rId20" Type="http://schemas.openxmlformats.org/officeDocument/2006/relationships/image" Target="../media/image30.gif"/><Relationship Id="rId29" Type="http://schemas.openxmlformats.org/officeDocument/2006/relationships/slide" Target="slide30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98.xml"/><Relationship Id="rId5" Type="http://schemas.openxmlformats.org/officeDocument/2006/relationships/image" Target="../media/image39.svg"/><Relationship Id="rId15" Type="http://schemas.openxmlformats.org/officeDocument/2006/relationships/slide" Target="slide250.xml"/><Relationship Id="rId23" Type="http://schemas.openxmlformats.org/officeDocument/2006/relationships/image" Target="../media/image33.gif"/><Relationship Id="rId28" Type="http://schemas.openxmlformats.org/officeDocument/2006/relationships/slide" Target="slide30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2.xml"/><Relationship Id="rId22" Type="http://schemas.openxmlformats.org/officeDocument/2006/relationships/image" Target="../media/image32.gif"/><Relationship Id="rId27" Type="http://schemas.openxmlformats.org/officeDocument/2006/relationships/slide" Target="slide303.xml"/><Relationship Id="rId30" Type="http://schemas.openxmlformats.org/officeDocument/2006/relationships/slide" Target="slide307.xml"/><Relationship Id="rId35" Type="http://schemas.openxmlformats.org/officeDocument/2006/relationships/slide" Target="slide524.xml"/><Relationship Id="rId8" Type="http://schemas.openxmlformats.org/officeDocument/2006/relationships/image" Target="../media/image42.png"/></Relationships>
</file>

<file path=ppt/slides/_rels/slide30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0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2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7.xml"/><Relationship Id="rId25" Type="http://schemas.openxmlformats.org/officeDocument/2006/relationships/image" Target="../media/image35.gif"/><Relationship Id="rId33" Type="http://schemas.openxmlformats.org/officeDocument/2006/relationships/slide" Target="slide269.xml"/><Relationship Id="rId2" Type="http://schemas.openxmlformats.org/officeDocument/2006/relationships/slide" Target="slide37.xml"/><Relationship Id="rId16" Type="http://schemas.openxmlformats.org/officeDocument/2006/relationships/slide" Target="slide359.xml"/><Relationship Id="rId20" Type="http://schemas.openxmlformats.org/officeDocument/2006/relationships/image" Target="../media/image30.gif"/><Relationship Id="rId29" Type="http://schemas.openxmlformats.org/officeDocument/2006/relationships/slide" Target="slide30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299.xml"/><Relationship Id="rId5" Type="http://schemas.openxmlformats.org/officeDocument/2006/relationships/image" Target="../media/image39.svg"/><Relationship Id="rId15" Type="http://schemas.openxmlformats.org/officeDocument/2006/relationships/slide" Target="slide251.xml"/><Relationship Id="rId23" Type="http://schemas.openxmlformats.org/officeDocument/2006/relationships/image" Target="../media/image33.gif"/><Relationship Id="rId28" Type="http://schemas.openxmlformats.org/officeDocument/2006/relationships/slide" Target="slide30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3.xml"/><Relationship Id="rId22" Type="http://schemas.openxmlformats.org/officeDocument/2006/relationships/image" Target="../media/image32.gif"/><Relationship Id="rId27" Type="http://schemas.openxmlformats.org/officeDocument/2006/relationships/slide" Target="slide303.xml"/><Relationship Id="rId30" Type="http://schemas.openxmlformats.org/officeDocument/2006/relationships/slide" Target="slide307.xml"/><Relationship Id="rId35" Type="http://schemas.openxmlformats.org/officeDocument/2006/relationships/slide" Target="slide524.xml"/><Relationship Id="rId8" Type="http://schemas.openxmlformats.org/officeDocument/2006/relationships/image" Target="../media/image42.png"/></Relationships>
</file>

<file path=ppt/slides/_rels/slide30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0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28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8.xml"/><Relationship Id="rId25" Type="http://schemas.openxmlformats.org/officeDocument/2006/relationships/image" Target="../media/image35.gif"/><Relationship Id="rId33" Type="http://schemas.openxmlformats.org/officeDocument/2006/relationships/slide" Target="slide270.xml"/><Relationship Id="rId2" Type="http://schemas.openxmlformats.org/officeDocument/2006/relationships/slide" Target="slide37.xml"/><Relationship Id="rId16" Type="http://schemas.openxmlformats.org/officeDocument/2006/relationships/slide" Target="slide360.xml"/><Relationship Id="rId20" Type="http://schemas.openxmlformats.org/officeDocument/2006/relationships/image" Target="../media/image30.gif"/><Relationship Id="rId29" Type="http://schemas.openxmlformats.org/officeDocument/2006/relationships/slide" Target="slide30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00.xml"/><Relationship Id="rId5" Type="http://schemas.openxmlformats.org/officeDocument/2006/relationships/image" Target="../media/image39.svg"/><Relationship Id="rId15" Type="http://schemas.openxmlformats.org/officeDocument/2006/relationships/slide" Target="slide252.xml"/><Relationship Id="rId23" Type="http://schemas.openxmlformats.org/officeDocument/2006/relationships/image" Target="../media/image33.gif"/><Relationship Id="rId28" Type="http://schemas.openxmlformats.org/officeDocument/2006/relationships/slide" Target="slide30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4.xml"/><Relationship Id="rId22" Type="http://schemas.openxmlformats.org/officeDocument/2006/relationships/image" Target="../media/image32.gif"/><Relationship Id="rId27" Type="http://schemas.openxmlformats.org/officeDocument/2006/relationships/slide" Target="slide303.xml"/><Relationship Id="rId30" Type="http://schemas.openxmlformats.org/officeDocument/2006/relationships/slide" Target="slide307.xml"/><Relationship Id="rId35" Type="http://schemas.openxmlformats.org/officeDocument/2006/relationships/slide" Target="slide524.xml"/><Relationship Id="rId8" Type="http://schemas.openxmlformats.org/officeDocument/2006/relationships/image" Target="../media/image42.png"/></Relationships>
</file>

<file path=ppt/slides/_rels/slide30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0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28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69.xml"/><Relationship Id="rId25" Type="http://schemas.openxmlformats.org/officeDocument/2006/relationships/image" Target="../media/image35.gif"/><Relationship Id="rId33" Type="http://schemas.openxmlformats.org/officeDocument/2006/relationships/slide" Target="slide271.xml"/><Relationship Id="rId2" Type="http://schemas.openxmlformats.org/officeDocument/2006/relationships/slide" Target="slide37.xml"/><Relationship Id="rId16" Type="http://schemas.openxmlformats.org/officeDocument/2006/relationships/slide" Target="slide361.xml"/><Relationship Id="rId20" Type="http://schemas.openxmlformats.org/officeDocument/2006/relationships/image" Target="../media/image30.gif"/><Relationship Id="rId29" Type="http://schemas.openxmlformats.org/officeDocument/2006/relationships/slide" Target="slide30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01.xml"/><Relationship Id="rId5" Type="http://schemas.openxmlformats.org/officeDocument/2006/relationships/image" Target="../media/image39.svg"/><Relationship Id="rId15" Type="http://schemas.openxmlformats.org/officeDocument/2006/relationships/slide" Target="slide253.xml"/><Relationship Id="rId23" Type="http://schemas.openxmlformats.org/officeDocument/2006/relationships/image" Target="../media/image33.gif"/><Relationship Id="rId28" Type="http://schemas.openxmlformats.org/officeDocument/2006/relationships/slide" Target="slide30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29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5.xml"/><Relationship Id="rId22" Type="http://schemas.openxmlformats.org/officeDocument/2006/relationships/image" Target="../media/image32.gif"/><Relationship Id="rId27" Type="http://schemas.openxmlformats.org/officeDocument/2006/relationships/slide" Target="slide303.xml"/><Relationship Id="rId30" Type="http://schemas.openxmlformats.org/officeDocument/2006/relationships/slide" Target="slide306.xml"/><Relationship Id="rId35" Type="http://schemas.openxmlformats.org/officeDocument/2006/relationships/slide" Target="slide524.xml"/><Relationship Id="rId8" Type="http://schemas.openxmlformats.org/officeDocument/2006/relationships/image" Target="../media/image42.png"/></Relationships>
</file>

<file path=ppt/slides/_rels/slide308.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309.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344.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470.xml"/><Relationship Id="rId33" Type="http://schemas.openxmlformats.org/officeDocument/2006/relationships/slide" Target="slide326.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311.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254.xml"/><Relationship Id="rId32" Type="http://schemas.openxmlformats.org/officeDocument/2006/relationships/slide" Target="slide320.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200.xml"/><Relationship Id="rId28" Type="http://schemas.openxmlformats.org/officeDocument/2006/relationships/slide" Target="slide310.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314.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146.xml"/><Relationship Id="rId27" Type="http://schemas.openxmlformats.org/officeDocument/2006/relationships/slide" Target="slide312.xml"/><Relationship Id="rId30" Type="http://schemas.openxmlformats.org/officeDocument/2006/relationships/slide" Target="slide313.xml"/><Relationship Id="rId35" Type="http://schemas.openxmlformats.org/officeDocument/2006/relationships/slide" Target="slide524.xml"/><Relationship Id="rId8" Type="http://schemas.openxmlformats.org/officeDocument/2006/relationships/image" Target="../media/image34.gif"/></Relationships>
</file>

<file path=ppt/slides/_rels/slide30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21.xml"/><Relationship Id="rId34" Type="http://schemas.openxmlformats.org/officeDocument/2006/relationships/slide" Target="slide34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1.xml"/><Relationship Id="rId25" Type="http://schemas.openxmlformats.org/officeDocument/2006/relationships/image" Target="../media/image33.gif"/><Relationship Id="rId33" Type="http://schemas.openxmlformats.org/officeDocument/2006/relationships/slide" Target="slide327.xml"/><Relationship Id="rId2" Type="http://schemas.openxmlformats.org/officeDocument/2006/relationships/slide" Target="slide37.xml"/><Relationship Id="rId16" Type="http://schemas.openxmlformats.org/officeDocument/2006/relationships/slide" Target="slide255.xml"/><Relationship Id="rId20" Type="http://schemas.openxmlformats.org/officeDocument/2006/relationships/slide" Target="slide315.xml"/><Relationship Id="rId29" Type="http://schemas.openxmlformats.org/officeDocument/2006/relationships/slide" Target="slide31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13.xml"/><Relationship Id="rId5" Type="http://schemas.openxmlformats.org/officeDocument/2006/relationships/image" Target="../media/image39.svg"/><Relationship Id="rId15" Type="http://schemas.openxmlformats.org/officeDocument/2006/relationships/slide" Target="slide201.xml"/><Relationship Id="rId23" Type="http://schemas.openxmlformats.org/officeDocument/2006/relationships/image" Target="../media/image31.gif"/><Relationship Id="rId28" Type="http://schemas.openxmlformats.org/officeDocument/2006/relationships/slide" Target="slide30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11.xml"/><Relationship Id="rId35" Type="http://schemas.openxmlformats.org/officeDocument/2006/relationships/slide" Target="slide524.xml"/><Relationship Id="rId8" Type="http://schemas.openxmlformats.org/officeDocument/2006/relationships/image" Target="../media/image42.png"/></Relationships>
</file>

<file path=ppt/slides/_rels/slide31.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21.png"/><Relationship Id="rId26" Type="http://schemas.openxmlformats.org/officeDocument/2006/relationships/slide" Target="slide13.xml"/><Relationship Id="rId3" Type="http://schemas.openxmlformats.org/officeDocument/2006/relationships/image" Target="../media/image6.svg"/><Relationship Id="rId21" Type="http://schemas.openxmlformats.org/officeDocument/2006/relationships/slide" Target="slide7.xml"/><Relationship Id="rId7" Type="http://schemas.openxmlformats.org/officeDocument/2006/relationships/image" Target="../media/image10.svg"/><Relationship Id="rId12" Type="http://schemas.openxmlformats.org/officeDocument/2006/relationships/image" Target="../media/image15.png"/><Relationship Id="rId17" Type="http://schemas.openxmlformats.org/officeDocument/2006/relationships/image" Target="../media/image20.svg"/><Relationship Id="rId25" Type="http://schemas.openxmlformats.org/officeDocument/2006/relationships/slide" Target="slide529.xml"/><Relationship Id="rId2" Type="http://schemas.openxmlformats.org/officeDocument/2006/relationships/image" Target="../media/image5.png"/><Relationship Id="rId16" Type="http://schemas.openxmlformats.org/officeDocument/2006/relationships/image" Target="../media/image19.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14.svg"/><Relationship Id="rId24" Type="http://schemas.openxmlformats.org/officeDocument/2006/relationships/slide" Target="slide34.xml"/><Relationship Id="rId5" Type="http://schemas.openxmlformats.org/officeDocument/2006/relationships/image" Target="../media/image27.svg"/><Relationship Id="rId15" Type="http://schemas.openxmlformats.org/officeDocument/2006/relationships/image" Target="../media/image18.svg"/><Relationship Id="rId23" Type="http://schemas.openxmlformats.org/officeDocument/2006/relationships/slide" Target="slide11.xml"/><Relationship Id="rId28" Type="http://schemas.openxmlformats.org/officeDocument/2006/relationships/slide" Target="slide531.xml"/><Relationship Id="rId10" Type="http://schemas.openxmlformats.org/officeDocument/2006/relationships/image" Target="../media/image13.png"/><Relationship Id="rId19" Type="http://schemas.openxmlformats.org/officeDocument/2006/relationships/image" Target="../media/image22.svg"/><Relationship Id="rId4" Type="http://schemas.openxmlformats.org/officeDocument/2006/relationships/image" Target="../media/image26.png"/><Relationship Id="rId9" Type="http://schemas.openxmlformats.org/officeDocument/2006/relationships/image" Target="../media/image12.svg"/><Relationship Id="rId14" Type="http://schemas.openxmlformats.org/officeDocument/2006/relationships/image" Target="../media/image17.png"/><Relationship Id="rId22" Type="http://schemas.openxmlformats.org/officeDocument/2006/relationships/slide" Target="slide527.xml"/><Relationship Id="rId27" Type="http://schemas.openxmlformats.org/officeDocument/2006/relationships/slide" Target="slide36.xml"/></Relationships>
</file>

<file path=ppt/slides/_rels/slide31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22.xml"/><Relationship Id="rId34" Type="http://schemas.openxmlformats.org/officeDocument/2006/relationships/slide" Target="slide34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2.xml"/><Relationship Id="rId25" Type="http://schemas.openxmlformats.org/officeDocument/2006/relationships/image" Target="../media/image33.gif"/><Relationship Id="rId33" Type="http://schemas.openxmlformats.org/officeDocument/2006/relationships/slide" Target="slide328.xml"/><Relationship Id="rId2" Type="http://schemas.openxmlformats.org/officeDocument/2006/relationships/slide" Target="slide37.xml"/><Relationship Id="rId16" Type="http://schemas.openxmlformats.org/officeDocument/2006/relationships/slide" Target="slide256.xml"/><Relationship Id="rId20" Type="http://schemas.openxmlformats.org/officeDocument/2006/relationships/slide" Target="slide316.xml"/><Relationship Id="rId29" Type="http://schemas.openxmlformats.org/officeDocument/2006/relationships/slide" Target="slide30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13.xml"/><Relationship Id="rId5" Type="http://schemas.openxmlformats.org/officeDocument/2006/relationships/image" Target="../media/image39.svg"/><Relationship Id="rId15" Type="http://schemas.openxmlformats.org/officeDocument/2006/relationships/slide" Target="slide202.xml"/><Relationship Id="rId23" Type="http://schemas.openxmlformats.org/officeDocument/2006/relationships/image" Target="../media/image31.gif"/><Relationship Id="rId28" Type="http://schemas.openxmlformats.org/officeDocument/2006/relationships/slide" Target="slide30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8.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11.xml"/><Relationship Id="rId35" Type="http://schemas.openxmlformats.org/officeDocument/2006/relationships/slide" Target="slide524.xml"/><Relationship Id="rId8" Type="http://schemas.openxmlformats.org/officeDocument/2006/relationships/image" Target="../media/image42.png"/></Relationships>
</file>

<file path=ppt/slides/_rels/slide31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23.xml"/><Relationship Id="rId34" Type="http://schemas.openxmlformats.org/officeDocument/2006/relationships/slide" Target="slide34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3.xml"/><Relationship Id="rId25" Type="http://schemas.openxmlformats.org/officeDocument/2006/relationships/image" Target="../media/image33.gif"/><Relationship Id="rId33" Type="http://schemas.openxmlformats.org/officeDocument/2006/relationships/slide" Target="slide329.xml"/><Relationship Id="rId2" Type="http://schemas.openxmlformats.org/officeDocument/2006/relationships/slide" Target="slide37.xml"/><Relationship Id="rId16" Type="http://schemas.openxmlformats.org/officeDocument/2006/relationships/slide" Target="slide257.xml"/><Relationship Id="rId20" Type="http://schemas.openxmlformats.org/officeDocument/2006/relationships/slide" Target="slide317.xml"/><Relationship Id="rId29" Type="http://schemas.openxmlformats.org/officeDocument/2006/relationships/slide" Target="slide30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13.xml"/><Relationship Id="rId5" Type="http://schemas.openxmlformats.org/officeDocument/2006/relationships/image" Target="../media/image39.svg"/><Relationship Id="rId15" Type="http://schemas.openxmlformats.org/officeDocument/2006/relationships/slide" Target="slide203.xml"/><Relationship Id="rId23" Type="http://schemas.openxmlformats.org/officeDocument/2006/relationships/image" Target="../media/image31.gif"/><Relationship Id="rId28" Type="http://schemas.openxmlformats.org/officeDocument/2006/relationships/slide" Target="slide30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10.xml"/><Relationship Id="rId35" Type="http://schemas.openxmlformats.org/officeDocument/2006/relationships/slide" Target="slide524.xml"/><Relationship Id="rId8" Type="http://schemas.openxmlformats.org/officeDocument/2006/relationships/image" Target="../media/image42.png"/></Relationships>
</file>

<file path=ppt/slides/_rels/slide31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24.xml"/><Relationship Id="rId34" Type="http://schemas.openxmlformats.org/officeDocument/2006/relationships/slide" Target="slide34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4.xml"/><Relationship Id="rId25" Type="http://schemas.openxmlformats.org/officeDocument/2006/relationships/image" Target="../media/image33.gif"/><Relationship Id="rId33" Type="http://schemas.openxmlformats.org/officeDocument/2006/relationships/slide" Target="slide330.xml"/><Relationship Id="rId2" Type="http://schemas.openxmlformats.org/officeDocument/2006/relationships/slide" Target="slide37.xml"/><Relationship Id="rId16" Type="http://schemas.openxmlformats.org/officeDocument/2006/relationships/slide" Target="slide258.xml"/><Relationship Id="rId20" Type="http://schemas.openxmlformats.org/officeDocument/2006/relationships/slide" Target="slide318.xml"/><Relationship Id="rId29" Type="http://schemas.openxmlformats.org/officeDocument/2006/relationships/slide" Target="slide30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13.xml"/><Relationship Id="rId5" Type="http://schemas.openxmlformats.org/officeDocument/2006/relationships/image" Target="../media/image39.svg"/><Relationship Id="rId15" Type="http://schemas.openxmlformats.org/officeDocument/2006/relationships/slide" Target="slide204.xml"/><Relationship Id="rId23" Type="http://schemas.openxmlformats.org/officeDocument/2006/relationships/image" Target="../media/image31.gif"/><Relationship Id="rId28" Type="http://schemas.openxmlformats.org/officeDocument/2006/relationships/slide" Target="slide30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10.xml"/><Relationship Id="rId35" Type="http://schemas.openxmlformats.org/officeDocument/2006/relationships/slide" Target="slide524.xml"/><Relationship Id="rId8" Type="http://schemas.openxmlformats.org/officeDocument/2006/relationships/image" Target="../media/image42.png"/></Relationships>
</file>

<file path=ppt/slides/_rels/slide31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25.xml"/><Relationship Id="rId34" Type="http://schemas.openxmlformats.org/officeDocument/2006/relationships/slide" Target="slide34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5.xml"/><Relationship Id="rId25" Type="http://schemas.openxmlformats.org/officeDocument/2006/relationships/image" Target="../media/image33.gif"/><Relationship Id="rId33" Type="http://schemas.openxmlformats.org/officeDocument/2006/relationships/slide" Target="slide331.xml"/><Relationship Id="rId2" Type="http://schemas.openxmlformats.org/officeDocument/2006/relationships/slide" Target="slide37.xml"/><Relationship Id="rId16" Type="http://schemas.openxmlformats.org/officeDocument/2006/relationships/slide" Target="slide259.xml"/><Relationship Id="rId20" Type="http://schemas.openxmlformats.org/officeDocument/2006/relationships/slide" Target="slide319.xml"/><Relationship Id="rId29" Type="http://schemas.openxmlformats.org/officeDocument/2006/relationships/slide" Target="slide30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12.xml"/><Relationship Id="rId5" Type="http://schemas.openxmlformats.org/officeDocument/2006/relationships/image" Target="../media/image39.svg"/><Relationship Id="rId15" Type="http://schemas.openxmlformats.org/officeDocument/2006/relationships/slide" Target="slide205.xml"/><Relationship Id="rId23" Type="http://schemas.openxmlformats.org/officeDocument/2006/relationships/image" Target="../media/image31.gif"/><Relationship Id="rId28" Type="http://schemas.openxmlformats.org/officeDocument/2006/relationships/slide" Target="slide30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1.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10.xml"/><Relationship Id="rId35" Type="http://schemas.openxmlformats.org/officeDocument/2006/relationships/slide" Target="slide524.xml"/><Relationship Id="rId8" Type="http://schemas.openxmlformats.org/officeDocument/2006/relationships/image" Target="../media/image42.png"/></Relationships>
</file>

<file path=ppt/slides/_rels/slide31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6.xml"/><Relationship Id="rId25" Type="http://schemas.openxmlformats.org/officeDocument/2006/relationships/image" Target="../media/image34.gif"/><Relationship Id="rId33" Type="http://schemas.openxmlformats.org/officeDocument/2006/relationships/slide" Target="slide332.xml"/><Relationship Id="rId2" Type="http://schemas.openxmlformats.org/officeDocument/2006/relationships/slide" Target="slide37.xml"/><Relationship Id="rId16" Type="http://schemas.openxmlformats.org/officeDocument/2006/relationships/slide" Target="slide260.xml"/><Relationship Id="rId20" Type="http://schemas.openxmlformats.org/officeDocument/2006/relationships/slide" Target="slide308.xml"/><Relationship Id="rId29" Type="http://schemas.openxmlformats.org/officeDocument/2006/relationships/slide" Target="slide31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20.xml"/><Relationship Id="rId5" Type="http://schemas.openxmlformats.org/officeDocument/2006/relationships/image" Target="../media/image39.svg"/><Relationship Id="rId15" Type="http://schemas.openxmlformats.org/officeDocument/2006/relationships/slide" Target="slide206.xml"/><Relationship Id="rId23" Type="http://schemas.openxmlformats.org/officeDocument/2006/relationships/image" Target="../media/image32.gif"/><Relationship Id="rId28" Type="http://schemas.openxmlformats.org/officeDocument/2006/relationships/slide" Target="slide31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2.xml"/><Relationship Id="rId22" Type="http://schemas.openxmlformats.org/officeDocument/2006/relationships/image" Target="../media/image31.gif"/><Relationship Id="rId27" Type="http://schemas.openxmlformats.org/officeDocument/2006/relationships/slide" Target="slide315.xml"/><Relationship Id="rId30" Type="http://schemas.openxmlformats.org/officeDocument/2006/relationships/slide" Target="slide317.xml"/><Relationship Id="rId35" Type="http://schemas.openxmlformats.org/officeDocument/2006/relationships/slide" Target="slide524.xml"/><Relationship Id="rId8" Type="http://schemas.openxmlformats.org/officeDocument/2006/relationships/image" Target="../media/image42.png"/></Relationships>
</file>

<file path=ppt/slides/_rels/slide31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7.xml"/><Relationship Id="rId25" Type="http://schemas.openxmlformats.org/officeDocument/2006/relationships/image" Target="../media/image34.gif"/><Relationship Id="rId33" Type="http://schemas.openxmlformats.org/officeDocument/2006/relationships/slide" Target="slide333.xml"/><Relationship Id="rId2" Type="http://schemas.openxmlformats.org/officeDocument/2006/relationships/slide" Target="slide37.xml"/><Relationship Id="rId16" Type="http://schemas.openxmlformats.org/officeDocument/2006/relationships/slide" Target="slide261.xml"/><Relationship Id="rId20" Type="http://schemas.openxmlformats.org/officeDocument/2006/relationships/slide" Target="slide309.xml"/><Relationship Id="rId29" Type="http://schemas.openxmlformats.org/officeDocument/2006/relationships/slide" Target="slide3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21.xml"/><Relationship Id="rId5" Type="http://schemas.openxmlformats.org/officeDocument/2006/relationships/image" Target="../media/image39.svg"/><Relationship Id="rId15" Type="http://schemas.openxmlformats.org/officeDocument/2006/relationships/slide" Target="slide207.xml"/><Relationship Id="rId23" Type="http://schemas.openxmlformats.org/officeDocument/2006/relationships/image" Target="../media/image32.gif"/><Relationship Id="rId28" Type="http://schemas.openxmlformats.org/officeDocument/2006/relationships/slide" Target="slide31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3.xml"/><Relationship Id="rId22" Type="http://schemas.openxmlformats.org/officeDocument/2006/relationships/image" Target="../media/image31.gif"/><Relationship Id="rId27" Type="http://schemas.openxmlformats.org/officeDocument/2006/relationships/slide" Target="slide314.xml"/><Relationship Id="rId30" Type="http://schemas.openxmlformats.org/officeDocument/2006/relationships/slide" Target="slide318.xml"/><Relationship Id="rId35" Type="http://schemas.openxmlformats.org/officeDocument/2006/relationships/slide" Target="slide524.xml"/><Relationship Id="rId8" Type="http://schemas.openxmlformats.org/officeDocument/2006/relationships/image" Target="../media/image42.png"/></Relationships>
</file>

<file path=ppt/slides/_rels/slide31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8.xml"/><Relationship Id="rId25" Type="http://schemas.openxmlformats.org/officeDocument/2006/relationships/image" Target="../media/image34.gif"/><Relationship Id="rId33" Type="http://schemas.openxmlformats.org/officeDocument/2006/relationships/slide" Target="slide334.xml"/><Relationship Id="rId2" Type="http://schemas.openxmlformats.org/officeDocument/2006/relationships/slide" Target="slide37.xml"/><Relationship Id="rId16" Type="http://schemas.openxmlformats.org/officeDocument/2006/relationships/slide" Target="slide262.xml"/><Relationship Id="rId20" Type="http://schemas.openxmlformats.org/officeDocument/2006/relationships/slide" Target="slide310.xml"/><Relationship Id="rId29" Type="http://schemas.openxmlformats.org/officeDocument/2006/relationships/slide" Target="slide3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22.xml"/><Relationship Id="rId5" Type="http://schemas.openxmlformats.org/officeDocument/2006/relationships/image" Target="../media/image39.svg"/><Relationship Id="rId15" Type="http://schemas.openxmlformats.org/officeDocument/2006/relationships/slide" Target="slide208.xml"/><Relationship Id="rId23" Type="http://schemas.openxmlformats.org/officeDocument/2006/relationships/image" Target="../media/image32.gif"/><Relationship Id="rId28" Type="http://schemas.openxmlformats.org/officeDocument/2006/relationships/slide" Target="slide31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4.xml"/><Relationship Id="rId22" Type="http://schemas.openxmlformats.org/officeDocument/2006/relationships/image" Target="../media/image31.gif"/><Relationship Id="rId27" Type="http://schemas.openxmlformats.org/officeDocument/2006/relationships/slide" Target="slide314.xml"/><Relationship Id="rId30" Type="http://schemas.openxmlformats.org/officeDocument/2006/relationships/slide" Target="slide318.xml"/><Relationship Id="rId35" Type="http://schemas.openxmlformats.org/officeDocument/2006/relationships/slide" Target="slide524.xml"/><Relationship Id="rId8" Type="http://schemas.openxmlformats.org/officeDocument/2006/relationships/image" Target="../media/image42.png"/></Relationships>
</file>

<file path=ppt/slides/_rels/slide31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79.xml"/><Relationship Id="rId25" Type="http://schemas.openxmlformats.org/officeDocument/2006/relationships/image" Target="../media/image34.gif"/><Relationship Id="rId33" Type="http://schemas.openxmlformats.org/officeDocument/2006/relationships/slide" Target="slide335.xml"/><Relationship Id="rId2" Type="http://schemas.openxmlformats.org/officeDocument/2006/relationships/slide" Target="slide37.xml"/><Relationship Id="rId16" Type="http://schemas.openxmlformats.org/officeDocument/2006/relationships/slide" Target="slide263.xml"/><Relationship Id="rId20" Type="http://schemas.openxmlformats.org/officeDocument/2006/relationships/slide" Target="slide311.xml"/><Relationship Id="rId29" Type="http://schemas.openxmlformats.org/officeDocument/2006/relationships/slide" Target="slide31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23.xml"/><Relationship Id="rId5" Type="http://schemas.openxmlformats.org/officeDocument/2006/relationships/image" Target="../media/image39.svg"/><Relationship Id="rId15" Type="http://schemas.openxmlformats.org/officeDocument/2006/relationships/slide" Target="slide209.xml"/><Relationship Id="rId23" Type="http://schemas.openxmlformats.org/officeDocument/2006/relationships/image" Target="../media/image32.gif"/><Relationship Id="rId28" Type="http://schemas.openxmlformats.org/officeDocument/2006/relationships/slide" Target="slide31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5.xml"/><Relationship Id="rId22" Type="http://schemas.openxmlformats.org/officeDocument/2006/relationships/image" Target="../media/image31.gif"/><Relationship Id="rId27" Type="http://schemas.openxmlformats.org/officeDocument/2006/relationships/slide" Target="slide314.xml"/><Relationship Id="rId30" Type="http://schemas.openxmlformats.org/officeDocument/2006/relationships/slide" Target="slide318.xml"/><Relationship Id="rId35" Type="http://schemas.openxmlformats.org/officeDocument/2006/relationships/slide" Target="slide524.xml"/><Relationship Id="rId8" Type="http://schemas.openxmlformats.org/officeDocument/2006/relationships/image" Target="../media/image42.png"/></Relationships>
</file>

<file path=ppt/slides/_rels/slide31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0.xml"/><Relationship Id="rId25" Type="http://schemas.openxmlformats.org/officeDocument/2006/relationships/image" Target="../media/image34.gif"/><Relationship Id="rId33" Type="http://schemas.openxmlformats.org/officeDocument/2006/relationships/slide" Target="slide336.xml"/><Relationship Id="rId2" Type="http://schemas.openxmlformats.org/officeDocument/2006/relationships/slide" Target="slide37.xml"/><Relationship Id="rId16" Type="http://schemas.openxmlformats.org/officeDocument/2006/relationships/slide" Target="slide264.xml"/><Relationship Id="rId20" Type="http://schemas.openxmlformats.org/officeDocument/2006/relationships/slide" Target="slide312.xml"/><Relationship Id="rId29" Type="http://schemas.openxmlformats.org/officeDocument/2006/relationships/slide" Target="slide31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24.xml"/><Relationship Id="rId5" Type="http://schemas.openxmlformats.org/officeDocument/2006/relationships/image" Target="../media/image39.svg"/><Relationship Id="rId15" Type="http://schemas.openxmlformats.org/officeDocument/2006/relationships/slide" Target="slide210.xml"/><Relationship Id="rId23" Type="http://schemas.openxmlformats.org/officeDocument/2006/relationships/image" Target="../media/image32.gif"/><Relationship Id="rId28" Type="http://schemas.openxmlformats.org/officeDocument/2006/relationships/slide" Target="slide31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6.xml"/><Relationship Id="rId22" Type="http://schemas.openxmlformats.org/officeDocument/2006/relationships/image" Target="../media/image31.gif"/><Relationship Id="rId27" Type="http://schemas.openxmlformats.org/officeDocument/2006/relationships/slide" Target="slide314.xml"/><Relationship Id="rId30" Type="http://schemas.openxmlformats.org/officeDocument/2006/relationships/slide" Target="slide317.xml"/><Relationship Id="rId35" Type="http://schemas.openxmlformats.org/officeDocument/2006/relationships/slide" Target="slide524.xml"/><Relationship Id="rId8" Type="http://schemas.openxmlformats.org/officeDocument/2006/relationships/image" Target="../media/image42.png"/></Relationships>
</file>

<file path=ppt/slides/_rels/slide31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1.xml"/><Relationship Id="rId25" Type="http://schemas.openxmlformats.org/officeDocument/2006/relationships/image" Target="../media/image34.gif"/><Relationship Id="rId33" Type="http://schemas.openxmlformats.org/officeDocument/2006/relationships/slide" Target="slide337.xml"/><Relationship Id="rId2" Type="http://schemas.openxmlformats.org/officeDocument/2006/relationships/slide" Target="slide37.xml"/><Relationship Id="rId16" Type="http://schemas.openxmlformats.org/officeDocument/2006/relationships/slide" Target="slide265.xml"/><Relationship Id="rId20" Type="http://schemas.openxmlformats.org/officeDocument/2006/relationships/slide" Target="slide313.xml"/><Relationship Id="rId29" Type="http://schemas.openxmlformats.org/officeDocument/2006/relationships/slide" Target="slide31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25.xml"/><Relationship Id="rId5" Type="http://schemas.openxmlformats.org/officeDocument/2006/relationships/image" Target="../media/image39.svg"/><Relationship Id="rId15" Type="http://schemas.openxmlformats.org/officeDocument/2006/relationships/slide" Target="slide211.xml"/><Relationship Id="rId23" Type="http://schemas.openxmlformats.org/officeDocument/2006/relationships/image" Target="../media/image32.gif"/><Relationship Id="rId28" Type="http://schemas.openxmlformats.org/officeDocument/2006/relationships/slide" Target="slide31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7.xml"/><Relationship Id="rId22" Type="http://schemas.openxmlformats.org/officeDocument/2006/relationships/image" Target="../media/image31.gif"/><Relationship Id="rId27" Type="http://schemas.openxmlformats.org/officeDocument/2006/relationships/slide" Target="slide314.xml"/><Relationship Id="rId30" Type="http://schemas.openxmlformats.org/officeDocument/2006/relationships/slide" Target="slide317.xml"/><Relationship Id="rId35" Type="http://schemas.openxmlformats.org/officeDocument/2006/relationships/slide" Target="slide524.xml"/><Relationship Id="rId8" Type="http://schemas.openxmlformats.org/officeDocument/2006/relationships/image" Target="../media/image42.png"/></Relationships>
</file>

<file path=ppt/slides/_rels/slide32.xml.rels><?xml version="1.0" encoding="UTF-8" standalone="yes"?>
<Relationships xmlns="http://schemas.openxmlformats.org/package/2006/relationships"><Relationship Id="rId3" Type="http://schemas.openxmlformats.org/officeDocument/2006/relationships/hyperlink" Target="https://doi.org/10.31885/9789515183286" TargetMode="External"/><Relationship Id="rId2" Type="http://schemas.openxmlformats.org/officeDocument/2006/relationships/hyperlink" Target="https://health.ec.europa.eu/health-emergency-preparedness-and-response-hera/overview/critical-medicines-alliance_en" TargetMode="External"/><Relationship Id="rId1" Type="http://schemas.openxmlformats.org/officeDocument/2006/relationships/slideLayout" Target="../slideLayouts/slideLayout6.xml"/><Relationship Id="rId6" Type="http://schemas.openxmlformats.org/officeDocument/2006/relationships/hyperlink" Target="https://eur-lex.europa.eu/legal-content/EN/TXT/?uri=CELEX%3A52023PC0193" TargetMode="External"/><Relationship Id="rId5" Type="http://schemas.openxmlformats.org/officeDocument/2006/relationships/hyperlink" Target="https://health.ec.europa.eu/medicinal-products/pharmaceutical-strategy-europe_en" TargetMode="External"/><Relationship Id="rId4" Type="http://schemas.openxmlformats.org/officeDocument/2006/relationships/slide" Target="slide5.xml"/></Relationships>
</file>

<file path=ppt/slides/_rels/slide32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21.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5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2.xml"/><Relationship Id="rId25" Type="http://schemas.openxmlformats.org/officeDocument/2006/relationships/image" Target="../media/image35.gif"/><Relationship Id="rId33" Type="http://schemas.openxmlformats.org/officeDocument/2006/relationships/slide" Target="slide338.xml"/><Relationship Id="rId2" Type="http://schemas.openxmlformats.org/officeDocument/2006/relationships/slide" Target="slide37.xml"/><Relationship Id="rId16" Type="http://schemas.openxmlformats.org/officeDocument/2006/relationships/slide" Target="slide266.xml"/><Relationship Id="rId20" Type="http://schemas.openxmlformats.org/officeDocument/2006/relationships/image" Target="../media/image30.gif"/><Relationship Id="rId29" Type="http://schemas.openxmlformats.org/officeDocument/2006/relationships/slide" Target="slide32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08.xml"/><Relationship Id="rId5" Type="http://schemas.openxmlformats.org/officeDocument/2006/relationships/image" Target="../media/image39.svg"/><Relationship Id="rId15" Type="http://schemas.openxmlformats.org/officeDocument/2006/relationships/slide" Target="slide212.xml"/><Relationship Id="rId23" Type="http://schemas.openxmlformats.org/officeDocument/2006/relationships/image" Target="../media/image33.gif"/><Relationship Id="rId28" Type="http://schemas.openxmlformats.org/officeDocument/2006/relationships/slide" Target="slide32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8.xml"/><Relationship Id="rId22" Type="http://schemas.openxmlformats.org/officeDocument/2006/relationships/image" Target="../media/image32.gif"/><Relationship Id="rId27" Type="http://schemas.openxmlformats.org/officeDocument/2006/relationships/slide" Target="slide324.xml"/><Relationship Id="rId30" Type="http://schemas.openxmlformats.org/officeDocument/2006/relationships/slide" Target="slide325.xml"/><Relationship Id="rId35" Type="http://schemas.openxmlformats.org/officeDocument/2006/relationships/slide" Target="slide524.xml"/><Relationship Id="rId8" Type="http://schemas.openxmlformats.org/officeDocument/2006/relationships/image" Target="../media/image42.png"/></Relationships>
</file>

<file path=ppt/slides/_rels/slide32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2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5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3.xml"/><Relationship Id="rId25" Type="http://schemas.openxmlformats.org/officeDocument/2006/relationships/image" Target="../media/image35.gif"/><Relationship Id="rId33" Type="http://schemas.openxmlformats.org/officeDocument/2006/relationships/slide" Target="slide339.xml"/><Relationship Id="rId2" Type="http://schemas.openxmlformats.org/officeDocument/2006/relationships/slide" Target="slide37.xml"/><Relationship Id="rId16" Type="http://schemas.openxmlformats.org/officeDocument/2006/relationships/slide" Target="slide267.xml"/><Relationship Id="rId20" Type="http://schemas.openxmlformats.org/officeDocument/2006/relationships/image" Target="../media/image30.gif"/><Relationship Id="rId29" Type="http://schemas.openxmlformats.org/officeDocument/2006/relationships/slide" Target="slide32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09.xml"/><Relationship Id="rId5" Type="http://schemas.openxmlformats.org/officeDocument/2006/relationships/image" Target="../media/image39.svg"/><Relationship Id="rId15" Type="http://schemas.openxmlformats.org/officeDocument/2006/relationships/slide" Target="slide213.xml"/><Relationship Id="rId23" Type="http://schemas.openxmlformats.org/officeDocument/2006/relationships/image" Target="../media/image33.gif"/><Relationship Id="rId28" Type="http://schemas.openxmlformats.org/officeDocument/2006/relationships/slide" Target="slide32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9.xml"/><Relationship Id="rId22" Type="http://schemas.openxmlformats.org/officeDocument/2006/relationships/image" Target="../media/image32.gif"/><Relationship Id="rId27" Type="http://schemas.openxmlformats.org/officeDocument/2006/relationships/slide" Target="slide322.xml"/><Relationship Id="rId30" Type="http://schemas.openxmlformats.org/officeDocument/2006/relationships/slide" Target="slide325.xml"/><Relationship Id="rId35" Type="http://schemas.openxmlformats.org/officeDocument/2006/relationships/slide" Target="slide524.xml"/><Relationship Id="rId8" Type="http://schemas.openxmlformats.org/officeDocument/2006/relationships/image" Target="../media/image42.png"/></Relationships>
</file>

<file path=ppt/slides/_rels/slide32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2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5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4.xml"/><Relationship Id="rId25" Type="http://schemas.openxmlformats.org/officeDocument/2006/relationships/image" Target="../media/image35.gif"/><Relationship Id="rId33" Type="http://schemas.openxmlformats.org/officeDocument/2006/relationships/slide" Target="slide340.xml"/><Relationship Id="rId2" Type="http://schemas.openxmlformats.org/officeDocument/2006/relationships/slide" Target="slide37.xml"/><Relationship Id="rId16" Type="http://schemas.openxmlformats.org/officeDocument/2006/relationships/slide" Target="slide268.xml"/><Relationship Id="rId20" Type="http://schemas.openxmlformats.org/officeDocument/2006/relationships/image" Target="../media/image30.gif"/><Relationship Id="rId29" Type="http://schemas.openxmlformats.org/officeDocument/2006/relationships/slide" Target="slide32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10.xml"/><Relationship Id="rId5" Type="http://schemas.openxmlformats.org/officeDocument/2006/relationships/image" Target="../media/image39.svg"/><Relationship Id="rId15" Type="http://schemas.openxmlformats.org/officeDocument/2006/relationships/slide" Target="slide214.xml"/><Relationship Id="rId23" Type="http://schemas.openxmlformats.org/officeDocument/2006/relationships/image" Target="../media/image33.gif"/><Relationship Id="rId28" Type="http://schemas.openxmlformats.org/officeDocument/2006/relationships/slide" Target="slide32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0.xml"/><Relationship Id="rId22" Type="http://schemas.openxmlformats.org/officeDocument/2006/relationships/image" Target="../media/image32.gif"/><Relationship Id="rId27" Type="http://schemas.openxmlformats.org/officeDocument/2006/relationships/slide" Target="slide321.xml"/><Relationship Id="rId30" Type="http://schemas.openxmlformats.org/officeDocument/2006/relationships/slide" Target="slide325.xml"/><Relationship Id="rId35" Type="http://schemas.openxmlformats.org/officeDocument/2006/relationships/slide" Target="slide524.xml"/><Relationship Id="rId8" Type="http://schemas.openxmlformats.org/officeDocument/2006/relationships/image" Target="../media/image42.png"/></Relationships>
</file>

<file path=ppt/slides/_rels/slide32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2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5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5.xml"/><Relationship Id="rId25" Type="http://schemas.openxmlformats.org/officeDocument/2006/relationships/image" Target="../media/image35.gif"/><Relationship Id="rId33" Type="http://schemas.openxmlformats.org/officeDocument/2006/relationships/slide" Target="slide341.xml"/><Relationship Id="rId2" Type="http://schemas.openxmlformats.org/officeDocument/2006/relationships/slide" Target="slide37.xml"/><Relationship Id="rId16" Type="http://schemas.openxmlformats.org/officeDocument/2006/relationships/slide" Target="slide269.xml"/><Relationship Id="rId20" Type="http://schemas.openxmlformats.org/officeDocument/2006/relationships/image" Target="../media/image30.gif"/><Relationship Id="rId29" Type="http://schemas.openxmlformats.org/officeDocument/2006/relationships/slide" Target="slide32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11.xml"/><Relationship Id="rId5" Type="http://schemas.openxmlformats.org/officeDocument/2006/relationships/image" Target="../media/image39.svg"/><Relationship Id="rId15" Type="http://schemas.openxmlformats.org/officeDocument/2006/relationships/slide" Target="slide215.xml"/><Relationship Id="rId23" Type="http://schemas.openxmlformats.org/officeDocument/2006/relationships/image" Target="../media/image33.gif"/><Relationship Id="rId28" Type="http://schemas.openxmlformats.org/officeDocument/2006/relationships/slide" Target="slide32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1.xml"/><Relationship Id="rId22" Type="http://schemas.openxmlformats.org/officeDocument/2006/relationships/image" Target="../media/image32.gif"/><Relationship Id="rId27" Type="http://schemas.openxmlformats.org/officeDocument/2006/relationships/slide" Target="slide321.xml"/><Relationship Id="rId30" Type="http://schemas.openxmlformats.org/officeDocument/2006/relationships/slide" Target="slide325.xml"/><Relationship Id="rId35" Type="http://schemas.openxmlformats.org/officeDocument/2006/relationships/slide" Target="slide524.xml"/><Relationship Id="rId8" Type="http://schemas.openxmlformats.org/officeDocument/2006/relationships/image" Target="../media/image42.png"/></Relationships>
</file>

<file path=ppt/slides/_rels/slide32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2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6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6.xml"/><Relationship Id="rId25" Type="http://schemas.openxmlformats.org/officeDocument/2006/relationships/image" Target="../media/image35.gif"/><Relationship Id="rId33" Type="http://schemas.openxmlformats.org/officeDocument/2006/relationships/slide" Target="slide342.xml"/><Relationship Id="rId2" Type="http://schemas.openxmlformats.org/officeDocument/2006/relationships/slide" Target="slide37.xml"/><Relationship Id="rId16" Type="http://schemas.openxmlformats.org/officeDocument/2006/relationships/slide" Target="slide270.xml"/><Relationship Id="rId20" Type="http://schemas.openxmlformats.org/officeDocument/2006/relationships/image" Target="../media/image30.gif"/><Relationship Id="rId29" Type="http://schemas.openxmlformats.org/officeDocument/2006/relationships/slide" Target="slide32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12.xml"/><Relationship Id="rId5" Type="http://schemas.openxmlformats.org/officeDocument/2006/relationships/image" Target="../media/image39.svg"/><Relationship Id="rId15" Type="http://schemas.openxmlformats.org/officeDocument/2006/relationships/slide" Target="slide216.xml"/><Relationship Id="rId23" Type="http://schemas.openxmlformats.org/officeDocument/2006/relationships/image" Target="../media/image33.gif"/><Relationship Id="rId28" Type="http://schemas.openxmlformats.org/officeDocument/2006/relationships/slide" Target="slide32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2.xml"/><Relationship Id="rId22" Type="http://schemas.openxmlformats.org/officeDocument/2006/relationships/image" Target="../media/image32.gif"/><Relationship Id="rId27" Type="http://schemas.openxmlformats.org/officeDocument/2006/relationships/slide" Target="slide321.xml"/><Relationship Id="rId30" Type="http://schemas.openxmlformats.org/officeDocument/2006/relationships/slide" Target="slide325.xml"/><Relationship Id="rId35" Type="http://schemas.openxmlformats.org/officeDocument/2006/relationships/slide" Target="slide524.xml"/><Relationship Id="rId8" Type="http://schemas.openxmlformats.org/officeDocument/2006/relationships/image" Target="../media/image42.png"/></Relationships>
</file>

<file path=ppt/slides/_rels/slide32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2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7.xml"/><Relationship Id="rId25" Type="http://schemas.openxmlformats.org/officeDocument/2006/relationships/image" Target="../media/image35.gif"/><Relationship Id="rId33" Type="http://schemas.openxmlformats.org/officeDocument/2006/relationships/slide" Target="slide343.xml"/><Relationship Id="rId2" Type="http://schemas.openxmlformats.org/officeDocument/2006/relationships/slide" Target="slide37.xml"/><Relationship Id="rId16" Type="http://schemas.openxmlformats.org/officeDocument/2006/relationships/slide" Target="slide271.xml"/><Relationship Id="rId20" Type="http://schemas.openxmlformats.org/officeDocument/2006/relationships/image" Target="../media/image30.gif"/><Relationship Id="rId29" Type="http://schemas.openxmlformats.org/officeDocument/2006/relationships/slide" Target="slide32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13.xml"/><Relationship Id="rId5" Type="http://schemas.openxmlformats.org/officeDocument/2006/relationships/image" Target="../media/image39.svg"/><Relationship Id="rId15" Type="http://schemas.openxmlformats.org/officeDocument/2006/relationships/slide" Target="slide217.xml"/><Relationship Id="rId23" Type="http://schemas.openxmlformats.org/officeDocument/2006/relationships/image" Target="../media/image33.gif"/><Relationship Id="rId28" Type="http://schemas.openxmlformats.org/officeDocument/2006/relationships/slide" Target="slide32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3.xml"/><Relationship Id="rId22" Type="http://schemas.openxmlformats.org/officeDocument/2006/relationships/image" Target="../media/image32.gif"/><Relationship Id="rId27" Type="http://schemas.openxmlformats.org/officeDocument/2006/relationships/slide" Target="slide321.xml"/><Relationship Id="rId30" Type="http://schemas.openxmlformats.org/officeDocument/2006/relationships/slide" Target="slide324.xml"/><Relationship Id="rId35" Type="http://schemas.openxmlformats.org/officeDocument/2006/relationships/slide" Target="slide524.xml"/><Relationship Id="rId8" Type="http://schemas.openxmlformats.org/officeDocument/2006/relationships/image" Target="../media/image42.png"/></Relationships>
</file>

<file path=ppt/slides/_rels/slide32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32.xml"/><Relationship Id="rId34" Type="http://schemas.openxmlformats.org/officeDocument/2006/relationships/slide" Target="slide34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8.xml"/><Relationship Id="rId25" Type="http://schemas.openxmlformats.org/officeDocument/2006/relationships/image" Target="../media/image33.gif"/><Relationship Id="rId33" Type="http://schemas.openxmlformats.org/officeDocument/2006/relationships/slide" Target="slide308.xml"/><Relationship Id="rId2" Type="http://schemas.openxmlformats.org/officeDocument/2006/relationships/slide" Target="slide37.xml"/><Relationship Id="rId16" Type="http://schemas.openxmlformats.org/officeDocument/2006/relationships/slide" Target="slide272.xml"/><Relationship Id="rId20" Type="http://schemas.openxmlformats.org/officeDocument/2006/relationships/slide" Target="slide338.xml"/><Relationship Id="rId29" Type="http://schemas.openxmlformats.org/officeDocument/2006/relationships/slide" Target="slide32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29.xml"/><Relationship Id="rId5" Type="http://schemas.openxmlformats.org/officeDocument/2006/relationships/image" Target="../media/image39.svg"/><Relationship Id="rId15" Type="http://schemas.openxmlformats.org/officeDocument/2006/relationships/slide" Target="slide218.xml"/><Relationship Id="rId23" Type="http://schemas.openxmlformats.org/officeDocument/2006/relationships/image" Target="../media/image31.gif"/><Relationship Id="rId28" Type="http://schemas.openxmlformats.org/officeDocument/2006/relationships/slide" Target="slide33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2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30.xml"/><Relationship Id="rId35" Type="http://schemas.openxmlformats.org/officeDocument/2006/relationships/slide" Target="slide524.xml"/><Relationship Id="rId8" Type="http://schemas.openxmlformats.org/officeDocument/2006/relationships/image" Target="../media/image42.png"/></Relationships>
</file>

<file path=ppt/slides/_rels/slide32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33.xml"/><Relationship Id="rId34" Type="http://schemas.openxmlformats.org/officeDocument/2006/relationships/slide" Target="slide34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89.xml"/><Relationship Id="rId25" Type="http://schemas.openxmlformats.org/officeDocument/2006/relationships/image" Target="../media/image33.gif"/><Relationship Id="rId33" Type="http://schemas.openxmlformats.org/officeDocument/2006/relationships/slide" Target="slide309.xml"/><Relationship Id="rId2" Type="http://schemas.openxmlformats.org/officeDocument/2006/relationships/slide" Target="slide37.xml"/><Relationship Id="rId16" Type="http://schemas.openxmlformats.org/officeDocument/2006/relationships/slide" Target="slide273.xml"/><Relationship Id="rId20" Type="http://schemas.openxmlformats.org/officeDocument/2006/relationships/slide" Target="slide339.xml"/><Relationship Id="rId29" Type="http://schemas.openxmlformats.org/officeDocument/2006/relationships/slide" Target="slide32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31.xml"/><Relationship Id="rId5" Type="http://schemas.openxmlformats.org/officeDocument/2006/relationships/image" Target="../media/image39.svg"/><Relationship Id="rId15" Type="http://schemas.openxmlformats.org/officeDocument/2006/relationships/slide" Target="slide219.xml"/><Relationship Id="rId23" Type="http://schemas.openxmlformats.org/officeDocument/2006/relationships/image" Target="../media/image31.gif"/><Relationship Id="rId28" Type="http://schemas.openxmlformats.org/officeDocument/2006/relationships/slide" Target="slide32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29.xml"/><Relationship Id="rId35" Type="http://schemas.openxmlformats.org/officeDocument/2006/relationships/slide" Target="slide524.xml"/><Relationship Id="rId8" Type="http://schemas.openxmlformats.org/officeDocument/2006/relationships/image" Target="../media/image42.png"/></Relationships>
</file>

<file path=ppt/slides/_rels/slide32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34.xml"/><Relationship Id="rId34" Type="http://schemas.openxmlformats.org/officeDocument/2006/relationships/slide" Target="slide34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0.xml"/><Relationship Id="rId25" Type="http://schemas.openxmlformats.org/officeDocument/2006/relationships/image" Target="../media/image33.gif"/><Relationship Id="rId33" Type="http://schemas.openxmlformats.org/officeDocument/2006/relationships/slide" Target="slide310.xml"/><Relationship Id="rId2" Type="http://schemas.openxmlformats.org/officeDocument/2006/relationships/slide" Target="slide37.xml"/><Relationship Id="rId16" Type="http://schemas.openxmlformats.org/officeDocument/2006/relationships/slide" Target="slide274.xml"/><Relationship Id="rId20" Type="http://schemas.openxmlformats.org/officeDocument/2006/relationships/slide" Target="slide340.xml"/><Relationship Id="rId29" Type="http://schemas.openxmlformats.org/officeDocument/2006/relationships/slide" Target="slide32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31.xml"/><Relationship Id="rId5" Type="http://schemas.openxmlformats.org/officeDocument/2006/relationships/image" Target="../media/image39.svg"/><Relationship Id="rId15" Type="http://schemas.openxmlformats.org/officeDocument/2006/relationships/slide" Target="slide220.xml"/><Relationship Id="rId23" Type="http://schemas.openxmlformats.org/officeDocument/2006/relationships/image" Target="../media/image31.gif"/><Relationship Id="rId28" Type="http://schemas.openxmlformats.org/officeDocument/2006/relationships/slide" Target="slide32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6.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29.xml"/><Relationship Id="rId35" Type="http://schemas.openxmlformats.org/officeDocument/2006/relationships/slide" Target="slide524.xml"/><Relationship Id="rId8" Type="http://schemas.openxmlformats.org/officeDocument/2006/relationships/image" Target="../media/image42.png"/></Relationships>
</file>

<file path=ppt/slides/_rels/slide32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35.xml"/><Relationship Id="rId34" Type="http://schemas.openxmlformats.org/officeDocument/2006/relationships/slide" Target="slide34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1.xml"/><Relationship Id="rId25" Type="http://schemas.openxmlformats.org/officeDocument/2006/relationships/image" Target="../media/image33.gif"/><Relationship Id="rId33" Type="http://schemas.openxmlformats.org/officeDocument/2006/relationships/slide" Target="slide311.xml"/><Relationship Id="rId2" Type="http://schemas.openxmlformats.org/officeDocument/2006/relationships/slide" Target="slide37.xml"/><Relationship Id="rId16" Type="http://schemas.openxmlformats.org/officeDocument/2006/relationships/slide" Target="slide275.xml"/><Relationship Id="rId20" Type="http://schemas.openxmlformats.org/officeDocument/2006/relationships/slide" Target="slide341.xml"/><Relationship Id="rId29" Type="http://schemas.openxmlformats.org/officeDocument/2006/relationships/slide" Target="slide32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31.xml"/><Relationship Id="rId5" Type="http://schemas.openxmlformats.org/officeDocument/2006/relationships/image" Target="../media/image39.svg"/><Relationship Id="rId15" Type="http://schemas.openxmlformats.org/officeDocument/2006/relationships/slide" Target="slide221.xml"/><Relationship Id="rId23" Type="http://schemas.openxmlformats.org/officeDocument/2006/relationships/image" Target="../media/image31.gif"/><Relationship Id="rId28" Type="http://schemas.openxmlformats.org/officeDocument/2006/relationships/slide" Target="slide32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28.xml"/><Relationship Id="rId35" Type="http://schemas.openxmlformats.org/officeDocument/2006/relationships/slide" Target="slide524.xml"/><Relationship Id="rId8" Type="http://schemas.openxmlformats.org/officeDocument/2006/relationships/image" Target="../media/image42.png"/></Relationships>
</file>

<file path=ppt/slides/_rels/slide33.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21.png"/><Relationship Id="rId26" Type="http://schemas.openxmlformats.org/officeDocument/2006/relationships/slide" Target="slide13.xml"/><Relationship Id="rId3" Type="http://schemas.openxmlformats.org/officeDocument/2006/relationships/image" Target="../media/image6.svg"/><Relationship Id="rId21" Type="http://schemas.openxmlformats.org/officeDocument/2006/relationships/slide" Target="slide7.xml"/><Relationship Id="rId7" Type="http://schemas.openxmlformats.org/officeDocument/2006/relationships/image" Target="../media/image10.svg"/><Relationship Id="rId12" Type="http://schemas.openxmlformats.org/officeDocument/2006/relationships/image" Target="../media/image15.png"/><Relationship Id="rId17" Type="http://schemas.openxmlformats.org/officeDocument/2006/relationships/image" Target="../media/image20.svg"/><Relationship Id="rId25" Type="http://schemas.openxmlformats.org/officeDocument/2006/relationships/slide" Target="slide529.xml"/><Relationship Id="rId2" Type="http://schemas.openxmlformats.org/officeDocument/2006/relationships/image" Target="../media/image5.png"/><Relationship Id="rId16" Type="http://schemas.openxmlformats.org/officeDocument/2006/relationships/image" Target="../media/image19.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14.svg"/><Relationship Id="rId24" Type="http://schemas.openxmlformats.org/officeDocument/2006/relationships/slide" Target="slide11.xml"/><Relationship Id="rId5" Type="http://schemas.openxmlformats.org/officeDocument/2006/relationships/image" Target="../media/image8.svg"/><Relationship Id="rId15" Type="http://schemas.openxmlformats.org/officeDocument/2006/relationships/image" Target="../media/image18.svg"/><Relationship Id="rId23" Type="http://schemas.openxmlformats.org/officeDocument/2006/relationships/slide" Target="slide527.xml"/><Relationship Id="rId28" Type="http://schemas.openxmlformats.org/officeDocument/2006/relationships/slide" Target="slide531.xml"/><Relationship Id="rId10" Type="http://schemas.openxmlformats.org/officeDocument/2006/relationships/image" Target="../media/image13.png"/><Relationship Id="rId19" Type="http://schemas.openxmlformats.org/officeDocument/2006/relationships/image" Target="../media/image22.svg"/><Relationship Id="rId4" Type="http://schemas.openxmlformats.org/officeDocument/2006/relationships/image" Target="../media/image7.png"/><Relationship Id="rId9" Type="http://schemas.openxmlformats.org/officeDocument/2006/relationships/image" Target="../media/image12.svg"/><Relationship Id="rId14" Type="http://schemas.openxmlformats.org/officeDocument/2006/relationships/image" Target="../media/image17.png"/><Relationship Id="rId22" Type="http://schemas.openxmlformats.org/officeDocument/2006/relationships/slide" Target="slide32.xml"/><Relationship Id="rId27" Type="http://schemas.openxmlformats.org/officeDocument/2006/relationships/slide" Target="slide36.xml"/></Relationships>
</file>

<file path=ppt/slides/_rels/slide33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36.xml"/><Relationship Id="rId34" Type="http://schemas.openxmlformats.org/officeDocument/2006/relationships/slide" Target="slide34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2.xml"/><Relationship Id="rId25" Type="http://schemas.openxmlformats.org/officeDocument/2006/relationships/image" Target="../media/image33.gif"/><Relationship Id="rId33" Type="http://schemas.openxmlformats.org/officeDocument/2006/relationships/slide" Target="slide312.xml"/><Relationship Id="rId2" Type="http://schemas.openxmlformats.org/officeDocument/2006/relationships/slide" Target="slide37.xml"/><Relationship Id="rId16" Type="http://schemas.openxmlformats.org/officeDocument/2006/relationships/slide" Target="slide276.xml"/><Relationship Id="rId20" Type="http://schemas.openxmlformats.org/officeDocument/2006/relationships/slide" Target="slide342.xml"/><Relationship Id="rId29" Type="http://schemas.openxmlformats.org/officeDocument/2006/relationships/slide" Target="slide32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31.xml"/><Relationship Id="rId5" Type="http://schemas.openxmlformats.org/officeDocument/2006/relationships/image" Target="../media/image39.svg"/><Relationship Id="rId15" Type="http://schemas.openxmlformats.org/officeDocument/2006/relationships/slide" Target="slide222.xml"/><Relationship Id="rId23" Type="http://schemas.openxmlformats.org/officeDocument/2006/relationships/image" Target="../media/image31.gif"/><Relationship Id="rId28" Type="http://schemas.openxmlformats.org/officeDocument/2006/relationships/slide" Target="slide32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2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8.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28.xml"/><Relationship Id="rId35" Type="http://schemas.openxmlformats.org/officeDocument/2006/relationships/slide" Target="slide524.xml"/><Relationship Id="rId8" Type="http://schemas.openxmlformats.org/officeDocument/2006/relationships/image" Target="../media/image42.png"/></Relationships>
</file>

<file path=ppt/slides/_rels/slide33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37.xml"/><Relationship Id="rId34" Type="http://schemas.openxmlformats.org/officeDocument/2006/relationships/slide" Target="slide34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3.xml"/><Relationship Id="rId25" Type="http://schemas.openxmlformats.org/officeDocument/2006/relationships/image" Target="../media/image33.gif"/><Relationship Id="rId33" Type="http://schemas.openxmlformats.org/officeDocument/2006/relationships/slide" Target="slide313.xml"/><Relationship Id="rId2" Type="http://schemas.openxmlformats.org/officeDocument/2006/relationships/slide" Target="slide37.xml"/><Relationship Id="rId16" Type="http://schemas.openxmlformats.org/officeDocument/2006/relationships/slide" Target="slide277.xml"/><Relationship Id="rId20" Type="http://schemas.openxmlformats.org/officeDocument/2006/relationships/slide" Target="slide343.xml"/><Relationship Id="rId29" Type="http://schemas.openxmlformats.org/officeDocument/2006/relationships/slide" Target="slide32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30.xml"/><Relationship Id="rId5" Type="http://schemas.openxmlformats.org/officeDocument/2006/relationships/image" Target="../media/image39.svg"/><Relationship Id="rId15" Type="http://schemas.openxmlformats.org/officeDocument/2006/relationships/slide" Target="slide223.xml"/><Relationship Id="rId23" Type="http://schemas.openxmlformats.org/officeDocument/2006/relationships/image" Target="../media/image31.gif"/><Relationship Id="rId28" Type="http://schemas.openxmlformats.org/officeDocument/2006/relationships/slide" Target="slide32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2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28.xml"/><Relationship Id="rId35" Type="http://schemas.openxmlformats.org/officeDocument/2006/relationships/slide" Target="slide524.xml"/><Relationship Id="rId8" Type="http://schemas.openxmlformats.org/officeDocument/2006/relationships/image" Target="../media/image42.png"/></Relationships>
</file>

<file path=ppt/slides/_rels/slide33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4.xml"/><Relationship Id="rId25" Type="http://schemas.openxmlformats.org/officeDocument/2006/relationships/image" Target="../media/image34.gif"/><Relationship Id="rId33" Type="http://schemas.openxmlformats.org/officeDocument/2006/relationships/slide" Target="slide314.xml"/><Relationship Id="rId2" Type="http://schemas.openxmlformats.org/officeDocument/2006/relationships/slide" Target="slide37.xml"/><Relationship Id="rId16" Type="http://schemas.openxmlformats.org/officeDocument/2006/relationships/slide" Target="slide278.xml"/><Relationship Id="rId20" Type="http://schemas.openxmlformats.org/officeDocument/2006/relationships/slide" Target="slide326.xml"/><Relationship Id="rId29" Type="http://schemas.openxmlformats.org/officeDocument/2006/relationships/slide" Target="slide33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38.xml"/><Relationship Id="rId5" Type="http://schemas.openxmlformats.org/officeDocument/2006/relationships/image" Target="../media/image39.svg"/><Relationship Id="rId15" Type="http://schemas.openxmlformats.org/officeDocument/2006/relationships/slide" Target="slide224.xml"/><Relationship Id="rId23" Type="http://schemas.openxmlformats.org/officeDocument/2006/relationships/image" Target="../media/image32.gif"/><Relationship Id="rId28" Type="http://schemas.openxmlformats.org/officeDocument/2006/relationships/slide" Target="slide33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0.xml"/><Relationship Id="rId22" Type="http://schemas.openxmlformats.org/officeDocument/2006/relationships/image" Target="../media/image31.gif"/><Relationship Id="rId27" Type="http://schemas.openxmlformats.org/officeDocument/2006/relationships/slide" Target="slide337.xml"/><Relationship Id="rId30" Type="http://schemas.openxmlformats.org/officeDocument/2006/relationships/slide" Target="slide334.xml"/><Relationship Id="rId35" Type="http://schemas.openxmlformats.org/officeDocument/2006/relationships/slide" Target="slide524.xml"/><Relationship Id="rId8" Type="http://schemas.openxmlformats.org/officeDocument/2006/relationships/image" Target="../media/image42.png"/></Relationships>
</file>

<file path=ppt/slides/_rels/slide33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5.xml"/><Relationship Id="rId25" Type="http://schemas.openxmlformats.org/officeDocument/2006/relationships/image" Target="../media/image34.gif"/><Relationship Id="rId33" Type="http://schemas.openxmlformats.org/officeDocument/2006/relationships/slide" Target="slide315.xml"/><Relationship Id="rId2" Type="http://schemas.openxmlformats.org/officeDocument/2006/relationships/slide" Target="slide37.xml"/><Relationship Id="rId16" Type="http://schemas.openxmlformats.org/officeDocument/2006/relationships/slide" Target="slide279.xml"/><Relationship Id="rId20" Type="http://schemas.openxmlformats.org/officeDocument/2006/relationships/slide" Target="slide327.xml"/><Relationship Id="rId29" Type="http://schemas.openxmlformats.org/officeDocument/2006/relationships/slide" Target="slide33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39.xml"/><Relationship Id="rId5" Type="http://schemas.openxmlformats.org/officeDocument/2006/relationships/image" Target="../media/image39.svg"/><Relationship Id="rId15" Type="http://schemas.openxmlformats.org/officeDocument/2006/relationships/slide" Target="slide225.xml"/><Relationship Id="rId23" Type="http://schemas.openxmlformats.org/officeDocument/2006/relationships/image" Target="../media/image32.gif"/><Relationship Id="rId28" Type="http://schemas.openxmlformats.org/officeDocument/2006/relationships/slide" Target="slide33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1.xml"/><Relationship Id="rId22" Type="http://schemas.openxmlformats.org/officeDocument/2006/relationships/image" Target="../media/image31.gif"/><Relationship Id="rId27" Type="http://schemas.openxmlformats.org/officeDocument/2006/relationships/slide" Target="slide332.xml"/><Relationship Id="rId30" Type="http://schemas.openxmlformats.org/officeDocument/2006/relationships/slide" Target="slide336.xml"/><Relationship Id="rId35" Type="http://schemas.openxmlformats.org/officeDocument/2006/relationships/slide" Target="slide524.xml"/><Relationship Id="rId8" Type="http://schemas.openxmlformats.org/officeDocument/2006/relationships/image" Target="../media/image42.png"/></Relationships>
</file>

<file path=ppt/slides/_rels/slide33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6.xml"/><Relationship Id="rId25" Type="http://schemas.openxmlformats.org/officeDocument/2006/relationships/image" Target="../media/image34.gif"/><Relationship Id="rId33" Type="http://schemas.openxmlformats.org/officeDocument/2006/relationships/slide" Target="slide316.xml"/><Relationship Id="rId2" Type="http://schemas.openxmlformats.org/officeDocument/2006/relationships/slide" Target="slide37.xml"/><Relationship Id="rId16" Type="http://schemas.openxmlformats.org/officeDocument/2006/relationships/slide" Target="slide280.xml"/><Relationship Id="rId20" Type="http://schemas.openxmlformats.org/officeDocument/2006/relationships/slide" Target="slide328.xml"/><Relationship Id="rId29" Type="http://schemas.openxmlformats.org/officeDocument/2006/relationships/slide" Target="slide33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40.xml"/><Relationship Id="rId5" Type="http://schemas.openxmlformats.org/officeDocument/2006/relationships/image" Target="../media/image39.svg"/><Relationship Id="rId15" Type="http://schemas.openxmlformats.org/officeDocument/2006/relationships/slide" Target="slide226.xml"/><Relationship Id="rId23" Type="http://schemas.openxmlformats.org/officeDocument/2006/relationships/image" Target="../media/image32.gif"/><Relationship Id="rId28" Type="http://schemas.openxmlformats.org/officeDocument/2006/relationships/slide" Target="slide33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2.xml"/><Relationship Id="rId22" Type="http://schemas.openxmlformats.org/officeDocument/2006/relationships/image" Target="../media/image31.gif"/><Relationship Id="rId27" Type="http://schemas.openxmlformats.org/officeDocument/2006/relationships/slide" Target="slide332.xml"/><Relationship Id="rId30" Type="http://schemas.openxmlformats.org/officeDocument/2006/relationships/slide" Target="slide336.xml"/><Relationship Id="rId35" Type="http://schemas.openxmlformats.org/officeDocument/2006/relationships/slide" Target="slide524.xml"/><Relationship Id="rId8" Type="http://schemas.openxmlformats.org/officeDocument/2006/relationships/image" Target="../media/image42.png"/></Relationships>
</file>

<file path=ppt/slides/_rels/slide33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7.xml"/><Relationship Id="rId25" Type="http://schemas.openxmlformats.org/officeDocument/2006/relationships/image" Target="../media/image34.gif"/><Relationship Id="rId33" Type="http://schemas.openxmlformats.org/officeDocument/2006/relationships/slide" Target="slide317.xml"/><Relationship Id="rId2" Type="http://schemas.openxmlformats.org/officeDocument/2006/relationships/slide" Target="slide37.xml"/><Relationship Id="rId16" Type="http://schemas.openxmlformats.org/officeDocument/2006/relationships/slide" Target="slide281.xml"/><Relationship Id="rId20" Type="http://schemas.openxmlformats.org/officeDocument/2006/relationships/slide" Target="slide329.xml"/><Relationship Id="rId29" Type="http://schemas.openxmlformats.org/officeDocument/2006/relationships/slide" Target="slide3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41.xml"/><Relationship Id="rId5" Type="http://schemas.openxmlformats.org/officeDocument/2006/relationships/image" Target="../media/image39.svg"/><Relationship Id="rId15" Type="http://schemas.openxmlformats.org/officeDocument/2006/relationships/slide" Target="slide227.xml"/><Relationship Id="rId23" Type="http://schemas.openxmlformats.org/officeDocument/2006/relationships/image" Target="../media/image32.gif"/><Relationship Id="rId28" Type="http://schemas.openxmlformats.org/officeDocument/2006/relationships/slide" Target="slide33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3.xml"/><Relationship Id="rId22" Type="http://schemas.openxmlformats.org/officeDocument/2006/relationships/image" Target="../media/image31.gif"/><Relationship Id="rId27" Type="http://schemas.openxmlformats.org/officeDocument/2006/relationships/slide" Target="slide332.xml"/><Relationship Id="rId30" Type="http://schemas.openxmlformats.org/officeDocument/2006/relationships/slide" Target="slide336.xml"/><Relationship Id="rId35" Type="http://schemas.openxmlformats.org/officeDocument/2006/relationships/slide" Target="slide524.xml"/><Relationship Id="rId8" Type="http://schemas.openxmlformats.org/officeDocument/2006/relationships/image" Target="../media/image42.png"/></Relationships>
</file>

<file path=ppt/slides/_rels/slide33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8.xml"/><Relationship Id="rId25" Type="http://schemas.openxmlformats.org/officeDocument/2006/relationships/image" Target="../media/image34.gif"/><Relationship Id="rId33" Type="http://schemas.openxmlformats.org/officeDocument/2006/relationships/slide" Target="slide318.xml"/><Relationship Id="rId2" Type="http://schemas.openxmlformats.org/officeDocument/2006/relationships/slide" Target="slide37.xml"/><Relationship Id="rId16" Type="http://schemas.openxmlformats.org/officeDocument/2006/relationships/slide" Target="slide282.xml"/><Relationship Id="rId20" Type="http://schemas.openxmlformats.org/officeDocument/2006/relationships/slide" Target="slide330.xml"/><Relationship Id="rId29" Type="http://schemas.openxmlformats.org/officeDocument/2006/relationships/slide" Target="slide3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42.xml"/><Relationship Id="rId5" Type="http://schemas.openxmlformats.org/officeDocument/2006/relationships/image" Target="../media/image39.svg"/><Relationship Id="rId15" Type="http://schemas.openxmlformats.org/officeDocument/2006/relationships/slide" Target="slide228.xml"/><Relationship Id="rId23" Type="http://schemas.openxmlformats.org/officeDocument/2006/relationships/image" Target="../media/image32.gif"/><Relationship Id="rId28" Type="http://schemas.openxmlformats.org/officeDocument/2006/relationships/slide" Target="slide33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4.xml"/><Relationship Id="rId22" Type="http://schemas.openxmlformats.org/officeDocument/2006/relationships/image" Target="../media/image31.gif"/><Relationship Id="rId27" Type="http://schemas.openxmlformats.org/officeDocument/2006/relationships/slide" Target="slide332.xml"/><Relationship Id="rId30" Type="http://schemas.openxmlformats.org/officeDocument/2006/relationships/slide" Target="slide335.xml"/><Relationship Id="rId35" Type="http://schemas.openxmlformats.org/officeDocument/2006/relationships/slide" Target="slide524.xml"/><Relationship Id="rId8" Type="http://schemas.openxmlformats.org/officeDocument/2006/relationships/image" Target="../media/image42.png"/></Relationships>
</file>

<file path=ppt/slides/_rels/slide33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99.xml"/><Relationship Id="rId25" Type="http://schemas.openxmlformats.org/officeDocument/2006/relationships/image" Target="../media/image34.gif"/><Relationship Id="rId33" Type="http://schemas.openxmlformats.org/officeDocument/2006/relationships/slide" Target="slide319.xml"/><Relationship Id="rId2" Type="http://schemas.openxmlformats.org/officeDocument/2006/relationships/slide" Target="slide37.xml"/><Relationship Id="rId16" Type="http://schemas.openxmlformats.org/officeDocument/2006/relationships/slide" Target="slide283.xml"/><Relationship Id="rId20" Type="http://schemas.openxmlformats.org/officeDocument/2006/relationships/slide" Target="slide331.xml"/><Relationship Id="rId29" Type="http://schemas.openxmlformats.org/officeDocument/2006/relationships/slide" Target="slide33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43.xml"/><Relationship Id="rId5" Type="http://schemas.openxmlformats.org/officeDocument/2006/relationships/image" Target="../media/image39.svg"/><Relationship Id="rId15" Type="http://schemas.openxmlformats.org/officeDocument/2006/relationships/slide" Target="slide229.xml"/><Relationship Id="rId23" Type="http://schemas.openxmlformats.org/officeDocument/2006/relationships/image" Target="../media/image32.gif"/><Relationship Id="rId28" Type="http://schemas.openxmlformats.org/officeDocument/2006/relationships/slide" Target="slide33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5.xml"/><Relationship Id="rId22" Type="http://schemas.openxmlformats.org/officeDocument/2006/relationships/image" Target="../media/image31.gif"/><Relationship Id="rId27" Type="http://schemas.openxmlformats.org/officeDocument/2006/relationships/slide" Target="slide332.xml"/><Relationship Id="rId30" Type="http://schemas.openxmlformats.org/officeDocument/2006/relationships/slide" Target="slide335.xml"/><Relationship Id="rId35" Type="http://schemas.openxmlformats.org/officeDocument/2006/relationships/slide" Target="slide524.xml"/><Relationship Id="rId8" Type="http://schemas.openxmlformats.org/officeDocument/2006/relationships/image" Target="../media/image42.png"/></Relationships>
</file>

<file path=ppt/slides/_rels/slide33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43.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5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0.xml"/><Relationship Id="rId25" Type="http://schemas.openxmlformats.org/officeDocument/2006/relationships/image" Target="../media/image35.gif"/><Relationship Id="rId33" Type="http://schemas.openxmlformats.org/officeDocument/2006/relationships/slide" Target="slide320.xml"/><Relationship Id="rId2" Type="http://schemas.openxmlformats.org/officeDocument/2006/relationships/slide" Target="slide37.xml"/><Relationship Id="rId16" Type="http://schemas.openxmlformats.org/officeDocument/2006/relationships/slide" Target="slide284.xml"/><Relationship Id="rId20" Type="http://schemas.openxmlformats.org/officeDocument/2006/relationships/image" Target="../media/image30.gif"/><Relationship Id="rId29" Type="http://schemas.openxmlformats.org/officeDocument/2006/relationships/slide" Target="slide34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26.xml"/><Relationship Id="rId5" Type="http://schemas.openxmlformats.org/officeDocument/2006/relationships/image" Target="../media/image39.svg"/><Relationship Id="rId15" Type="http://schemas.openxmlformats.org/officeDocument/2006/relationships/slide" Target="slide230.xml"/><Relationship Id="rId23" Type="http://schemas.openxmlformats.org/officeDocument/2006/relationships/image" Target="../media/image33.gif"/><Relationship Id="rId28" Type="http://schemas.openxmlformats.org/officeDocument/2006/relationships/slide" Target="slide34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6.xml"/><Relationship Id="rId22" Type="http://schemas.openxmlformats.org/officeDocument/2006/relationships/image" Target="../media/image32.gif"/><Relationship Id="rId27" Type="http://schemas.openxmlformats.org/officeDocument/2006/relationships/slide" Target="slide339.xml"/><Relationship Id="rId30" Type="http://schemas.openxmlformats.org/officeDocument/2006/relationships/slide" Target="slide341.xml"/><Relationship Id="rId35" Type="http://schemas.openxmlformats.org/officeDocument/2006/relationships/slide" Target="slide524.xml"/><Relationship Id="rId8" Type="http://schemas.openxmlformats.org/officeDocument/2006/relationships/image" Target="../media/image42.png"/></Relationships>
</file>

<file path=ppt/slides/_rels/slide33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3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5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1.xml"/><Relationship Id="rId25" Type="http://schemas.openxmlformats.org/officeDocument/2006/relationships/image" Target="../media/image35.gif"/><Relationship Id="rId33" Type="http://schemas.openxmlformats.org/officeDocument/2006/relationships/slide" Target="slide321.xml"/><Relationship Id="rId2" Type="http://schemas.openxmlformats.org/officeDocument/2006/relationships/slide" Target="slide37.xml"/><Relationship Id="rId16" Type="http://schemas.openxmlformats.org/officeDocument/2006/relationships/slide" Target="slide285.xml"/><Relationship Id="rId20" Type="http://schemas.openxmlformats.org/officeDocument/2006/relationships/image" Target="../media/image30.gif"/><Relationship Id="rId29" Type="http://schemas.openxmlformats.org/officeDocument/2006/relationships/slide" Target="slide34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27.xml"/><Relationship Id="rId5" Type="http://schemas.openxmlformats.org/officeDocument/2006/relationships/image" Target="../media/image39.svg"/><Relationship Id="rId15" Type="http://schemas.openxmlformats.org/officeDocument/2006/relationships/slide" Target="slide231.xml"/><Relationship Id="rId23" Type="http://schemas.openxmlformats.org/officeDocument/2006/relationships/image" Target="../media/image33.gif"/><Relationship Id="rId28" Type="http://schemas.openxmlformats.org/officeDocument/2006/relationships/slide" Target="slide34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7.xml"/><Relationship Id="rId22" Type="http://schemas.openxmlformats.org/officeDocument/2006/relationships/image" Target="../media/image32.gif"/><Relationship Id="rId27" Type="http://schemas.openxmlformats.org/officeDocument/2006/relationships/slide" Target="slide340.xml"/><Relationship Id="rId30" Type="http://schemas.openxmlformats.org/officeDocument/2006/relationships/slide" Target="slide343.xml"/><Relationship Id="rId35" Type="http://schemas.openxmlformats.org/officeDocument/2006/relationships/slide" Target="slide524.xml"/><Relationship Id="rId8" Type="http://schemas.openxmlformats.org/officeDocument/2006/relationships/image" Target="../media/image42.png"/></Relationships>
</file>

<file path=ppt/slides/_rels/slide34.xml.rels><?xml version="1.0" encoding="UTF-8" standalone="yes"?>
<Relationships xmlns="http://schemas.openxmlformats.org/package/2006/relationships"><Relationship Id="rId3" Type="http://schemas.openxmlformats.org/officeDocument/2006/relationships/hyperlink" Target="https://health.ec.europa.eu/funding/eu4health-programme-2021-2027-vision-healthier-european-union_en" TargetMode="External"/><Relationship Id="rId2" Type="http://schemas.openxmlformats.org/officeDocument/2006/relationships/slide" Target="slide5.xml"/><Relationship Id="rId1" Type="http://schemas.openxmlformats.org/officeDocument/2006/relationships/slideLayout" Target="../slideLayouts/slideLayout6.xml"/><Relationship Id="rId4" Type="http://schemas.openxmlformats.org/officeDocument/2006/relationships/hyperlink" Target="https://commission.europa.eu/funding-tenders/find-funding/eu-funding-programmes/eu4health_en" TargetMode="External"/></Relationships>
</file>

<file path=ppt/slides/_rels/slide34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3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5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2.xml"/><Relationship Id="rId25" Type="http://schemas.openxmlformats.org/officeDocument/2006/relationships/image" Target="../media/image35.gif"/><Relationship Id="rId33" Type="http://schemas.openxmlformats.org/officeDocument/2006/relationships/slide" Target="slide322.xml"/><Relationship Id="rId2" Type="http://schemas.openxmlformats.org/officeDocument/2006/relationships/slide" Target="slide37.xml"/><Relationship Id="rId16" Type="http://schemas.openxmlformats.org/officeDocument/2006/relationships/slide" Target="slide286.xml"/><Relationship Id="rId20" Type="http://schemas.openxmlformats.org/officeDocument/2006/relationships/image" Target="../media/image30.gif"/><Relationship Id="rId29" Type="http://schemas.openxmlformats.org/officeDocument/2006/relationships/slide" Target="slide34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28.xml"/><Relationship Id="rId5" Type="http://schemas.openxmlformats.org/officeDocument/2006/relationships/image" Target="../media/image39.svg"/><Relationship Id="rId15" Type="http://schemas.openxmlformats.org/officeDocument/2006/relationships/slide" Target="slide232.xml"/><Relationship Id="rId23" Type="http://schemas.openxmlformats.org/officeDocument/2006/relationships/image" Target="../media/image33.gif"/><Relationship Id="rId28" Type="http://schemas.openxmlformats.org/officeDocument/2006/relationships/slide" Target="slide34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8.xml"/><Relationship Id="rId22" Type="http://schemas.openxmlformats.org/officeDocument/2006/relationships/image" Target="../media/image32.gif"/><Relationship Id="rId27" Type="http://schemas.openxmlformats.org/officeDocument/2006/relationships/slide" Target="slide339.xml"/><Relationship Id="rId30" Type="http://schemas.openxmlformats.org/officeDocument/2006/relationships/slide" Target="slide343.xml"/><Relationship Id="rId35" Type="http://schemas.openxmlformats.org/officeDocument/2006/relationships/slide" Target="slide524.xml"/><Relationship Id="rId8" Type="http://schemas.openxmlformats.org/officeDocument/2006/relationships/image" Target="../media/image42.png"/></Relationships>
</file>

<file path=ppt/slides/_rels/slide34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3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5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3.xml"/><Relationship Id="rId25" Type="http://schemas.openxmlformats.org/officeDocument/2006/relationships/image" Target="../media/image35.gif"/><Relationship Id="rId33" Type="http://schemas.openxmlformats.org/officeDocument/2006/relationships/slide" Target="slide323.xml"/><Relationship Id="rId2" Type="http://schemas.openxmlformats.org/officeDocument/2006/relationships/slide" Target="slide37.xml"/><Relationship Id="rId16" Type="http://schemas.openxmlformats.org/officeDocument/2006/relationships/slide" Target="slide287.xml"/><Relationship Id="rId20" Type="http://schemas.openxmlformats.org/officeDocument/2006/relationships/image" Target="../media/image30.gif"/><Relationship Id="rId29" Type="http://schemas.openxmlformats.org/officeDocument/2006/relationships/slide" Target="slide34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29.xml"/><Relationship Id="rId5" Type="http://schemas.openxmlformats.org/officeDocument/2006/relationships/image" Target="../media/image39.svg"/><Relationship Id="rId15" Type="http://schemas.openxmlformats.org/officeDocument/2006/relationships/slide" Target="slide233.xml"/><Relationship Id="rId23" Type="http://schemas.openxmlformats.org/officeDocument/2006/relationships/image" Target="../media/image33.gif"/><Relationship Id="rId28" Type="http://schemas.openxmlformats.org/officeDocument/2006/relationships/slide" Target="slide34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9.xml"/><Relationship Id="rId22" Type="http://schemas.openxmlformats.org/officeDocument/2006/relationships/image" Target="../media/image32.gif"/><Relationship Id="rId27" Type="http://schemas.openxmlformats.org/officeDocument/2006/relationships/slide" Target="slide339.xml"/><Relationship Id="rId30" Type="http://schemas.openxmlformats.org/officeDocument/2006/relationships/slide" Target="slide343.xml"/><Relationship Id="rId35" Type="http://schemas.openxmlformats.org/officeDocument/2006/relationships/slide" Target="slide524.xml"/><Relationship Id="rId8" Type="http://schemas.openxmlformats.org/officeDocument/2006/relationships/image" Target="../media/image42.png"/></Relationships>
</file>

<file path=ppt/slides/_rels/slide34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3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6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4.xml"/><Relationship Id="rId25" Type="http://schemas.openxmlformats.org/officeDocument/2006/relationships/image" Target="../media/image35.gif"/><Relationship Id="rId33" Type="http://schemas.openxmlformats.org/officeDocument/2006/relationships/slide" Target="slide324.xml"/><Relationship Id="rId2" Type="http://schemas.openxmlformats.org/officeDocument/2006/relationships/slide" Target="slide37.xml"/><Relationship Id="rId16" Type="http://schemas.openxmlformats.org/officeDocument/2006/relationships/slide" Target="slide288.xml"/><Relationship Id="rId20" Type="http://schemas.openxmlformats.org/officeDocument/2006/relationships/image" Target="../media/image30.gif"/><Relationship Id="rId29" Type="http://schemas.openxmlformats.org/officeDocument/2006/relationships/slide" Target="slide34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30.xml"/><Relationship Id="rId5" Type="http://schemas.openxmlformats.org/officeDocument/2006/relationships/image" Target="../media/image39.svg"/><Relationship Id="rId15" Type="http://schemas.openxmlformats.org/officeDocument/2006/relationships/slide" Target="slide234.xml"/><Relationship Id="rId23" Type="http://schemas.openxmlformats.org/officeDocument/2006/relationships/image" Target="../media/image33.gif"/><Relationship Id="rId28" Type="http://schemas.openxmlformats.org/officeDocument/2006/relationships/slide" Target="slide34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0.xml"/><Relationship Id="rId22" Type="http://schemas.openxmlformats.org/officeDocument/2006/relationships/image" Target="../media/image32.gif"/><Relationship Id="rId27" Type="http://schemas.openxmlformats.org/officeDocument/2006/relationships/slide" Target="slide339.xml"/><Relationship Id="rId30" Type="http://schemas.openxmlformats.org/officeDocument/2006/relationships/slide" Target="slide343.xml"/><Relationship Id="rId35" Type="http://schemas.openxmlformats.org/officeDocument/2006/relationships/slide" Target="slide524.xml"/><Relationship Id="rId8" Type="http://schemas.openxmlformats.org/officeDocument/2006/relationships/image" Target="../media/image42.png"/></Relationships>
</file>

<file path=ppt/slides/_rels/slide34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3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5.xml"/><Relationship Id="rId25" Type="http://schemas.openxmlformats.org/officeDocument/2006/relationships/image" Target="../media/image35.gif"/><Relationship Id="rId33" Type="http://schemas.openxmlformats.org/officeDocument/2006/relationships/slide" Target="slide325.xml"/><Relationship Id="rId2" Type="http://schemas.openxmlformats.org/officeDocument/2006/relationships/slide" Target="slide37.xml"/><Relationship Id="rId16" Type="http://schemas.openxmlformats.org/officeDocument/2006/relationships/slide" Target="slide289.xml"/><Relationship Id="rId20" Type="http://schemas.openxmlformats.org/officeDocument/2006/relationships/image" Target="../media/image30.gif"/><Relationship Id="rId29" Type="http://schemas.openxmlformats.org/officeDocument/2006/relationships/slide" Target="slide34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31.xml"/><Relationship Id="rId5" Type="http://schemas.openxmlformats.org/officeDocument/2006/relationships/image" Target="../media/image39.svg"/><Relationship Id="rId15" Type="http://schemas.openxmlformats.org/officeDocument/2006/relationships/slide" Target="slide235.xml"/><Relationship Id="rId23" Type="http://schemas.openxmlformats.org/officeDocument/2006/relationships/image" Target="../media/image33.gif"/><Relationship Id="rId28" Type="http://schemas.openxmlformats.org/officeDocument/2006/relationships/slide" Target="slide34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1.xml"/><Relationship Id="rId22" Type="http://schemas.openxmlformats.org/officeDocument/2006/relationships/image" Target="../media/image32.gif"/><Relationship Id="rId27" Type="http://schemas.openxmlformats.org/officeDocument/2006/relationships/slide" Target="slide339.xml"/><Relationship Id="rId30" Type="http://schemas.openxmlformats.org/officeDocument/2006/relationships/slide" Target="slide342.xml"/><Relationship Id="rId35" Type="http://schemas.openxmlformats.org/officeDocument/2006/relationships/slide" Target="slide524.xml"/><Relationship Id="rId8" Type="http://schemas.openxmlformats.org/officeDocument/2006/relationships/image" Target="../media/image42.png"/></Relationships>
</file>

<file path=ppt/slides/_rels/slide34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56.xml"/><Relationship Id="rId34" Type="http://schemas.openxmlformats.org/officeDocument/2006/relationships/slide" Target="slide32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6.xml"/><Relationship Id="rId25" Type="http://schemas.openxmlformats.org/officeDocument/2006/relationships/image" Target="../media/image33.gif"/><Relationship Id="rId33" Type="http://schemas.openxmlformats.org/officeDocument/2006/relationships/slide" Target="slide308.xml"/><Relationship Id="rId2" Type="http://schemas.openxmlformats.org/officeDocument/2006/relationships/slide" Target="slide37.xml"/><Relationship Id="rId16" Type="http://schemas.openxmlformats.org/officeDocument/2006/relationships/slide" Target="slide290.xml"/><Relationship Id="rId20" Type="http://schemas.openxmlformats.org/officeDocument/2006/relationships/slide" Target="slide350.xml"/><Relationship Id="rId29" Type="http://schemas.openxmlformats.org/officeDocument/2006/relationships/slide" Target="slide34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47.xml"/><Relationship Id="rId5" Type="http://schemas.openxmlformats.org/officeDocument/2006/relationships/image" Target="../media/image39.svg"/><Relationship Id="rId15" Type="http://schemas.openxmlformats.org/officeDocument/2006/relationships/slide" Target="slide236.xml"/><Relationship Id="rId23" Type="http://schemas.openxmlformats.org/officeDocument/2006/relationships/image" Target="../media/image31.gif"/><Relationship Id="rId28" Type="http://schemas.openxmlformats.org/officeDocument/2006/relationships/slide" Target="slide34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4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2.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48.xml"/><Relationship Id="rId35" Type="http://schemas.openxmlformats.org/officeDocument/2006/relationships/slide" Target="slide524.xml"/><Relationship Id="rId8" Type="http://schemas.openxmlformats.org/officeDocument/2006/relationships/image" Target="../media/image42.png"/></Relationships>
</file>

<file path=ppt/slides/_rels/slide34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57.xml"/><Relationship Id="rId34" Type="http://schemas.openxmlformats.org/officeDocument/2006/relationships/slide" Target="slide32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7.xml"/><Relationship Id="rId25" Type="http://schemas.openxmlformats.org/officeDocument/2006/relationships/image" Target="../media/image33.gif"/><Relationship Id="rId33" Type="http://schemas.openxmlformats.org/officeDocument/2006/relationships/slide" Target="slide309.xml"/><Relationship Id="rId2" Type="http://schemas.openxmlformats.org/officeDocument/2006/relationships/slide" Target="slide37.xml"/><Relationship Id="rId16" Type="http://schemas.openxmlformats.org/officeDocument/2006/relationships/slide" Target="slide291.xml"/><Relationship Id="rId20" Type="http://schemas.openxmlformats.org/officeDocument/2006/relationships/slide" Target="slide351.xml"/><Relationship Id="rId29" Type="http://schemas.openxmlformats.org/officeDocument/2006/relationships/slide" Target="slide34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49.xml"/><Relationship Id="rId5" Type="http://schemas.openxmlformats.org/officeDocument/2006/relationships/image" Target="../media/image39.svg"/><Relationship Id="rId15" Type="http://schemas.openxmlformats.org/officeDocument/2006/relationships/slide" Target="slide237.xml"/><Relationship Id="rId23" Type="http://schemas.openxmlformats.org/officeDocument/2006/relationships/image" Target="../media/image31.gif"/><Relationship Id="rId28" Type="http://schemas.openxmlformats.org/officeDocument/2006/relationships/slide" Target="slide34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4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47.xml"/><Relationship Id="rId35" Type="http://schemas.openxmlformats.org/officeDocument/2006/relationships/slide" Target="slide524.xml"/><Relationship Id="rId8" Type="http://schemas.openxmlformats.org/officeDocument/2006/relationships/image" Target="../media/image42.png"/></Relationships>
</file>

<file path=ppt/slides/_rels/slide34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58.xml"/><Relationship Id="rId34" Type="http://schemas.openxmlformats.org/officeDocument/2006/relationships/slide" Target="slide32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8.xml"/><Relationship Id="rId25" Type="http://schemas.openxmlformats.org/officeDocument/2006/relationships/image" Target="../media/image33.gif"/><Relationship Id="rId33" Type="http://schemas.openxmlformats.org/officeDocument/2006/relationships/slide" Target="slide310.xml"/><Relationship Id="rId2" Type="http://schemas.openxmlformats.org/officeDocument/2006/relationships/slide" Target="slide37.xml"/><Relationship Id="rId16" Type="http://schemas.openxmlformats.org/officeDocument/2006/relationships/slide" Target="slide292.xml"/><Relationship Id="rId20" Type="http://schemas.openxmlformats.org/officeDocument/2006/relationships/slide" Target="slide352.xml"/><Relationship Id="rId29" Type="http://schemas.openxmlformats.org/officeDocument/2006/relationships/slide" Target="slide34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49.xml"/><Relationship Id="rId5" Type="http://schemas.openxmlformats.org/officeDocument/2006/relationships/image" Target="../media/image39.svg"/><Relationship Id="rId15" Type="http://schemas.openxmlformats.org/officeDocument/2006/relationships/slide" Target="slide238.xml"/><Relationship Id="rId23" Type="http://schemas.openxmlformats.org/officeDocument/2006/relationships/image" Target="../media/image31.gif"/><Relationship Id="rId28" Type="http://schemas.openxmlformats.org/officeDocument/2006/relationships/slide" Target="slide34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4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47.xml"/><Relationship Id="rId35" Type="http://schemas.openxmlformats.org/officeDocument/2006/relationships/slide" Target="slide524.xml"/><Relationship Id="rId8" Type="http://schemas.openxmlformats.org/officeDocument/2006/relationships/image" Target="../media/image42.png"/></Relationships>
</file>

<file path=ppt/slides/_rels/slide34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59.xml"/><Relationship Id="rId34" Type="http://schemas.openxmlformats.org/officeDocument/2006/relationships/slide" Target="slide32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09.xml"/><Relationship Id="rId25" Type="http://schemas.openxmlformats.org/officeDocument/2006/relationships/image" Target="../media/image33.gif"/><Relationship Id="rId33" Type="http://schemas.openxmlformats.org/officeDocument/2006/relationships/slide" Target="slide311.xml"/><Relationship Id="rId2" Type="http://schemas.openxmlformats.org/officeDocument/2006/relationships/slide" Target="slide37.xml"/><Relationship Id="rId16" Type="http://schemas.openxmlformats.org/officeDocument/2006/relationships/slide" Target="slide293.xml"/><Relationship Id="rId20" Type="http://schemas.openxmlformats.org/officeDocument/2006/relationships/slide" Target="slide353.xml"/><Relationship Id="rId29" Type="http://schemas.openxmlformats.org/officeDocument/2006/relationships/slide" Target="slide34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49.xml"/><Relationship Id="rId5" Type="http://schemas.openxmlformats.org/officeDocument/2006/relationships/image" Target="../media/image39.svg"/><Relationship Id="rId15" Type="http://schemas.openxmlformats.org/officeDocument/2006/relationships/slide" Target="slide239.xml"/><Relationship Id="rId23" Type="http://schemas.openxmlformats.org/officeDocument/2006/relationships/image" Target="../media/image31.gif"/><Relationship Id="rId28" Type="http://schemas.openxmlformats.org/officeDocument/2006/relationships/slide" Target="slide34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4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46.xml"/><Relationship Id="rId35" Type="http://schemas.openxmlformats.org/officeDocument/2006/relationships/slide" Target="slide524.xml"/><Relationship Id="rId8" Type="http://schemas.openxmlformats.org/officeDocument/2006/relationships/image" Target="../media/image42.png"/></Relationships>
</file>

<file path=ppt/slides/_rels/slide34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60.xml"/><Relationship Id="rId34" Type="http://schemas.openxmlformats.org/officeDocument/2006/relationships/slide" Target="slide33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0.xml"/><Relationship Id="rId25" Type="http://schemas.openxmlformats.org/officeDocument/2006/relationships/image" Target="../media/image33.gif"/><Relationship Id="rId33" Type="http://schemas.openxmlformats.org/officeDocument/2006/relationships/slide" Target="slide312.xml"/><Relationship Id="rId2" Type="http://schemas.openxmlformats.org/officeDocument/2006/relationships/slide" Target="slide37.xml"/><Relationship Id="rId16" Type="http://schemas.openxmlformats.org/officeDocument/2006/relationships/slide" Target="slide294.xml"/><Relationship Id="rId20" Type="http://schemas.openxmlformats.org/officeDocument/2006/relationships/slide" Target="slide354.xml"/><Relationship Id="rId29" Type="http://schemas.openxmlformats.org/officeDocument/2006/relationships/slide" Target="slide34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49.xml"/><Relationship Id="rId5" Type="http://schemas.openxmlformats.org/officeDocument/2006/relationships/image" Target="../media/image39.svg"/><Relationship Id="rId15" Type="http://schemas.openxmlformats.org/officeDocument/2006/relationships/slide" Target="slide240.xml"/><Relationship Id="rId23" Type="http://schemas.openxmlformats.org/officeDocument/2006/relationships/image" Target="../media/image31.gif"/><Relationship Id="rId28" Type="http://schemas.openxmlformats.org/officeDocument/2006/relationships/slide" Target="slide34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4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6.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46.xml"/><Relationship Id="rId35" Type="http://schemas.openxmlformats.org/officeDocument/2006/relationships/slide" Target="slide524.xml"/><Relationship Id="rId8" Type="http://schemas.openxmlformats.org/officeDocument/2006/relationships/image" Target="../media/image42.png"/></Relationships>
</file>

<file path=ppt/slides/_rels/slide34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61.xml"/><Relationship Id="rId34" Type="http://schemas.openxmlformats.org/officeDocument/2006/relationships/slide" Target="slide33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1.xml"/><Relationship Id="rId25" Type="http://schemas.openxmlformats.org/officeDocument/2006/relationships/image" Target="../media/image33.gif"/><Relationship Id="rId33" Type="http://schemas.openxmlformats.org/officeDocument/2006/relationships/slide" Target="slide313.xml"/><Relationship Id="rId2" Type="http://schemas.openxmlformats.org/officeDocument/2006/relationships/slide" Target="slide37.xml"/><Relationship Id="rId16" Type="http://schemas.openxmlformats.org/officeDocument/2006/relationships/slide" Target="slide295.xml"/><Relationship Id="rId20" Type="http://schemas.openxmlformats.org/officeDocument/2006/relationships/slide" Target="slide355.xml"/><Relationship Id="rId29" Type="http://schemas.openxmlformats.org/officeDocument/2006/relationships/slide" Target="slide34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48.xml"/><Relationship Id="rId5" Type="http://schemas.openxmlformats.org/officeDocument/2006/relationships/image" Target="../media/image39.svg"/><Relationship Id="rId15" Type="http://schemas.openxmlformats.org/officeDocument/2006/relationships/slide" Target="slide241.xml"/><Relationship Id="rId23" Type="http://schemas.openxmlformats.org/officeDocument/2006/relationships/image" Target="../media/image31.gif"/><Relationship Id="rId28" Type="http://schemas.openxmlformats.org/officeDocument/2006/relationships/slide" Target="slide34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4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46.xml"/><Relationship Id="rId35" Type="http://schemas.openxmlformats.org/officeDocument/2006/relationships/slide" Target="slide524.xml"/><Relationship Id="rId8" Type="http://schemas.openxmlformats.org/officeDocument/2006/relationships/image" Target="../media/image42.png"/></Relationships>
</file>

<file path=ppt/slides/_rels/slide35.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21.png"/><Relationship Id="rId26" Type="http://schemas.openxmlformats.org/officeDocument/2006/relationships/slide" Target="slide529.xml"/><Relationship Id="rId3" Type="http://schemas.openxmlformats.org/officeDocument/2006/relationships/image" Target="../media/image6.svg"/><Relationship Id="rId21" Type="http://schemas.openxmlformats.org/officeDocument/2006/relationships/slide" Target="slide7.xml"/><Relationship Id="rId7" Type="http://schemas.openxmlformats.org/officeDocument/2006/relationships/image" Target="../media/image10.svg"/><Relationship Id="rId12" Type="http://schemas.openxmlformats.org/officeDocument/2006/relationships/image" Target="../media/image15.png"/><Relationship Id="rId17" Type="http://schemas.openxmlformats.org/officeDocument/2006/relationships/image" Target="../media/image20.svg"/><Relationship Id="rId25" Type="http://schemas.openxmlformats.org/officeDocument/2006/relationships/slide" Target="slide34.xml"/><Relationship Id="rId2" Type="http://schemas.openxmlformats.org/officeDocument/2006/relationships/image" Target="../media/image5.png"/><Relationship Id="rId16" Type="http://schemas.openxmlformats.org/officeDocument/2006/relationships/image" Target="../media/image19.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14.svg"/><Relationship Id="rId24" Type="http://schemas.openxmlformats.org/officeDocument/2006/relationships/slide" Target="slide11.xml"/><Relationship Id="rId5" Type="http://schemas.openxmlformats.org/officeDocument/2006/relationships/image" Target="../media/image8.svg"/><Relationship Id="rId15" Type="http://schemas.openxmlformats.org/officeDocument/2006/relationships/image" Target="../media/image29.svg"/><Relationship Id="rId23" Type="http://schemas.openxmlformats.org/officeDocument/2006/relationships/slide" Target="slide527.xml"/><Relationship Id="rId28" Type="http://schemas.openxmlformats.org/officeDocument/2006/relationships/slide" Target="slide531.xml"/><Relationship Id="rId10" Type="http://schemas.openxmlformats.org/officeDocument/2006/relationships/image" Target="../media/image13.png"/><Relationship Id="rId19" Type="http://schemas.openxmlformats.org/officeDocument/2006/relationships/image" Target="../media/image22.svg"/><Relationship Id="rId4" Type="http://schemas.openxmlformats.org/officeDocument/2006/relationships/image" Target="../media/image7.png"/><Relationship Id="rId9" Type="http://schemas.openxmlformats.org/officeDocument/2006/relationships/image" Target="../media/image12.svg"/><Relationship Id="rId14" Type="http://schemas.openxmlformats.org/officeDocument/2006/relationships/image" Target="../media/image28.png"/><Relationship Id="rId22" Type="http://schemas.openxmlformats.org/officeDocument/2006/relationships/slide" Target="slide32.xml"/><Relationship Id="rId27" Type="http://schemas.openxmlformats.org/officeDocument/2006/relationships/slide" Target="slide13.xml"/></Relationships>
</file>

<file path=ppt/slides/_rels/slide35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3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2.xml"/><Relationship Id="rId25" Type="http://schemas.openxmlformats.org/officeDocument/2006/relationships/image" Target="../media/image34.gif"/><Relationship Id="rId33" Type="http://schemas.openxmlformats.org/officeDocument/2006/relationships/slide" Target="slide314.xml"/><Relationship Id="rId2" Type="http://schemas.openxmlformats.org/officeDocument/2006/relationships/slide" Target="slide37.xml"/><Relationship Id="rId16" Type="http://schemas.openxmlformats.org/officeDocument/2006/relationships/slide" Target="slide296.xml"/><Relationship Id="rId20" Type="http://schemas.openxmlformats.org/officeDocument/2006/relationships/slide" Target="slide344.xml"/><Relationship Id="rId29" Type="http://schemas.openxmlformats.org/officeDocument/2006/relationships/slide" Target="slide35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56.xml"/><Relationship Id="rId5" Type="http://schemas.openxmlformats.org/officeDocument/2006/relationships/image" Target="../media/image39.svg"/><Relationship Id="rId15" Type="http://schemas.openxmlformats.org/officeDocument/2006/relationships/slide" Target="slide242.xml"/><Relationship Id="rId23" Type="http://schemas.openxmlformats.org/officeDocument/2006/relationships/image" Target="../media/image32.gif"/><Relationship Id="rId28" Type="http://schemas.openxmlformats.org/officeDocument/2006/relationships/slide" Target="slide35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8.xml"/><Relationship Id="rId22" Type="http://schemas.openxmlformats.org/officeDocument/2006/relationships/image" Target="../media/image31.gif"/><Relationship Id="rId27" Type="http://schemas.openxmlformats.org/officeDocument/2006/relationships/slide" Target="slide355.xml"/><Relationship Id="rId30" Type="http://schemas.openxmlformats.org/officeDocument/2006/relationships/slide" Target="slide352.xml"/><Relationship Id="rId35" Type="http://schemas.openxmlformats.org/officeDocument/2006/relationships/slide" Target="slide524.xml"/><Relationship Id="rId8" Type="http://schemas.openxmlformats.org/officeDocument/2006/relationships/image" Target="../media/image42.png"/></Relationships>
</file>

<file path=ppt/slides/_rels/slide35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3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3.xml"/><Relationship Id="rId25" Type="http://schemas.openxmlformats.org/officeDocument/2006/relationships/image" Target="../media/image34.gif"/><Relationship Id="rId33" Type="http://schemas.openxmlformats.org/officeDocument/2006/relationships/slide" Target="slide315.xml"/><Relationship Id="rId2" Type="http://schemas.openxmlformats.org/officeDocument/2006/relationships/slide" Target="slide37.xml"/><Relationship Id="rId16" Type="http://schemas.openxmlformats.org/officeDocument/2006/relationships/slide" Target="slide297.xml"/><Relationship Id="rId20" Type="http://schemas.openxmlformats.org/officeDocument/2006/relationships/slide" Target="slide345.xml"/><Relationship Id="rId29" Type="http://schemas.openxmlformats.org/officeDocument/2006/relationships/slide" Target="slide35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57.xml"/><Relationship Id="rId5" Type="http://schemas.openxmlformats.org/officeDocument/2006/relationships/image" Target="../media/image39.svg"/><Relationship Id="rId15" Type="http://schemas.openxmlformats.org/officeDocument/2006/relationships/slide" Target="slide243.xml"/><Relationship Id="rId23" Type="http://schemas.openxmlformats.org/officeDocument/2006/relationships/image" Target="../media/image32.gif"/><Relationship Id="rId28" Type="http://schemas.openxmlformats.org/officeDocument/2006/relationships/slide" Target="slide35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9.xml"/><Relationship Id="rId22" Type="http://schemas.openxmlformats.org/officeDocument/2006/relationships/image" Target="../media/image31.gif"/><Relationship Id="rId27" Type="http://schemas.openxmlformats.org/officeDocument/2006/relationships/slide" Target="slide350.xml"/><Relationship Id="rId30" Type="http://schemas.openxmlformats.org/officeDocument/2006/relationships/slide" Target="slide354.xml"/><Relationship Id="rId35" Type="http://schemas.openxmlformats.org/officeDocument/2006/relationships/slide" Target="slide524.xml"/><Relationship Id="rId8" Type="http://schemas.openxmlformats.org/officeDocument/2006/relationships/image" Target="../media/image42.png"/></Relationships>
</file>

<file path=ppt/slides/_rels/slide35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3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4.xml"/><Relationship Id="rId25" Type="http://schemas.openxmlformats.org/officeDocument/2006/relationships/image" Target="../media/image34.gif"/><Relationship Id="rId33" Type="http://schemas.openxmlformats.org/officeDocument/2006/relationships/slide" Target="slide316.xml"/><Relationship Id="rId2" Type="http://schemas.openxmlformats.org/officeDocument/2006/relationships/slide" Target="slide37.xml"/><Relationship Id="rId16" Type="http://schemas.openxmlformats.org/officeDocument/2006/relationships/slide" Target="slide298.xml"/><Relationship Id="rId20" Type="http://schemas.openxmlformats.org/officeDocument/2006/relationships/slide" Target="slide346.xml"/><Relationship Id="rId29" Type="http://schemas.openxmlformats.org/officeDocument/2006/relationships/slide" Target="slide35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58.xml"/><Relationship Id="rId5" Type="http://schemas.openxmlformats.org/officeDocument/2006/relationships/image" Target="../media/image39.svg"/><Relationship Id="rId15" Type="http://schemas.openxmlformats.org/officeDocument/2006/relationships/slide" Target="slide244.xml"/><Relationship Id="rId23" Type="http://schemas.openxmlformats.org/officeDocument/2006/relationships/image" Target="../media/image32.gif"/><Relationship Id="rId28" Type="http://schemas.openxmlformats.org/officeDocument/2006/relationships/slide" Target="slide35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0.xml"/><Relationship Id="rId22" Type="http://schemas.openxmlformats.org/officeDocument/2006/relationships/image" Target="../media/image31.gif"/><Relationship Id="rId27" Type="http://schemas.openxmlformats.org/officeDocument/2006/relationships/slide" Target="slide350.xml"/><Relationship Id="rId30" Type="http://schemas.openxmlformats.org/officeDocument/2006/relationships/slide" Target="slide354.xml"/><Relationship Id="rId35" Type="http://schemas.openxmlformats.org/officeDocument/2006/relationships/slide" Target="slide524.xml"/><Relationship Id="rId8" Type="http://schemas.openxmlformats.org/officeDocument/2006/relationships/image" Target="../media/image42.png"/></Relationships>
</file>

<file path=ppt/slides/_rels/slide35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3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5.xml"/><Relationship Id="rId25" Type="http://schemas.openxmlformats.org/officeDocument/2006/relationships/image" Target="../media/image34.gif"/><Relationship Id="rId33" Type="http://schemas.openxmlformats.org/officeDocument/2006/relationships/slide" Target="slide317.xml"/><Relationship Id="rId2" Type="http://schemas.openxmlformats.org/officeDocument/2006/relationships/slide" Target="slide37.xml"/><Relationship Id="rId16" Type="http://schemas.openxmlformats.org/officeDocument/2006/relationships/slide" Target="slide299.xml"/><Relationship Id="rId20" Type="http://schemas.openxmlformats.org/officeDocument/2006/relationships/slide" Target="slide347.xml"/><Relationship Id="rId29" Type="http://schemas.openxmlformats.org/officeDocument/2006/relationships/slide" Target="slide35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59.xml"/><Relationship Id="rId5" Type="http://schemas.openxmlformats.org/officeDocument/2006/relationships/image" Target="../media/image39.svg"/><Relationship Id="rId15" Type="http://schemas.openxmlformats.org/officeDocument/2006/relationships/slide" Target="slide245.xml"/><Relationship Id="rId23" Type="http://schemas.openxmlformats.org/officeDocument/2006/relationships/image" Target="../media/image32.gif"/><Relationship Id="rId28" Type="http://schemas.openxmlformats.org/officeDocument/2006/relationships/slide" Target="slide35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1.xml"/><Relationship Id="rId22" Type="http://schemas.openxmlformats.org/officeDocument/2006/relationships/image" Target="../media/image31.gif"/><Relationship Id="rId27" Type="http://schemas.openxmlformats.org/officeDocument/2006/relationships/slide" Target="slide350.xml"/><Relationship Id="rId30" Type="http://schemas.openxmlformats.org/officeDocument/2006/relationships/slide" Target="slide354.xml"/><Relationship Id="rId35" Type="http://schemas.openxmlformats.org/officeDocument/2006/relationships/slide" Target="slide524.xml"/><Relationship Id="rId8" Type="http://schemas.openxmlformats.org/officeDocument/2006/relationships/image" Target="../media/image42.png"/></Relationships>
</file>

<file path=ppt/slides/_rels/slide35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3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6.xml"/><Relationship Id="rId25" Type="http://schemas.openxmlformats.org/officeDocument/2006/relationships/image" Target="../media/image34.gif"/><Relationship Id="rId33" Type="http://schemas.openxmlformats.org/officeDocument/2006/relationships/slide" Target="slide318.xml"/><Relationship Id="rId2" Type="http://schemas.openxmlformats.org/officeDocument/2006/relationships/slide" Target="slide37.xml"/><Relationship Id="rId16" Type="http://schemas.openxmlformats.org/officeDocument/2006/relationships/slide" Target="slide300.xml"/><Relationship Id="rId20" Type="http://schemas.openxmlformats.org/officeDocument/2006/relationships/slide" Target="slide348.xml"/><Relationship Id="rId29" Type="http://schemas.openxmlformats.org/officeDocument/2006/relationships/slide" Target="slide35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60.xml"/><Relationship Id="rId5" Type="http://schemas.openxmlformats.org/officeDocument/2006/relationships/image" Target="../media/image39.svg"/><Relationship Id="rId15" Type="http://schemas.openxmlformats.org/officeDocument/2006/relationships/slide" Target="slide246.xml"/><Relationship Id="rId23" Type="http://schemas.openxmlformats.org/officeDocument/2006/relationships/image" Target="../media/image32.gif"/><Relationship Id="rId28" Type="http://schemas.openxmlformats.org/officeDocument/2006/relationships/slide" Target="slide35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2.xml"/><Relationship Id="rId22" Type="http://schemas.openxmlformats.org/officeDocument/2006/relationships/image" Target="../media/image31.gif"/><Relationship Id="rId27" Type="http://schemas.openxmlformats.org/officeDocument/2006/relationships/slide" Target="slide350.xml"/><Relationship Id="rId30" Type="http://schemas.openxmlformats.org/officeDocument/2006/relationships/slide" Target="slide353.xml"/><Relationship Id="rId35" Type="http://schemas.openxmlformats.org/officeDocument/2006/relationships/slide" Target="slide524.xml"/><Relationship Id="rId8" Type="http://schemas.openxmlformats.org/officeDocument/2006/relationships/image" Target="../media/image42.png"/></Relationships>
</file>

<file path=ppt/slides/_rels/slide35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3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7.xml"/><Relationship Id="rId25" Type="http://schemas.openxmlformats.org/officeDocument/2006/relationships/image" Target="../media/image34.gif"/><Relationship Id="rId33" Type="http://schemas.openxmlformats.org/officeDocument/2006/relationships/slide" Target="slide319.xml"/><Relationship Id="rId2" Type="http://schemas.openxmlformats.org/officeDocument/2006/relationships/slide" Target="slide37.xml"/><Relationship Id="rId16" Type="http://schemas.openxmlformats.org/officeDocument/2006/relationships/slide" Target="slide301.xml"/><Relationship Id="rId20" Type="http://schemas.openxmlformats.org/officeDocument/2006/relationships/slide" Target="slide349.xml"/><Relationship Id="rId29" Type="http://schemas.openxmlformats.org/officeDocument/2006/relationships/slide" Target="slide35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61.xml"/><Relationship Id="rId5" Type="http://schemas.openxmlformats.org/officeDocument/2006/relationships/image" Target="../media/image39.svg"/><Relationship Id="rId15" Type="http://schemas.openxmlformats.org/officeDocument/2006/relationships/slide" Target="slide247.xml"/><Relationship Id="rId23" Type="http://schemas.openxmlformats.org/officeDocument/2006/relationships/image" Target="../media/image32.gif"/><Relationship Id="rId28" Type="http://schemas.openxmlformats.org/officeDocument/2006/relationships/slide" Target="slide35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3.xml"/><Relationship Id="rId22" Type="http://schemas.openxmlformats.org/officeDocument/2006/relationships/image" Target="../media/image31.gif"/><Relationship Id="rId27" Type="http://schemas.openxmlformats.org/officeDocument/2006/relationships/slide" Target="slide350.xml"/><Relationship Id="rId30" Type="http://schemas.openxmlformats.org/officeDocument/2006/relationships/slide" Target="slide353.xml"/><Relationship Id="rId35" Type="http://schemas.openxmlformats.org/officeDocument/2006/relationships/slide" Target="slide524.xml"/><Relationship Id="rId8" Type="http://schemas.openxmlformats.org/officeDocument/2006/relationships/image" Target="../media/image42.png"/></Relationships>
</file>

<file path=ppt/slides/_rels/slide35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61.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3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8.xml"/><Relationship Id="rId25" Type="http://schemas.openxmlformats.org/officeDocument/2006/relationships/image" Target="../media/image35.gif"/><Relationship Id="rId33" Type="http://schemas.openxmlformats.org/officeDocument/2006/relationships/slide" Target="slide320.xml"/><Relationship Id="rId2" Type="http://schemas.openxmlformats.org/officeDocument/2006/relationships/slide" Target="slide37.xml"/><Relationship Id="rId16" Type="http://schemas.openxmlformats.org/officeDocument/2006/relationships/slide" Target="slide302.xml"/><Relationship Id="rId20" Type="http://schemas.openxmlformats.org/officeDocument/2006/relationships/image" Target="../media/image30.gif"/><Relationship Id="rId29" Type="http://schemas.openxmlformats.org/officeDocument/2006/relationships/slide" Target="slide35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44.xml"/><Relationship Id="rId5" Type="http://schemas.openxmlformats.org/officeDocument/2006/relationships/image" Target="../media/image39.svg"/><Relationship Id="rId15" Type="http://schemas.openxmlformats.org/officeDocument/2006/relationships/slide" Target="slide248.xml"/><Relationship Id="rId23" Type="http://schemas.openxmlformats.org/officeDocument/2006/relationships/image" Target="../media/image33.gif"/><Relationship Id="rId28" Type="http://schemas.openxmlformats.org/officeDocument/2006/relationships/slide" Target="slide36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4.xml"/><Relationship Id="rId22" Type="http://schemas.openxmlformats.org/officeDocument/2006/relationships/image" Target="../media/image32.gif"/><Relationship Id="rId27" Type="http://schemas.openxmlformats.org/officeDocument/2006/relationships/slide" Target="slide357.xml"/><Relationship Id="rId30" Type="http://schemas.openxmlformats.org/officeDocument/2006/relationships/slide" Target="slide359.xml"/><Relationship Id="rId35" Type="http://schemas.openxmlformats.org/officeDocument/2006/relationships/slide" Target="slide524.xml"/><Relationship Id="rId8" Type="http://schemas.openxmlformats.org/officeDocument/2006/relationships/image" Target="../media/image42.png"/></Relationships>
</file>

<file path=ppt/slides/_rels/slide35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5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3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19.xml"/><Relationship Id="rId25" Type="http://schemas.openxmlformats.org/officeDocument/2006/relationships/image" Target="../media/image35.gif"/><Relationship Id="rId33" Type="http://schemas.openxmlformats.org/officeDocument/2006/relationships/slide" Target="slide321.xml"/><Relationship Id="rId2" Type="http://schemas.openxmlformats.org/officeDocument/2006/relationships/slide" Target="slide37.xml"/><Relationship Id="rId16" Type="http://schemas.openxmlformats.org/officeDocument/2006/relationships/slide" Target="slide303.xml"/><Relationship Id="rId20" Type="http://schemas.openxmlformats.org/officeDocument/2006/relationships/image" Target="../media/image30.gif"/><Relationship Id="rId29" Type="http://schemas.openxmlformats.org/officeDocument/2006/relationships/slide" Target="slide36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45.xml"/><Relationship Id="rId5" Type="http://schemas.openxmlformats.org/officeDocument/2006/relationships/image" Target="../media/image39.svg"/><Relationship Id="rId15" Type="http://schemas.openxmlformats.org/officeDocument/2006/relationships/slide" Target="slide249.xml"/><Relationship Id="rId23" Type="http://schemas.openxmlformats.org/officeDocument/2006/relationships/image" Target="../media/image33.gif"/><Relationship Id="rId28" Type="http://schemas.openxmlformats.org/officeDocument/2006/relationships/slide" Target="slide35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5.xml"/><Relationship Id="rId22" Type="http://schemas.openxmlformats.org/officeDocument/2006/relationships/image" Target="../media/image32.gif"/><Relationship Id="rId27" Type="http://schemas.openxmlformats.org/officeDocument/2006/relationships/slide" Target="slide358.xml"/><Relationship Id="rId30" Type="http://schemas.openxmlformats.org/officeDocument/2006/relationships/slide" Target="slide361.xml"/><Relationship Id="rId35" Type="http://schemas.openxmlformats.org/officeDocument/2006/relationships/slide" Target="slide524.xml"/><Relationship Id="rId8" Type="http://schemas.openxmlformats.org/officeDocument/2006/relationships/image" Target="../media/image42.png"/></Relationships>
</file>

<file path=ppt/slides/_rels/slide35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5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4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20.xml"/><Relationship Id="rId25" Type="http://schemas.openxmlformats.org/officeDocument/2006/relationships/image" Target="../media/image35.gif"/><Relationship Id="rId33" Type="http://schemas.openxmlformats.org/officeDocument/2006/relationships/slide" Target="slide322.xml"/><Relationship Id="rId2" Type="http://schemas.openxmlformats.org/officeDocument/2006/relationships/slide" Target="slide37.xml"/><Relationship Id="rId16" Type="http://schemas.openxmlformats.org/officeDocument/2006/relationships/slide" Target="slide304.xml"/><Relationship Id="rId20" Type="http://schemas.openxmlformats.org/officeDocument/2006/relationships/image" Target="../media/image30.gif"/><Relationship Id="rId29" Type="http://schemas.openxmlformats.org/officeDocument/2006/relationships/slide" Target="slide36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46.xml"/><Relationship Id="rId5" Type="http://schemas.openxmlformats.org/officeDocument/2006/relationships/image" Target="../media/image39.svg"/><Relationship Id="rId15" Type="http://schemas.openxmlformats.org/officeDocument/2006/relationships/slide" Target="slide250.xml"/><Relationship Id="rId23" Type="http://schemas.openxmlformats.org/officeDocument/2006/relationships/image" Target="../media/image33.gif"/><Relationship Id="rId28" Type="http://schemas.openxmlformats.org/officeDocument/2006/relationships/slide" Target="slide35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6.xml"/><Relationship Id="rId22" Type="http://schemas.openxmlformats.org/officeDocument/2006/relationships/image" Target="../media/image32.gif"/><Relationship Id="rId27" Type="http://schemas.openxmlformats.org/officeDocument/2006/relationships/slide" Target="slide357.xml"/><Relationship Id="rId30" Type="http://schemas.openxmlformats.org/officeDocument/2006/relationships/slide" Target="slide361.xml"/><Relationship Id="rId35" Type="http://schemas.openxmlformats.org/officeDocument/2006/relationships/slide" Target="slide524.xml"/><Relationship Id="rId8" Type="http://schemas.openxmlformats.org/officeDocument/2006/relationships/image" Target="../media/image42.png"/></Relationships>
</file>

<file path=ppt/slides/_rels/slide35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5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4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21.xml"/><Relationship Id="rId25" Type="http://schemas.openxmlformats.org/officeDocument/2006/relationships/image" Target="../media/image35.gif"/><Relationship Id="rId33" Type="http://schemas.openxmlformats.org/officeDocument/2006/relationships/slide" Target="slide323.xml"/><Relationship Id="rId2" Type="http://schemas.openxmlformats.org/officeDocument/2006/relationships/slide" Target="slide37.xml"/><Relationship Id="rId16" Type="http://schemas.openxmlformats.org/officeDocument/2006/relationships/slide" Target="slide305.xml"/><Relationship Id="rId20" Type="http://schemas.openxmlformats.org/officeDocument/2006/relationships/image" Target="../media/image30.gif"/><Relationship Id="rId29" Type="http://schemas.openxmlformats.org/officeDocument/2006/relationships/slide" Target="slide36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47.xml"/><Relationship Id="rId5" Type="http://schemas.openxmlformats.org/officeDocument/2006/relationships/image" Target="../media/image39.svg"/><Relationship Id="rId15" Type="http://schemas.openxmlformats.org/officeDocument/2006/relationships/slide" Target="slide251.xml"/><Relationship Id="rId23" Type="http://schemas.openxmlformats.org/officeDocument/2006/relationships/image" Target="../media/image33.gif"/><Relationship Id="rId28" Type="http://schemas.openxmlformats.org/officeDocument/2006/relationships/slide" Target="slide35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7.xml"/><Relationship Id="rId22" Type="http://schemas.openxmlformats.org/officeDocument/2006/relationships/image" Target="../media/image32.gif"/><Relationship Id="rId27" Type="http://schemas.openxmlformats.org/officeDocument/2006/relationships/slide" Target="slide357.xml"/><Relationship Id="rId30" Type="http://schemas.openxmlformats.org/officeDocument/2006/relationships/slide" Target="slide361.xml"/><Relationship Id="rId35" Type="http://schemas.openxmlformats.org/officeDocument/2006/relationships/slide" Target="slide524.xml"/><Relationship Id="rId8" Type="http://schemas.openxmlformats.org/officeDocument/2006/relationships/image" Target="../media/image42.png"/></Relationships>
</file>

<file path=ppt/slides/_rels/slide36.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hyperlink" Target="https://research-and-innovation.ec.europa.eu/research-area/industrial-research-and-innovation/chemicals-and-advanced-materials/safe-and-sustainable-design_en" TargetMode="External"/><Relationship Id="rId1" Type="http://schemas.openxmlformats.org/officeDocument/2006/relationships/slideLayout" Target="../slideLayouts/slideLayout6.xml"/></Relationships>
</file>

<file path=ppt/slides/_rels/slide36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5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4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22.xml"/><Relationship Id="rId25" Type="http://schemas.openxmlformats.org/officeDocument/2006/relationships/image" Target="../media/image35.gif"/><Relationship Id="rId33" Type="http://schemas.openxmlformats.org/officeDocument/2006/relationships/slide" Target="slide324.xml"/><Relationship Id="rId2" Type="http://schemas.openxmlformats.org/officeDocument/2006/relationships/slide" Target="slide37.xml"/><Relationship Id="rId16" Type="http://schemas.openxmlformats.org/officeDocument/2006/relationships/slide" Target="slide306.xml"/><Relationship Id="rId20" Type="http://schemas.openxmlformats.org/officeDocument/2006/relationships/image" Target="../media/image30.gif"/><Relationship Id="rId29" Type="http://schemas.openxmlformats.org/officeDocument/2006/relationships/slide" Target="slide35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48.xml"/><Relationship Id="rId5" Type="http://schemas.openxmlformats.org/officeDocument/2006/relationships/image" Target="../media/image39.svg"/><Relationship Id="rId15" Type="http://schemas.openxmlformats.org/officeDocument/2006/relationships/slide" Target="slide252.xml"/><Relationship Id="rId23" Type="http://schemas.openxmlformats.org/officeDocument/2006/relationships/image" Target="../media/image33.gif"/><Relationship Id="rId28" Type="http://schemas.openxmlformats.org/officeDocument/2006/relationships/slide" Target="slide35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8.xml"/><Relationship Id="rId22" Type="http://schemas.openxmlformats.org/officeDocument/2006/relationships/image" Target="../media/image32.gif"/><Relationship Id="rId27" Type="http://schemas.openxmlformats.org/officeDocument/2006/relationships/slide" Target="slide357.xml"/><Relationship Id="rId30" Type="http://schemas.openxmlformats.org/officeDocument/2006/relationships/slide" Target="slide361.xml"/><Relationship Id="rId35" Type="http://schemas.openxmlformats.org/officeDocument/2006/relationships/slide" Target="slide524.xml"/><Relationship Id="rId8" Type="http://schemas.openxmlformats.org/officeDocument/2006/relationships/image" Target="../media/image42.png"/></Relationships>
</file>

<file path=ppt/slides/_rels/slide36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5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4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523.xml"/><Relationship Id="rId25" Type="http://schemas.openxmlformats.org/officeDocument/2006/relationships/image" Target="../media/image35.gif"/><Relationship Id="rId33" Type="http://schemas.openxmlformats.org/officeDocument/2006/relationships/slide" Target="slide325.xml"/><Relationship Id="rId2" Type="http://schemas.openxmlformats.org/officeDocument/2006/relationships/slide" Target="slide37.xml"/><Relationship Id="rId16" Type="http://schemas.openxmlformats.org/officeDocument/2006/relationships/slide" Target="slide307.xml"/><Relationship Id="rId20" Type="http://schemas.openxmlformats.org/officeDocument/2006/relationships/image" Target="../media/image30.gif"/><Relationship Id="rId29" Type="http://schemas.openxmlformats.org/officeDocument/2006/relationships/slide" Target="slide35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49.xml"/><Relationship Id="rId5" Type="http://schemas.openxmlformats.org/officeDocument/2006/relationships/image" Target="../media/image39.svg"/><Relationship Id="rId15" Type="http://schemas.openxmlformats.org/officeDocument/2006/relationships/slide" Target="slide253.xml"/><Relationship Id="rId23" Type="http://schemas.openxmlformats.org/officeDocument/2006/relationships/image" Target="../media/image33.gif"/><Relationship Id="rId28" Type="http://schemas.openxmlformats.org/officeDocument/2006/relationships/slide" Target="slide35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9.xml"/><Relationship Id="rId22" Type="http://schemas.openxmlformats.org/officeDocument/2006/relationships/image" Target="../media/image32.gif"/><Relationship Id="rId27" Type="http://schemas.openxmlformats.org/officeDocument/2006/relationships/slide" Target="slide357.xml"/><Relationship Id="rId30" Type="http://schemas.openxmlformats.org/officeDocument/2006/relationships/slide" Target="slide360.xml"/><Relationship Id="rId35" Type="http://schemas.openxmlformats.org/officeDocument/2006/relationships/slide" Target="slide524.xml"/><Relationship Id="rId8" Type="http://schemas.openxmlformats.org/officeDocument/2006/relationships/image" Target="../media/image42.png"/></Relationships>
</file>

<file path=ppt/slides/_rels/slide36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74.xml"/><Relationship Id="rId34" Type="http://schemas.openxmlformats.org/officeDocument/2006/relationships/slide" Target="slide39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0.xml"/><Relationship Id="rId25" Type="http://schemas.openxmlformats.org/officeDocument/2006/relationships/image" Target="../media/image33.gif"/><Relationship Id="rId33" Type="http://schemas.openxmlformats.org/officeDocument/2006/relationships/slide" Target="slide380.xml"/><Relationship Id="rId2" Type="http://schemas.openxmlformats.org/officeDocument/2006/relationships/slide" Target="slide37.xml"/><Relationship Id="rId16" Type="http://schemas.openxmlformats.org/officeDocument/2006/relationships/slide" Target="slide470.xml"/><Relationship Id="rId20" Type="http://schemas.openxmlformats.org/officeDocument/2006/relationships/slide" Target="slide368.xml"/><Relationship Id="rId29" Type="http://schemas.openxmlformats.org/officeDocument/2006/relationships/slide" Target="slide36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67.xml"/><Relationship Id="rId5" Type="http://schemas.openxmlformats.org/officeDocument/2006/relationships/image" Target="../media/image39.svg"/><Relationship Id="rId15" Type="http://schemas.openxmlformats.org/officeDocument/2006/relationships/slide" Target="slide416.xml"/><Relationship Id="rId23" Type="http://schemas.openxmlformats.org/officeDocument/2006/relationships/image" Target="../media/image31.gif"/><Relationship Id="rId28" Type="http://schemas.openxmlformats.org/officeDocument/2006/relationships/slide" Target="slide36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3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64.xml"/><Relationship Id="rId35" Type="http://schemas.openxmlformats.org/officeDocument/2006/relationships/slide" Target="slide524.xml"/><Relationship Id="rId8" Type="http://schemas.openxmlformats.org/officeDocument/2006/relationships/image" Target="../media/image42.png"/></Relationships>
</file>

<file path=ppt/slides/_rels/slide363.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362.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399.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201.xml"/><Relationship Id="rId33" Type="http://schemas.openxmlformats.org/officeDocument/2006/relationships/slide" Target="slide381.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364.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471.xml"/><Relationship Id="rId32" Type="http://schemas.openxmlformats.org/officeDocument/2006/relationships/slide" Target="slide367.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417.xml"/><Relationship Id="rId28" Type="http://schemas.openxmlformats.org/officeDocument/2006/relationships/slide" Target="slide375.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366.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38.xml"/><Relationship Id="rId27" Type="http://schemas.openxmlformats.org/officeDocument/2006/relationships/slide" Target="slide369.xml"/><Relationship Id="rId30" Type="http://schemas.openxmlformats.org/officeDocument/2006/relationships/slide" Target="slide365.xml"/><Relationship Id="rId35" Type="http://schemas.openxmlformats.org/officeDocument/2006/relationships/slide" Target="slide524.xml"/><Relationship Id="rId8" Type="http://schemas.openxmlformats.org/officeDocument/2006/relationships/image" Target="../media/image34.gif"/></Relationships>
</file>

<file path=ppt/slides/_rels/slide36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76.xml"/><Relationship Id="rId34" Type="http://schemas.openxmlformats.org/officeDocument/2006/relationships/slide" Target="slide40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2.xml"/><Relationship Id="rId25" Type="http://schemas.openxmlformats.org/officeDocument/2006/relationships/image" Target="../media/image33.gif"/><Relationship Id="rId33" Type="http://schemas.openxmlformats.org/officeDocument/2006/relationships/slide" Target="slide382.xml"/><Relationship Id="rId2" Type="http://schemas.openxmlformats.org/officeDocument/2006/relationships/slide" Target="slide37.xml"/><Relationship Id="rId16" Type="http://schemas.openxmlformats.org/officeDocument/2006/relationships/slide" Target="slide472.xml"/><Relationship Id="rId20" Type="http://schemas.openxmlformats.org/officeDocument/2006/relationships/slide" Target="slide370.xml"/><Relationship Id="rId29" Type="http://schemas.openxmlformats.org/officeDocument/2006/relationships/slide" Target="slide36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67.xml"/><Relationship Id="rId5" Type="http://schemas.openxmlformats.org/officeDocument/2006/relationships/image" Target="../media/image39.svg"/><Relationship Id="rId15" Type="http://schemas.openxmlformats.org/officeDocument/2006/relationships/slide" Target="slide418.xml"/><Relationship Id="rId23" Type="http://schemas.openxmlformats.org/officeDocument/2006/relationships/image" Target="../media/image31.gif"/><Relationship Id="rId28" Type="http://schemas.openxmlformats.org/officeDocument/2006/relationships/slide" Target="slide36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6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65.xml"/><Relationship Id="rId35" Type="http://schemas.openxmlformats.org/officeDocument/2006/relationships/slide" Target="slide524.xml"/><Relationship Id="rId8" Type="http://schemas.openxmlformats.org/officeDocument/2006/relationships/image" Target="../media/image42.png"/></Relationships>
</file>

<file path=ppt/slides/_rels/slide36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77.xml"/><Relationship Id="rId34" Type="http://schemas.openxmlformats.org/officeDocument/2006/relationships/slide" Target="slide40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3.xml"/><Relationship Id="rId25" Type="http://schemas.openxmlformats.org/officeDocument/2006/relationships/image" Target="../media/image33.gif"/><Relationship Id="rId33" Type="http://schemas.openxmlformats.org/officeDocument/2006/relationships/slide" Target="slide383.xml"/><Relationship Id="rId2" Type="http://schemas.openxmlformats.org/officeDocument/2006/relationships/slide" Target="slide37.xml"/><Relationship Id="rId16" Type="http://schemas.openxmlformats.org/officeDocument/2006/relationships/slide" Target="slide473.xml"/><Relationship Id="rId20" Type="http://schemas.openxmlformats.org/officeDocument/2006/relationships/slide" Target="slide371.xml"/><Relationship Id="rId29" Type="http://schemas.openxmlformats.org/officeDocument/2006/relationships/slide" Target="slide36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67.xml"/><Relationship Id="rId5" Type="http://schemas.openxmlformats.org/officeDocument/2006/relationships/image" Target="../media/image39.svg"/><Relationship Id="rId15" Type="http://schemas.openxmlformats.org/officeDocument/2006/relationships/slide" Target="slide419.xml"/><Relationship Id="rId23" Type="http://schemas.openxmlformats.org/officeDocument/2006/relationships/image" Target="../media/image31.gif"/><Relationship Id="rId28" Type="http://schemas.openxmlformats.org/officeDocument/2006/relationships/slide" Target="slide36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6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1.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64.xml"/><Relationship Id="rId35" Type="http://schemas.openxmlformats.org/officeDocument/2006/relationships/slide" Target="slide524.xml"/><Relationship Id="rId8" Type="http://schemas.openxmlformats.org/officeDocument/2006/relationships/image" Target="../media/image42.png"/></Relationships>
</file>

<file path=ppt/slides/_rels/slide36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78.xml"/><Relationship Id="rId34" Type="http://schemas.openxmlformats.org/officeDocument/2006/relationships/slide" Target="slide40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4.xml"/><Relationship Id="rId25" Type="http://schemas.openxmlformats.org/officeDocument/2006/relationships/image" Target="../media/image33.gif"/><Relationship Id="rId33" Type="http://schemas.openxmlformats.org/officeDocument/2006/relationships/slide" Target="slide384.xml"/><Relationship Id="rId2" Type="http://schemas.openxmlformats.org/officeDocument/2006/relationships/slide" Target="slide37.xml"/><Relationship Id="rId16" Type="http://schemas.openxmlformats.org/officeDocument/2006/relationships/slide" Target="slide474.xml"/><Relationship Id="rId20" Type="http://schemas.openxmlformats.org/officeDocument/2006/relationships/slide" Target="slide372.xml"/><Relationship Id="rId29" Type="http://schemas.openxmlformats.org/officeDocument/2006/relationships/slide" Target="slide36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67.xml"/><Relationship Id="rId5" Type="http://schemas.openxmlformats.org/officeDocument/2006/relationships/image" Target="../media/image39.svg"/><Relationship Id="rId15" Type="http://schemas.openxmlformats.org/officeDocument/2006/relationships/slide" Target="slide420.xml"/><Relationship Id="rId23" Type="http://schemas.openxmlformats.org/officeDocument/2006/relationships/image" Target="../media/image31.gif"/><Relationship Id="rId28" Type="http://schemas.openxmlformats.org/officeDocument/2006/relationships/slide" Target="slide36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2.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64.xml"/><Relationship Id="rId35" Type="http://schemas.openxmlformats.org/officeDocument/2006/relationships/slide" Target="slide524.xml"/><Relationship Id="rId8" Type="http://schemas.openxmlformats.org/officeDocument/2006/relationships/image" Target="../media/image42.png"/></Relationships>
</file>

<file path=ppt/slides/_rels/slide36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79.xml"/><Relationship Id="rId34" Type="http://schemas.openxmlformats.org/officeDocument/2006/relationships/slide" Target="slide40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5.xml"/><Relationship Id="rId25" Type="http://schemas.openxmlformats.org/officeDocument/2006/relationships/image" Target="../media/image33.gif"/><Relationship Id="rId33" Type="http://schemas.openxmlformats.org/officeDocument/2006/relationships/slide" Target="slide385.xml"/><Relationship Id="rId2" Type="http://schemas.openxmlformats.org/officeDocument/2006/relationships/slide" Target="slide37.xml"/><Relationship Id="rId16" Type="http://schemas.openxmlformats.org/officeDocument/2006/relationships/slide" Target="slide475.xml"/><Relationship Id="rId20" Type="http://schemas.openxmlformats.org/officeDocument/2006/relationships/slide" Target="slide373.xml"/><Relationship Id="rId29" Type="http://schemas.openxmlformats.org/officeDocument/2006/relationships/slide" Target="slide36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66.xml"/><Relationship Id="rId5" Type="http://schemas.openxmlformats.org/officeDocument/2006/relationships/image" Target="../media/image39.svg"/><Relationship Id="rId15" Type="http://schemas.openxmlformats.org/officeDocument/2006/relationships/slide" Target="slide421.xml"/><Relationship Id="rId23" Type="http://schemas.openxmlformats.org/officeDocument/2006/relationships/image" Target="../media/image31.gif"/><Relationship Id="rId28" Type="http://schemas.openxmlformats.org/officeDocument/2006/relationships/slide" Target="slide36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6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64.xml"/><Relationship Id="rId35" Type="http://schemas.openxmlformats.org/officeDocument/2006/relationships/slide" Target="slide524.xml"/><Relationship Id="rId8" Type="http://schemas.openxmlformats.org/officeDocument/2006/relationships/image" Target="../media/image42.png"/></Relationships>
</file>

<file path=ppt/slides/_rels/slide36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6.xml"/><Relationship Id="rId25" Type="http://schemas.openxmlformats.org/officeDocument/2006/relationships/image" Target="../media/image34.gif"/><Relationship Id="rId33" Type="http://schemas.openxmlformats.org/officeDocument/2006/relationships/slide" Target="slide386.xml"/><Relationship Id="rId2" Type="http://schemas.openxmlformats.org/officeDocument/2006/relationships/slide" Target="slide37.xml"/><Relationship Id="rId16" Type="http://schemas.openxmlformats.org/officeDocument/2006/relationships/slide" Target="slide476.xml"/><Relationship Id="rId20" Type="http://schemas.openxmlformats.org/officeDocument/2006/relationships/slide" Target="slide362.xml"/><Relationship Id="rId29" Type="http://schemas.openxmlformats.org/officeDocument/2006/relationships/slide" Target="slide3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74.xml"/><Relationship Id="rId5" Type="http://schemas.openxmlformats.org/officeDocument/2006/relationships/image" Target="../media/image39.svg"/><Relationship Id="rId15" Type="http://schemas.openxmlformats.org/officeDocument/2006/relationships/slide" Target="slide422.xml"/><Relationship Id="rId23" Type="http://schemas.openxmlformats.org/officeDocument/2006/relationships/image" Target="../media/image32.gif"/><Relationship Id="rId28" Type="http://schemas.openxmlformats.org/officeDocument/2006/relationships/slide" Target="slide37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4.xml"/><Relationship Id="rId22" Type="http://schemas.openxmlformats.org/officeDocument/2006/relationships/image" Target="../media/image31.gif"/><Relationship Id="rId27" Type="http://schemas.openxmlformats.org/officeDocument/2006/relationships/slide" Target="slide369.xml"/><Relationship Id="rId30" Type="http://schemas.openxmlformats.org/officeDocument/2006/relationships/slide" Target="slide371.xml"/><Relationship Id="rId35" Type="http://schemas.openxmlformats.org/officeDocument/2006/relationships/slide" Target="slide524.xml"/><Relationship Id="rId8" Type="http://schemas.openxmlformats.org/officeDocument/2006/relationships/image" Target="../media/image42.png"/></Relationships>
</file>

<file path=ppt/slides/_rels/slide36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7.xml"/><Relationship Id="rId25" Type="http://schemas.openxmlformats.org/officeDocument/2006/relationships/image" Target="../media/image34.gif"/><Relationship Id="rId33" Type="http://schemas.openxmlformats.org/officeDocument/2006/relationships/slide" Target="slide387.xml"/><Relationship Id="rId2" Type="http://schemas.openxmlformats.org/officeDocument/2006/relationships/slide" Target="slide37.xml"/><Relationship Id="rId16" Type="http://schemas.openxmlformats.org/officeDocument/2006/relationships/slide" Target="slide477.xml"/><Relationship Id="rId20" Type="http://schemas.openxmlformats.org/officeDocument/2006/relationships/slide" Target="slide363.xml"/><Relationship Id="rId29" Type="http://schemas.openxmlformats.org/officeDocument/2006/relationships/slide" Target="slide37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75.xml"/><Relationship Id="rId5" Type="http://schemas.openxmlformats.org/officeDocument/2006/relationships/image" Target="../media/image39.svg"/><Relationship Id="rId15" Type="http://schemas.openxmlformats.org/officeDocument/2006/relationships/slide" Target="slide423.xml"/><Relationship Id="rId23" Type="http://schemas.openxmlformats.org/officeDocument/2006/relationships/image" Target="../media/image32.gif"/><Relationship Id="rId28" Type="http://schemas.openxmlformats.org/officeDocument/2006/relationships/slide" Target="slide37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5.xml"/><Relationship Id="rId22" Type="http://schemas.openxmlformats.org/officeDocument/2006/relationships/image" Target="../media/image31.gif"/><Relationship Id="rId27" Type="http://schemas.openxmlformats.org/officeDocument/2006/relationships/slide" Target="slide368.xml"/><Relationship Id="rId30" Type="http://schemas.openxmlformats.org/officeDocument/2006/relationships/slide" Target="slide372.xml"/><Relationship Id="rId35" Type="http://schemas.openxmlformats.org/officeDocument/2006/relationships/slide" Target="slide524.xml"/><Relationship Id="rId8" Type="http://schemas.openxmlformats.org/officeDocument/2006/relationships/image" Target="../media/image42.png"/></Relationships>
</file>

<file path=ppt/slides/_rels/slide37.xml.rels><?xml version="1.0" encoding="UTF-8" standalone="yes"?>
<Relationships xmlns="http://schemas.openxmlformats.org/package/2006/relationships"><Relationship Id="rId3" Type="http://schemas.openxmlformats.org/officeDocument/2006/relationships/slide" Target="slide38.xml"/><Relationship Id="rId2" Type="http://schemas.openxmlformats.org/officeDocument/2006/relationships/slide" Target="slide5.xml"/><Relationship Id="rId1" Type="http://schemas.openxmlformats.org/officeDocument/2006/relationships/slideLayout" Target="../slideLayouts/slideLayout6.xml"/></Relationships>
</file>

<file path=ppt/slides/_rels/slide37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8.xml"/><Relationship Id="rId25" Type="http://schemas.openxmlformats.org/officeDocument/2006/relationships/image" Target="../media/image34.gif"/><Relationship Id="rId33" Type="http://schemas.openxmlformats.org/officeDocument/2006/relationships/slide" Target="slide388.xml"/><Relationship Id="rId2" Type="http://schemas.openxmlformats.org/officeDocument/2006/relationships/slide" Target="slide37.xml"/><Relationship Id="rId16" Type="http://schemas.openxmlformats.org/officeDocument/2006/relationships/slide" Target="slide478.xml"/><Relationship Id="rId20" Type="http://schemas.openxmlformats.org/officeDocument/2006/relationships/slide" Target="slide364.xml"/><Relationship Id="rId29" Type="http://schemas.openxmlformats.org/officeDocument/2006/relationships/slide" Target="slide37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76.xml"/><Relationship Id="rId5" Type="http://schemas.openxmlformats.org/officeDocument/2006/relationships/image" Target="../media/image39.svg"/><Relationship Id="rId15" Type="http://schemas.openxmlformats.org/officeDocument/2006/relationships/slide" Target="slide424.xml"/><Relationship Id="rId23" Type="http://schemas.openxmlformats.org/officeDocument/2006/relationships/image" Target="../media/image32.gif"/><Relationship Id="rId28" Type="http://schemas.openxmlformats.org/officeDocument/2006/relationships/slide" Target="slide36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6.xml"/><Relationship Id="rId22" Type="http://schemas.openxmlformats.org/officeDocument/2006/relationships/image" Target="../media/image31.gif"/><Relationship Id="rId27" Type="http://schemas.openxmlformats.org/officeDocument/2006/relationships/slide" Target="slide368.xml"/><Relationship Id="rId30" Type="http://schemas.openxmlformats.org/officeDocument/2006/relationships/slide" Target="slide372.xml"/><Relationship Id="rId35" Type="http://schemas.openxmlformats.org/officeDocument/2006/relationships/slide" Target="slide524.xml"/><Relationship Id="rId8" Type="http://schemas.openxmlformats.org/officeDocument/2006/relationships/image" Target="../media/image42.png"/></Relationships>
</file>

<file path=ppt/slides/_rels/slide37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09.xml"/><Relationship Id="rId25" Type="http://schemas.openxmlformats.org/officeDocument/2006/relationships/image" Target="../media/image34.gif"/><Relationship Id="rId33" Type="http://schemas.openxmlformats.org/officeDocument/2006/relationships/slide" Target="slide389.xml"/><Relationship Id="rId2" Type="http://schemas.openxmlformats.org/officeDocument/2006/relationships/slide" Target="slide37.xml"/><Relationship Id="rId16" Type="http://schemas.openxmlformats.org/officeDocument/2006/relationships/slide" Target="slide479.xml"/><Relationship Id="rId20" Type="http://schemas.openxmlformats.org/officeDocument/2006/relationships/slide" Target="slide365.xml"/><Relationship Id="rId29" Type="http://schemas.openxmlformats.org/officeDocument/2006/relationships/slide" Target="slide3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77.xml"/><Relationship Id="rId5" Type="http://schemas.openxmlformats.org/officeDocument/2006/relationships/image" Target="../media/image39.svg"/><Relationship Id="rId15" Type="http://schemas.openxmlformats.org/officeDocument/2006/relationships/slide" Target="slide425.xml"/><Relationship Id="rId23" Type="http://schemas.openxmlformats.org/officeDocument/2006/relationships/image" Target="../media/image32.gif"/><Relationship Id="rId28" Type="http://schemas.openxmlformats.org/officeDocument/2006/relationships/slide" Target="slide36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7.xml"/><Relationship Id="rId22" Type="http://schemas.openxmlformats.org/officeDocument/2006/relationships/image" Target="../media/image31.gif"/><Relationship Id="rId27" Type="http://schemas.openxmlformats.org/officeDocument/2006/relationships/slide" Target="slide368.xml"/><Relationship Id="rId30" Type="http://schemas.openxmlformats.org/officeDocument/2006/relationships/slide" Target="slide372.xml"/><Relationship Id="rId35" Type="http://schemas.openxmlformats.org/officeDocument/2006/relationships/slide" Target="slide524.xml"/><Relationship Id="rId8" Type="http://schemas.openxmlformats.org/officeDocument/2006/relationships/image" Target="../media/image42.png"/></Relationships>
</file>

<file path=ppt/slides/_rels/slide37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0.xml"/><Relationship Id="rId25" Type="http://schemas.openxmlformats.org/officeDocument/2006/relationships/image" Target="../media/image34.gif"/><Relationship Id="rId33" Type="http://schemas.openxmlformats.org/officeDocument/2006/relationships/slide" Target="slide390.xml"/><Relationship Id="rId2" Type="http://schemas.openxmlformats.org/officeDocument/2006/relationships/slide" Target="slide37.xml"/><Relationship Id="rId16" Type="http://schemas.openxmlformats.org/officeDocument/2006/relationships/slide" Target="slide480.xml"/><Relationship Id="rId20" Type="http://schemas.openxmlformats.org/officeDocument/2006/relationships/slide" Target="slide366.xml"/><Relationship Id="rId29" Type="http://schemas.openxmlformats.org/officeDocument/2006/relationships/slide" Target="slide3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78.xml"/><Relationship Id="rId5" Type="http://schemas.openxmlformats.org/officeDocument/2006/relationships/image" Target="../media/image39.svg"/><Relationship Id="rId15" Type="http://schemas.openxmlformats.org/officeDocument/2006/relationships/slide" Target="slide426.xml"/><Relationship Id="rId23" Type="http://schemas.openxmlformats.org/officeDocument/2006/relationships/image" Target="../media/image32.gif"/><Relationship Id="rId28" Type="http://schemas.openxmlformats.org/officeDocument/2006/relationships/slide" Target="slide36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8.xml"/><Relationship Id="rId22" Type="http://schemas.openxmlformats.org/officeDocument/2006/relationships/image" Target="../media/image31.gif"/><Relationship Id="rId27" Type="http://schemas.openxmlformats.org/officeDocument/2006/relationships/slide" Target="slide368.xml"/><Relationship Id="rId30" Type="http://schemas.openxmlformats.org/officeDocument/2006/relationships/slide" Target="slide371.xml"/><Relationship Id="rId35" Type="http://schemas.openxmlformats.org/officeDocument/2006/relationships/slide" Target="slide524.xml"/><Relationship Id="rId8" Type="http://schemas.openxmlformats.org/officeDocument/2006/relationships/image" Target="../media/image42.png"/></Relationships>
</file>

<file path=ppt/slides/_rels/slide37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1.xml"/><Relationship Id="rId25" Type="http://schemas.openxmlformats.org/officeDocument/2006/relationships/image" Target="../media/image34.gif"/><Relationship Id="rId33" Type="http://schemas.openxmlformats.org/officeDocument/2006/relationships/slide" Target="slide391.xml"/><Relationship Id="rId2" Type="http://schemas.openxmlformats.org/officeDocument/2006/relationships/slide" Target="slide37.xml"/><Relationship Id="rId16" Type="http://schemas.openxmlformats.org/officeDocument/2006/relationships/slide" Target="slide481.xml"/><Relationship Id="rId20" Type="http://schemas.openxmlformats.org/officeDocument/2006/relationships/slide" Target="slide367.xml"/><Relationship Id="rId29" Type="http://schemas.openxmlformats.org/officeDocument/2006/relationships/slide" Target="slide37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79.xml"/><Relationship Id="rId5" Type="http://schemas.openxmlformats.org/officeDocument/2006/relationships/image" Target="../media/image39.svg"/><Relationship Id="rId15" Type="http://schemas.openxmlformats.org/officeDocument/2006/relationships/slide" Target="slide427.xml"/><Relationship Id="rId23" Type="http://schemas.openxmlformats.org/officeDocument/2006/relationships/image" Target="../media/image32.gif"/><Relationship Id="rId28" Type="http://schemas.openxmlformats.org/officeDocument/2006/relationships/slide" Target="slide36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49.xml"/><Relationship Id="rId22" Type="http://schemas.openxmlformats.org/officeDocument/2006/relationships/image" Target="../media/image31.gif"/><Relationship Id="rId27" Type="http://schemas.openxmlformats.org/officeDocument/2006/relationships/slide" Target="slide368.xml"/><Relationship Id="rId30" Type="http://schemas.openxmlformats.org/officeDocument/2006/relationships/slide" Target="slide371.xml"/><Relationship Id="rId35" Type="http://schemas.openxmlformats.org/officeDocument/2006/relationships/slide" Target="slide524.xml"/><Relationship Id="rId8" Type="http://schemas.openxmlformats.org/officeDocument/2006/relationships/image" Target="../media/image42.png"/></Relationships>
</file>

<file path=ppt/slides/_rels/slide37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75.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2.xml"/><Relationship Id="rId25" Type="http://schemas.openxmlformats.org/officeDocument/2006/relationships/image" Target="../media/image35.gif"/><Relationship Id="rId33" Type="http://schemas.openxmlformats.org/officeDocument/2006/relationships/slide" Target="slide392.xml"/><Relationship Id="rId2" Type="http://schemas.openxmlformats.org/officeDocument/2006/relationships/slide" Target="slide37.xml"/><Relationship Id="rId16" Type="http://schemas.openxmlformats.org/officeDocument/2006/relationships/slide" Target="slide482.xml"/><Relationship Id="rId20" Type="http://schemas.openxmlformats.org/officeDocument/2006/relationships/image" Target="../media/image30.gif"/><Relationship Id="rId29" Type="http://schemas.openxmlformats.org/officeDocument/2006/relationships/slide" Target="slide37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62.xml"/><Relationship Id="rId5" Type="http://schemas.openxmlformats.org/officeDocument/2006/relationships/image" Target="../media/image39.svg"/><Relationship Id="rId15" Type="http://schemas.openxmlformats.org/officeDocument/2006/relationships/slide" Target="slide428.xml"/><Relationship Id="rId23" Type="http://schemas.openxmlformats.org/officeDocument/2006/relationships/image" Target="../media/image33.gif"/><Relationship Id="rId28" Type="http://schemas.openxmlformats.org/officeDocument/2006/relationships/slide" Target="slide37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6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0.xml"/><Relationship Id="rId22" Type="http://schemas.openxmlformats.org/officeDocument/2006/relationships/image" Target="../media/image32.gif"/><Relationship Id="rId27" Type="http://schemas.openxmlformats.org/officeDocument/2006/relationships/slide" Target="slide378.xml"/><Relationship Id="rId30" Type="http://schemas.openxmlformats.org/officeDocument/2006/relationships/slide" Target="slide379.xml"/><Relationship Id="rId35" Type="http://schemas.openxmlformats.org/officeDocument/2006/relationships/slide" Target="slide524.xml"/><Relationship Id="rId8" Type="http://schemas.openxmlformats.org/officeDocument/2006/relationships/image" Target="../media/image42.png"/></Relationships>
</file>

<file path=ppt/slides/_rels/slide37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7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3.xml"/><Relationship Id="rId25" Type="http://schemas.openxmlformats.org/officeDocument/2006/relationships/image" Target="../media/image35.gif"/><Relationship Id="rId33" Type="http://schemas.openxmlformats.org/officeDocument/2006/relationships/slide" Target="slide393.xml"/><Relationship Id="rId2" Type="http://schemas.openxmlformats.org/officeDocument/2006/relationships/slide" Target="slide37.xml"/><Relationship Id="rId16" Type="http://schemas.openxmlformats.org/officeDocument/2006/relationships/slide" Target="slide483.xml"/><Relationship Id="rId20" Type="http://schemas.openxmlformats.org/officeDocument/2006/relationships/image" Target="../media/image30.gif"/><Relationship Id="rId29" Type="http://schemas.openxmlformats.org/officeDocument/2006/relationships/slide" Target="slide37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63.xml"/><Relationship Id="rId5" Type="http://schemas.openxmlformats.org/officeDocument/2006/relationships/image" Target="../media/image39.svg"/><Relationship Id="rId15" Type="http://schemas.openxmlformats.org/officeDocument/2006/relationships/slide" Target="slide429.xml"/><Relationship Id="rId23" Type="http://schemas.openxmlformats.org/officeDocument/2006/relationships/image" Target="../media/image33.gif"/><Relationship Id="rId28" Type="http://schemas.openxmlformats.org/officeDocument/2006/relationships/slide" Target="slide37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6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1.xml"/><Relationship Id="rId22" Type="http://schemas.openxmlformats.org/officeDocument/2006/relationships/image" Target="../media/image32.gif"/><Relationship Id="rId27" Type="http://schemas.openxmlformats.org/officeDocument/2006/relationships/slide" Target="slide376.xml"/><Relationship Id="rId30" Type="http://schemas.openxmlformats.org/officeDocument/2006/relationships/slide" Target="slide379.xml"/><Relationship Id="rId35" Type="http://schemas.openxmlformats.org/officeDocument/2006/relationships/slide" Target="slide524.xml"/><Relationship Id="rId8" Type="http://schemas.openxmlformats.org/officeDocument/2006/relationships/image" Target="../media/image42.png"/></Relationships>
</file>

<file path=ppt/slides/_rels/slide37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7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4.xml"/><Relationship Id="rId25" Type="http://schemas.openxmlformats.org/officeDocument/2006/relationships/image" Target="../media/image35.gif"/><Relationship Id="rId33" Type="http://schemas.openxmlformats.org/officeDocument/2006/relationships/slide" Target="slide394.xml"/><Relationship Id="rId2" Type="http://schemas.openxmlformats.org/officeDocument/2006/relationships/slide" Target="slide37.xml"/><Relationship Id="rId16" Type="http://schemas.openxmlformats.org/officeDocument/2006/relationships/slide" Target="slide484.xml"/><Relationship Id="rId20" Type="http://schemas.openxmlformats.org/officeDocument/2006/relationships/image" Target="../media/image30.gif"/><Relationship Id="rId29" Type="http://schemas.openxmlformats.org/officeDocument/2006/relationships/slide" Target="slide37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64.xml"/><Relationship Id="rId5" Type="http://schemas.openxmlformats.org/officeDocument/2006/relationships/image" Target="../media/image39.svg"/><Relationship Id="rId15" Type="http://schemas.openxmlformats.org/officeDocument/2006/relationships/slide" Target="slide430.xml"/><Relationship Id="rId23" Type="http://schemas.openxmlformats.org/officeDocument/2006/relationships/image" Target="../media/image33.gif"/><Relationship Id="rId28" Type="http://schemas.openxmlformats.org/officeDocument/2006/relationships/slide" Target="slide37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2.xml"/><Relationship Id="rId22" Type="http://schemas.openxmlformats.org/officeDocument/2006/relationships/image" Target="../media/image32.gif"/><Relationship Id="rId27" Type="http://schemas.openxmlformats.org/officeDocument/2006/relationships/slide" Target="slide375.xml"/><Relationship Id="rId30" Type="http://schemas.openxmlformats.org/officeDocument/2006/relationships/slide" Target="slide379.xml"/><Relationship Id="rId35" Type="http://schemas.openxmlformats.org/officeDocument/2006/relationships/slide" Target="slide524.xml"/><Relationship Id="rId8" Type="http://schemas.openxmlformats.org/officeDocument/2006/relationships/image" Target="../media/image42.png"/></Relationships>
</file>

<file path=ppt/slides/_rels/slide37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7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5.xml"/><Relationship Id="rId25" Type="http://schemas.openxmlformats.org/officeDocument/2006/relationships/image" Target="../media/image35.gif"/><Relationship Id="rId33" Type="http://schemas.openxmlformats.org/officeDocument/2006/relationships/slide" Target="slide395.xml"/><Relationship Id="rId2" Type="http://schemas.openxmlformats.org/officeDocument/2006/relationships/slide" Target="slide37.xml"/><Relationship Id="rId16" Type="http://schemas.openxmlformats.org/officeDocument/2006/relationships/slide" Target="slide485.xml"/><Relationship Id="rId20" Type="http://schemas.openxmlformats.org/officeDocument/2006/relationships/image" Target="../media/image30.gif"/><Relationship Id="rId29" Type="http://schemas.openxmlformats.org/officeDocument/2006/relationships/slide" Target="slide37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65.xml"/><Relationship Id="rId5" Type="http://schemas.openxmlformats.org/officeDocument/2006/relationships/image" Target="../media/image39.svg"/><Relationship Id="rId15" Type="http://schemas.openxmlformats.org/officeDocument/2006/relationships/slide" Target="slide431.xml"/><Relationship Id="rId23" Type="http://schemas.openxmlformats.org/officeDocument/2006/relationships/image" Target="../media/image33.gif"/><Relationship Id="rId28" Type="http://schemas.openxmlformats.org/officeDocument/2006/relationships/slide" Target="slide37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3.xml"/><Relationship Id="rId22" Type="http://schemas.openxmlformats.org/officeDocument/2006/relationships/image" Target="../media/image32.gif"/><Relationship Id="rId27" Type="http://schemas.openxmlformats.org/officeDocument/2006/relationships/slide" Target="slide375.xml"/><Relationship Id="rId30" Type="http://schemas.openxmlformats.org/officeDocument/2006/relationships/slide" Target="slide379.xml"/><Relationship Id="rId35" Type="http://schemas.openxmlformats.org/officeDocument/2006/relationships/slide" Target="slide524.xml"/><Relationship Id="rId8" Type="http://schemas.openxmlformats.org/officeDocument/2006/relationships/image" Target="../media/image42.png"/></Relationships>
</file>

<file path=ppt/slides/_rels/slide37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7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6.xml"/><Relationship Id="rId25" Type="http://schemas.openxmlformats.org/officeDocument/2006/relationships/image" Target="../media/image35.gif"/><Relationship Id="rId33" Type="http://schemas.openxmlformats.org/officeDocument/2006/relationships/slide" Target="slide396.xml"/><Relationship Id="rId2" Type="http://schemas.openxmlformats.org/officeDocument/2006/relationships/slide" Target="slide37.xml"/><Relationship Id="rId16" Type="http://schemas.openxmlformats.org/officeDocument/2006/relationships/slide" Target="slide486.xml"/><Relationship Id="rId20" Type="http://schemas.openxmlformats.org/officeDocument/2006/relationships/image" Target="../media/image30.gif"/><Relationship Id="rId29" Type="http://schemas.openxmlformats.org/officeDocument/2006/relationships/slide" Target="slide37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66.xml"/><Relationship Id="rId5" Type="http://schemas.openxmlformats.org/officeDocument/2006/relationships/image" Target="../media/image39.svg"/><Relationship Id="rId15" Type="http://schemas.openxmlformats.org/officeDocument/2006/relationships/slide" Target="slide432.xml"/><Relationship Id="rId23" Type="http://schemas.openxmlformats.org/officeDocument/2006/relationships/image" Target="../media/image33.gif"/><Relationship Id="rId28" Type="http://schemas.openxmlformats.org/officeDocument/2006/relationships/slide" Target="slide37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4.xml"/><Relationship Id="rId22" Type="http://schemas.openxmlformats.org/officeDocument/2006/relationships/image" Target="../media/image32.gif"/><Relationship Id="rId27" Type="http://schemas.openxmlformats.org/officeDocument/2006/relationships/slide" Target="slide375.xml"/><Relationship Id="rId30" Type="http://schemas.openxmlformats.org/officeDocument/2006/relationships/slide" Target="slide379.xml"/><Relationship Id="rId35" Type="http://schemas.openxmlformats.org/officeDocument/2006/relationships/slide" Target="slide524.xml"/><Relationship Id="rId8" Type="http://schemas.openxmlformats.org/officeDocument/2006/relationships/image" Target="../media/image42.png"/></Relationships>
</file>

<file path=ppt/slides/_rels/slide37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7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7.xml"/><Relationship Id="rId25" Type="http://schemas.openxmlformats.org/officeDocument/2006/relationships/image" Target="../media/image35.gif"/><Relationship Id="rId33" Type="http://schemas.openxmlformats.org/officeDocument/2006/relationships/slide" Target="slide397.xml"/><Relationship Id="rId2" Type="http://schemas.openxmlformats.org/officeDocument/2006/relationships/slide" Target="slide37.xml"/><Relationship Id="rId16" Type="http://schemas.openxmlformats.org/officeDocument/2006/relationships/slide" Target="slide487.xml"/><Relationship Id="rId20" Type="http://schemas.openxmlformats.org/officeDocument/2006/relationships/image" Target="../media/image30.gif"/><Relationship Id="rId29" Type="http://schemas.openxmlformats.org/officeDocument/2006/relationships/slide" Target="slide37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67.xml"/><Relationship Id="rId5" Type="http://schemas.openxmlformats.org/officeDocument/2006/relationships/image" Target="../media/image39.svg"/><Relationship Id="rId15" Type="http://schemas.openxmlformats.org/officeDocument/2006/relationships/slide" Target="slide433.xml"/><Relationship Id="rId23" Type="http://schemas.openxmlformats.org/officeDocument/2006/relationships/image" Target="../media/image33.gif"/><Relationship Id="rId28" Type="http://schemas.openxmlformats.org/officeDocument/2006/relationships/slide" Target="slide37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5.xml"/><Relationship Id="rId22" Type="http://schemas.openxmlformats.org/officeDocument/2006/relationships/image" Target="../media/image32.gif"/><Relationship Id="rId27" Type="http://schemas.openxmlformats.org/officeDocument/2006/relationships/slide" Target="slide375.xml"/><Relationship Id="rId30" Type="http://schemas.openxmlformats.org/officeDocument/2006/relationships/slide" Target="slide378.xml"/><Relationship Id="rId35" Type="http://schemas.openxmlformats.org/officeDocument/2006/relationships/slide" Target="slide524.xml"/><Relationship Id="rId8" Type="http://schemas.openxmlformats.org/officeDocument/2006/relationships/image" Target="../media/image42.png"/></Relationships>
</file>

<file path=ppt/slides/_rels/slide38.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39.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51.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363.xml"/><Relationship Id="rId33" Type="http://schemas.openxmlformats.org/officeDocument/2006/relationships/slide" Target="slide75.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41.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147.xml"/><Relationship Id="rId32" Type="http://schemas.openxmlformats.org/officeDocument/2006/relationships/slide" Target="slide45.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93.xml"/><Relationship Id="rId28" Type="http://schemas.openxmlformats.org/officeDocument/2006/relationships/slide" Target="slide40.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57.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201.xml"/><Relationship Id="rId27" Type="http://schemas.openxmlformats.org/officeDocument/2006/relationships/slide" Target="slide42.xml"/><Relationship Id="rId30" Type="http://schemas.openxmlformats.org/officeDocument/2006/relationships/slide" Target="slide43.xml"/><Relationship Id="rId35" Type="http://schemas.openxmlformats.org/officeDocument/2006/relationships/slide" Target="slide524.xml"/><Relationship Id="rId8" Type="http://schemas.openxmlformats.org/officeDocument/2006/relationships/image" Target="../media/image34.gif"/></Relationships>
</file>

<file path=ppt/slides/_rels/slide38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86.xml"/><Relationship Id="rId34" Type="http://schemas.openxmlformats.org/officeDocument/2006/relationships/slide" Target="slide39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8.xml"/><Relationship Id="rId25" Type="http://schemas.openxmlformats.org/officeDocument/2006/relationships/image" Target="../media/image33.gif"/><Relationship Id="rId33" Type="http://schemas.openxmlformats.org/officeDocument/2006/relationships/slide" Target="slide362.xml"/><Relationship Id="rId2" Type="http://schemas.openxmlformats.org/officeDocument/2006/relationships/slide" Target="slide37.xml"/><Relationship Id="rId16" Type="http://schemas.openxmlformats.org/officeDocument/2006/relationships/slide" Target="slide488.xml"/><Relationship Id="rId20" Type="http://schemas.openxmlformats.org/officeDocument/2006/relationships/slide" Target="slide392.xml"/><Relationship Id="rId29" Type="http://schemas.openxmlformats.org/officeDocument/2006/relationships/slide" Target="slide38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83.xml"/><Relationship Id="rId5" Type="http://schemas.openxmlformats.org/officeDocument/2006/relationships/image" Target="../media/image39.svg"/><Relationship Id="rId15" Type="http://schemas.openxmlformats.org/officeDocument/2006/relationships/slide" Target="slide434.xml"/><Relationship Id="rId23" Type="http://schemas.openxmlformats.org/officeDocument/2006/relationships/image" Target="../media/image31.gif"/><Relationship Id="rId28" Type="http://schemas.openxmlformats.org/officeDocument/2006/relationships/slide" Target="slide38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6.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84.xml"/><Relationship Id="rId35" Type="http://schemas.openxmlformats.org/officeDocument/2006/relationships/slide" Target="slide524.xml"/><Relationship Id="rId8" Type="http://schemas.openxmlformats.org/officeDocument/2006/relationships/image" Target="../media/image42.png"/></Relationships>
</file>

<file path=ppt/slides/_rels/slide38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87.xml"/><Relationship Id="rId34" Type="http://schemas.openxmlformats.org/officeDocument/2006/relationships/slide" Target="slide39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19.xml"/><Relationship Id="rId25" Type="http://schemas.openxmlformats.org/officeDocument/2006/relationships/image" Target="../media/image33.gif"/><Relationship Id="rId33" Type="http://schemas.openxmlformats.org/officeDocument/2006/relationships/slide" Target="slide363.xml"/><Relationship Id="rId2" Type="http://schemas.openxmlformats.org/officeDocument/2006/relationships/slide" Target="slide37.xml"/><Relationship Id="rId16" Type="http://schemas.openxmlformats.org/officeDocument/2006/relationships/slide" Target="slide489.xml"/><Relationship Id="rId20" Type="http://schemas.openxmlformats.org/officeDocument/2006/relationships/slide" Target="slide393.xml"/><Relationship Id="rId29" Type="http://schemas.openxmlformats.org/officeDocument/2006/relationships/slide" Target="slide38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85.xml"/><Relationship Id="rId5" Type="http://schemas.openxmlformats.org/officeDocument/2006/relationships/image" Target="../media/image39.svg"/><Relationship Id="rId15" Type="http://schemas.openxmlformats.org/officeDocument/2006/relationships/slide" Target="slide435.xml"/><Relationship Id="rId23" Type="http://schemas.openxmlformats.org/officeDocument/2006/relationships/image" Target="../media/image31.gif"/><Relationship Id="rId28" Type="http://schemas.openxmlformats.org/officeDocument/2006/relationships/slide" Target="slide38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83.xml"/><Relationship Id="rId35" Type="http://schemas.openxmlformats.org/officeDocument/2006/relationships/slide" Target="slide524.xml"/><Relationship Id="rId8" Type="http://schemas.openxmlformats.org/officeDocument/2006/relationships/image" Target="../media/image42.png"/></Relationships>
</file>

<file path=ppt/slides/_rels/slide38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88.xml"/><Relationship Id="rId34" Type="http://schemas.openxmlformats.org/officeDocument/2006/relationships/slide" Target="slide40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0.xml"/><Relationship Id="rId25" Type="http://schemas.openxmlformats.org/officeDocument/2006/relationships/image" Target="../media/image33.gif"/><Relationship Id="rId33" Type="http://schemas.openxmlformats.org/officeDocument/2006/relationships/slide" Target="slide364.xml"/><Relationship Id="rId2" Type="http://schemas.openxmlformats.org/officeDocument/2006/relationships/slide" Target="slide37.xml"/><Relationship Id="rId16" Type="http://schemas.openxmlformats.org/officeDocument/2006/relationships/slide" Target="slide490.xml"/><Relationship Id="rId20" Type="http://schemas.openxmlformats.org/officeDocument/2006/relationships/slide" Target="slide394.xml"/><Relationship Id="rId29" Type="http://schemas.openxmlformats.org/officeDocument/2006/relationships/slide" Target="slide38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85.xml"/><Relationship Id="rId5" Type="http://schemas.openxmlformats.org/officeDocument/2006/relationships/image" Target="../media/image39.svg"/><Relationship Id="rId15" Type="http://schemas.openxmlformats.org/officeDocument/2006/relationships/slide" Target="slide436.xml"/><Relationship Id="rId23" Type="http://schemas.openxmlformats.org/officeDocument/2006/relationships/image" Target="../media/image31.gif"/><Relationship Id="rId28" Type="http://schemas.openxmlformats.org/officeDocument/2006/relationships/slide" Target="slide38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8.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83.xml"/><Relationship Id="rId35" Type="http://schemas.openxmlformats.org/officeDocument/2006/relationships/slide" Target="slide524.xml"/><Relationship Id="rId8" Type="http://schemas.openxmlformats.org/officeDocument/2006/relationships/image" Target="../media/image42.png"/></Relationships>
</file>

<file path=ppt/slides/_rels/slide38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89.xml"/><Relationship Id="rId34" Type="http://schemas.openxmlformats.org/officeDocument/2006/relationships/slide" Target="slide40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1.xml"/><Relationship Id="rId25" Type="http://schemas.openxmlformats.org/officeDocument/2006/relationships/image" Target="../media/image33.gif"/><Relationship Id="rId33" Type="http://schemas.openxmlformats.org/officeDocument/2006/relationships/slide" Target="slide365.xml"/><Relationship Id="rId2" Type="http://schemas.openxmlformats.org/officeDocument/2006/relationships/slide" Target="slide37.xml"/><Relationship Id="rId16" Type="http://schemas.openxmlformats.org/officeDocument/2006/relationships/slide" Target="slide491.xml"/><Relationship Id="rId20" Type="http://schemas.openxmlformats.org/officeDocument/2006/relationships/slide" Target="slide395.xml"/><Relationship Id="rId29" Type="http://schemas.openxmlformats.org/officeDocument/2006/relationships/slide" Target="slide38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85.xml"/><Relationship Id="rId5" Type="http://schemas.openxmlformats.org/officeDocument/2006/relationships/image" Target="../media/image39.svg"/><Relationship Id="rId15" Type="http://schemas.openxmlformats.org/officeDocument/2006/relationships/slide" Target="slide437.xml"/><Relationship Id="rId23" Type="http://schemas.openxmlformats.org/officeDocument/2006/relationships/image" Target="../media/image31.gif"/><Relationship Id="rId28" Type="http://schemas.openxmlformats.org/officeDocument/2006/relationships/slide" Target="slide38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5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82.xml"/><Relationship Id="rId35" Type="http://schemas.openxmlformats.org/officeDocument/2006/relationships/slide" Target="slide524.xml"/><Relationship Id="rId8" Type="http://schemas.openxmlformats.org/officeDocument/2006/relationships/image" Target="../media/image42.png"/></Relationships>
</file>

<file path=ppt/slides/_rels/slide38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90.xml"/><Relationship Id="rId34" Type="http://schemas.openxmlformats.org/officeDocument/2006/relationships/slide" Target="slide40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2.xml"/><Relationship Id="rId25" Type="http://schemas.openxmlformats.org/officeDocument/2006/relationships/image" Target="../media/image33.gif"/><Relationship Id="rId33" Type="http://schemas.openxmlformats.org/officeDocument/2006/relationships/slide" Target="slide366.xml"/><Relationship Id="rId2" Type="http://schemas.openxmlformats.org/officeDocument/2006/relationships/slide" Target="slide37.xml"/><Relationship Id="rId16" Type="http://schemas.openxmlformats.org/officeDocument/2006/relationships/slide" Target="slide492.xml"/><Relationship Id="rId20" Type="http://schemas.openxmlformats.org/officeDocument/2006/relationships/slide" Target="slide396.xml"/><Relationship Id="rId29" Type="http://schemas.openxmlformats.org/officeDocument/2006/relationships/slide" Target="slide38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85.xml"/><Relationship Id="rId5" Type="http://schemas.openxmlformats.org/officeDocument/2006/relationships/image" Target="../media/image39.svg"/><Relationship Id="rId15" Type="http://schemas.openxmlformats.org/officeDocument/2006/relationships/slide" Target="slide438.xml"/><Relationship Id="rId23" Type="http://schemas.openxmlformats.org/officeDocument/2006/relationships/image" Target="../media/image31.gif"/><Relationship Id="rId28" Type="http://schemas.openxmlformats.org/officeDocument/2006/relationships/slide" Target="slide38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82.xml"/><Relationship Id="rId35" Type="http://schemas.openxmlformats.org/officeDocument/2006/relationships/slide" Target="slide524.xml"/><Relationship Id="rId8" Type="http://schemas.openxmlformats.org/officeDocument/2006/relationships/image" Target="../media/image42.png"/></Relationships>
</file>

<file path=ppt/slides/_rels/slide38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391.xml"/><Relationship Id="rId34" Type="http://schemas.openxmlformats.org/officeDocument/2006/relationships/slide" Target="slide40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3.xml"/><Relationship Id="rId25" Type="http://schemas.openxmlformats.org/officeDocument/2006/relationships/image" Target="../media/image33.gif"/><Relationship Id="rId33" Type="http://schemas.openxmlformats.org/officeDocument/2006/relationships/slide" Target="slide367.xml"/><Relationship Id="rId2" Type="http://schemas.openxmlformats.org/officeDocument/2006/relationships/slide" Target="slide37.xml"/><Relationship Id="rId16" Type="http://schemas.openxmlformats.org/officeDocument/2006/relationships/slide" Target="slide493.xml"/><Relationship Id="rId20" Type="http://schemas.openxmlformats.org/officeDocument/2006/relationships/slide" Target="slide397.xml"/><Relationship Id="rId29" Type="http://schemas.openxmlformats.org/officeDocument/2006/relationships/slide" Target="slide38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384.xml"/><Relationship Id="rId5" Type="http://schemas.openxmlformats.org/officeDocument/2006/relationships/image" Target="../media/image39.svg"/><Relationship Id="rId15" Type="http://schemas.openxmlformats.org/officeDocument/2006/relationships/slide" Target="slide439.xml"/><Relationship Id="rId23" Type="http://schemas.openxmlformats.org/officeDocument/2006/relationships/image" Target="../media/image31.gif"/><Relationship Id="rId28" Type="http://schemas.openxmlformats.org/officeDocument/2006/relationships/slide" Target="slide38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1.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382.xml"/><Relationship Id="rId35" Type="http://schemas.openxmlformats.org/officeDocument/2006/relationships/slide" Target="slide524.xml"/><Relationship Id="rId8" Type="http://schemas.openxmlformats.org/officeDocument/2006/relationships/image" Target="../media/image42.png"/></Relationships>
</file>

<file path=ppt/slides/_rels/slide38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4.xml"/><Relationship Id="rId25" Type="http://schemas.openxmlformats.org/officeDocument/2006/relationships/image" Target="../media/image34.gif"/><Relationship Id="rId33" Type="http://schemas.openxmlformats.org/officeDocument/2006/relationships/slide" Target="slide368.xml"/><Relationship Id="rId2" Type="http://schemas.openxmlformats.org/officeDocument/2006/relationships/slide" Target="slide37.xml"/><Relationship Id="rId16" Type="http://schemas.openxmlformats.org/officeDocument/2006/relationships/slide" Target="slide494.xml"/><Relationship Id="rId20" Type="http://schemas.openxmlformats.org/officeDocument/2006/relationships/slide" Target="slide380.xml"/><Relationship Id="rId29" Type="http://schemas.openxmlformats.org/officeDocument/2006/relationships/slide" Target="slide39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92.xml"/><Relationship Id="rId5" Type="http://schemas.openxmlformats.org/officeDocument/2006/relationships/image" Target="../media/image39.svg"/><Relationship Id="rId15" Type="http://schemas.openxmlformats.org/officeDocument/2006/relationships/slide" Target="slide440.xml"/><Relationship Id="rId23" Type="http://schemas.openxmlformats.org/officeDocument/2006/relationships/image" Target="../media/image32.gif"/><Relationship Id="rId28" Type="http://schemas.openxmlformats.org/officeDocument/2006/relationships/slide" Target="slide38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2.xml"/><Relationship Id="rId22" Type="http://schemas.openxmlformats.org/officeDocument/2006/relationships/image" Target="../media/image31.gif"/><Relationship Id="rId27" Type="http://schemas.openxmlformats.org/officeDocument/2006/relationships/slide" Target="slide391.xml"/><Relationship Id="rId30" Type="http://schemas.openxmlformats.org/officeDocument/2006/relationships/slide" Target="slide388.xml"/><Relationship Id="rId35" Type="http://schemas.openxmlformats.org/officeDocument/2006/relationships/slide" Target="slide524.xml"/><Relationship Id="rId8" Type="http://schemas.openxmlformats.org/officeDocument/2006/relationships/image" Target="../media/image42.png"/></Relationships>
</file>

<file path=ppt/slides/_rels/slide38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5.xml"/><Relationship Id="rId25" Type="http://schemas.openxmlformats.org/officeDocument/2006/relationships/image" Target="../media/image34.gif"/><Relationship Id="rId33" Type="http://schemas.openxmlformats.org/officeDocument/2006/relationships/slide" Target="slide369.xml"/><Relationship Id="rId2" Type="http://schemas.openxmlformats.org/officeDocument/2006/relationships/slide" Target="slide37.xml"/><Relationship Id="rId16" Type="http://schemas.openxmlformats.org/officeDocument/2006/relationships/slide" Target="slide495.xml"/><Relationship Id="rId20" Type="http://schemas.openxmlformats.org/officeDocument/2006/relationships/slide" Target="slide381.xml"/><Relationship Id="rId29" Type="http://schemas.openxmlformats.org/officeDocument/2006/relationships/slide" Target="slide38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93.xml"/><Relationship Id="rId5" Type="http://schemas.openxmlformats.org/officeDocument/2006/relationships/image" Target="../media/image39.svg"/><Relationship Id="rId15" Type="http://schemas.openxmlformats.org/officeDocument/2006/relationships/slide" Target="slide441.xml"/><Relationship Id="rId23" Type="http://schemas.openxmlformats.org/officeDocument/2006/relationships/image" Target="../media/image32.gif"/><Relationship Id="rId28" Type="http://schemas.openxmlformats.org/officeDocument/2006/relationships/slide" Target="slide38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3.xml"/><Relationship Id="rId22" Type="http://schemas.openxmlformats.org/officeDocument/2006/relationships/image" Target="../media/image31.gif"/><Relationship Id="rId27" Type="http://schemas.openxmlformats.org/officeDocument/2006/relationships/slide" Target="slide386.xml"/><Relationship Id="rId30" Type="http://schemas.openxmlformats.org/officeDocument/2006/relationships/slide" Target="slide390.xml"/><Relationship Id="rId35" Type="http://schemas.openxmlformats.org/officeDocument/2006/relationships/slide" Target="slide524.xml"/><Relationship Id="rId8" Type="http://schemas.openxmlformats.org/officeDocument/2006/relationships/image" Target="../media/image42.png"/></Relationships>
</file>

<file path=ppt/slides/_rels/slide38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6.xml"/><Relationship Id="rId25" Type="http://schemas.openxmlformats.org/officeDocument/2006/relationships/image" Target="../media/image34.gif"/><Relationship Id="rId33" Type="http://schemas.openxmlformats.org/officeDocument/2006/relationships/slide" Target="slide370.xml"/><Relationship Id="rId2" Type="http://schemas.openxmlformats.org/officeDocument/2006/relationships/slide" Target="slide37.xml"/><Relationship Id="rId16" Type="http://schemas.openxmlformats.org/officeDocument/2006/relationships/slide" Target="slide496.xml"/><Relationship Id="rId20" Type="http://schemas.openxmlformats.org/officeDocument/2006/relationships/slide" Target="slide382.xml"/><Relationship Id="rId29" Type="http://schemas.openxmlformats.org/officeDocument/2006/relationships/slide" Target="slide38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94.xml"/><Relationship Id="rId5" Type="http://schemas.openxmlformats.org/officeDocument/2006/relationships/image" Target="../media/image39.svg"/><Relationship Id="rId15" Type="http://schemas.openxmlformats.org/officeDocument/2006/relationships/slide" Target="slide442.xml"/><Relationship Id="rId23" Type="http://schemas.openxmlformats.org/officeDocument/2006/relationships/image" Target="../media/image32.gif"/><Relationship Id="rId28" Type="http://schemas.openxmlformats.org/officeDocument/2006/relationships/slide" Target="slide38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4.xml"/><Relationship Id="rId22" Type="http://schemas.openxmlformats.org/officeDocument/2006/relationships/image" Target="../media/image31.gif"/><Relationship Id="rId27" Type="http://schemas.openxmlformats.org/officeDocument/2006/relationships/slide" Target="slide386.xml"/><Relationship Id="rId30" Type="http://schemas.openxmlformats.org/officeDocument/2006/relationships/slide" Target="slide390.xml"/><Relationship Id="rId35" Type="http://schemas.openxmlformats.org/officeDocument/2006/relationships/slide" Target="slide524.xml"/><Relationship Id="rId8" Type="http://schemas.openxmlformats.org/officeDocument/2006/relationships/image" Target="../media/image42.png"/></Relationships>
</file>

<file path=ppt/slides/_rels/slide38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7.xml"/><Relationship Id="rId25" Type="http://schemas.openxmlformats.org/officeDocument/2006/relationships/image" Target="../media/image34.gif"/><Relationship Id="rId33" Type="http://schemas.openxmlformats.org/officeDocument/2006/relationships/slide" Target="slide371.xml"/><Relationship Id="rId2" Type="http://schemas.openxmlformats.org/officeDocument/2006/relationships/slide" Target="slide37.xml"/><Relationship Id="rId16" Type="http://schemas.openxmlformats.org/officeDocument/2006/relationships/slide" Target="slide497.xml"/><Relationship Id="rId20" Type="http://schemas.openxmlformats.org/officeDocument/2006/relationships/slide" Target="slide383.xml"/><Relationship Id="rId29" Type="http://schemas.openxmlformats.org/officeDocument/2006/relationships/slide" Target="slide3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95.xml"/><Relationship Id="rId5" Type="http://schemas.openxmlformats.org/officeDocument/2006/relationships/image" Target="../media/image39.svg"/><Relationship Id="rId15" Type="http://schemas.openxmlformats.org/officeDocument/2006/relationships/slide" Target="slide443.xml"/><Relationship Id="rId23" Type="http://schemas.openxmlformats.org/officeDocument/2006/relationships/image" Target="../media/image32.gif"/><Relationship Id="rId28" Type="http://schemas.openxmlformats.org/officeDocument/2006/relationships/slide" Target="slide38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5.xml"/><Relationship Id="rId22" Type="http://schemas.openxmlformats.org/officeDocument/2006/relationships/image" Target="../media/image31.gif"/><Relationship Id="rId27" Type="http://schemas.openxmlformats.org/officeDocument/2006/relationships/slide" Target="slide386.xml"/><Relationship Id="rId30" Type="http://schemas.openxmlformats.org/officeDocument/2006/relationships/slide" Target="slide390.xml"/><Relationship Id="rId35" Type="http://schemas.openxmlformats.org/officeDocument/2006/relationships/slide" Target="slide524.xml"/><Relationship Id="rId8" Type="http://schemas.openxmlformats.org/officeDocument/2006/relationships/image" Target="../media/image42.png"/></Relationships>
</file>

<file path=ppt/slides/_rels/slide3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2.xml"/><Relationship Id="rId25" Type="http://schemas.openxmlformats.org/officeDocument/2006/relationships/image" Target="../media/image31.gif"/><Relationship Id="rId33" Type="http://schemas.openxmlformats.org/officeDocument/2006/relationships/slide" Target="slide42.xml"/><Relationship Id="rId2" Type="http://schemas.openxmlformats.org/officeDocument/2006/relationships/slide" Target="slide37.xml"/><Relationship Id="rId16" Type="http://schemas.openxmlformats.org/officeDocument/2006/relationships/slide" Target="slide14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1.xml"/><Relationship Id="rId5" Type="http://schemas.openxmlformats.org/officeDocument/2006/relationships/image" Target="../media/image39.svg"/><Relationship Id="rId15" Type="http://schemas.openxmlformats.org/officeDocument/2006/relationships/slide" Target="slide92.xml"/><Relationship Id="rId23" Type="http://schemas.openxmlformats.org/officeDocument/2006/relationships/slide" Target="slide5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4.xml"/><Relationship Id="rId31" Type="http://schemas.openxmlformats.org/officeDocument/2006/relationships/slide" Target="slide4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0.xml"/><Relationship Id="rId22" Type="http://schemas.openxmlformats.org/officeDocument/2006/relationships/slide" Target="slide44.xml"/><Relationship Id="rId27" Type="http://schemas.openxmlformats.org/officeDocument/2006/relationships/image" Target="../media/image33.gif"/><Relationship Id="rId30" Type="http://schemas.openxmlformats.org/officeDocument/2006/relationships/slide" Target="slide38.xml"/><Relationship Id="rId35" Type="http://schemas.openxmlformats.org/officeDocument/2006/relationships/slide" Target="slide524.xml"/><Relationship Id="rId8" Type="http://schemas.openxmlformats.org/officeDocument/2006/relationships/image" Target="../media/image42.png"/></Relationships>
</file>

<file path=ppt/slides/_rels/slide39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8.xml"/><Relationship Id="rId25" Type="http://schemas.openxmlformats.org/officeDocument/2006/relationships/image" Target="../media/image34.gif"/><Relationship Id="rId33" Type="http://schemas.openxmlformats.org/officeDocument/2006/relationships/slide" Target="slide372.xml"/><Relationship Id="rId2" Type="http://schemas.openxmlformats.org/officeDocument/2006/relationships/slide" Target="slide37.xml"/><Relationship Id="rId16" Type="http://schemas.openxmlformats.org/officeDocument/2006/relationships/slide" Target="slide498.xml"/><Relationship Id="rId20" Type="http://schemas.openxmlformats.org/officeDocument/2006/relationships/slide" Target="slide384.xml"/><Relationship Id="rId29" Type="http://schemas.openxmlformats.org/officeDocument/2006/relationships/slide" Target="slide3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96.xml"/><Relationship Id="rId5" Type="http://schemas.openxmlformats.org/officeDocument/2006/relationships/image" Target="../media/image39.svg"/><Relationship Id="rId15" Type="http://schemas.openxmlformats.org/officeDocument/2006/relationships/slide" Target="slide444.xml"/><Relationship Id="rId23" Type="http://schemas.openxmlformats.org/officeDocument/2006/relationships/image" Target="../media/image32.gif"/><Relationship Id="rId28" Type="http://schemas.openxmlformats.org/officeDocument/2006/relationships/slide" Target="slide38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6.xml"/><Relationship Id="rId22" Type="http://schemas.openxmlformats.org/officeDocument/2006/relationships/image" Target="../media/image31.gif"/><Relationship Id="rId27" Type="http://schemas.openxmlformats.org/officeDocument/2006/relationships/slide" Target="slide386.xml"/><Relationship Id="rId30" Type="http://schemas.openxmlformats.org/officeDocument/2006/relationships/slide" Target="slide389.xml"/><Relationship Id="rId35" Type="http://schemas.openxmlformats.org/officeDocument/2006/relationships/slide" Target="slide524.xml"/><Relationship Id="rId8" Type="http://schemas.openxmlformats.org/officeDocument/2006/relationships/image" Target="../media/image42.png"/></Relationships>
</file>

<file path=ppt/slides/_rels/slide39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29.xml"/><Relationship Id="rId25" Type="http://schemas.openxmlformats.org/officeDocument/2006/relationships/image" Target="../media/image34.gif"/><Relationship Id="rId33" Type="http://schemas.openxmlformats.org/officeDocument/2006/relationships/slide" Target="slide373.xml"/><Relationship Id="rId2" Type="http://schemas.openxmlformats.org/officeDocument/2006/relationships/slide" Target="slide37.xml"/><Relationship Id="rId16" Type="http://schemas.openxmlformats.org/officeDocument/2006/relationships/slide" Target="slide499.xml"/><Relationship Id="rId20" Type="http://schemas.openxmlformats.org/officeDocument/2006/relationships/slide" Target="slide385.xml"/><Relationship Id="rId29" Type="http://schemas.openxmlformats.org/officeDocument/2006/relationships/slide" Target="slide38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397.xml"/><Relationship Id="rId5" Type="http://schemas.openxmlformats.org/officeDocument/2006/relationships/image" Target="../media/image39.svg"/><Relationship Id="rId15" Type="http://schemas.openxmlformats.org/officeDocument/2006/relationships/slide" Target="slide445.xml"/><Relationship Id="rId23" Type="http://schemas.openxmlformats.org/officeDocument/2006/relationships/image" Target="../media/image32.gif"/><Relationship Id="rId28" Type="http://schemas.openxmlformats.org/officeDocument/2006/relationships/slide" Target="slide38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9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7.xml"/><Relationship Id="rId22" Type="http://schemas.openxmlformats.org/officeDocument/2006/relationships/image" Target="../media/image31.gif"/><Relationship Id="rId27" Type="http://schemas.openxmlformats.org/officeDocument/2006/relationships/slide" Target="slide386.xml"/><Relationship Id="rId30" Type="http://schemas.openxmlformats.org/officeDocument/2006/relationships/slide" Target="slide389.xml"/><Relationship Id="rId35" Type="http://schemas.openxmlformats.org/officeDocument/2006/relationships/slide" Target="slide524.xml"/><Relationship Id="rId8" Type="http://schemas.openxmlformats.org/officeDocument/2006/relationships/image" Target="../media/image42.png"/></Relationships>
</file>

<file path=ppt/slides/_rels/slide39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97.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0.xml"/><Relationship Id="rId25" Type="http://schemas.openxmlformats.org/officeDocument/2006/relationships/image" Target="../media/image35.gif"/><Relationship Id="rId33" Type="http://schemas.openxmlformats.org/officeDocument/2006/relationships/slide" Target="slide374.xml"/><Relationship Id="rId2" Type="http://schemas.openxmlformats.org/officeDocument/2006/relationships/slide" Target="slide37.xml"/><Relationship Id="rId16" Type="http://schemas.openxmlformats.org/officeDocument/2006/relationships/slide" Target="slide500.xml"/><Relationship Id="rId20" Type="http://schemas.openxmlformats.org/officeDocument/2006/relationships/image" Target="../media/image30.gif"/><Relationship Id="rId29" Type="http://schemas.openxmlformats.org/officeDocument/2006/relationships/slide" Target="slide39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80.xml"/><Relationship Id="rId5" Type="http://schemas.openxmlformats.org/officeDocument/2006/relationships/image" Target="../media/image39.svg"/><Relationship Id="rId15" Type="http://schemas.openxmlformats.org/officeDocument/2006/relationships/slide" Target="slide446.xml"/><Relationship Id="rId23" Type="http://schemas.openxmlformats.org/officeDocument/2006/relationships/image" Target="../media/image33.gif"/><Relationship Id="rId28" Type="http://schemas.openxmlformats.org/officeDocument/2006/relationships/slide" Target="slide39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8.xml"/><Relationship Id="rId22" Type="http://schemas.openxmlformats.org/officeDocument/2006/relationships/image" Target="../media/image32.gif"/><Relationship Id="rId27" Type="http://schemas.openxmlformats.org/officeDocument/2006/relationships/slide" Target="slide393.xml"/><Relationship Id="rId30" Type="http://schemas.openxmlformats.org/officeDocument/2006/relationships/slide" Target="slide395.xml"/><Relationship Id="rId35" Type="http://schemas.openxmlformats.org/officeDocument/2006/relationships/slide" Target="slide524.xml"/><Relationship Id="rId8" Type="http://schemas.openxmlformats.org/officeDocument/2006/relationships/image" Target="../media/image42.png"/></Relationships>
</file>

<file path=ppt/slides/_rels/slide39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9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1.xml"/><Relationship Id="rId25" Type="http://schemas.openxmlformats.org/officeDocument/2006/relationships/image" Target="../media/image35.gif"/><Relationship Id="rId33" Type="http://schemas.openxmlformats.org/officeDocument/2006/relationships/slide" Target="slide375.xml"/><Relationship Id="rId2" Type="http://schemas.openxmlformats.org/officeDocument/2006/relationships/slide" Target="slide37.xml"/><Relationship Id="rId16" Type="http://schemas.openxmlformats.org/officeDocument/2006/relationships/slide" Target="slide501.xml"/><Relationship Id="rId20" Type="http://schemas.openxmlformats.org/officeDocument/2006/relationships/image" Target="../media/image30.gif"/><Relationship Id="rId29" Type="http://schemas.openxmlformats.org/officeDocument/2006/relationships/slide" Target="slide39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81.xml"/><Relationship Id="rId5" Type="http://schemas.openxmlformats.org/officeDocument/2006/relationships/image" Target="../media/image39.svg"/><Relationship Id="rId15" Type="http://schemas.openxmlformats.org/officeDocument/2006/relationships/slide" Target="slide447.xml"/><Relationship Id="rId23" Type="http://schemas.openxmlformats.org/officeDocument/2006/relationships/image" Target="../media/image33.gif"/><Relationship Id="rId28" Type="http://schemas.openxmlformats.org/officeDocument/2006/relationships/slide" Target="slide39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69.xml"/><Relationship Id="rId22" Type="http://schemas.openxmlformats.org/officeDocument/2006/relationships/image" Target="../media/image32.gif"/><Relationship Id="rId27" Type="http://schemas.openxmlformats.org/officeDocument/2006/relationships/slide" Target="slide394.xml"/><Relationship Id="rId30" Type="http://schemas.openxmlformats.org/officeDocument/2006/relationships/slide" Target="slide397.xml"/><Relationship Id="rId35" Type="http://schemas.openxmlformats.org/officeDocument/2006/relationships/slide" Target="slide524.xml"/><Relationship Id="rId8" Type="http://schemas.openxmlformats.org/officeDocument/2006/relationships/image" Target="../media/image42.png"/></Relationships>
</file>

<file path=ppt/slides/_rels/slide39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9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2.xml"/><Relationship Id="rId25" Type="http://schemas.openxmlformats.org/officeDocument/2006/relationships/image" Target="../media/image35.gif"/><Relationship Id="rId33" Type="http://schemas.openxmlformats.org/officeDocument/2006/relationships/slide" Target="slide376.xml"/><Relationship Id="rId2" Type="http://schemas.openxmlformats.org/officeDocument/2006/relationships/slide" Target="slide37.xml"/><Relationship Id="rId16" Type="http://schemas.openxmlformats.org/officeDocument/2006/relationships/slide" Target="slide502.xml"/><Relationship Id="rId20" Type="http://schemas.openxmlformats.org/officeDocument/2006/relationships/image" Target="../media/image30.gif"/><Relationship Id="rId29" Type="http://schemas.openxmlformats.org/officeDocument/2006/relationships/slide" Target="slide39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82.xml"/><Relationship Id="rId5" Type="http://schemas.openxmlformats.org/officeDocument/2006/relationships/image" Target="../media/image39.svg"/><Relationship Id="rId15" Type="http://schemas.openxmlformats.org/officeDocument/2006/relationships/slide" Target="slide448.xml"/><Relationship Id="rId23" Type="http://schemas.openxmlformats.org/officeDocument/2006/relationships/image" Target="../media/image33.gif"/><Relationship Id="rId28" Type="http://schemas.openxmlformats.org/officeDocument/2006/relationships/slide" Target="slide39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0.xml"/><Relationship Id="rId22" Type="http://schemas.openxmlformats.org/officeDocument/2006/relationships/image" Target="../media/image32.gif"/><Relationship Id="rId27" Type="http://schemas.openxmlformats.org/officeDocument/2006/relationships/slide" Target="slide393.xml"/><Relationship Id="rId30" Type="http://schemas.openxmlformats.org/officeDocument/2006/relationships/slide" Target="slide397.xml"/><Relationship Id="rId35" Type="http://schemas.openxmlformats.org/officeDocument/2006/relationships/slide" Target="slide524.xml"/><Relationship Id="rId8" Type="http://schemas.openxmlformats.org/officeDocument/2006/relationships/image" Target="../media/image42.png"/></Relationships>
</file>

<file path=ppt/slides/_rels/slide39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9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3.xml"/><Relationship Id="rId25" Type="http://schemas.openxmlformats.org/officeDocument/2006/relationships/image" Target="../media/image35.gif"/><Relationship Id="rId33" Type="http://schemas.openxmlformats.org/officeDocument/2006/relationships/slide" Target="slide377.xml"/><Relationship Id="rId2" Type="http://schemas.openxmlformats.org/officeDocument/2006/relationships/slide" Target="slide37.xml"/><Relationship Id="rId16" Type="http://schemas.openxmlformats.org/officeDocument/2006/relationships/slide" Target="slide503.xml"/><Relationship Id="rId20" Type="http://schemas.openxmlformats.org/officeDocument/2006/relationships/image" Target="../media/image30.gif"/><Relationship Id="rId29" Type="http://schemas.openxmlformats.org/officeDocument/2006/relationships/slide" Target="slide39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83.xml"/><Relationship Id="rId5" Type="http://schemas.openxmlformats.org/officeDocument/2006/relationships/image" Target="../media/image39.svg"/><Relationship Id="rId15" Type="http://schemas.openxmlformats.org/officeDocument/2006/relationships/slide" Target="slide449.xml"/><Relationship Id="rId23" Type="http://schemas.openxmlformats.org/officeDocument/2006/relationships/image" Target="../media/image33.gif"/><Relationship Id="rId28" Type="http://schemas.openxmlformats.org/officeDocument/2006/relationships/slide" Target="slide39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8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1.xml"/><Relationship Id="rId22" Type="http://schemas.openxmlformats.org/officeDocument/2006/relationships/image" Target="../media/image32.gif"/><Relationship Id="rId27" Type="http://schemas.openxmlformats.org/officeDocument/2006/relationships/slide" Target="slide393.xml"/><Relationship Id="rId30" Type="http://schemas.openxmlformats.org/officeDocument/2006/relationships/slide" Target="slide397.xml"/><Relationship Id="rId35" Type="http://schemas.openxmlformats.org/officeDocument/2006/relationships/slide" Target="slide524.xml"/><Relationship Id="rId8" Type="http://schemas.openxmlformats.org/officeDocument/2006/relationships/image" Target="../media/image42.png"/></Relationships>
</file>

<file path=ppt/slides/_rels/slide39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9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4.xml"/><Relationship Id="rId25" Type="http://schemas.openxmlformats.org/officeDocument/2006/relationships/image" Target="../media/image35.gif"/><Relationship Id="rId33" Type="http://schemas.openxmlformats.org/officeDocument/2006/relationships/slide" Target="slide378.xml"/><Relationship Id="rId2" Type="http://schemas.openxmlformats.org/officeDocument/2006/relationships/slide" Target="slide37.xml"/><Relationship Id="rId16" Type="http://schemas.openxmlformats.org/officeDocument/2006/relationships/slide" Target="slide504.xml"/><Relationship Id="rId20" Type="http://schemas.openxmlformats.org/officeDocument/2006/relationships/image" Target="../media/image30.gif"/><Relationship Id="rId29" Type="http://schemas.openxmlformats.org/officeDocument/2006/relationships/slide" Target="slide39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84.xml"/><Relationship Id="rId5" Type="http://schemas.openxmlformats.org/officeDocument/2006/relationships/image" Target="../media/image39.svg"/><Relationship Id="rId15" Type="http://schemas.openxmlformats.org/officeDocument/2006/relationships/slide" Target="slide450.xml"/><Relationship Id="rId23" Type="http://schemas.openxmlformats.org/officeDocument/2006/relationships/image" Target="../media/image33.gif"/><Relationship Id="rId28" Type="http://schemas.openxmlformats.org/officeDocument/2006/relationships/slide" Target="slide39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9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2.xml"/><Relationship Id="rId22" Type="http://schemas.openxmlformats.org/officeDocument/2006/relationships/image" Target="../media/image32.gif"/><Relationship Id="rId27" Type="http://schemas.openxmlformats.org/officeDocument/2006/relationships/slide" Target="slide393.xml"/><Relationship Id="rId30" Type="http://schemas.openxmlformats.org/officeDocument/2006/relationships/slide" Target="slide397.xml"/><Relationship Id="rId35" Type="http://schemas.openxmlformats.org/officeDocument/2006/relationships/slide" Target="slide524.xml"/><Relationship Id="rId8" Type="http://schemas.openxmlformats.org/officeDocument/2006/relationships/image" Target="../media/image42.png"/></Relationships>
</file>

<file path=ppt/slides/_rels/slide39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39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5.xml"/><Relationship Id="rId25" Type="http://schemas.openxmlformats.org/officeDocument/2006/relationships/image" Target="../media/image35.gif"/><Relationship Id="rId33" Type="http://schemas.openxmlformats.org/officeDocument/2006/relationships/slide" Target="slide379.xml"/><Relationship Id="rId2" Type="http://schemas.openxmlformats.org/officeDocument/2006/relationships/slide" Target="slide37.xml"/><Relationship Id="rId16" Type="http://schemas.openxmlformats.org/officeDocument/2006/relationships/slide" Target="slide505.xml"/><Relationship Id="rId20" Type="http://schemas.openxmlformats.org/officeDocument/2006/relationships/image" Target="../media/image30.gif"/><Relationship Id="rId29" Type="http://schemas.openxmlformats.org/officeDocument/2006/relationships/slide" Target="slide39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85.xml"/><Relationship Id="rId5" Type="http://schemas.openxmlformats.org/officeDocument/2006/relationships/image" Target="../media/image39.svg"/><Relationship Id="rId15" Type="http://schemas.openxmlformats.org/officeDocument/2006/relationships/slide" Target="slide451.xml"/><Relationship Id="rId23" Type="http://schemas.openxmlformats.org/officeDocument/2006/relationships/image" Target="../media/image33.gif"/><Relationship Id="rId28" Type="http://schemas.openxmlformats.org/officeDocument/2006/relationships/slide" Target="slide39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3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3.xml"/><Relationship Id="rId22" Type="http://schemas.openxmlformats.org/officeDocument/2006/relationships/image" Target="../media/image32.gif"/><Relationship Id="rId27" Type="http://schemas.openxmlformats.org/officeDocument/2006/relationships/slide" Target="slide393.xml"/><Relationship Id="rId30" Type="http://schemas.openxmlformats.org/officeDocument/2006/relationships/slide" Target="slide396.xml"/><Relationship Id="rId35" Type="http://schemas.openxmlformats.org/officeDocument/2006/relationships/slide" Target="slide524.xml"/><Relationship Id="rId8" Type="http://schemas.openxmlformats.org/officeDocument/2006/relationships/image" Target="../media/image42.png"/></Relationships>
</file>

<file path=ppt/slides/_rels/slide39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10.xml"/><Relationship Id="rId34" Type="http://schemas.openxmlformats.org/officeDocument/2006/relationships/slide" Target="slide38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6.xml"/><Relationship Id="rId25" Type="http://schemas.openxmlformats.org/officeDocument/2006/relationships/image" Target="../media/image33.gif"/><Relationship Id="rId33" Type="http://schemas.openxmlformats.org/officeDocument/2006/relationships/slide" Target="slide362.xml"/><Relationship Id="rId2" Type="http://schemas.openxmlformats.org/officeDocument/2006/relationships/slide" Target="slide37.xml"/><Relationship Id="rId16" Type="http://schemas.openxmlformats.org/officeDocument/2006/relationships/slide" Target="slide506.xml"/><Relationship Id="rId20" Type="http://schemas.openxmlformats.org/officeDocument/2006/relationships/slide" Target="slide404.xml"/><Relationship Id="rId29" Type="http://schemas.openxmlformats.org/officeDocument/2006/relationships/slide" Target="slide3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01.xml"/><Relationship Id="rId5" Type="http://schemas.openxmlformats.org/officeDocument/2006/relationships/image" Target="../media/image39.svg"/><Relationship Id="rId15" Type="http://schemas.openxmlformats.org/officeDocument/2006/relationships/slide" Target="slide452.xml"/><Relationship Id="rId23" Type="http://schemas.openxmlformats.org/officeDocument/2006/relationships/image" Target="../media/image31.gif"/><Relationship Id="rId28" Type="http://schemas.openxmlformats.org/officeDocument/2006/relationships/slide" Target="slide40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02.xml"/><Relationship Id="rId35" Type="http://schemas.openxmlformats.org/officeDocument/2006/relationships/slide" Target="slide524.xml"/><Relationship Id="rId8" Type="http://schemas.openxmlformats.org/officeDocument/2006/relationships/image" Target="../media/image42.png"/></Relationships>
</file>

<file path=ppt/slides/_rels/slide39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11.xml"/><Relationship Id="rId34" Type="http://schemas.openxmlformats.org/officeDocument/2006/relationships/slide" Target="slide38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7.xml"/><Relationship Id="rId25" Type="http://schemas.openxmlformats.org/officeDocument/2006/relationships/image" Target="../media/image33.gif"/><Relationship Id="rId33" Type="http://schemas.openxmlformats.org/officeDocument/2006/relationships/slide" Target="slide363.xml"/><Relationship Id="rId2" Type="http://schemas.openxmlformats.org/officeDocument/2006/relationships/slide" Target="slide37.xml"/><Relationship Id="rId16" Type="http://schemas.openxmlformats.org/officeDocument/2006/relationships/slide" Target="slide507.xml"/><Relationship Id="rId20" Type="http://schemas.openxmlformats.org/officeDocument/2006/relationships/slide" Target="slide405.xml"/><Relationship Id="rId29" Type="http://schemas.openxmlformats.org/officeDocument/2006/relationships/slide" Target="slide40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03.xml"/><Relationship Id="rId5" Type="http://schemas.openxmlformats.org/officeDocument/2006/relationships/image" Target="../media/image39.svg"/><Relationship Id="rId15" Type="http://schemas.openxmlformats.org/officeDocument/2006/relationships/slide" Target="slide453.xml"/><Relationship Id="rId23" Type="http://schemas.openxmlformats.org/officeDocument/2006/relationships/image" Target="../media/image31.gif"/><Relationship Id="rId28" Type="http://schemas.openxmlformats.org/officeDocument/2006/relationships/slide" Target="slide39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01.xml"/><Relationship Id="rId35" Type="http://schemas.openxmlformats.org/officeDocument/2006/relationships/slide" Target="slide524.xml"/><Relationship Id="rId8" Type="http://schemas.openxmlformats.org/officeDocument/2006/relationships/image" Target="../media/image4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8.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4.xml"/><Relationship Id="rId25" Type="http://schemas.openxmlformats.org/officeDocument/2006/relationships/image" Target="../media/image31.gif"/><Relationship Id="rId33" Type="http://schemas.openxmlformats.org/officeDocument/2006/relationships/slide" Target="slide42.xml"/><Relationship Id="rId2" Type="http://schemas.openxmlformats.org/officeDocument/2006/relationships/slide" Target="slide37.xml"/><Relationship Id="rId16" Type="http://schemas.openxmlformats.org/officeDocument/2006/relationships/slide" Target="slide14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1.xml"/><Relationship Id="rId5" Type="http://schemas.openxmlformats.org/officeDocument/2006/relationships/image" Target="../media/image39.svg"/><Relationship Id="rId15" Type="http://schemas.openxmlformats.org/officeDocument/2006/relationships/slide" Target="slide94.xml"/><Relationship Id="rId23" Type="http://schemas.openxmlformats.org/officeDocument/2006/relationships/slide" Target="slide52.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6.xml"/><Relationship Id="rId31" Type="http://schemas.openxmlformats.org/officeDocument/2006/relationships/slide" Target="slide3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2.xml"/><Relationship Id="rId22" Type="http://schemas.openxmlformats.org/officeDocument/2006/relationships/slide" Target="slide46.xml"/><Relationship Id="rId27" Type="http://schemas.openxmlformats.org/officeDocument/2006/relationships/image" Target="../media/image33.gif"/><Relationship Id="rId30" Type="http://schemas.openxmlformats.org/officeDocument/2006/relationships/slide" Target="slide39.xml"/><Relationship Id="rId35" Type="http://schemas.openxmlformats.org/officeDocument/2006/relationships/slide" Target="slide524.xml"/><Relationship Id="rId8" Type="http://schemas.openxmlformats.org/officeDocument/2006/relationships/image" Target="../media/image42.png"/></Relationships>
</file>

<file path=ppt/slides/_rels/slide40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12.xml"/><Relationship Id="rId34" Type="http://schemas.openxmlformats.org/officeDocument/2006/relationships/slide" Target="slide38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8.xml"/><Relationship Id="rId25" Type="http://schemas.openxmlformats.org/officeDocument/2006/relationships/image" Target="../media/image33.gif"/><Relationship Id="rId33" Type="http://schemas.openxmlformats.org/officeDocument/2006/relationships/slide" Target="slide364.xml"/><Relationship Id="rId2" Type="http://schemas.openxmlformats.org/officeDocument/2006/relationships/slide" Target="slide37.xml"/><Relationship Id="rId16" Type="http://schemas.openxmlformats.org/officeDocument/2006/relationships/slide" Target="slide508.xml"/><Relationship Id="rId20" Type="http://schemas.openxmlformats.org/officeDocument/2006/relationships/slide" Target="slide406.xml"/><Relationship Id="rId29" Type="http://schemas.openxmlformats.org/officeDocument/2006/relationships/slide" Target="slide3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03.xml"/><Relationship Id="rId5" Type="http://schemas.openxmlformats.org/officeDocument/2006/relationships/image" Target="../media/image39.svg"/><Relationship Id="rId15" Type="http://schemas.openxmlformats.org/officeDocument/2006/relationships/slide" Target="slide454.xml"/><Relationship Id="rId23" Type="http://schemas.openxmlformats.org/officeDocument/2006/relationships/image" Target="../media/image31.gif"/><Relationship Id="rId28" Type="http://schemas.openxmlformats.org/officeDocument/2006/relationships/slide" Target="slide39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6.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01.xml"/><Relationship Id="rId35" Type="http://schemas.openxmlformats.org/officeDocument/2006/relationships/slide" Target="slide524.xml"/><Relationship Id="rId8" Type="http://schemas.openxmlformats.org/officeDocument/2006/relationships/image" Target="../media/image42.png"/></Relationships>
</file>

<file path=ppt/slides/_rels/slide40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13.xml"/><Relationship Id="rId34" Type="http://schemas.openxmlformats.org/officeDocument/2006/relationships/slide" Target="slide38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39.xml"/><Relationship Id="rId25" Type="http://schemas.openxmlformats.org/officeDocument/2006/relationships/image" Target="../media/image33.gif"/><Relationship Id="rId33" Type="http://schemas.openxmlformats.org/officeDocument/2006/relationships/slide" Target="slide365.xml"/><Relationship Id="rId2" Type="http://schemas.openxmlformats.org/officeDocument/2006/relationships/slide" Target="slide37.xml"/><Relationship Id="rId16" Type="http://schemas.openxmlformats.org/officeDocument/2006/relationships/slide" Target="slide509.xml"/><Relationship Id="rId20" Type="http://schemas.openxmlformats.org/officeDocument/2006/relationships/slide" Target="slide407.xml"/><Relationship Id="rId29" Type="http://schemas.openxmlformats.org/officeDocument/2006/relationships/slide" Target="slide3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03.xml"/><Relationship Id="rId5" Type="http://schemas.openxmlformats.org/officeDocument/2006/relationships/image" Target="../media/image39.svg"/><Relationship Id="rId15" Type="http://schemas.openxmlformats.org/officeDocument/2006/relationships/slide" Target="slide455.xml"/><Relationship Id="rId23" Type="http://schemas.openxmlformats.org/officeDocument/2006/relationships/image" Target="../media/image31.gif"/><Relationship Id="rId28" Type="http://schemas.openxmlformats.org/officeDocument/2006/relationships/slide" Target="slide39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00.xml"/><Relationship Id="rId35" Type="http://schemas.openxmlformats.org/officeDocument/2006/relationships/slide" Target="slide524.xml"/><Relationship Id="rId8" Type="http://schemas.openxmlformats.org/officeDocument/2006/relationships/image" Target="../media/image42.png"/></Relationships>
</file>

<file path=ppt/slides/_rels/slide40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14.xml"/><Relationship Id="rId34" Type="http://schemas.openxmlformats.org/officeDocument/2006/relationships/slide" Target="slide38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0.xml"/><Relationship Id="rId25" Type="http://schemas.openxmlformats.org/officeDocument/2006/relationships/image" Target="../media/image33.gif"/><Relationship Id="rId33" Type="http://schemas.openxmlformats.org/officeDocument/2006/relationships/slide" Target="slide366.xml"/><Relationship Id="rId2" Type="http://schemas.openxmlformats.org/officeDocument/2006/relationships/slide" Target="slide37.xml"/><Relationship Id="rId16" Type="http://schemas.openxmlformats.org/officeDocument/2006/relationships/slide" Target="slide510.xml"/><Relationship Id="rId20" Type="http://schemas.openxmlformats.org/officeDocument/2006/relationships/slide" Target="slide408.xml"/><Relationship Id="rId29" Type="http://schemas.openxmlformats.org/officeDocument/2006/relationships/slide" Target="slide3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03.xml"/><Relationship Id="rId5" Type="http://schemas.openxmlformats.org/officeDocument/2006/relationships/image" Target="../media/image39.svg"/><Relationship Id="rId15" Type="http://schemas.openxmlformats.org/officeDocument/2006/relationships/slide" Target="slide456.xml"/><Relationship Id="rId23" Type="http://schemas.openxmlformats.org/officeDocument/2006/relationships/image" Target="../media/image31.gif"/><Relationship Id="rId28" Type="http://schemas.openxmlformats.org/officeDocument/2006/relationships/slide" Target="slide39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8.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00.xml"/><Relationship Id="rId35" Type="http://schemas.openxmlformats.org/officeDocument/2006/relationships/slide" Target="slide524.xml"/><Relationship Id="rId8" Type="http://schemas.openxmlformats.org/officeDocument/2006/relationships/image" Target="../media/image42.png"/></Relationships>
</file>

<file path=ppt/slides/_rels/slide40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15.xml"/><Relationship Id="rId34" Type="http://schemas.openxmlformats.org/officeDocument/2006/relationships/slide" Target="slide38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1.xml"/><Relationship Id="rId25" Type="http://schemas.openxmlformats.org/officeDocument/2006/relationships/image" Target="../media/image33.gif"/><Relationship Id="rId33" Type="http://schemas.openxmlformats.org/officeDocument/2006/relationships/slide" Target="slide367.xml"/><Relationship Id="rId2" Type="http://schemas.openxmlformats.org/officeDocument/2006/relationships/slide" Target="slide37.xml"/><Relationship Id="rId16" Type="http://schemas.openxmlformats.org/officeDocument/2006/relationships/slide" Target="slide511.xml"/><Relationship Id="rId20" Type="http://schemas.openxmlformats.org/officeDocument/2006/relationships/slide" Target="slide409.xml"/><Relationship Id="rId29" Type="http://schemas.openxmlformats.org/officeDocument/2006/relationships/slide" Target="slide3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02.xml"/><Relationship Id="rId5" Type="http://schemas.openxmlformats.org/officeDocument/2006/relationships/image" Target="../media/image39.svg"/><Relationship Id="rId15" Type="http://schemas.openxmlformats.org/officeDocument/2006/relationships/slide" Target="slide457.xml"/><Relationship Id="rId23" Type="http://schemas.openxmlformats.org/officeDocument/2006/relationships/image" Target="../media/image31.gif"/><Relationship Id="rId28" Type="http://schemas.openxmlformats.org/officeDocument/2006/relationships/slide" Target="slide39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7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00.xml"/><Relationship Id="rId35" Type="http://schemas.openxmlformats.org/officeDocument/2006/relationships/slide" Target="slide524.xml"/><Relationship Id="rId8" Type="http://schemas.openxmlformats.org/officeDocument/2006/relationships/image" Target="../media/image42.png"/></Relationships>
</file>

<file path=ppt/slides/_rels/slide40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8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2.xml"/><Relationship Id="rId25" Type="http://schemas.openxmlformats.org/officeDocument/2006/relationships/image" Target="../media/image34.gif"/><Relationship Id="rId33" Type="http://schemas.openxmlformats.org/officeDocument/2006/relationships/slide" Target="slide368.xml"/><Relationship Id="rId2" Type="http://schemas.openxmlformats.org/officeDocument/2006/relationships/slide" Target="slide37.xml"/><Relationship Id="rId16" Type="http://schemas.openxmlformats.org/officeDocument/2006/relationships/slide" Target="slide512.xml"/><Relationship Id="rId20" Type="http://schemas.openxmlformats.org/officeDocument/2006/relationships/slide" Target="slide398.xml"/><Relationship Id="rId29" Type="http://schemas.openxmlformats.org/officeDocument/2006/relationships/slide" Target="slide40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10.xml"/><Relationship Id="rId5" Type="http://schemas.openxmlformats.org/officeDocument/2006/relationships/image" Target="../media/image39.svg"/><Relationship Id="rId15" Type="http://schemas.openxmlformats.org/officeDocument/2006/relationships/slide" Target="slide458.xml"/><Relationship Id="rId23" Type="http://schemas.openxmlformats.org/officeDocument/2006/relationships/image" Target="../media/image32.gif"/><Relationship Id="rId28" Type="http://schemas.openxmlformats.org/officeDocument/2006/relationships/slide" Target="slide40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0.xml"/><Relationship Id="rId22" Type="http://schemas.openxmlformats.org/officeDocument/2006/relationships/image" Target="../media/image31.gif"/><Relationship Id="rId27" Type="http://schemas.openxmlformats.org/officeDocument/2006/relationships/slide" Target="slide409.xml"/><Relationship Id="rId30" Type="http://schemas.openxmlformats.org/officeDocument/2006/relationships/slide" Target="slide406.xml"/><Relationship Id="rId35" Type="http://schemas.openxmlformats.org/officeDocument/2006/relationships/slide" Target="slide524.xml"/><Relationship Id="rId8" Type="http://schemas.openxmlformats.org/officeDocument/2006/relationships/image" Target="../media/image42.png"/></Relationships>
</file>

<file path=ppt/slides/_rels/slide40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3.xml"/><Relationship Id="rId25" Type="http://schemas.openxmlformats.org/officeDocument/2006/relationships/image" Target="../media/image34.gif"/><Relationship Id="rId33" Type="http://schemas.openxmlformats.org/officeDocument/2006/relationships/slide" Target="slide369.xml"/><Relationship Id="rId2" Type="http://schemas.openxmlformats.org/officeDocument/2006/relationships/slide" Target="slide37.xml"/><Relationship Id="rId16" Type="http://schemas.openxmlformats.org/officeDocument/2006/relationships/slide" Target="slide513.xml"/><Relationship Id="rId20" Type="http://schemas.openxmlformats.org/officeDocument/2006/relationships/slide" Target="slide399.xml"/><Relationship Id="rId29" Type="http://schemas.openxmlformats.org/officeDocument/2006/relationships/slide" Target="slide4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11.xml"/><Relationship Id="rId5" Type="http://schemas.openxmlformats.org/officeDocument/2006/relationships/image" Target="../media/image39.svg"/><Relationship Id="rId15" Type="http://schemas.openxmlformats.org/officeDocument/2006/relationships/slide" Target="slide459.xml"/><Relationship Id="rId23" Type="http://schemas.openxmlformats.org/officeDocument/2006/relationships/image" Target="../media/image32.gif"/><Relationship Id="rId28" Type="http://schemas.openxmlformats.org/officeDocument/2006/relationships/slide" Target="slide40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1.xml"/><Relationship Id="rId22" Type="http://schemas.openxmlformats.org/officeDocument/2006/relationships/image" Target="../media/image31.gif"/><Relationship Id="rId27" Type="http://schemas.openxmlformats.org/officeDocument/2006/relationships/slide" Target="slide404.xml"/><Relationship Id="rId30" Type="http://schemas.openxmlformats.org/officeDocument/2006/relationships/slide" Target="slide408.xml"/><Relationship Id="rId35" Type="http://schemas.openxmlformats.org/officeDocument/2006/relationships/slide" Target="slide524.xml"/><Relationship Id="rId8" Type="http://schemas.openxmlformats.org/officeDocument/2006/relationships/image" Target="../media/image42.png"/></Relationships>
</file>

<file path=ppt/slides/_rels/slide40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8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4.xml"/><Relationship Id="rId25" Type="http://schemas.openxmlformats.org/officeDocument/2006/relationships/image" Target="../media/image34.gif"/><Relationship Id="rId33" Type="http://schemas.openxmlformats.org/officeDocument/2006/relationships/slide" Target="slide370.xml"/><Relationship Id="rId2" Type="http://schemas.openxmlformats.org/officeDocument/2006/relationships/slide" Target="slide37.xml"/><Relationship Id="rId16" Type="http://schemas.openxmlformats.org/officeDocument/2006/relationships/slide" Target="slide514.xml"/><Relationship Id="rId20" Type="http://schemas.openxmlformats.org/officeDocument/2006/relationships/slide" Target="slide400.xml"/><Relationship Id="rId29" Type="http://schemas.openxmlformats.org/officeDocument/2006/relationships/slide" Target="slide4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12.xml"/><Relationship Id="rId5" Type="http://schemas.openxmlformats.org/officeDocument/2006/relationships/image" Target="../media/image39.svg"/><Relationship Id="rId15" Type="http://schemas.openxmlformats.org/officeDocument/2006/relationships/slide" Target="slide460.xml"/><Relationship Id="rId23" Type="http://schemas.openxmlformats.org/officeDocument/2006/relationships/image" Target="../media/image32.gif"/><Relationship Id="rId28" Type="http://schemas.openxmlformats.org/officeDocument/2006/relationships/slide" Target="slide40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2.xml"/><Relationship Id="rId22" Type="http://schemas.openxmlformats.org/officeDocument/2006/relationships/image" Target="../media/image31.gif"/><Relationship Id="rId27" Type="http://schemas.openxmlformats.org/officeDocument/2006/relationships/slide" Target="slide404.xml"/><Relationship Id="rId30" Type="http://schemas.openxmlformats.org/officeDocument/2006/relationships/slide" Target="slide408.xml"/><Relationship Id="rId35" Type="http://schemas.openxmlformats.org/officeDocument/2006/relationships/slide" Target="slide524.xml"/><Relationship Id="rId8" Type="http://schemas.openxmlformats.org/officeDocument/2006/relationships/image" Target="../media/image42.png"/></Relationships>
</file>

<file path=ppt/slides/_rels/slide40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8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5.xml"/><Relationship Id="rId25" Type="http://schemas.openxmlformats.org/officeDocument/2006/relationships/image" Target="../media/image34.gif"/><Relationship Id="rId33" Type="http://schemas.openxmlformats.org/officeDocument/2006/relationships/slide" Target="slide371.xml"/><Relationship Id="rId2" Type="http://schemas.openxmlformats.org/officeDocument/2006/relationships/slide" Target="slide37.xml"/><Relationship Id="rId16" Type="http://schemas.openxmlformats.org/officeDocument/2006/relationships/slide" Target="slide515.xml"/><Relationship Id="rId20" Type="http://schemas.openxmlformats.org/officeDocument/2006/relationships/slide" Target="slide401.xml"/><Relationship Id="rId29" Type="http://schemas.openxmlformats.org/officeDocument/2006/relationships/slide" Target="slide40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13.xml"/><Relationship Id="rId5" Type="http://schemas.openxmlformats.org/officeDocument/2006/relationships/image" Target="../media/image39.svg"/><Relationship Id="rId15" Type="http://schemas.openxmlformats.org/officeDocument/2006/relationships/slide" Target="slide461.xml"/><Relationship Id="rId23" Type="http://schemas.openxmlformats.org/officeDocument/2006/relationships/image" Target="../media/image32.gif"/><Relationship Id="rId28" Type="http://schemas.openxmlformats.org/officeDocument/2006/relationships/slide" Target="slide40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3.xml"/><Relationship Id="rId22" Type="http://schemas.openxmlformats.org/officeDocument/2006/relationships/image" Target="../media/image31.gif"/><Relationship Id="rId27" Type="http://schemas.openxmlformats.org/officeDocument/2006/relationships/slide" Target="slide404.xml"/><Relationship Id="rId30" Type="http://schemas.openxmlformats.org/officeDocument/2006/relationships/slide" Target="slide408.xml"/><Relationship Id="rId35" Type="http://schemas.openxmlformats.org/officeDocument/2006/relationships/slide" Target="slide524.xml"/><Relationship Id="rId8" Type="http://schemas.openxmlformats.org/officeDocument/2006/relationships/image" Target="../media/image42.png"/></Relationships>
</file>

<file path=ppt/slides/_rels/slide40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9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6.xml"/><Relationship Id="rId25" Type="http://schemas.openxmlformats.org/officeDocument/2006/relationships/image" Target="../media/image34.gif"/><Relationship Id="rId33" Type="http://schemas.openxmlformats.org/officeDocument/2006/relationships/slide" Target="slide372.xml"/><Relationship Id="rId2" Type="http://schemas.openxmlformats.org/officeDocument/2006/relationships/slide" Target="slide37.xml"/><Relationship Id="rId16" Type="http://schemas.openxmlformats.org/officeDocument/2006/relationships/slide" Target="slide516.xml"/><Relationship Id="rId20" Type="http://schemas.openxmlformats.org/officeDocument/2006/relationships/slide" Target="slide402.xml"/><Relationship Id="rId29" Type="http://schemas.openxmlformats.org/officeDocument/2006/relationships/slide" Target="slide40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14.xml"/><Relationship Id="rId5" Type="http://schemas.openxmlformats.org/officeDocument/2006/relationships/image" Target="../media/image39.svg"/><Relationship Id="rId15" Type="http://schemas.openxmlformats.org/officeDocument/2006/relationships/slide" Target="slide462.xml"/><Relationship Id="rId23" Type="http://schemas.openxmlformats.org/officeDocument/2006/relationships/image" Target="../media/image32.gif"/><Relationship Id="rId28" Type="http://schemas.openxmlformats.org/officeDocument/2006/relationships/slide" Target="slide40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4.xml"/><Relationship Id="rId22" Type="http://schemas.openxmlformats.org/officeDocument/2006/relationships/image" Target="../media/image31.gif"/><Relationship Id="rId27" Type="http://schemas.openxmlformats.org/officeDocument/2006/relationships/slide" Target="slide404.xml"/><Relationship Id="rId30" Type="http://schemas.openxmlformats.org/officeDocument/2006/relationships/slide" Target="slide407.xml"/><Relationship Id="rId35" Type="http://schemas.openxmlformats.org/officeDocument/2006/relationships/slide" Target="slide524.xml"/><Relationship Id="rId8" Type="http://schemas.openxmlformats.org/officeDocument/2006/relationships/image" Target="../media/image42.png"/></Relationships>
</file>

<file path=ppt/slides/_rels/slide40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3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7.xml"/><Relationship Id="rId25" Type="http://schemas.openxmlformats.org/officeDocument/2006/relationships/image" Target="../media/image34.gif"/><Relationship Id="rId33" Type="http://schemas.openxmlformats.org/officeDocument/2006/relationships/slide" Target="slide373.xml"/><Relationship Id="rId2" Type="http://schemas.openxmlformats.org/officeDocument/2006/relationships/slide" Target="slide37.xml"/><Relationship Id="rId16" Type="http://schemas.openxmlformats.org/officeDocument/2006/relationships/slide" Target="slide517.xml"/><Relationship Id="rId20" Type="http://schemas.openxmlformats.org/officeDocument/2006/relationships/slide" Target="slide403.xml"/><Relationship Id="rId29" Type="http://schemas.openxmlformats.org/officeDocument/2006/relationships/slide" Target="slide40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15.xml"/><Relationship Id="rId5" Type="http://schemas.openxmlformats.org/officeDocument/2006/relationships/image" Target="../media/image39.svg"/><Relationship Id="rId15" Type="http://schemas.openxmlformats.org/officeDocument/2006/relationships/slide" Target="slide463.xml"/><Relationship Id="rId23" Type="http://schemas.openxmlformats.org/officeDocument/2006/relationships/image" Target="../media/image32.gif"/><Relationship Id="rId28" Type="http://schemas.openxmlformats.org/officeDocument/2006/relationships/slide" Target="slide40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5.xml"/><Relationship Id="rId22" Type="http://schemas.openxmlformats.org/officeDocument/2006/relationships/image" Target="../media/image31.gif"/><Relationship Id="rId27" Type="http://schemas.openxmlformats.org/officeDocument/2006/relationships/slide" Target="slide404.xml"/><Relationship Id="rId30" Type="http://schemas.openxmlformats.org/officeDocument/2006/relationships/slide" Target="slide407.xml"/><Relationship Id="rId35" Type="http://schemas.openxmlformats.org/officeDocument/2006/relationships/slide" Target="slide524.xml"/><Relationship Id="rId8" Type="http://schemas.openxmlformats.org/officeDocument/2006/relationships/image" Target="../media/image42.png"/></Relationships>
</file>

<file path=ppt/slides/_rels/slide4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5.xml"/><Relationship Id="rId25" Type="http://schemas.openxmlformats.org/officeDocument/2006/relationships/image" Target="../media/image31.gif"/><Relationship Id="rId33" Type="http://schemas.openxmlformats.org/officeDocument/2006/relationships/slide" Target="slide42.xml"/><Relationship Id="rId2" Type="http://schemas.openxmlformats.org/officeDocument/2006/relationships/slide" Target="slide37.xml"/><Relationship Id="rId16" Type="http://schemas.openxmlformats.org/officeDocument/2006/relationships/slide" Target="slide14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0.xml"/><Relationship Id="rId5" Type="http://schemas.openxmlformats.org/officeDocument/2006/relationships/image" Target="../media/image39.svg"/><Relationship Id="rId15" Type="http://schemas.openxmlformats.org/officeDocument/2006/relationships/slide" Target="slide95.xml"/><Relationship Id="rId23" Type="http://schemas.openxmlformats.org/officeDocument/2006/relationships/slide" Target="slide53.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7.xml"/><Relationship Id="rId31" Type="http://schemas.openxmlformats.org/officeDocument/2006/relationships/slide" Target="slide3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3.xml"/><Relationship Id="rId22" Type="http://schemas.openxmlformats.org/officeDocument/2006/relationships/slide" Target="slide47.xml"/><Relationship Id="rId27" Type="http://schemas.openxmlformats.org/officeDocument/2006/relationships/image" Target="../media/image33.gif"/><Relationship Id="rId30" Type="http://schemas.openxmlformats.org/officeDocument/2006/relationships/slide" Target="slide39.xml"/><Relationship Id="rId35" Type="http://schemas.openxmlformats.org/officeDocument/2006/relationships/slide" Target="slide524.xml"/><Relationship Id="rId8" Type="http://schemas.openxmlformats.org/officeDocument/2006/relationships/image" Target="../media/image42.png"/></Relationships>
</file>

<file path=ppt/slides/_rels/slide41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15.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9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8.xml"/><Relationship Id="rId25" Type="http://schemas.openxmlformats.org/officeDocument/2006/relationships/image" Target="../media/image35.gif"/><Relationship Id="rId33" Type="http://schemas.openxmlformats.org/officeDocument/2006/relationships/slide" Target="slide374.xml"/><Relationship Id="rId2" Type="http://schemas.openxmlformats.org/officeDocument/2006/relationships/slide" Target="slide37.xml"/><Relationship Id="rId16" Type="http://schemas.openxmlformats.org/officeDocument/2006/relationships/slide" Target="slide518.xml"/><Relationship Id="rId20" Type="http://schemas.openxmlformats.org/officeDocument/2006/relationships/image" Target="../media/image30.gif"/><Relationship Id="rId29" Type="http://schemas.openxmlformats.org/officeDocument/2006/relationships/slide" Target="slide41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98.xml"/><Relationship Id="rId5" Type="http://schemas.openxmlformats.org/officeDocument/2006/relationships/image" Target="../media/image39.svg"/><Relationship Id="rId15" Type="http://schemas.openxmlformats.org/officeDocument/2006/relationships/slide" Target="slide464.xml"/><Relationship Id="rId23" Type="http://schemas.openxmlformats.org/officeDocument/2006/relationships/image" Target="../media/image33.gif"/><Relationship Id="rId28" Type="http://schemas.openxmlformats.org/officeDocument/2006/relationships/slide" Target="slide41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6.xml"/><Relationship Id="rId22" Type="http://schemas.openxmlformats.org/officeDocument/2006/relationships/image" Target="../media/image32.gif"/><Relationship Id="rId27" Type="http://schemas.openxmlformats.org/officeDocument/2006/relationships/slide" Target="slide411.xml"/><Relationship Id="rId30" Type="http://schemas.openxmlformats.org/officeDocument/2006/relationships/slide" Target="slide413.xml"/><Relationship Id="rId35" Type="http://schemas.openxmlformats.org/officeDocument/2006/relationships/slide" Target="slide524.xml"/><Relationship Id="rId8" Type="http://schemas.openxmlformats.org/officeDocument/2006/relationships/image" Target="../media/image42.png"/></Relationships>
</file>

<file path=ppt/slides/_rels/slide41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1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9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49.xml"/><Relationship Id="rId25" Type="http://schemas.openxmlformats.org/officeDocument/2006/relationships/image" Target="../media/image35.gif"/><Relationship Id="rId33" Type="http://schemas.openxmlformats.org/officeDocument/2006/relationships/slide" Target="slide375.xml"/><Relationship Id="rId2" Type="http://schemas.openxmlformats.org/officeDocument/2006/relationships/slide" Target="slide37.xml"/><Relationship Id="rId16" Type="http://schemas.openxmlformats.org/officeDocument/2006/relationships/slide" Target="slide519.xml"/><Relationship Id="rId20" Type="http://schemas.openxmlformats.org/officeDocument/2006/relationships/image" Target="../media/image30.gif"/><Relationship Id="rId29" Type="http://schemas.openxmlformats.org/officeDocument/2006/relationships/slide" Target="slide41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399.xml"/><Relationship Id="rId5" Type="http://schemas.openxmlformats.org/officeDocument/2006/relationships/image" Target="../media/image39.svg"/><Relationship Id="rId15" Type="http://schemas.openxmlformats.org/officeDocument/2006/relationships/slide" Target="slide465.xml"/><Relationship Id="rId23" Type="http://schemas.openxmlformats.org/officeDocument/2006/relationships/image" Target="../media/image33.gif"/><Relationship Id="rId28" Type="http://schemas.openxmlformats.org/officeDocument/2006/relationships/slide" Target="slide41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7.xml"/><Relationship Id="rId22" Type="http://schemas.openxmlformats.org/officeDocument/2006/relationships/image" Target="../media/image32.gif"/><Relationship Id="rId27" Type="http://schemas.openxmlformats.org/officeDocument/2006/relationships/slide" Target="slide412.xml"/><Relationship Id="rId30" Type="http://schemas.openxmlformats.org/officeDocument/2006/relationships/slide" Target="slide415.xml"/><Relationship Id="rId35" Type="http://schemas.openxmlformats.org/officeDocument/2006/relationships/slide" Target="slide524.xml"/><Relationship Id="rId8" Type="http://schemas.openxmlformats.org/officeDocument/2006/relationships/image" Target="../media/image42.png"/></Relationships>
</file>

<file path=ppt/slides/_rels/slide41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1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9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0.xml"/><Relationship Id="rId25" Type="http://schemas.openxmlformats.org/officeDocument/2006/relationships/image" Target="../media/image35.gif"/><Relationship Id="rId33" Type="http://schemas.openxmlformats.org/officeDocument/2006/relationships/slide" Target="slide376.xml"/><Relationship Id="rId2" Type="http://schemas.openxmlformats.org/officeDocument/2006/relationships/slide" Target="slide37.xml"/><Relationship Id="rId16" Type="http://schemas.openxmlformats.org/officeDocument/2006/relationships/slide" Target="slide520.xml"/><Relationship Id="rId20" Type="http://schemas.openxmlformats.org/officeDocument/2006/relationships/image" Target="../media/image30.gif"/><Relationship Id="rId29" Type="http://schemas.openxmlformats.org/officeDocument/2006/relationships/slide" Target="slide41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00.xml"/><Relationship Id="rId5" Type="http://schemas.openxmlformats.org/officeDocument/2006/relationships/image" Target="../media/image39.svg"/><Relationship Id="rId15" Type="http://schemas.openxmlformats.org/officeDocument/2006/relationships/slide" Target="slide466.xml"/><Relationship Id="rId23" Type="http://schemas.openxmlformats.org/officeDocument/2006/relationships/image" Target="../media/image33.gif"/><Relationship Id="rId28" Type="http://schemas.openxmlformats.org/officeDocument/2006/relationships/slide" Target="slide41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8.xml"/><Relationship Id="rId22" Type="http://schemas.openxmlformats.org/officeDocument/2006/relationships/image" Target="../media/image32.gif"/><Relationship Id="rId27" Type="http://schemas.openxmlformats.org/officeDocument/2006/relationships/slide" Target="slide411.xml"/><Relationship Id="rId30" Type="http://schemas.openxmlformats.org/officeDocument/2006/relationships/slide" Target="slide415.xml"/><Relationship Id="rId35" Type="http://schemas.openxmlformats.org/officeDocument/2006/relationships/slide" Target="slide524.xml"/><Relationship Id="rId8" Type="http://schemas.openxmlformats.org/officeDocument/2006/relationships/image" Target="../media/image42.png"/></Relationships>
</file>

<file path=ppt/slides/_rels/slide41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1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9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1.xml"/><Relationship Id="rId25" Type="http://schemas.openxmlformats.org/officeDocument/2006/relationships/image" Target="../media/image35.gif"/><Relationship Id="rId33" Type="http://schemas.openxmlformats.org/officeDocument/2006/relationships/slide" Target="slide377.xml"/><Relationship Id="rId2" Type="http://schemas.openxmlformats.org/officeDocument/2006/relationships/slide" Target="slide37.xml"/><Relationship Id="rId16" Type="http://schemas.openxmlformats.org/officeDocument/2006/relationships/slide" Target="slide521.xml"/><Relationship Id="rId20" Type="http://schemas.openxmlformats.org/officeDocument/2006/relationships/image" Target="../media/image30.gif"/><Relationship Id="rId29" Type="http://schemas.openxmlformats.org/officeDocument/2006/relationships/slide" Target="slide41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01.xml"/><Relationship Id="rId5" Type="http://schemas.openxmlformats.org/officeDocument/2006/relationships/image" Target="../media/image39.svg"/><Relationship Id="rId15" Type="http://schemas.openxmlformats.org/officeDocument/2006/relationships/slide" Target="slide467.xml"/><Relationship Id="rId23" Type="http://schemas.openxmlformats.org/officeDocument/2006/relationships/image" Target="../media/image33.gif"/><Relationship Id="rId28" Type="http://schemas.openxmlformats.org/officeDocument/2006/relationships/slide" Target="slide41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89.xml"/><Relationship Id="rId22" Type="http://schemas.openxmlformats.org/officeDocument/2006/relationships/image" Target="../media/image32.gif"/><Relationship Id="rId27" Type="http://schemas.openxmlformats.org/officeDocument/2006/relationships/slide" Target="slide411.xml"/><Relationship Id="rId30" Type="http://schemas.openxmlformats.org/officeDocument/2006/relationships/slide" Target="slide415.xml"/><Relationship Id="rId35" Type="http://schemas.openxmlformats.org/officeDocument/2006/relationships/slide" Target="slide524.xml"/><Relationship Id="rId8" Type="http://schemas.openxmlformats.org/officeDocument/2006/relationships/image" Target="../media/image42.png"/></Relationships>
</file>

<file path=ppt/slides/_rels/slide41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1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9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2.xml"/><Relationship Id="rId25" Type="http://schemas.openxmlformats.org/officeDocument/2006/relationships/image" Target="../media/image35.gif"/><Relationship Id="rId33" Type="http://schemas.openxmlformats.org/officeDocument/2006/relationships/slide" Target="slide378.xml"/><Relationship Id="rId2" Type="http://schemas.openxmlformats.org/officeDocument/2006/relationships/slide" Target="slide37.xml"/><Relationship Id="rId16" Type="http://schemas.openxmlformats.org/officeDocument/2006/relationships/slide" Target="slide522.xml"/><Relationship Id="rId20" Type="http://schemas.openxmlformats.org/officeDocument/2006/relationships/image" Target="../media/image30.gif"/><Relationship Id="rId29" Type="http://schemas.openxmlformats.org/officeDocument/2006/relationships/slide" Target="slide41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02.xml"/><Relationship Id="rId5" Type="http://schemas.openxmlformats.org/officeDocument/2006/relationships/image" Target="../media/image39.svg"/><Relationship Id="rId15" Type="http://schemas.openxmlformats.org/officeDocument/2006/relationships/slide" Target="slide468.xml"/><Relationship Id="rId23" Type="http://schemas.openxmlformats.org/officeDocument/2006/relationships/image" Target="../media/image33.gif"/><Relationship Id="rId28" Type="http://schemas.openxmlformats.org/officeDocument/2006/relationships/slide" Target="slide41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0.xml"/><Relationship Id="rId22" Type="http://schemas.openxmlformats.org/officeDocument/2006/relationships/image" Target="../media/image32.gif"/><Relationship Id="rId27" Type="http://schemas.openxmlformats.org/officeDocument/2006/relationships/slide" Target="slide411.xml"/><Relationship Id="rId30" Type="http://schemas.openxmlformats.org/officeDocument/2006/relationships/slide" Target="slide415.xml"/><Relationship Id="rId35" Type="http://schemas.openxmlformats.org/officeDocument/2006/relationships/slide" Target="slide524.xml"/><Relationship Id="rId8" Type="http://schemas.openxmlformats.org/officeDocument/2006/relationships/image" Target="../media/image42.png"/></Relationships>
</file>

<file path=ppt/slides/_rels/slide41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1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3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3.xml"/><Relationship Id="rId25" Type="http://schemas.openxmlformats.org/officeDocument/2006/relationships/image" Target="../media/image35.gif"/><Relationship Id="rId33" Type="http://schemas.openxmlformats.org/officeDocument/2006/relationships/slide" Target="slide379.xml"/><Relationship Id="rId2" Type="http://schemas.openxmlformats.org/officeDocument/2006/relationships/slide" Target="slide37.xml"/><Relationship Id="rId16" Type="http://schemas.openxmlformats.org/officeDocument/2006/relationships/slide" Target="slide523.xml"/><Relationship Id="rId20" Type="http://schemas.openxmlformats.org/officeDocument/2006/relationships/image" Target="../media/image30.gif"/><Relationship Id="rId29" Type="http://schemas.openxmlformats.org/officeDocument/2006/relationships/slide" Target="slide41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03.xml"/><Relationship Id="rId5" Type="http://schemas.openxmlformats.org/officeDocument/2006/relationships/image" Target="../media/image39.svg"/><Relationship Id="rId15" Type="http://schemas.openxmlformats.org/officeDocument/2006/relationships/slide" Target="slide469.xml"/><Relationship Id="rId23" Type="http://schemas.openxmlformats.org/officeDocument/2006/relationships/image" Target="../media/image33.gif"/><Relationship Id="rId28" Type="http://schemas.openxmlformats.org/officeDocument/2006/relationships/slide" Target="slide41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0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1.xml"/><Relationship Id="rId22" Type="http://schemas.openxmlformats.org/officeDocument/2006/relationships/image" Target="../media/image32.gif"/><Relationship Id="rId27" Type="http://schemas.openxmlformats.org/officeDocument/2006/relationships/slide" Target="slide411.xml"/><Relationship Id="rId30" Type="http://schemas.openxmlformats.org/officeDocument/2006/relationships/slide" Target="slide414.xml"/><Relationship Id="rId35" Type="http://schemas.openxmlformats.org/officeDocument/2006/relationships/slide" Target="slide524.xml"/><Relationship Id="rId8" Type="http://schemas.openxmlformats.org/officeDocument/2006/relationships/image" Target="../media/image42.png"/></Relationships>
</file>

<file path=ppt/slides/_rels/slide416.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417.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452.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254.xml"/><Relationship Id="rId33" Type="http://schemas.openxmlformats.org/officeDocument/2006/relationships/slide" Target="slide434.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419.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470.xml"/><Relationship Id="rId32" Type="http://schemas.openxmlformats.org/officeDocument/2006/relationships/slide" Target="slide421.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362.xml"/><Relationship Id="rId28" Type="http://schemas.openxmlformats.org/officeDocument/2006/relationships/slide" Target="slide418.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428.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92.xml"/><Relationship Id="rId27" Type="http://schemas.openxmlformats.org/officeDocument/2006/relationships/slide" Target="slide420.xml"/><Relationship Id="rId30" Type="http://schemas.openxmlformats.org/officeDocument/2006/relationships/slide" Target="slide422.xml"/><Relationship Id="rId35" Type="http://schemas.openxmlformats.org/officeDocument/2006/relationships/slide" Target="slide524.xml"/><Relationship Id="rId8" Type="http://schemas.openxmlformats.org/officeDocument/2006/relationships/image" Target="../media/image34.gif"/></Relationships>
</file>

<file path=ppt/slides/_rels/slide41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29.xml"/><Relationship Id="rId34" Type="http://schemas.openxmlformats.org/officeDocument/2006/relationships/slide" Target="slide45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5.xml"/><Relationship Id="rId25" Type="http://schemas.openxmlformats.org/officeDocument/2006/relationships/image" Target="../media/image33.gif"/><Relationship Id="rId33" Type="http://schemas.openxmlformats.org/officeDocument/2006/relationships/slide" Target="slide435.xml"/><Relationship Id="rId2" Type="http://schemas.openxmlformats.org/officeDocument/2006/relationships/slide" Target="slide37.xml"/><Relationship Id="rId16" Type="http://schemas.openxmlformats.org/officeDocument/2006/relationships/slide" Target="slide471.xml"/><Relationship Id="rId20" Type="http://schemas.openxmlformats.org/officeDocument/2006/relationships/slide" Target="slide423.xml"/><Relationship Id="rId29" Type="http://schemas.openxmlformats.org/officeDocument/2006/relationships/slide" Target="slide42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20.xml"/><Relationship Id="rId5" Type="http://schemas.openxmlformats.org/officeDocument/2006/relationships/image" Target="../media/image39.svg"/><Relationship Id="rId15" Type="http://schemas.openxmlformats.org/officeDocument/2006/relationships/slide" Target="slide363.xml"/><Relationship Id="rId23" Type="http://schemas.openxmlformats.org/officeDocument/2006/relationships/image" Target="../media/image31.gif"/><Relationship Id="rId28" Type="http://schemas.openxmlformats.org/officeDocument/2006/relationships/slide" Target="slide41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18.xml"/><Relationship Id="rId35" Type="http://schemas.openxmlformats.org/officeDocument/2006/relationships/slide" Target="slide524.xml"/><Relationship Id="rId8" Type="http://schemas.openxmlformats.org/officeDocument/2006/relationships/image" Target="../media/image42.png"/></Relationships>
</file>

<file path=ppt/slides/_rels/slide41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30.xml"/><Relationship Id="rId34" Type="http://schemas.openxmlformats.org/officeDocument/2006/relationships/slide" Target="slide45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6.xml"/><Relationship Id="rId25" Type="http://schemas.openxmlformats.org/officeDocument/2006/relationships/image" Target="../media/image33.gif"/><Relationship Id="rId33" Type="http://schemas.openxmlformats.org/officeDocument/2006/relationships/slide" Target="slide436.xml"/><Relationship Id="rId2" Type="http://schemas.openxmlformats.org/officeDocument/2006/relationships/slide" Target="slide37.xml"/><Relationship Id="rId16" Type="http://schemas.openxmlformats.org/officeDocument/2006/relationships/slide" Target="slide472.xml"/><Relationship Id="rId20" Type="http://schemas.openxmlformats.org/officeDocument/2006/relationships/slide" Target="slide424.xml"/><Relationship Id="rId29" Type="http://schemas.openxmlformats.org/officeDocument/2006/relationships/slide" Target="slide4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21.xml"/><Relationship Id="rId5" Type="http://schemas.openxmlformats.org/officeDocument/2006/relationships/image" Target="../media/image39.svg"/><Relationship Id="rId15" Type="http://schemas.openxmlformats.org/officeDocument/2006/relationships/slide" Target="slide364.xml"/><Relationship Id="rId23" Type="http://schemas.openxmlformats.org/officeDocument/2006/relationships/image" Target="../media/image31.gif"/><Relationship Id="rId28" Type="http://schemas.openxmlformats.org/officeDocument/2006/relationships/slide" Target="slide41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19.xml"/><Relationship Id="rId35" Type="http://schemas.openxmlformats.org/officeDocument/2006/relationships/slide" Target="slide524.xml"/><Relationship Id="rId8" Type="http://schemas.openxmlformats.org/officeDocument/2006/relationships/image" Target="../media/image42.png"/></Relationships>
</file>

<file path=ppt/slides/_rels/slide41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31.xml"/><Relationship Id="rId34" Type="http://schemas.openxmlformats.org/officeDocument/2006/relationships/slide" Target="slide4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7.xml"/><Relationship Id="rId25" Type="http://schemas.openxmlformats.org/officeDocument/2006/relationships/image" Target="../media/image33.gif"/><Relationship Id="rId33" Type="http://schemas.openxmlformats.org/officeDocument/2006/relationships/slide" Target="slide437.xml"/><Relationship Id="rId2" Type="http://schemas.openxmlformats.org/officeDocument/2006/relationships/slide" Target="slide37.xml"/><Relationship Id="rId16" Type="http://schemas.openxmlformats.org/officeDocument/2006/relationships/slide" Target="slide473.xml"/><Relationship Id="rId20" Type="http://schemas.openxmlformats.org/officeDocument/2006/relationships/slide" Target="slide425.xml"/><Relationship Id="rId29" Type="http://schemas.openxmlformats.org/officeDocument/2006/relationships/slide" Target="slide4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21.xml"/><Relationship Id="rId5" Type="http://schemas.openxmlformats.org/officeDocument/2006/relationships/image" Target="../media/image39.svg"/><Relationship Id="rId15" Type="http://schemas.openxmlformats.org/officeDocument/2006/relationships/slide" Target="slide365.xml"/><Relationship Id="rId23" Type="http://schemas.openxmlformats.org/officeDocument/2006/relationships/image" Target="../media/image31.gif"/><Relationship Id="rId28" Type="http://schemas.openxmlformats.org/officeDocument/2006/relationships/slide" Target="slide41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18.xml"/><Relationship Id="rId35" Type="http://schemas.openxmlformats.org/officeDocument/2006/relationships/slide" Target="slide524.xml"/><Relationship Id="rId8" Type="http://schemas.openxmlformats.org/officeDocument/2006/relationships/image" Target="../media/image42.png"/></Relationships>
</file>

<file path=ppt/slides/_rels/slide4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0.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6.xml"/><Relationship Id="rId25" Type="http://schemas.openxmlformats.org/officeDocument/2006/relationships/image" Target="../media/image31.gif"/><Relationship Id="rId33" Type="http://schemas.openxmlformats.org/officeDocument/2006/relationships/slide" Target="slide41.xml"/><Relationship Id="rId2" Type="http://schemas.openxmlformats.org/officeDocument/2006/relationships/slide" Target="slide37.xml"/><Relationship Id="rId16" Type="http://schemas.openxmlformats.org/officeDocument/2006/relationships/slide" Target="slide150.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0.xml"/><Relationship Id="rId5" Type="http://schemas.openxmlformats.org/officeDocument/2006/relationships/image" Target="../media/image39.svg"/><Relationship Id="rId15" Type="http://schemas.openxmlformats.org/officeDocument/2006/relationships/slide" Target="slide96.xml"/><Relationship Id="rId23" Type="http://schemas.openxmlformats.org/officeDocument/2006/relationships/slide" Target="slide54.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8.xml"/><Relationship Id="rId31" Type="http://schemas.openxmlformats.org/officeDocument/2006/relationships/slide" Target="slide3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4.xml"/><Relationship Id="rId22" Type="http://schemas.openxmlformats.org/officeDocument/2006/relationships/slide" Target="slide48.xml"/><Relationship Id="rId27" Type="http://schemas.openxmlformats.org/officeDocument/2006/relationships/image" Target="../media/image33.gif"/><Relationship Id="rId30" Type="http://schemas.openxmlformats.org/officeDocument/2006/relationships/slide" Target="slide39.xml"/><Relationship Id="rId35" Type="http://schemas.openxmlformats.org/officeDocument/2006/relationships/slide" Target="slide524.xml"/><Relationship Id="rId8" Type="http://schemas.openxmlformats.org/officeDocument/2006/relationships/image" Target="../media/image42.png"/></Relationships>
</file>

<file path=ppt/slides/_rels/slide42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32.xml"/><Relationship Id="rId34" Type="http://schemas.openxmlformats.org/officeDocument/2006/relationships/slide" Target="slide45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8.xml"/><Relationship Id="rId25" Type="http://schemas.openxmlformats.org/officeDocument/2006/relationships/image" Target="../media/image33.gif"/><Relationship Id="rId33" Type="http://schemas.openxmlformats.org/officeDocument/2006/relationships/slide" Target="slide438.xml"/><Relationship Id="rId2" Type="http://schemas.openxmlformats.org/officeDocument/2006/relationships/slide" Target="slide37.xml"/><Relationship Id="rId16" Type="http://schemas.openxmlformats.org/officeDocument/2006/relationships/slide" Target="slide474.xml"/><Relationship Id="rId20" Type="http://schemas.openxmlformats.org/officeDocument/2006/relationships/slide" Target="slide426.xml"/><Relationship Id="rId29" Type="http://schemas.openxmlformats.org/officeDocument/2006/relationships/slide" Target="slide4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21.xml"/><Relationship Id="rId5" Type="http://schemas.openxmlformats.org/officeDocument/2006/relationships/image" Target="../media/image39.svg"/><Relationship Id="rId15" Type="http://schemas.openxmlformats.org/officeDocument/2006/relationships/slide" Target="slide366.xml"/><Relationship Id="rId23" Type="http://schemas.openxmlformats.org/officeDocument/2006/relationships/image" Target="../media/image31.gif"/><Relationship Id="rId28" Type="http://schemas.openxmlformats.org/officeDocument/2006/relationships/slide" Target="slide41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6.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18.xml"/><Relationship Id="rId35" Type="http://schemas.openxmlformats.org/officeDocument/2006/relationships/slide" Target="slide524.xml"/><Relationship Id="rId8" Type="http://schemas.openxmlformats.org/officeDocument/2006/relationships/image" Target="../media/image42.png"/></Relationships>
</file>

<file path=ppt/slides/_rels/slide42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33.xml"/><Relationship Id="rId34" Type="http://schemas.openxmlformats.org/officeDocument/2006/relationships/slide" Target="slide45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59.xml"/><Relationship Id="rId25" Type="http://schemas.openxmlformats.org/officeDocument/2006/relationships/image" Target="../media/image33.gif"/><Relationship Id="rId33" Type="http://schemas.openxmlformats.org/officeDocument/2006/relationships/slide" Target="slide439.xml"/><Relationship Id="rId2" Type="http://schemas.openxmlformats.org/officeDocument/2006/relationships/slide" Target="slide37.xml"/><Relationship Id="rId16" Type="http://schemas.openxmlformats.org/officeDocument/2006/relationships/slide" Target="slide475.xml"/><Relationship Id="rId20" Type="http://schemas.openxmlformats.org/officeDocument/2006/relationships/slide" Target="slide427.xml"/><Relationship Id="rId29" Type="http://schemas.openxmlformats.org/officeDocument/2006/relationships/slide" Target="slide41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20.xml"/><Relationship Id="rId5" Type="http://schemas.openxmlformats.org/officeDocument/2006/relationships/image" Target="../media/image39.svg"/><Relationship Id="rId15" Type="http://schemas.openxmlformats.org/officeDocument/2006/relationships/slide" Target="slide367.xml"/><Relationship Id="rId23" Type="http://schemas.openxmlformats.org/officeDocument/2006/relationships/image" Target="../media/image31.gif"/><Relationship Id="rId28" Type="http://schemas.openxmlformats.org/officeDocument/2006/relationships/slide" Target="slide41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1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18.xml"/><Relationship Id="rId35" Type="http://schemas.openxmlformats.org/officeDocument/2006/relationships/slide" Target="slide524.xml"/><Relationship Id="rId8" Type="http://schemas.openxmlformats.org/officeDocument/2006/relationships/image" Target="../media/image42.png"/></Relationships>
</file>

<file path=ppt/slides/_rels/slide42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5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0.xml"/><Relationship Id="rId25" Type="http://schemas.openxmlformats.org/officeDocument/2006/relationships/image" Target="../media/image34.gif"/><Relationship Id="rId33" Type="http://schemas.openxmlformats.org/officeDocument/2006/relationships/slide" Target="slide440.xml"/><Relationship Id="rId2" Type="http://schemas.openxmlformats.org/officeDocument/2006/relationships/slide" Target="slide37.xml"/><Relationship Id="rId16" Type="http://schemas.openxmlformats.org/officeDocument/2006/relationships/slide" Target="slide476.xml"/><Relationship Id="rId20" Type="http://schemas.openxmlformats.org/officeDocument/2006/relationships/slide" Target="slide416.xml"/><Relationship Id="rId29" Type="http://schemas.openxmlformats.org/officeDocument/2006/relationships/slide" Target="slide42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28.xml"/><Relationship Id="rId5" Type="http://schemas.openxmlformats.org/officeDocument/2006/relationships/image" Target="../media/image39.svg"/><Relationship Id="rId15" Type="http://schemas.openxmlformats.org/officeDocument/2006/relationships/slide" Target="slide368.xml"/><Relationship Id="rId23" Type="http://schemas.openxmlformats.org/officeDocument/2006/relationships/image" Target="../media/image32.gif"/><Relationship Id="rId28" Type="http://schemas.openxmlformats.org/officeDocument/2006/relationships/slide" Target="slide42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8.xml"/><Relationship Id="rId22" Type="http://schemas.openxmlformats.org/officeDocument/2006/relationships/image" Target="../media/image31.gif"/><Relationship Id="rId27" Type="http://schemas.openxmlformats.org/officeDocument/2006/relationships/slide" Target="slide423.xml"/><Relationship Id="rId30" Type="http://schemas.openxmlformats.org/officeDocument/2006/relationships/slide" Target="slide425.xml"/><Relationship Id="rId35" Type="http://schemas.openxmlformats.org/officeDocument/2006/relationships/slide" Target="slide524.xml"/><Relationship Id="rId8" Type="http://schemas.openxmlformats.org/officeDocument/2006/relationships/image" Target="../media/image42.png"/></Relationships>
</file>

<file path=ppt/slides/_rels/slide42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5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1.xml"/><Relationship Id="rId25" Type="http://schemas.openxmlformats.org/officeDocument/2006/relationships/image" Target="../media/image34.gif"/><Relationship Id="rId33" Type="http://schemas.openxmlformats.org/officeDocument/2006/relationships/slide" Target="slide441.xml"/><Relationship Id="rId2" Type="http://schemas.openxmlformats.org/officeDocument/2006/relationships/slide" Target="slide37.xml"/><Relationship Id="rId16" Type="http://schemas.openxmlformats.org/officeDocument/2006/relationships/slide" Target="slide477.xml"/><Relationship Id="rId20" Type="http://schemas.openxmlformats.org/officeDocument/2006/relationships/slide" Target="slide417.xml"/><Relationship Id="rId29" Type="http://schemas.openxmlformats.org/officeDocument/2006/relationships/slide" Target="slide42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29.xml"/><Relationship Id="rId5" Type="http://schemas.openxmlformats.org/officeDocument/2006/relationships/image" Target="../media/image39.svg"/><Relationship Id="rId15" Type="http://schemas.openxmlformats.org/officeDocument/2006/relationships/slide" Target="slide369.xml"/><Relationship Id="rId23" Type="http://schemas.openxmlformats.org/officeDocument/2006/relationships/image" Target="../media/image32.gif"/><Relationship Id="rId28" Type="http://schemas.openxmlformats.org/officeDocument/2006/relationships/slide" Target="slide42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99.xml"/><Relationship Id="rId22" Type="http://schemas.openxmlformats.org/officeDocument/2006/relationships/image" Target="../media/image31.gif"/><Relationship Id="rId27" Type="http://schemas.openxmlformats.org/officeDocument/2006/relationships/slide" Target="slide422.xml"/><Relationship Id="rId30" Type="http://schemas.openxmlformats.org/officeDocument/2006/relationships/slide" Target="slide426.xml"/><Relationship Id="rId35" Type="http://schemas.openxmlformats.org/officeDocument/2006/relationships/slide" Target="slide524.xml"/><Relationship Id="rId8" Type="http://schemas.openxmlformats.org/officeDocument/2006/relationships/image" Target="../media/image42.png"/></Relationships>
</file>

<file path=ppt/slides/_rels/slide42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6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2.xml"/><Relationship Id="rId25" Type="http://schemas.openxmlformats.org/officeDocument/2006/relationships/image" Target="../media/image34.gif"/><Relationship Id="rId33" Type="http://schemas.openxmlformats.org/officeDocument/2006/relationships/slide" Target="slide442.xml"/><Relationship Id="rId2" Type="http://schemas.openxmlformats.org/officeDocument/2006/relationships/slide" Target="slide37.xml"/><Relationship Id="rId16" Type="http://schemas.openxmlformats.org/officeDocument/2006/relationships/slide" Target="slide478.xml"/><Relationship Id="rId20" Type="http://schemas.openxmlformats.org/officeDocument/2006/relationships/slide" Target="slide418.xml"/><Relationship Id="rId29" Type="http://schemas.openxmlformats.org/officeDocument/2006/relationships/slide" Target="slide42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30.xml"/><Relationship Id="rId5" Type="http://schemas.openxmlformats.org/officeDocument/2006/relationships/image" Target="../media/image39.svg"/><Relationship Id="rId15" Type="http://schemas.openxmlformats.org/officeDocument/2006/relationships/slide" Target="slide370.xml"/><Relationship Id="rId23" Type="http://schemas.openxmlformats.org/officeDocument/2006/relationships/image" Target="../media/image32.gif"/><Relationship Id="rId28" Type="http://schemas.openxmlformats.org/officeDocument/2006/relationships/slide" Target="slide42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0.xml"/><Relationship Id="rId22" Type="http://schemas.openxmlformats.org/officeDocument/2006/relationships/image" Target="../media/image31.gif"/><Relationship Id="rId27" Type="http://schemas.openxmlformats.org/officeDocument/2006/relationships/slide" Target="slide422.xml"/><Relationship Id="rId30" Type="http://schemas.openxmlformats.org/officeDocument/2006/relationships/slide" Target="slide426.xml"/><Relationship Id="rId35" Type="http://schemas.openxmlformats.org/officeDocument/2006/relationships/slide" Target="slide524.xml"/><Relationship Id="rId8" Type="http://schemas.openxmlformats.org/officeDocument/2006/relationships/image" Target="../media/image42.png"/></Relationships>
</file>

<file path=ppt/slides/_rels/slide42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3.xml"/><Relationship Id="rId25" Type="http://schemas.openxmlformats.org/officeDocument/2006/relationships/image" Target="../media/image34.gif"/><Relationship Id="rId33" Type="http://schemas.openxmlformats.org/officeDocument/2006/relationships/slide" Target="slide443.xml"/><Relationship Id="rId2" Type="http://schemas.openxmlformats.org/officeDocument/2006/relationships/slide" Target="slide37.xml"/><Relationship Id="rId16" Type="http://schemas.openxmlformats.org/officeDocument/2006/relationships/slide" Target="slide479.xml"/><Relationship Id="rId20" Type="http://schemas.openxmlformats.org/officeDocument/2006/relationships/slide" Target="slide419.xml"/><Relationship Id="rId29" Type="http://schemas.openxmlformats.org/officeDocument/2006/relationships/slide" Target="slide42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31.xml"/><Relationship Id="rId5" Type="http://schemas.openxmlformats.org/officeDocument/2006/relationships/image" Target="../media/image39.svg"/><Relationship Id="rId15" Type="http://schemas.openxmlformats.org/officeDocument/2006/relationships/slide" Target="slide371.xml"/><Relationship Id="rId23" Type="http://schemas.openxmlformats.org/officeDocument/2006/relationships/image" Target="../media/image32.gif"/><Relationship Id="rId28" Type="http://schemas.openxmlformats.org/officeDocument/2006/relationships/slide" Target="slide42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1.xml"/><Relationship Id="rId22" Type="http://schemas.openxmlformats.org/officeDocument/2006/relationships/image" Target="../media/image31.gif"/><Relationship Id="rId27" Type="http://schemas.openxmlformats.org/officeDocument/2006/relationships/slide" Target="slide422.xml"/><Relationship Id="rId30" Type="http://schemas.openxmlformats.org/officeDocument/2006/relationships/slide" Target="slide426.xml"/><Relationship Id="rId35" Type="http://schemas.openxmlformats.org/officeDocument/2006/relationships/slide" Target="slide524.xml"/><Relationship Id="rId8" Type="http://schemas.openxmlformats.org/officeDocument/2006/relationships/image" Target="../media/image42.png"/></Relationships>
</file>

<file path=ppt/slides/_rels/slide42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6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4.xml"/><Relationship Id="rId25" Type="http://schemas.openxmlformats.org/officeDocument/2006/relationships/image" Target="../media/image34.gif"/><Relationship Id="rId33" Type="http://schemas.openxmlformats.org/officeDocument/2006/relationships/slide" Target="slide444.xml"/><Relationship Id="rId2" Type="http://schemas.openxmlformats.org/officeDocument/2006/relationships/slide" Target="slide37.xml"/><Relationship Id="rId16" Type="http://schemas.openxmlformats.org/officeDocument/2006/relationships/slide" Target="slide480.xml"/><Relationship Id="rId20" Type="http://schemas.openxmlformats.org/officeDocument/2006/relationships/slide" Target="slide420.xml"/><Relationship Id="rId29" Type="http://schemas.openxmlformats.org/officeDocument/2006/relationships/slide" Target="slide42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32.xml"/><Relationship Id="rId5" Type="http://schemas.openxmlformats.org/officeDocument/2006/relationships/image" Target="../media/image39.svg"/><Relationship Id="rId15" Type="http://schemas.openxmlformats.org/officeDocument/2006/relationships/slide" Target="slide372.xml"/><Relationship Id="rId23" Type="http://schemas.openxmlformats.org/officeDocument/2006/relationships/image" Target="../media/image32.gif"/><Relationship Id="rId28" Type="http://schemas.openxmlformats.org/officeDocument/2006/relationships/slide" Target="slide42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2.xml"/><Relationship Id="rId22" Type="http://schemas.openxmlformats.org/officeDocument/2006/relationships/image" Target="../media/image31.gif"/><Relationship Id="rId27" Type="http://schemas.openxmlformats.org/officeDocument/2006/relationships/slide" Target="slide422.xml"/><Relationship Id="rId30" Type="http://schemas.openxmlformats.org/officeDocument/2006/relationships/slide" Target="slide425.xml"/><Relationship Id="rId35" Type="http://schemas.openxmlformats.org/officeDocument/2006/relationships/slide" Target="slide524.xml"/><Relationship Id="rId8" Type="http://schemas.openxmlformats.org/officeDocument/2006/relationships/image" Target="../media/image42.png"/></Relationships>
</file>

<file path=ppt/slides/_rels/slide42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6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5.xml"/><Relationship Id="rId25" Type="http://schemas.openxmlformats.org/officeDocument/2006/relationships/image" Target="../media/image34.gif"/><Relationship Id="rId33" Type="http://schemas.openxmlformats.org/officeDocument/2006/relationships/slide" Target="slide445.xml"/><Relationship Id="rId2" Type="http://schemas.openxmlformats.org/officeDocument/2006/relationships/slide" Target="slide37.xml"/><Relationship Id="rId16" Type="http://schemas.openxmlformats.org/officeDocument/2006/relationships/slide" Target="slide481.xml"/><Relationship Id="rId20" Type="http://schemas.openxmlformats.org/officeDocument/2006/relationships/slide" Target="slide421.xml"/><Relationship Id="rId29" Type="http://schemas.openxmlformats.org/officeDocument/2006/relationships/slide" Target="slide42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33.xml"/><Relationship Id="rId5" Type="http://schemas.openxmlformats.org/officeDocument/2006/relationships/image" Target="../media/image39.svg"/><Relationship Id="rId15" Type="http://schemas.openxmlformats.org/officeDocument/2006/relationships/slide" Target="slide373.xml"/><Relationship Id="rId23" Type="http://schemas.openxmlformats.org/officeDocument/2006/relationships/image" Target="../media/image32.gif"/><Relationship Id="rId28" Type="http://schemas.openxmlformats.org/officeDocument/2006/relationships/slide" Target="slide42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3.xml"/><Relationship Id="rId22" Type="http://schemas.openxmlformats.org/officeDocument/2006/relationships/image" Target="../media/image31.gif"/><Relationship Id="rId27" Type="http://schemas.openxmlformats.org/officeDocument/2006/relationships/slide" Target="slide422.xml"/><Relationship Id="rId30" Type="http://schemas.openxmlformats.org/officeDocument/2006/relationships/slide" Target="slide425.xml"/><Relationship Id="rId35" Type="http://schemas.openxmlformats.org/officeDocument/2006/relationships/slide" Target="slide524.xml"/><Relationship Id="rId8" Type="http://schemas.openxmlformats.org/officeDocument/2006/relationships/image" Target="../media/image42.png"/></Relationships>
</file>

<file path=ppt/slides/_rels/slide42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29.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6.xml"/><Relationship Id="rId25" Type="http://schemas.openxmlformats.org/officeDocument/2006/relationships/image" Target="../media/image35.gif"/><Relationship Id="rId33" Type="http://schemas.openxmlformats.org/officeDocument/2006/relationships/slide" Target="slide446.xml"/><Relationship Id="rId2" Type="http://schemas.openxmlformats.org/officeDocument/2006/relationships/slide" Target="slide37.xml"/><Relationship Id="rId16" Type="http://schemas.openxmlformats.org/officeDocument/2006/relationships/slide" Target="slide482.xml"/><Relationship Id="rId20" Type="http://schemas.openxmlformats.org/officeDocument/2006/relationships/image" Target="../media/image30.gif"/><Relationship Id="rId29" Type="http://schemas.openxmlformats.org/officeDocument/2006/relationships/slide" Target="slide43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16.xml"/><Relationship Id="rId5" Type="http://schemas.openxmlformats.org/officeDocument/2006/relationships/image" Target="../media/image39.svg"/><Relationship Id="rId15" Type="http://schemas.openxmlformats.org/officeDocument/2006/relationships/slide" Target="slide374.xml"/><Relationship Id="rId23" Type="http://schemas.openxmlformats.org/officeDocument/2006/relationships/image" Target="../media/image33.gif"/><Relationship Id="rId28" Type="http://schemas.openxmlformats.org/officeDocument/2006/relationships/slide" Target="slide43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4.xml"/><Relationship Id="rId22" Type="http://schemas.openxmlformats.org/officeDocument/2006/relationships/image" Target="../media/image32.gif"/><Relationship Id="rId27" Type="http://schemas.openxmlformats.org/officeDocument/2006/relationships/slide" Target="slide432.xml"/><Relationship Id="rId30" Type="http://schemas.openxmlformats.org/officeDocument/2006/relationships/slide" Target="slide433.xml"/><Relationship Id="rId35" Type="http://schemas.openxmlformats.org/officeDocument/2006/relationships/slide" Target="slide524.xml"/><Relationship Id="rId8" Type="http://schemas.openxmlformats.org/officeDocument/2006/relationships/image" Target="../media/image42.png"/></Relationships>
</file>

<file path=ppt/slides/_rels/slide42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2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7.xml"/><Relationship Id="rId25" Type="http://schemas.openxmlformats.org/officeDocument/2006/relationships/image" Target="../media/image35.gif"/><Relationship Id="rId33" Type="http://schemas.openxmlformats.org/officeDocument/2006/relationships/slide" Target="slide447.xml"/><Relationship Id="rId2" Type="http://schemas.openxmlformats.org/officeDocument/2006/relationships/slide" Target="slide37.xml"/><Relationship Id="rId16" Type="http://schemas.openxmlformats.org/officeDocument/2006/relationships/slide" Target="slide483.xml"/><Relationship Id="rId20" Type="http://schemas.openxmlformats.org/officeDocument/2006/relationships/image" Target="../media/image30.gif"/><Relationship Id="rId29" Type="http://schemas.openxmlformats.org/officeDocument/2006/relationships/slide" Target="slide43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17.xml"/><Relationship Id="rId5" Type="http://schemas.openxmlformats.org/officeDocument/2006/relationships/image" Target="../media/image39.svg"/><Relationship Id="rId15" Type="http://schemas.openxmlformats.org/officeDocument/2006/relationships/slide" Target="slide375.xml"/><Relationship Id="rId23" Type="http://schemas.openxmlformats.org/officeDocument/2006/relationships/image" Target="../media/image33.gif"/><Relationship Id="rId28" Type="http://schemas.openxmlformats.org/officeDocument/2006/relationships/slide" Target="slide43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5.xml"/><Relationship Id="rId22" Type="http://schemas.openxmlformats.org/officeDocument/2006/relationships/image" Target="../media/image32.gif"/><Relationship Id="rId27" Type="http://schemas.openxmlformats.org/officeDocument/2006/relationships/slide" Target="slide430.xml"/><Relationship Id="rId30" Type="http://schemas.openxmlformats.org/officeDocument/2006/relationships/slide" Target="slide433.xml"/><Relationship Id="rId35" Type="http://schemas.openxmlformats.org/officeDocument/2006/relationships/slide" Target="slide524.xml"/><Relationship Id="rId8" Type="http://schemas.openxmlformats.org/officeDocument/2006/relationships/image" Target="../media/image42.png"/></Relationships>
</file>

<file path=ppt/slides/_rels/slide4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7.xml"/><Relationship Id="rId25" Type="http://schemas.openxmlformats.org/officeDocument/2006/relationships/image" Target="../media/image31.gif"/><Relationship Id="rId33" Type="http://schemas.openxmlformats.org/officeDocument/2006/relationships/slide" Target="slide41.xml"/><Relationship Id="rId2" Type="http://schemas.openxmlformats.org/officeDocument/2006/relationships/slide" Target="slide37.xml"/><Relationship Id="rId16" Type="http://schemas.openxmlformats.org/officeDocument/2006/relationships/slide" Target="slide151.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0.xml"/><Relationship Id="rId5" Type="http://schemas.openxmlformats.org/officeDocument/2006/relationships/image" Target="../media/image39.svg"/><Relationship Id="rId15" Type="http://schemas.openxmlformats.org/officeDocument/2006/relationships/slide" Target="slide97.xml"/><Relationship Id="rId23" Type="http://schemas.openxmlformats.org/officeDocument/2006/relationships/slide" Target="slide5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9.xml"/><Relationship Id="rId31" Type="http://schemas.openxmlformats.org/officeDocument/2006/relationships/slide" Target="slide3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5.xml"/><Relationship Id="rId22" Type="http://schemas.openxmlformats.org/officeDocument/2006/relationships/slide" Target="slide49.xml"/><Relationship Id="rId27" Type="http://schemas.openxmlformats.org/officeDocument/2006/relationships/image" Target="../media/image33.gif"/><Relationship Id="rId30" Type="http://schemas.openxmlformats.org/officeDocument/2006/relationships/slide" Target="slide39.xml"/><Relationship Id="rId35" Type="http://schemas.openxmlformats.org/officeDocument/2006/relationships/slide" Target="slide524.xml"/><Relationship Id="rId8" Type="http://schemas.openxmlformats.org/officeDocument/2006/relationships/image" Target="../media/image42.png"/></Relationships>
</file>

<file path=ppt/slides/_rels/slide43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2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8.xml"/><Relationship Id="rId25" Type="http://schemas.openxmlformats.org/officeDocument/2006/relationships/image" Target="../media/image35.gif"/><Relationship Id="rId33" Type="http://schemas.openxmlformats.org/officeDocument/2006/relationships/slide" Target="slide448.xml"/><Relationship Id="rId2" Type="http://schemas.openxmlformats.org/officeDocument/2006/relationships/slide" Target="slide37.xml"/><Relationship Id="rId16" Type="http://schemas.openxmlformats.org/officeDocument/2006/relationships/slide" Target="slide484.xml"/><Relationship Id="rId20" Type="http://schemas.openxmlformats.org/officeDocument/2006/relationships/image" Target="../media/image30.gif"/><Relationship Id="rId29" Type="http://schemas.openxmlformats.org/officeDocument/2006/relationships/slide" Target="slide43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18.xml"/><Relationship Id="rId5" Type="http://schemas.openxmlformats.org/officeDocument/2006/relationships/image" Target="../media/image39.svg"/><Relationship Id="rId15" Type="http://schemas.openxmlformats.org/officeDocument/2006/relationships/slide" Target="slide376.xml"/><Relationship Id="rId23" Type="http://schemas.openxmlformats.org/officeDocument/2006/relationships/image" Target="../media/image33.gif"/><Relationship Id="rId28" Type="http://schemas.openxmlformats.org/officeDocument/2006/relationships/slide" Target="slide43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6.xml"/><Relationship Id="rId22" Type="http://schemas.openxmlformats.org/officeDocument/2006/relationships/image" Target="../media/image32.gif"/><Relationship Id="rId27" Type="http://schemas.openxmlformats.org/officeDocument/2006/relationships/slide" Target="slide429.xml"/><Relationship Id="rId30" Type="http://schemas.openxmlformats.org/officeDocument/2006/relationships/slide" Target="slide433.xml"/><Relationship Id="rId35" Type="http://schemas.openxmlformats.org/officeDocument/2006/relationships/slide" Target="slide524.xml"/><Relationship Id="rId8" Type="http://schemas.openxmlformats.org/officeDocument/2006/relationships/image" Target="../media/image42.png"/></Relationships>
</file>

<file path=ppt/slides/_rels/slide43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2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69.xml"/><Relationship Id="rId25" Type="http://schemas.openxmlformats.org/officeDocument/2006/relationships/image" Target="../media/image35.gif"/><Relationship Id="rId33" Type="http://schemas.openxmlformats.org/officeDocument/2006/relationships/slide" Target="slide449.xml"/><Relationship Id="rId2" Type="http://schemas.openxmlformats.org/officeDocument/2006/relationships/slide" Target="slide37.xml"/><Relationship Id="rId16" Type="http://schemas.openxmlformats.org/officeDocument/2006/relationships/slide" Target="slide485.xml"/><Relationship Id="rId20" Type="http://schemas.openxmlformats.org/officeDocument/2006/relationships/image" Target="../media/image30.gif"/><Relationship Id="rId29" Type="http://schemas.openxmlformats.org/officeDocument/2006/relationships/slide" Target="slide43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19.xml"/><Relationship Id="rId5" Type="http://schemas.openxmlformats.org/officeDocument/2006/relationships/image" Target="../media/image39.svg"/><Relationship Id="rId15" Type="http://schemas.openxmlformats.org/officeDocument/2006/relationships/slide" Target="slide377.xml"/><Relationship Id="rId23" Type="http://schemas.openxmlformats.org/officeDocument/2006/relationships/image" Target="../media/image33.gif"/><Relationship Id="rId28" Type="http://schemas.openxmlformats.org/officeDocument/2006/relationships/slide" Target="slide43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7.xml"/><Relationship Id="rId22" Type="http://schemas.openxmlformats.org/officeDocument/2006/relationships/image" Target="../media/image32.gif"/><Relationship Id="rId27" Type="http://schemas.openxmlformats.org/officeDocument/2006/relationships/slide" Target="slide429.xml"/><Relationship Id="rId30" Type="http://schemas.openxmlformats.org/officeDocument/2006/relationships/slide" Target="slide433.xml"/><Relationship Id="rId35" Type="http://schemas.openxmlformats.org/officeDocument/2006/relationships/slide" Target="slide524.xml"/><Relationship Id="rId8" Type="http://schemas.openxmlformats.org/officeDocument/2006/relationships/image" Target="../media/image42.png"/></Relationships>
</file>

<file path=ppt/slides/_rels/slide43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2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0.xml"/><Relationship Id="rId25" Type="http://schemas.openxmlformats.org/officeDocument/2006/relationships/image" Target="../media/image35.gif"/><Relationship Id="rId33" Type="http://schemas.openxmlformats.org/officeDocument/2006/relationships/slide" Target="slide450.xml"/><Relationship Id="rId2" Type="http://schemas.openxmlformats.org/officeDocument/2006/relationships/slide" Target="slide37.xml"/><Relationship Id="rId16" Type="http://schemas.openxmlformats.org/officeDocument/2006/relationships/slide" Target="slide486.xml"/><Relationship Id="rId20" Type="http://schemas.openxmlformats.org/officeDocument/2006/relationships/image" Target="../media/image30.gif"/><Relationship Id="rId29" Type="http://schemas.openxmlformats.org/officeDocument/2006/relationships/slide" Target="slide43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20.xml"/><Relationship Id="rId5" Type="http://schemas.openxmlformats.org/officeDocument/2006/relationships/image" Target="../media/image39.svg"/><Relationship Id="rId15" Type="http://schemas.openxmlformats.org/officeDocument/2006/relationships/slide" Target="slide378.xml"/><Relationship Id="rId23" Type="http://schemas.openxmlformats.org/officeDocument/2006/relationships/image" Target="../media/image33.gif"/><Relationship Id="rId28" Type="http://schemas.openxmlformats.org/officeDocument/2006/relationships/slide" Target="slide43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8.xml"/><Relationship Id="rId22" Type="http://schemas.openxmlformats.org/officeDocument/2006/relationships/image" Target="../media/image32.gif"/><Relationship Id="rId27" Type="http://schemas.openxmlformats.org/officeDocument/2006/relationships/slide" Target="slide429.xml"/><Relationship Id="rId30" Type="http://schemas.openxmlformats.org/officeDocument/2006/relationships/slide" Target="slide433.xml"/><Relationship Id="rId35" Type="http://schemas.openxmlformats.org/officeDocument/2006/relationships/slide" Target="slide524.xml"/><Relationship Id="rId8" Type="http://schemas.openxmlformats.org/officeDocument/2006/relationships/image" Target="../media/image42.png"/></Relationships>
</file>

<file path=ppt/slides/_rels/slide43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2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1.xml"/><Relationship Id="rId25" Type="http://schemas.openxmlformats.org/officeDocument/2006/relationships/image" Target="../media/image35.gif"/><Relationship Id="rId33" Type="http://schemas.openxmlformats.org/officeDocument/2006/relationships/slide" Target="slide451.xml"/><Relationship Id="rId2" Type="http://schemas.openxmlformats.org/officeDocument/2006/relationships/slide" Target="slide37.xml"/><Relationship Id="rId16" Type="http://schemas.openxmlformats.org/officeDocument/2006/relationships/slide" Target="slide487.xml"/><Relationship Id="rId20" Type="http://schemas.openxmlformats.org/officeDocument/2006/relationships/image" Target="../media/image30.gif"/><Relationship Id="rId29" Type="http://schemas.openxmlformats.org/officeDocument/2006/relationships/slide" Target="slide43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21.xml"/><Relationship Id="rId5" Type="http://schemas.openxmlformats.org/officeDocument/2006/relationships/image" Target="../media/image39.svg"/><Relationship Id="rId15" Type="http://schemas.openxmlformats.org/officeDocument/2006/relationships/slide" Target="slide379.xml"/><Relationship Id="rId23" Type="http://schemas.openxmlformats.org/officeDocument/2006/relationships/image" Target="../media/image33.gif"/><Relationship Id="rId28" Type="http://schemas.openxmlformats.org/officeDocument/2006/relationships/slide" Target="slide43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2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09.xml"/><Relationship Id="rId22" Type="http://schemas.openxmlformats.org/officeDocument/2006/relationships/image" Target="../media/image32.gif"/><Relationship Id="rId27" Type="http://schemas.openxmlformats.org/officeDocument/2006/relationships/slide" Target="slide429.xml"/><Relationship Id="rId30" Type="http://schemas.openxmlformats.org/officeDocument/2006/relationships/slide" Target="slide432.xml"/><Relationship Id="rId35" Type="http://schemas.openxmlformats.org/officeDocument/2006/relationships/slide" Target="slide524.xml"/><Relationship Id="rId8" Type="http://schemas.openxmlformats.org/officeDocument/2006/relationships/image" Target="../media/image42.png"/></Relationships>
</file>

<file path=ppt/slides/_rels/slide43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40.xml"/><Relationship Id="rId34" Type="http://schemas.openxmlformats.org/officeDocument/2006/relationships/slide" Target="slide45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2.xml"/><Relationship Id="rId25" Type="http://schemas.openxmlformats.org/officeDocument/2006/relationships/image" Target="../media/image33.gif"/><Relationship Id="rId33" Type="http://schemas.openxmlformats.org/officeDocument/2006/relationships/slide" Target="slide416.xml"/><Relationship Id="rId2" Type="http://schemas.openxmlformats.org/officeDocument/2006/relationships/slide" Target="slide37.xml"/><Relationship Id="rId16" Type="http://schemas.openxmlformats.org/officeDocument/2006/relationships/slide" Target="slide488.xml"/><Relationship Id="rId20" Type="http://schemas.openxmlformats.org/officeDocument/2006/relationships/slide" Target="slide446.xml"/><Relationship Id="rId29" Type="http://schemas.openxmlformats.org/officeDocument/2006/relationships/slide" Target="slide43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37.xml"/><Relationship Id="rId5" Type="http://schemas.openxmlformats.org/officeDocument/2006/relationships/image" Target="../media/image39.svg"/><Relationship Id="rId15" Type="http://schemas.openxmlformats.org/officeDocument/2006/relationships/slide" Target="slide380.xml"/><Relationship Id="rId23" Type="http://schemas.openxmlformats.org/officeDocument/2006/relationships/image" Target="../media/image31.gif"/><Relationship Id="rId28" Type="http://schemas.openxmlformats.org/officeDocument/2006/relationships/slide" Target="slide43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3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38.xml"/><Relationship Id="rId35" Type="http://schemas.openxmlformats.org/officeDocument/2006/relationships/slide" Target="slide524.xml"/><Relationship Id="rId8" Type="http://schemas.openxmlformats.org/officeDocument/2006/relationships/image" Target="../media/image42.png"/></Relationships>
</file>

<file path=ppt/slides/_rels/slide43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41.xml"/><Relationship Id="rId34" Type="http://schemas.openxmlformats.org/officeDocument/2006/relationships/slide" Target="slide45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3.xml"/><Relationship Id="rId25" Type="http://schemas.openxmlformats.org/officeDocument/2006/relationships/image" Target="../media/image33.gif"/><Relationship Id="rId33" Type="http://schemas.openxmlformats.org/officeDocument/2006/relationships/slide" Target="slide417.xml"/><Relationship Id="rId2" Type="http://schemas.openxmlformats.org/officeDocument/2006/relationships/slide" Target="slide37.xml"/><Relationship Id="rId16" Type="http://schemas.openxmlformats.org/officeDocument/2006/relationships/slide" Target="slide489.xml"/><Relationship Id="rId20" Type="http://schemas.openxmlformats.org/officeDocument/2006/relationships/slide" Target="slide447.xml"/><Relationship Id="rId29" Type="http://schemas.openxmlformats.org/officeDocument/2006/relationships/slide" Target="slide43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39.xml"/><Relationship Id="rId5" Type="http://schemas.openxmlformats.org/officeDocument/2006/relationships/image" Target="../media/image39.svg"/><Relationship Id="rId15" Type="http://schemas.openxmlformats.org/officeDocument/2006/relationships/slide" Target="slide381.xml"/><Relationship Id="rId23" Type="http://schemas.openxmlformats.org/officeDocument/2006/relationships/image" Target="../media/image31.gif"/><Relationship Id="rId28" Type="http://schemas.openxmlformats.org/officeDocument/2006/relationships/slide" Target="slide43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3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1.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37.xml"/><Relationship Id="rId35" Type="http://schemas.openxmlformats.org/officeDocument/2006/relationships/slide" Target="slide524.xml"/><Relationship Id="rId8" Type="http://schemas.openxmlformats.org/officeDocument/2006/relationships/image" Target="../media/image42.png"/></Relationships>
</file>

<file path=ppt/slides/_rels/slide43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42.xml"/><Relationship Id="rId34" Type="http://schemas.openxmlformats.org/officeDocument/2006/relationships/slide" Target="slide45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4.xml"/><Relationship Id="rId25" Type="http://schemas.openxmlformats.org/officeDocument/2006/relationships/image" Target="../media/image33.gif"/><Relationship Id="rId33" Type="http://schemas.openxmlformats.org/officeDocument/2006/relationships/slide" Target="slide418.xml"/><Relationship Id="rId2" Type="http://schemas.openxmlformats.org/officeDocument/2006/relationships/slide" Target="slide37.xml"/><Relationship Id="rId16" Type="http://schemas.openxmlformats.org/officeDocument/2006/relationships/slide" Target="slide490.xml"/><Relationship Id="rId20" Type="http://schemas.openxmlformats.org/officeDocument/2006/relationships/slide" Target="slide448.xml"/><Relationship Id="rId29" Type="http://schemas.openxmlformats.org/officeDocument/2006/relationships/slide" Target="slide43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39.xml"/><Relationship Id="rId5" Type="http://schemas.openxmlformats.org/officeDocument/2006/relationships/image" Target="../media/image39.svg"/><Relationship Id="rId15" Type="http://schemas.openxmlformats.org/officeDocument/2006/relationships/slide" Target="slide382.xml"/><Relationship Id="rId23" Type="http://schemas.openxmlformats.org/officeDocument/2006/relationships/image" Target="../media/image31.gif"/><Relationship Id="rId28" Type="http://schemas.openxmlformats.org/officeDocument/2006/relationships/slide" Target="slide43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3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2.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37.xml"/><Relationship Id="rId35" Type="http://schemas.openxmlformats.org/officeDocument/2006/relationships/slide" Target="slide524.xml"/><Relationship Id="rId8" Type="http://schemas.openxmlformats.org/officeDocument/2006/relationships/image" Target="../media/image42.png"/></Relationships>
</file>

<file path=ppt/slides/_rels/slide43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43.xml"/><Relationship Id="rId34" Type="http://schemas.openxmlformats.org/officeDocument/2006/relationships/slide" Target="slide4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5.xml"/><Relationship Id="rId25" Type="http://schemas.openxmlformats.org/officeDocument/2006/relationships/image" Target="../media/image33.gif"/><Relationship Id="rId33" Type="http://schemas.openxmlformats.org/officeDocument/2006/relationships/slide" Target="slide419.xml"/><Relationship Id="rId2" Type="http://schemas.openxmlformats.org/officeDocument/2006/relationships/slide" Target="slide37.xml"/><Relationship Id="rId16" Type="http://schemas.openxmlformats.org/officeDocument/2006/relationships/slide" Target="slide491.xml"/><Relationship Id="rId20" Type="http://schemas.openxmlformats.org/officeDocument/2006/relationships/slide" Target="slide449.xml"/><Relationship Id="rId29" Type="http://schemas.openxmlformats.org/officeDocument/2006/relationships/slide" Target="slide43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39.xml"/><Relationship Id="rId5" Type="http://schemas.openxmlformats.org/officeDocument/2006/relationships/image" Target="../media/image39.svg"/><Relationship Id="rId15" Type="http://schemas.openxmlformats.org/officeDocument/2006/relationships/slide" Target="slide383.xml"/><Relationship Id="rId23" Type="http://schemas.openxmlformats.org/officeDocument/2006/relationships/image" Target="../media/image31.gif"/><Relationship Id="rId28" Type="http://schemas.openxmlformats.org/officeDocument/2006/relationships/slide" Target="slide43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3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36.xml"/><Relationship Id="rId35" Type="http://schemas.openxmlformats.org/officeDocument/2006/relationships/slide" Target="slide524.xml"/><Relationship Id="rId8" Type="http://schemas.openxmlformats.org/officeDocument/2006/relationships/image" Target="../media/image42.png"/></Relationships>
</file>

<file path=ppt/slides/_rels/slide43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44.xml"/><Relationship Id="rId34" Type="http://schemas.openxmlformats.org/officeDocument/2006/relationships/slide" Target="slide45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6.xml"/><Relationship Id="rId25" Type="http://schemas.openxmlformats.org/officeDocument/2006/relationships/image" Target="../media/image33.gif"/><Relationship Id="rId33" Type="http://schemas.openxmlformats.org/officeDocument/2006/relationships/slide" Target="slide420.xml"/><Relationship Id="rId2" Type="http://schemas.openxmlformats.org/officeDocument/2006/relationships/slide" Target="slide37.xml"/><Relationship Id="rId16" Type="http://schemas.openxmlformats.org/officeDocument/2006/relationships/slide" Target="slide492.xml"/><Relationship Id="rId20" Type="http://schemas.openxmlformats.org/officeDocument/2006/relationships/slide" Target="slide450.xml"/><Relationship Id="rId29" Type="http://schemas.openxmlformats.org/officeDocument/2006/relationships/slide" Target="slide43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39.xml"/><Relationship Id="rId5" Type="http://schemas.openxmlformats.org/officeDocument/2006/relationships/image" Target="../media/image39.svg"/><Relationship Id="rId15" Type="http://schemas.openxmlformats.org/officeDocument/2006/relationships/slide" Target="slide384.xml"/><Relationship Id="rId23" Type="http://schemas.openxmlformats.org/officeDocument/2006/relationships/image" Target="../media/image31.gif"/><Relationship Id="rId28" Type="http://schemas.openxmlformats.org/officeDocument/2006/relationships/slide" Target="slide43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36.xml"/><Relationship Id="rId35" Type="http://schemas.openxmlformats.org/officeDocument/2006/relationships/slide" Target="slide524.xml"/><Relationship Id="rId8" Type="http://schemas.openxmlformats.org/officeDocument/2006/relationships/image" Target="../media/image42.png"/></Relationships>
</file>

<file path=ppt/slides/_rels/slide43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45.xml"/><Relationship Id="rId34" Type="http://schemas.openxmlformats.org/officeDocument/2006/relationships/slide" Target="slide45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7.xml"/><Relationship Id="rId25" Type="http://schemas.openxmlformats.org/officeDocument/2006/relationships/image" Target="../media/image33.gif"/><Relationship Id="rId33" Type="http://schemas.openxmlformats.org/officeDocument/2006/relationships/slide" Target="slide421.xml"/><Relationship Id="rId2" Type="http://schemas.openxmlformats.org/officeDocument/2006/relationships/slide" Target="slide37.xml"/><Relationship Id="rId16" Type="http://schemas.openxmlformats.org/officeDocument/2006/relationships/slide" Target="slide493.xml"/><Relationship Id="rId20" Type="http://schemas.openxmlformats.org/officeDocument/2006/relationships/slide" Target="slide451.xml"/><Relationship Id="rId29" Type="http://schemas.openxmlformats.org/officeDocument/2006/relationships/slide" Target="slide43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38.xml"/><Relationship Id="rId5" Type="http://schemas.openxmlformats.org/officeDocument/2006/relationships/image" Target="../media/image39.svg"/><Relationship Id="rId15" Type="http://schemas.openxmlformats.org/officeDocument/2006/relationships/slide" Target="slide385.xml"/><Relationship Id="rId23" Type="http://schemas.openxmlformats.org/officeDocument/2006/relationships/image" Target="../media/image31.gif"/><Relationship Id="rId28" Type="http://schemas.openxmlformats.org/officeDocument/2006/relationships/slide" Target="slide43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3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36.xml"/><Relationship Id="rId35" Type="http://schemas.openxmlformats.org/officeDocument/2006/relationships/slide" Target="slide524.xml"/><Relationship Id="rId8" Type="http://schemas.openxmlformats.org/officeDocument/2006/relationships/image" Target="../media/image42.png"/></Relationships>
</file>

<file path=ppt/slides/_rels/slide4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8.xml"/><Relationship Id="rId25" Type="http://schemas.openxmlformats.org/officeDocument/2006/relationships/image" Target="../media/image31.gif"/><Relationship Id="rId33" Type="http://schemas.openxmlformats.org/officeDocument/2006/relationships/slide" Target="slide47.xml"/><Relationship Id="rId2" Type="http://schemas.openxmlformats.org/officeDocument/2006/relationships/slide" Target="slide37.xml"/><Relationship Id="rId16" Type="http://schemas.openxmlformats.org/officeDocument/2006/relationships/slide" Target="slide15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6.xml"/><Relationship Id="rId5" Type="http://schemas.openxmlformats.org/officeDocument/2006/relationships/image" Target="../media/image39.svg"/><Relationship Id="rId15" Type="http://schemas.openxmlformats.org/officeDocument/2006/relationships/slide" Target="slide98.xml"/><Relationship Id="rId23" Type="http://schemas.openxmlformats.org/officeDocument/2006/relationships/slide" Target="slide5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0.xml"/><Relationship Id="rId31" Type="http://schemas.openxmlformats.org/officeDocument/2006/relationships/slide" Target="slide4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6.xml"/><Relationship Id="rId22" Type="http://schemas.openxmlformats.org/officeDocument/2006/relationships/slide" Target="slide39.xml"/><Relationship Id="rId27" Type="http://schemas.openxmlformats.org/officeDocument/2006/relationships/image" Target="../media/image33.gif"/><Relationship Id="rId30" Type="http://schemas.openxmlformats.org/officeDocument/2006/relationships/slide" Target="slide45.xml"/><Relationship Id="rId35" Type="http://schemas.openxmlformats.org/officeDocument/2006/relationships/slide" Target="slide524.xml"/><Relationship Id="rId8" Type="http://schemas.openxmlformats.org/officeDocument/2006/relationships/image" Target="../media/image42.png"/></Relationships>
</file>

<file path=ppt/slides/_rels/slide44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5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8.xml"/><Relationship Id="rId25" Type="http://schemas.openxmlformats.org/officeDocument/2006/relationships/image" Target="../media/image34.gif"/><Relationship Id="rId33" Type="http://schemas.openxmlformats.org/officeDocument/2006/relationships/slide" Target="slide422.xml"/><Relationship Id="rId2" Type="http://schemas.openxmlformats.org/officeDocument/2006/relationships/slide" Target="slide37.xml"/><Relationship Id="rId16" Type="http://schemas.openxmlformats.org/officeDocument/2006/relationships/slide" Target="slide494.xml"/><Relationship Id="rId20" Type="http://schemas.openxmlformats.org/officeDocument/2006/relationships/slide" Target="slide434.xml"/><Relationship Id="rId29" Type="http://schemas.openxmlformats.org/officeDocument/2006/relationships/slide" Target="slide44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46.xml"/><Relationship Id="rId5" Type="http://schemas.openxmlformats.org/officeDocument/2006/relationships/image" Target="../media/image39.svg"/><Relationship Id="rId15" Type="http://schemas.openxmlformats.org/officeDocument/2006/relationships/slide" Target="slide386.xml"/><Relationship Id="rId23" Type="http://schemas.openxmlformats.org/officeDocument/2006/relationships/image" Target="../media/image32.gif"/><Relationship Id="rId28" Type="http://schemas.openxmlformats.org/officeDocument/2006/relationships/slide" Target="slide44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6.xml"/><Relationship Id="rId22" Type="http://schemas.openxmlformats.org/officeDocument/2006/relationships/image" Target="../media/image31.gif"/><Relationship Id="rId27" Type="http://schemas.openxmlformats.org/officeDocument/2006/relationships/slide" Target="slide445.xml"/><Relationship Id="rId30" Type="http://schemas.openxmlformats.org/officeDocument/2006/relationships/slide" Target="slide442.xml"/><Relationship Id="rId35" Type="http://schemas.openxmlformats.org/officeDocument/2006/relationships/slide" Target="slide524.xml"/><Relationship Id="rId8" Type="http://schemas.openxmlformats.org/officeDocument/2006/relationships/image" Target="../media/image42.png"/></Relationships>
</file>

<file path=ppt/slides/_rels/slide44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5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79.xml"/><Relationship Id="rId25" Type="http://schemas.openxmlformats.org/officeDocument/2006/relationships/image" Target="../media/image34.gif"/><Relationship Id="rId33" Type="http://schemas.openxmlformats.org/officeDocument/2006/relationships/slide" Target="slide423.xml"/><Relationship Id="rId2" Type="http://schemas.openxmlformats.org/officeDocument/2006/relationships/slide" Target="slide37.xml"/><Relationship Id="rId16" Type="http://schemas.openxmlformats.org/officeDocument/2006/relationships/slide" Target="slide495.xml"/><Relationship Id="rId20" Type="http://schemas.openxmlformats.org/officeDocument/2006/relationships/slide" Target="slide435.xml"/><Relationship Id="rId29" Type="http://schemas.openxmlformats.org/officeDocument/2006/relationships/slide" Target="slide44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47.xml"/><Relationship Id="rId5" Type="http://schemas.openxmlformats.org/officeDocument/2006/relationships/image" Target="../media/image39.svg"/><Relationship Id="rId15" Type="http://schemas.openxmlformats.org/officeDocument/2006/relationships/slide" Target="slide387.xml"/><Relationship Id="rId23" Type="http://schemas.openxmlformats.org/officeDocument/2006/relationships/image" Target="../media/image32.gif"/><Relationship Id="rId28" Type="http://schemas.openxmlformats.org/officeDocument/2006/relationships/slide" Target="slide44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7.xml"/><Relationship Id="rId22" Type="http://schemas.openxmlformats.org/officeDocument/2006/relationships/image" Target="../media/image31.gif"/><Relationship Id="rId27" Type="http://schemas.openxmlformats.org/officeDocument/2006/relationships/slide" Target="slide440.xml"/><Relationship Id="rId30" Type="http://schemas.openxmlformats.org/officeDocument/2006/relationships/slide" Target="slide444.xml"/><Relationship Id="rId35" Type="http://schemas.openxmlformats.org/officeDocument/2006/relationships/slide" Target="slide524.xml"/><Relationship Id="rId8" Type="http://schemas.openxmlformats.org/officeDocument/2006/relationships/image" Target="../media/image42.png"/></Relationships>
</file>

<file path=ppt/slides/_rels/slide44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6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0.xml"/><Relationship Id="rId25" Type="http://schemas.openxmlformats.org/officeDocument/2006/relationships/image" Target="../media/image34.gif"/><Relationship Id="rId33" Type="http://schemas.openxmlformats.org/officeDocument/2006/relationships/slide" Target="slide424.xml"/><Relationship Id="rId2" Type="http://schemas.openxmlformats.org/officeDocument/2006/relationships/slide" Target="slide37.xml"/><Relationship Id="rId16" Type="http://schemas.openxmlformats.org/officeDocument/2006/relationships/slide" Target="slide496.xml"/><Relationship Id="rId20" Type="http://schemas.openxmlformats.org/officeDocument/2006/relationships/slide" Target="slide436.xml"/><Relationship Id="rId29" Type="http://schemas.openxmlformats.org/officeDocument/2006/relationships/slide" Target="slide44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48.xml"/><Relationship Id="rId5" Type="http://schemas.openxmlformats.org/officeDocument/2006/relationships/image" Target="../media/image39.svg"/><Relationship Id="rId15" Type="http://schemas.openxmlformats.org/officeDocument/2006/relationships/slide" Target="slide388.xml"/><Relationship Id="rId23" Type="http://schemas.openxmlformats.org/officeDocument/2006/relationships/image" Target="../media/image32.gif"/><Relationship Id="rId28" Type="http://schemas.openxmlformats.org/officeDocument/2006/relationships/slide" Target="slide44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8.xml"/><Relationship Id="rId22" Type="http://schemas.openxmlformats.org/officeDocument/2006/relationships/image" Target="../media/image31.gif"/><Relationship Id="rId27" Type="http://schemas.openxmlformats.org/officeDocument/2006/relationships/slide" Target="slide440.xml"/><Relationship Id="rId30" Type="http://schemas.openxmlformats.org/officeDocument/2006/relationships/slide" Target="slide444.xml"/><Relationship Id="rId35" Type="http://schemas.openxmlformats.org/officeDocument/2006/relationships/slide" Target="slide524.xml"/><Relationship Id="rId8" Type="http://schemas.openxmlformats.org/officeDocument/2006/relationships/image" Target="../media/image42.png"/></Relationships>
</file>

<file path=ppt/slides/_rels/slide44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1.xml"/><Relationship Id="rId25" Type="http://schemas.openxmlformats.org/officeDocument/2006/relationships/image" Target="../media/image34.gif"/><Relationship Id="rId33" Type="http://schemas.openxmlformats.org/officeDocument/2006/relationships/slide" Target="slide425.xml"/><Relationship Id="rId2" Type="http://schemas.openxmlformats.org/officeDocument/2006/relationships/slide" Target="slide37.xml"/><Relationship Id="rId16" Type="http://schemas.openxmlformats.org/officeDocument/2006/relationships/slide" Target="slide497.xml"/><Relationship Id="rId20" Type="http://schemas.openxmlformats.org/officeDocument/2006/relationships/slide" Target="slide437.xml"/><Relationship Id="rId29" Type="http://schemas.openxmlformats.org/officeDocument/2006/relationships/slide" Target="slide44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49.xml"/><Relationship Id="rId5" Type="http://schemas.openxmlformats.org/officeDocument/2006/relationships/image" Target="../media/image39.svg"/><Relationship Id="rId15" Type="http://schemas.openxmlformats.org/officeDocument/2006/relationships/slide" Target="slide389.xml"/><Relationship Id="rId23" Type="http://schemas.openxmlformats.org/officeDocument/2006/relationships/image" Target="../media/image32.gif"/><Relationship Id="rId28" Type="http://schemas.openxmlformats.org/officeDocument/2006/relationships/slide" Target="slide44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19.xml"/><Relationship Id="rId22" Type="http://schemas.openxmlformats.org/officeDocument/2006/relationships/image" Target="../media/image31.gif"/><Relationship Id="rId27" Type="http://schemas.openxmlformats.org/officeDocument/2006/relationships/slide" Target="slide440.xml"/><Relationship Id="rId30" Type="http://schemas.openxmlformats.org/officeDocument/2006/relationships/slide" Target="slide444.xml"/><Relationship Id="rId35" Type="http://schemas.openxmlformats.org/officeDocument/2006/relationships/slide" Target="slide524.xml"/><Relationship Id="rId8" Type="http://schemas.openxmlformats.org/officeDocument/2006/relationships/image" Target="../media/image42.png"/></Relationships>
</file>

<file path=ppt/slides/_rels/slide44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6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2.xml"/><Relationship Id="rId25" Type="http://schemas.openxmlformats.org/officeDocument/2006/relationships/image" Target="../media/image34.gif"/><Relationship Id="rId33" Type="http://schemas.openxmlformats.org/officeDocument/2006/relationships/slide" Target="slide426.xml"/><Relationship Id="rId2" Type="http://schemas.openxmlformats.org/officeDocument/2006/relationships/slide" Target="slide37.xml"/><Relationship Id="rId16" Type="http://schemas.openxmlformats.org/officeDocument/2006/relationships/slide" Target="slide498.xml"/><Relationship Id="rId20" Type="http://schemas.openxmlformats.org/officeDocument/2006/relationships/slide" Target="slide438.xml"/><Relationship Id="rId29" Type="http://schemas.openxmlformats.org/officeDocument/2006/relationships/slide" Target="slide44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50.xml"/><Relationship Id="rId5" Type="http://schemas.openxmlformats.org/officeDocument/2006/relationships/image" Target="../media/image39.svg"/><Relationship Id="rId15" Type="http://schemas.openxmlformats.org/officeDocument/2006/relationships/slide" Target="slide390.xml"/><Relationship Id="rId23" Type="http://schemas.openxmlformats.org/officeDocument/2006/relationships/image" Target="../media/image32.gif"/><Relationship Id="rId28" Type="http://schemas.openxmlformats.org/officeDocument/2006/relationships/slide" Target="slide44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0.xml"/><Relationship Id="rId22" Type="http://schemas.openxmlformats.org/officeDocument/2006/relationships/image" Target="../media/image31.gif"/><Relationship Id="rId27" Type="http://schemas.openxmlformats.org/officeDocument/2006/relationships/slide" Target="slide440.xml"/><Relationship Id="rId30" Type="http://schemas.openxmlformats.org/officeDocument/2006/relationships/slide" Target="slide443.xml"/><Relationship Id="rId35" Type="http://schemas.openxmlformats.org/officeDocument/2006/relationships/slide" Target="slide524.xml"/><Relationship Id="rId8" Type="http://schemas.openxmlformats.org/officeDocument/2006/relationships/image" Target="../media/image42.png"/></Relationships>
</file>

<file path=ppt/slides/_rels/slide44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6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3.xml"/><Relationship Id="rId25" Type="http://schemas.openxmlformats.org/officeDocument/2006/relationships/image" Target="../media/image34.gif"/><Relationship Id="rId33" Type="http://schemas.openxmlformats.org/officeDocument/2006/relationships/slide" Target="slide427.xml"/><Relationship Id="rId2" Type="http://schemas.openxmlformats.org/officeDocument/2006/relationships/slide" Target="slide37.xml"/><Relationship Id="rId16" Type="http://schemas.openxmlformats.org/officeDocument/2006/relationships/slide" Target="slide499.xml"/><Relationship Id="rId20" Type="http://schemas.openxmlformats.org/officeDocument/2006/relationships/slide" Target="slide439.xml"/><Relationship Id="rId29" Type="http://schemas.openxmlformats.org/officeDocument/2006/relationships/slide" Target="slide44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51.xml"/><Relationship Id="rId5" Type="http://schemas.openxmlformats.org/officeDocument/2006/relationships/image" Target="../media/image39.svg"/><Relationship Id="rId15" Type="http://schemas.openxmlformats.org/officeDocument/2006/relationships/slide" Target="slide391.xml"/><Relationship Id="rId23" Type="http://schemas.openxmlformats.org/officeDocument/2006/relationships/image" Target="../media/image32.gif"/><Relationship Id="rId28" Type="http://schemas.openxmlformats.org/officeDocument/2006/relationships/slide" Target="slide44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1.xml"/><Relationship Id="rId22" Type="http://schemas.openxmlformats.org/officeDocument/2006/relationships/image" Target="../media/image31.gif"/><Relationship Id="rId27" Type="http://schemas.openxmlformats.org/officeDocument/2006/relationships/slide" Target="slide440.xml"/><Relationship Id="rId30" Type="http://schemas.openxmlformats.org/officeDocument/2006/relationships/slide" Target="slide443.xml"/><Relationship Id="rId35" Type="http://schemas.openxmlformats.org/officeDocument/2006/relationships/slide" Target="slide524.xml"/><Relationship Id="rId8" Type="http://schemas.openxmlformats.org/officeDocument/2006/relationships/image" Target="../media/image42.png"/></Relationships>
</file>

<file path=ppt/slides/_rels/slide44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51.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4.xml"/><Relationship Id="rId25" Type="http://schemas.openxmlformats.org/officeDocument/2006/relationships/image" Target="../media/image35.gif"/><Relationship Id="rId33" Type="http://schemas.openxmlformats.org/officeDocument/2006/relationships/slide" Target="slide428.xml"/><Relationship Id="rId2" Type="http://schemas.openxmlformats.org/officeDocument/2006/relationships/slide" Target="slide37.xml"/><Relationship Id="rId16" Type="http://schemas.openxmlformats.org/officeDocument/2006/relationships/slide" Target="slide500.xml"/><Relationship Id="rId20" Type="http://schemas.openxmlformats.org/officeDocument/2006/relationships/image" Target="../media/image30.gif"/><Relationship Id="rId29" Type="http://schemas.openxmlformats.org/officeDocument/2006/relationships/slide" Target="slide44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34.xml"/><Relationship Id="rId5" Type="http://schemas.openxmlformats.org/officeDocument/2006/relationships/image" Target="../media/image39.svg"/><Relationship Id="rId15" Type="http://schemas.openxmlformats.org/officeDocument/2006/relationships/slide" Target="slide392.xml"/><Relationship Id="rId23" Type="http://schemas.openxmlformats.org/officeDocument/2006/relationships/image" Target="../media/image33.gif"/><Relationship Id="rId28" Type="http://schemas.openxmlformats.org/officeDocument/2006/relationships/slide" Target="slide45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2.xml"/><Relationship Id="rId22" Type="http://schemas.openxmlformats.org/officeDocument/2006/relationships/image" Target="../media/image32.gif"/><Relationship Id="rId27" Type="http://schemas.openxmlformats.org/officeDocument/2006/relationships/slide" Target="slide447.xml"/><Relationship Id="rId30" Type="http://schemas.openxmlformats.org/officeDocument/2006/relationships/slide" Target="slide449.xml"/><Relationship Id="rId35" Type="http://schemas.openxmlformats.org/officeDocument/2006/relationships/slide" Target="slide524.xml"/><Relationship Id="rId8" Type="http://schemas.openxmlformats.org/officeDocument/2006/relationships/image" Target="../media/image42.png"/></Relationships>
</file>

<file path=ppt/slides/_rels/slide44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4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5.xml"/><Relationship Id="rId25" Type="http://schemas.openxmlformats.org/officeDocument/2006/relationships/image" Target="../media/image35.gif"/><Relationship Id="rId33" Type="http://schemas.openxmlformats.org/officeDocument/2006/relationships/slide" Target="slide429.xml"/><Relationship Id="rId2" Type="http://schemas.openxmlformats.org/officeDocument/2006/relationships/slide" Target="slide37.xml"/><Relationship Id="rId16" Type="http://schemas.openxmlformats.org/officeDocument/2006/relationships/slide" Target="slide501.xml"/><Relationship Id="rId20" Type="http://schemas.openxmlformats.org/officeDocument/2006/relationships/image" Target="../media/image30.gif"/><Relationship Id="rId29" Type="http://schemas.openxmlformats.org/officeDocument/2006/relationships/slide" Target="slide45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35.xml"/><Relationship Id="rId5" Type="http://schemas.openxmlformats.org/officeDocument/2006/relationships/image" Target="../media/image39.svg"/><Relationship Id="rId15" Type="http://schemas.openxmlformats.org/officeDocument/2006/relationships/slide" Target="slide393.xml"/><Relationship Id="rId23" Type="http://schemas.openxmlformats.org/officeDocument/2006/relationships/image" Target="../media/image33.gif"/><Relationship Id="rId28" Type="http://schemas.openxmlformats.org/officeDocument/2006/relationships/slide" Target="slide44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3.xml"/><Relationship Id="rId22" Type="http://schemas.openxmlformats.org/officeDocument/2006/relationships/image" Target="../media/image32.gif"/><Relationship Id="rId27" Type="http://schemas.openxmlformats.org/officeDocument/2006/relationships/slide" Target="slide448.xml"/><Relationship Id="rId30" Type="http://schemas.openxmlformats.org/officeDocument/2006/relationships/slide" Target="slide451.xml"/><Relationship Id="rId35" Type="http://schemas.openxmlformats.org/officeDocument/2006/relationships/slide" Target="slide524.xml"/><Relationship Id="rId8" Type="http://schemas.openxmlformats.org/officeDocument/2006/relationships/image" Target="../media/image42.png"/></Relationships>
</file>

<file path=ppt/slides/_rels/slide44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4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6.xml"/><Relationship Id="rId25" Type="http://schemas.openxmlformats.org/officeDocument/2006/relationships/image" Target="../media/image35.gif"/><Relationship Id="rId33" Type="http://schemas.openxmlformats.org/officeDocument/2006/relationships/slide" Target="slide430.xml"/><Relationship Id="rId2" Type="http://schemas.openxmlformats.org/officeDocument/2006/relationships/slide" Target="slide37.xml"/><Relationship Id="rId16" Type="http://schemas.openxmlformats.org/officeDocument/2006/relationships/slide" Target="slide502.xml"/><Relationship Id="rId20" Type="http://schemas.openxmlformats.org/officeDocument/2006/relationships/image" Target="../media/image30.gif"/><Relationship Id="rId29" Type="http://schemas.openxmlformats.org/officeDocument/2006/relationships/slide" Target="slide45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36.xml"/><Relationship Id="rId5" Type="http://schemas.openxmlformats.org/officeDocument/2006/relationships/image" Target="../media/image39.svg"/><Relationship Id="rId15" Type="http://schemas.openxmlformats.org/officeDocument/2006/relationships/slide" Target="slide394.xml"/><Relationship Id="rId23" Type="http://schemas.openxmlformats.org/officeDocument/2006/relationships/image" Target="../media/image33.gif"/><Relationship Id="rId28" Type="http://schemas.openxmlformats.org/officeDocument/2006/relationships/slide" Target="slide44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4.xml"/><Relationship Id="rId22" Type="http://schemas.openxmlformats.org/officeDocument/2006/relationships/image" Target="../media/image32.gif"/><Relationship Id="rId27" Type="http://schemas.openxmlformats.org/officeDocument/2006/relationships/slide" Target="slide447.xml"/><Relationship Id="rId30" Type="http://schemas.openxmlformats.org/officeDocument/2006/relationships/slide" Target="slide451.xml"/><Relationship Id="rId35" Type="http://schemas.openxmlformats.org/officeDocument/2006/relationships/slide" Target="slide524.xml"/><Relationship Id="rId8" Type="http://schemas.openxmlformats.org/officeDocument/2006/relationships/image" Target="../media/image42.png"/></Relationships>
</file>

<file path=ppt/slides/_rels/slide44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4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7.xml"/><Relationship Id="rId25" Type="http://schemas.openxmlformats.org/officeDocument/2006/relationships/image" Target="../media/image35.gif"/><Relationship Id="rId33" Type="http://schemas.openxmlformats.org/officeDocument/2006/relationships/slide" Target="slide431.xml"/><Relationship Id="rId2" Type="http://schemas.openxmlformats.org/officeDocument/2006/relationships/slide" Target="slide37.xml"/><Relationship Id="rId16" Type="http://schemas.openxmlformats.org/officeDocument/2006/relationships/slide" Target="slide503.xml"/><Relationship Id="rId20" Type="http://schemas.openxmlformats.org/officeDocument/2006/relationships/image" Target="../media/image30.gif"/><Relationship Id="rId29" Type="http://schemas.openxmlformats.org/officeDocument/2006/relationships/slide" Target="slide45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37.xml"/><Relationship Id="rId5" Type="http://schemas.openxmlformats.org/officeDocument/2006/relationships/image" Target="../media/image39.svg"/><Relationship Id="rId15" Type="http://schemas.openxmlformats.org/officeDocument/2006/relationships/slide" Target="slide395.xml"/><Relationship Id="rId23" Type="http://schemas.openxmlformats.org/officeDocument/2006/relationships/image" Target="../media/image33.gif"/><Relationship Id="rId28" Type="http://schemas.openxmlformats.org/officeDocument/2006/relationships/slide" Target="slide44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5.xml"/><Relationship Id="rId22" Type="http://schemas.openxmlformats.org/officeDocument/2006/relationships/image" Target="../media/image32.gif"/><Relationship Id="rId27" Type="http://schemas.openxmlformats.org/officeDocument/2006/relationships/slide" Target="slide447.xml"/><Relationship Id="rId30" Type="http://schemas.openxmlformats.org/officeDocument/2006/relationships/slide" Target="slide451.xml"/><Relationship Id="rId35" Type="http://schemas.openxmlformats.org/officeDocument/2006/relationships/slide" Target="slide524.xml"/><Relationship Id="rId8" Type="http://schemas.openxmlformats.org/officeDocument/2006/relationships/image" Target="../media/image42.png"/></Relationships>
</file>

<file path=ppt/slides/_rels/slide4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9.xml"/><Relationship Id="rId25" Type="http://schemas.openxmlformats.org/officeDocument/2006/relationships/image" Target="../media/image31.gif"/><Relationship Id="rId33" Type="http://schemas.openxmlformats.org/officeDocument/2006/relationships/slide" Target="slide48.xml"/><Relationship Id="rId2" Type="http://schemas.openxmlformats.org/officeDocument/2006/relationships/slide" Target="slide37.xml"/><Relationship Id="rId16" Type="http://schemas.openxmlformats.org/officeDocument/2006/relationships/slide" Target="slide15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7.xml"/><Relationship Id="rId5" Type="http://schemas.openxmlformats.org/officeDocument/2006/relationships/image" Target="../media/image39.svg"/><Relationship Id="rId15" Type="http://schemas.openxmlformats.org/officeDocument/2006/relationships/slide" Target="slide99.xml"/><Relationship Id="rId23" Type="http://schemas.openxmlformats.org/officeDocument/2006/relationships/slide" Target="slide5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1.xml"/><Relationship Id="rId31" Type="http://schemas.openxmlformats.org/officeDocument/2006/relationships/slide" Target="slide4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7.xml"/><Relationship Id="rId22" Type="http://schemas.openxmlformats.org/officeDocument/2006/relationships/slide" Target="slide38.xml"/><Relationship Id="rId27" Type="http://schemas.openxmlformats.org/officeDocument/2006/relationships/image" Target="../media/image33.gif"/><Relationship Id="rId30" Type="http://schemas.openxmlformats.org/officeDocument/2006/relationships/slide" Target="slide44.xml"/><Relationship Id="rId35" Type="http://schemas.openxmlformats.org/officeDocument/2006/relationships/slide" Target="slide524.xml"/><Relationship Id="rId8" Type="http://schemas.openxmlformats.org/officeDocument/2006/relationships/image" Target="../media/image42.png"/></Relationships>
</file>

<file path=ppt/slides/_rels/slide45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4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8.xml"/><Relationship Id="rId25" Type="http://schemas.openxmlformats.org/officeDocument/2006/relationships/image" Target="../media/image35.gif"/><Relationship Id="rId33" Type="http://schemas.openxmlformats.org/officeDocument/2006/relationships/slide" Target="slide432.xml"/><Relationship Id="rId2" Type="http://schemas.openxmlformats.org/officeDocument/2006/relationships/slide" Target="slide37.xml"/><Relationship Id="rId16" Type="http://schemas.openxmlformats.org/officeDocument/2006/relationships/slide" Target="slide504.xml"/><Relationship Id="rId20" Type="http://schemas.openxmlformats.org/officeDocument/2006/relationships/image" Target="../media/image30.gif"/><Relationship Id="rId29" Type="http://schemas.openxmlformats.org/officeDocument/2006/relationships/slide" Target="slide44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38.xml"/><Relationship Id="rId5" Type="http://schemas.openxmlformats.org/officeDocument/2006/relationships/image" Target="../media/image39.svg"/><Relationship Id="rId15" Type="http://schemas.openxmlformats.org/officeDocument/2006/relationships/slide" Target="slide396.xml"/><Relationship Id="rId23" Type="http://schemas.openxmlformats.org/officeDocument/2006/relationships/image" Target="../media/image33.gif"/><Relationship Id="rId28" Type="http://schemas.openxmlformats.org/officeDocument/2006/relationships/slide" Target="slide44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6.xml"/><Relationship Id="rId22" Type="http://schemas.openxmlformats.org/officeDocument/2006/relationships/image" Target="../media/image32.gif"/><Relationship Id="rId27" Type="http://schemas.openxmlformats.org/officeDocument/2006/relationships/slide" Target="slide447.xml"/><Relationship Id="rId30" Type="http://schemas.openxmlformats.org/officeDocument/2006/relationships/slide" Target="slide451.xml"/><Relationship Id="rId35" Type="http://schemas.openxmlformats.org/officeDocument/2006/relationships/slide" Target="slide524.xml"/><Relationship Id="rId8" Type="http://schemas.openxmlformats.org/officeDocument/2006/relationships/image" Target="../media/image42.png"/></Relationships>
</file>

<file path=ppt/slides/_rels/slide45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46.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6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89.xml"/><Relationship Id="rId25" Type="http://schemas.openxmlformats.org/officeDocument/2006/relationships/image" Target="../media/image35.gif"/><Relationship Id="rId33" Type="http://schemas.openxmlformats.org/officeDocument/2006/relationships/slide" Target="slide433.xml"/><Relationship Id="rId2" Type="http://schemas.openxmlformats.org/officeDocument/2006/relationships/slide" Target="slide37.xml"/><Relationship Id="rId16" Type="http://schemas.openxmlformats.org/officeDocument/2006/relationships/slide" Target="slide505.xml"/><Relationship Id="rId20" Type="http://schemas.openxmlformats.org/officeDocument/2006/relationships/image" Target="../media/image30.gif"/><Relationship Id="rId29" Type="http://schemas.openxmlformats.org/officeDocument/2006/relationships/slide" Target="slide44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39.xml"/><Relationship Id="rId5" Type="http://schemas.openxmlformats.org/officeDocument/2006/relationships/image" Target="../media/image39.svg"/><Relationship Id="rId15" Type="http://schemas.openxmlformats.org/officeDocument/2006/relationships/slide" Target="slide397.xml"/><Relationship Id="rId23" Type="http://schemas.openxmlformats.org/officeDocument/2006/relationships/image" Target="../media/image33.gif"/><Relationship Id="rId28" Type="http://schemas.openxmlformats.org/officeDocument/2006/relationships/slide" Target="slide44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4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7.xml"/><Relationship Id="rId22" Type="http://schemas.openxmlformats.org/officeDocument/2006/relationships/image" Target="../media/image32.gif"/><Relationship Id="rId27" Type="http://schemas.openxmlformats.org/officeDocument/2006/relationships/slide" Target="slide447.xml"/><Relationship Id="rId30" Type="http://schemas.openxmlformats.org/officeDocument/2006/relationships/slide" Target="slide450.xml"/><Relationship Id="rId35" Type="http://schemas.openxmlformats.org/officeDocument/2006/relationships/slide" Target="slide524.xml"/><Relationship Id="rId8" Type="http://schemas.openxmlformats.org/officeDocument/2006/relationships/image" Target="../media/image42.png"/></Relationships>
</file>

<file path=ppt/slides/_rels/slide45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64.xml"/><Relationship Id="rId34" Type="http://schemas.openxmlformats.org/officeDocument/2006/relationships/slide" Target="slide41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0.xml"/><Relationship Id="rId25" Type="http://schemas.openxmlformats.org/officeDocument/2006/relationships/image" Target="../media/image33.gif"/><Relationship Id="rId33" Type="http://schemas.openxmlformats.org/officeDocument/2006/relationships/slide" Target="slide434.xml"/><Relationship Id="rId2" Type="http://schemas.openxmlformats.org/officeDocument/2006/relationships/slide" Target="slide37.xml"/><Relationship Id="rId16" Type="http://schemas.openxmlformats.org/officeDocument/2006/relationships/slide" Target="slide506.xml"/><Relationship Id="rId20" Type="http://schemas.openxmlformats.org/officeDocument/2006/relationships/slide" Target="slide458.xml"/><Relationship Id="rId29" Type="http://schemas.openxmlformats.org/officeDocument/2006/relationships/slide" Target="slide45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55.xml"/><Relationship Id="rId5" Type="http://schemas.openxmlformats.org/officeDocument/2006/relationships/image" Target="../media/image39.svg"/><Relationship Id="rId15" Type="http://schemas.openxmlformats.org/officeDocument/2006/relationships/slide" Target="slide398.xml"/><Relationship Id="rId23" Type="http://schemas.openxmlformats.org/officeDocument/2006/relationships/image" Target="../media/image31.gif"/><Relationship Id="rId28" Type="http://schemas.openxmlformats.org/officeDocument/2006/relationships/slide" Target="slide45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8.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56.xml"/><Relationship Id="rId35" Type="http://schemas.openxmlformats.org/officeDocument/2006/relationships/slide" Target="slide524.xml"/><Relationship Id="rId8" Type="http://schemas.openxmlformats.org/officeDocument/2006/relationships/image" Target="../media/image42.png"/></Relationships>
</file>

<file path=ppt/slides/_rels/slide45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65.xml"/><Relationship Id="rId34" Type="http://schemas.openxmlformats.org/officeDocument/2006/relationships/slide" Target="slide41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1.xml"/><Relationship Id="rId25" Type="http://schemas.openxmlformats.org/officeDocument/2006/relationships/image" Target="../media/image33.gif"/><Relationship Id="rId33" Type="http://schemas.openxmlformats.org/officeDocument/2006/relationships/slide" Target="slide435.xml"/><Relationship Id="rId2" Type="http://schemas.openxmlformats.org/officeDocument/2006/relationships/slide" Target="slide37.xml"/><Relationship Id="rId16" Type="http://schemas.openxmlformats.org/officeDocument/2006/relationships/slide" Target="slide507.xml"/><Relationship Id="rId20" Type="http://schemas.openxmlformats.org/officeDocument/2006/relationships/slide" Target="slide459.xml"/><Relationship Id="rId29" Type="http://schemas.openxmlformats.org/officeDocument/2006/relationships/slide" Target="slide45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57.xml"/><Relationship Id="rId5" Type="http://schemas.openxmlformats.org/officeDocument/2006/relationships/image" Target="../media/image39.svg"/><Relationship Id="rId15" Type="http://schemas.openxmlformats.org/officeDocument/2006/relationships/slide" Target="slide399.xml"/><Relationship Id="rId23" Type="http://schemas.openxmlformats.org/officeDocument/2006/relationships/image" Target="../media/image31.gif"/><Relationship Id="rId28" Type="http://schemas.openxmlformats.org/officeDocument/2006/relationships/slide" Target="slide45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5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2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55.xml"/><Relationship Id="rId35" Type="http://schemas.openxmlformats.org/officeDocument/2006/relationships/slide" Target="slide524.xml"/><Relationship Id="rId8" Type="http://schemas.openxmlformats.org/officeDocument/2006/relationships/image" Target="../media/image42.png"/></Relationships>
</file>

<file path=ppt/slides/_rels/slide45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66.xml"/><Relationship Id="rId34" Type="http://schemas.openxmlformats.org/officeDocument/2006/relationships/slide" Target="slide41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2.xml"/><Relationship Id="rId25" Type="http://schemas.openxmlformats.org/officeDocument/2006/relationships/image" Target="../media/image33.gif"/><Relationship Id="rId33" Type="http://schemas.openxmlformats.org/officeDocument/2006/relationships/slide" Target="slide436.xml"/><Relationship Id="rId2" Type="http://schemas.openxmlformats.org/officeDocument/2006/relationships/slide" Target="slide37.xml"/><Relationship Id="rId16" Type="http://schemas.openxmlformats.org/officeDocument/2006/relationships/slide" Target="slide508.xml"/><Relationship Id="rId20" Type="http://schemas.openxmlformats.org/officeDocument/2006/relationships/slide" Target="slide460.xml"/><Relationship Id="rId29" Type="http://schemas.openxmlformats.org/officeDocument/2006/relationships/slide" Target="slide45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57.xml"/><Relationship Id="rId5" Type="http://schemas.openxmlformats.org/officeDocument/2006/relationships/image" Target="../media/image39.svg"/><Relationship Id="rId15" Type="http://schemas.openxmlformats.org/officeDocument/2006/relationships/slide" Target="slide400.xml"/><Relationship Id="rId23" Type="http://schemas.openxmlformats.org/officeDocument/2006/relationships/image" Target="../media/image31.gif"/><Relationship Id="rId28" Type="http://schemas.openxmlformats.org/officeDocument/2006/relationships/slide" Target="slide45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5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55.xml"/><Relationship Id="rId35" Type="http://schemas.openxmlformats.org/officeDocument/2006/relationships/slide" Target="slide524.xml"/><Relationship Id="rId8" Type="http://schemas.openxmlformats.org/officeDocument/2006/relationships/image" Target="../media/image42.png"/></Relationships>
</file>

<file path=ppt/slides/_rels/slide45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67.xml"/><Relationship Id="rId34" Type="http://schemas.openxmlformats.org/officeDocument/2006/relationships/slide" Target="slide41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3.xml"/><Relationship Id="rId25" Type="http://schemas.openxmlformats.org/officeDocument/2006/relationships/image" Target="../media/image33.gif"/><Relationship Id="rId33" Type="http://schemas.openxmlformats.org/officeDocument/2006/relationships/slide" Target="slide437.xml"/><Relationship Id="rId2" Type="http://schemas.openxmlformats.org/officeDocument/2006/relationships/slide" Target="slide37.xml"/><Relationship Id="rId16" Type="http://schemas.openxmlformats.org/officeDocument/2006/relationships/slide" Target="slide509.xml"/><Relationship Id="rId20" Type="http://schemas.openxmlformats.org/officeDocument/2006/relationships/slide" Target="slide461.xml"/><Relationship Id="rId29" Type="http://schemas.openxmlformats.org/officeDocument/2006/relationships/slide" Target="slide45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57.xml"/><Relationship Id="rId5" Type="http://schemas.openxmlformats.org/officeDocument/2006/relationships/image" Target="../media/image39.svg"/><Relationship Id="rId15" Type="http://schemas.openxmlformats.org/officeDocument/2006/relationships/slide" Target="slide401.xml"/><Relationship Id="rId23" Type="http://schemas.openxmlformats.org/officeDocument/2006/relationships/image" Target="../media/image31.gif"/><Relationship Id="rId28" Type="http://schemas.openxmlformats.org/officeDocument/2006/relationships/slide" Target="slide45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5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1.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54.xml"/><Relationship Id="rId35" Type="http://schemas.openxmlformats.org/officeDocument/2006/relationships/slide" Target="slide524.xml"/><Relationship Id="rId8" Type="http://schemas.openxmlformats.org/officeDocument/2006/relationships/image" Target="../media/image42.png"/></Relationships>
</file>

<file path=ppt/slides/_rels/slide45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68.xml"/><Relationship Id="rId34" Type="http://schemas.openxmlformats.org/officeDocument/2006/relationships/slide" Target="slide42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4.xml"/><Relationship Id="rId25" Type="http://schemas.openxmlformats.org/officeDocument/2006/relationships/image" Target="../media/image33.gif"/><Relationship Id="rId33" Type="http://schemas.openxmlformats.org/officeDocument/2006/relationships/slide" Target="slide438.xml"/><Relationship Id="rId2" Type="http://schemas.openxmlformats.org/officeDocument/2006/relationships/slide" Target="slide37.xml"/><Relationship Id="rId16" Type="http://schemas.openxmlformats.org/officeDocument/2006/relationships/slide" Target="slide510.xml"/><Relationship Id="rId20" Type="http://schemas.openxmlformats.org/officeDocument/2006/relationships/slide" Target="slide462.xml"/><Relationship Id="rId29" Type="http://schemas.openxmlformats.org/officeDocument/2006/relationships/slide" Target="slide45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57.xml"/><Relationship Id="rId5" Type="http://schemas.openxmlformats.org/officeDocument/2006/relationships/image" Target="../media/image39.svg"/><Relationship Id="rId15" Type="http://schemas.openxmlformats.org/officeDocument/2006/relationships/slide" Target="slide402.xml"/><Relationship Id="rId23" Type="http://schemas.openxmlformats.org/officeDocument/2006/relationships/image" Target="../media/image31.gif"/><Relationship Id="rId28" Type="http://schemas.openxmlformats.org/officeDocument/2006/relationships/slide" Target="slide45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2.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54.xml"/><Relationship Id="rId35" Type="http://schemas.openxmlformats.org/officeDocument/2006/relationships/slide" Target="slide524.xml"/><Relationship Id="rId8" Type="http://schemas.openxmlformats.org/officeDocument/2006/relationships/image" Target="../media/image42.png"/></Relationships>
</file>

<file path=ppt/slides/_rels/slide45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69.xml"/><Relationship Id="rId34" Type="http://schemas.openxmlformats.org/officeDocument/2006/relationships/slide" Target="slide42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5.xml"/><Relationship Id="rId25" Type="http://schemas.openxmlformats.org/officeDocument/2006/relationships/image" Target="../media/image33.gif"/><Relationship Id="rId33" Type="http://schemas.openxmlformats.org/officeDocument/2006/relationships/slide" Target="slide439.xml"/><Relationship Id="rId2" Type="http://schemas.openxmlformats.org/officeDocument/2006/relationships/slide" Target="slide37.xml"/><Relationship Id="rId16" Type="http://schemas.openxmlformats.org/officeDocument/2006/relationships/slide" Target="slide511.xml"/><Relationship Id="rId20" Type="http://schemas.openxmlformats.org/officeDocument/2006/relationships/slide" Target="slide463.xml"/><Relationship Id="rId29" Type="http://schemas.openxmlformats.org/officeDocument/2006/relationships/slide" Target="slide45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56.xml"/><Relationship Id="rId5" Type="http://schemas.openxmlformats.org/officeDocument/2006/relationships/image" Target="../media/image39.svg"/><Relationship Id="rId15" Type="http://schemas.openxmlformats.org/officeDocument/2006/relationships/slide" Target="slide403.xml"/><Relationship Id="rId23" Type="http://schemas.openxmlformats.org/officeDocument/2006/relationships/image" Target="../media/image31.gif"/><Relationship Id="rId28" Type="http://schemas.openxmlformats.org/officeDocument/2006/relationships/slide" Target="slide45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5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54.xml"/><Relationship Id="rId35" Type="http://schemas.openxmlformats.org/officeDocument/2006/relationships/slide" Target="slide524.xml"/><Relationship Id="rId8" Type="http://schemas.openxmlformats.org/officeDocument/2006/relationships/image" Target="../media/image42.png"/></Relationships>
</file>

<file path=ppt/slides/_rels/slide45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2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6.xml"/><Relationship Id="rId25" Type="http://schemas.openxmlformats.org/officeDocument/2006/relationships/image" Target="../media/image34.gif"/><Relationship Id="rId33" Type="http://schemas.openxmlformats.org/officeDocument/2006/relationships/slide" Target="slide440.xml"/><Relationship Id="rId2" Type="http://schemas.openxmlformats.org/officeDocument/2006/relationships/slide" Target="slide37.xml"/><Relationship Id="rId16" Type="http://schemas.openxmlformats.org/officeDocument/2006/relationships/slide" Target="slide512.xml"/><Relationship Id="rId20" Type="http://schemas.openxmlformats.org/officeDocument/2006/relationships/slide" Target="slide452.xml"/><Relationship Id="rId29" Type="http://schemas.openxmlformats.org/officeDocument/2006/relationships/slide" Target="slide46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64.xml"/><Relationship Id="rId5" Type="http://schemas.openxmlformats.org/officeDocument/2006/relationships/image" Target="../media/image39.svg"/><Relationship Id="rId15" Type="http://schemas.openxmlformats.org/officeDocument/2006/relationships/slide" Target="slide404.xml"/><Relationship Id="rId23" Type="http://schemas.openxmlformats.org/officeDocument/2006/relationships/image" Target="../media/image32.gif"/><Relationship Id="rId28" Type="http://schemas.openxmlformats.org/officeDocument/2006/relationships/slide" Target="slide45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4.xml"/><Relationship Id="rId22" Type="http://schemas.openxmlformats.org/officeDocument/2006/relationships/image" Target="../media/image31.gif"/><Relationship Id="rId27" Type="http://schemas.openxmlformats.org/officeDocument/2006/relationships/slide" Target="slide463.xml"/><Relationship Id="rId30" Type="http://schemas.openxmlformats.org/officeDocument/2006/relationships/slide" Target="slide460.xml"/><Relationship Id="rId35" Type="http://schemas.openxmlformats.org/officeDocument/2006/relationships/slide" Target="slide524.xml"/><Relationship Id="rId8" Type="http://schemas.openxmlformats.org/officeDocument/2006/relationships/image" Target="../media/image42.png"/></Relationships>
</file>

<file path=ppt/slides/_rels/slide45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2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7.xml"/><Relationship Id="rId25" Type="http://schemas.openxmlformats.org/officeDocument/2006/relationships/image" Target="../media/image34.gif"/><Relationship Id="rId33" Type="http://schemas.openxmlformats.org/officeDocument/2006/relationships/slide" Target="slide441.xml"/><Relationship Id="rId2" Type="http://schemas.openxmlformats.org/officeDocument/2006/relationships/slide" Target="slide37.xml"/><Relationship Id="rId16" Type="http://schemas.openxmlformats.org/officeDocument/2006/relationships/slide" Target="slide513.xml"/><Relationship Id="rId20" Type="http://schemas.openxmlformats.org/officeDocument/2006/relationships/slide" Target="slide453.xml"/><Relationship Id="rId29" Type="http://schemas.openxmlformats.org/officeDocument/2006/relationships/slide" Target="slide46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65.xml"/><Relationship Id="rId5" Type="http://schemas.openxmlformats.org/officeDocument/2006/relationships/image" Target="../media/image39.svg"/><Relationship Id="rId15" Type="http://schemas.openxmlformats.org/officeDocument/2006/relationships/slide" Target="slide405.xml"/><Relationship Id="rId23" Type="http://schemas.openxmlformats.org/officeDocument/2006/relationships/image" Target="../media/image32.gif"/><Relationship Id="rId28" Type="http://schemas.openxmlformats.org/officeDocument/2006/relationships/slide" Target="slide46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5.xml"/><Relationship Id="rId22" Type="http://schemas.openxmlformats.org/officeDocument/2006/relationships/image" Target="../media/image31.gif"/><Relationship Id="rId27" Type="http://schemas.openxmlformats.org/officeDocument/2006/relationships/slide" Target="slide458.xml"/><Relationship Id="rId30" Type="http://schemas.openxmlformats.org/officeDocument/2006/relationships/slide" Target="slide462.xml"/><Relationship Id="rId35" Type="http://schemas.openxmlformats.org/officeDocument/2006/relationships/slide" Target="slide524.xml"/><Relationship Id="rId8" Type="http://schemas.openxmlformats.org/officeDocument/2006/relationships/image" Target="../media/image42.png"/></Relationships>
</file>

<file path=ppt/slides/_rels/slide4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4.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0.xml"/><Relationship Id="rId25" Type="http://schemas.openxmlformats.org/officeDocument/2006/relationships/image" Target="../media/image31.gif"/><Relationship Id="rId33" Type="http://schemas.openxmlformats.org/officeDocument/2006/relationships/slide" Target="slide48.xml"/><Relationship Id="rId2" Type="http://schemas.openxmlformats.org/officeDocument/2006/relationships/slide" Target="slide37.xml"/><Relationship Id="rId16" Type="http://schemas.openxmlformats.org/officeDocument/2006/relationships/slide" Target="slide15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7.xml"/><Relationship Id="rId5" Type="http://schemas.openxmlformats.org/officeDocument/2006/relationships/image" Target="../media/image39.svg"/><Relationship Id="rId15" Type="http://schemas.openxmlformats.org/officeDocument/2006/relationships/slide" Target="slide100.xml"/><Relationship Id="rId23" Type="http://schemas.openxmlformats.org/officeDocument/2006/relationships/slide" Target="slide52.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2.xml"/><Relationship Id="rId31" Type="http://schemas.openxmlformats.org/officeDocument/2006/relationships/slide" Target="slide4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8.xml"/><Relationship Id="rId22" Type="http://schemas.openxmlformats.org/officeDocument/2006/relationships/slide" Target="slide40.xml"/><Relationship Id="rId27" Type="http://schemas.openxmlformats.org/officeDocument/2006/relationships/image" Target="../media/image33.gif"/><Relationship Id="rId30" Type="http://schemas.openxmlformats.org/officeDocument/2006/relationships/slide" Target="slide45.xml"/><Relationship Id="rId35" Type="http://schemas.openxmlformats.org/officeDocument/2006/relationships/slide" Target="slide524.xml"/><Relationship Id="rId8" Type="http://schemas.openxmlformats.org/officeDocument/2006/relationships/image" Target="../media/image42.png"/></Relationships>
</file>

<file path=ppt/slides/_rels/slide46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8.xml"/><Relationship Id="rId25" Type="http://schemas.openxmlformats.org/officeDocument/2006/relationships/image" Target="../media/image34.gif"/><Relationship Id="rId33" Type="http://schemas.openxmlformats.org/officeDocument/2006/relationships/slide" Target="slide442.xml"/><Relationship Id="rId2" Type="http://schemas.openxmlformats.org/officeDocument/2006/relationships/slide" Target="slide37.xml"/><Relationship Id="rId16" Type="http://schemas.openxmlformats.org/officeDocument/2006/relationships/slide" Target="slide514.xml"/><Relationship Id="rId20" Type="http://schemas.openxmlformats.org/officeDocument/2006/relationships/slide" Target="slide454.xml"/><Relationship Id="rId29" Type="http://schemas.openxmlformats.org/officeDocument/2006/relationships/slide" Target="slide46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66.xml"/><Relationship Id="rId5" Type="http://schemas.openxmlformats.org/officeDocument/2006/relationships/image" Target="../media/image39.svg"/><Relationship Id="rId15" Type="http://schemas.openxmlformats.org/officeDocument/2006/relationships/slide" Target="slide406.xml"/><Relationship Id="rId23" Type="http://schemas.openxmlformats.org/officeDocument/2006/relationships/image" Target="../media/image32.gif"/><Relationship Id="rId28" Type="http://schemas.openxmlformats.org/officeDocument/2006/relationships/slide" Target="slide45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6.xml"/><Relationship Id="rId22" Type="http://schemas.openxmlformats.org/officeDocument/2006/relationships/image" Target="../media/image31.gif"/><Relationship Id="rId27" Type="http://schemas.openxmlformats.org/officeDocument/2006/relationships/slide" Target="slide458.xml"/><Relationship Id="rId30" Type="http://schemas.openxmlformats.org/officeDocument/2006/relationships/slide" Target="slide462.xml"/><Relationship Id="rId35" Type="http://schemas.openxmlformats.org/officeDocument/2006/relationships/slide" Target="slide524.xml"/><Relationship Id="rId8" Type="http://schemas.openxmlformats.org/officeDocument/2006/relationships/image" Target="../media/image42.png"/></Relationships>
</file>

<file path=ppt/slides/_rels/slide46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2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299.xml"/><Relationship Id="rId25" Type="http://schemas.openxmlformats.org/officeDocument/2006/relationships/image" Target="../media/image34.gif"/><Relationship Id="rId33" Type="http://schemas.openxmlformats.org/officeDocument/2006/relationships/slide" Target="slide443.xml"/><Relationship Id="rId2" Type="http://schemas.openxmlformats.org/officeDocument/2006/relationships/slide" Target="slide37.xml"/><Relationship Id="rId16" Type="http://schemas.openxmlformats.org/officeDocument/2006/relationships/slide" Target="slide515.xml"/><Relationship Id="rId20" Type="http://schemas.openxmlformats.org/officeDocument/2006/relationships/slide" Target="slide455.xml"/><Relationship Id="rId29" Type="http://schemas.openxmlformats.org/officeDocument/2006/relationships/slide" Target="slide46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67.xml"/><Relationship Id="rId5" Type="http://schemas.openxmlformats.org/officeDocument/2006/relationships/image" Target="../media/image39.svg"/><Relationship Id="rId15" Type="http://schemas.openxmlformats.org/officeDocument/2006/relationships/slide" Target="slide407.xml"/><Relationship Id="rId23" Type="http://schemas.openxmlformats.org/officeDocument/2006/relationships/image" Target="../media/image32.gif"/><Relationship Id="rId28" Type="http://schemas.openxmlformats.org/officeDocument/2006/relationships/slide" Target="slide45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7.xml"/><Relationship Id="rId22" Type="http://schemas.openxmlformats.org/officeDocument/2006/relationships/image" Target="../media/image31.gif"/><Relationship Id="rId27" Type="http://schemas.openxmlformats.org/officeDocument/2006/relationships/slide" Target="slide458.xml"/><Relationship Id="rId30" Type="http://schemas.openxmlformats.org/officeDocument/2006/relationships/slide" Target="slide462.xml"/><Relationship Id="rId35" Type="http://schemas.openxmlformats.org/officeDocument/2006/relationships/slide" Target="slide524.xml"/><Relationship Id="rId8" Type="http://schemas.openxmlformats.org/officeDocument/2006/relationships/image" Target="../media/image42.png"/></Relationships>
</file>

<file path=ppt/slides/_rels/slide46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2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0.xml"/><Relationship Id="rId25" Type="http://schemas.openxmlformats.org/officeDocument/2006/relationships/image" Target="../media/image34.gif"/><Relationship Id="rId33" Type="http://schemas.openxmlformats.org/officeDocument/2006/relationships/slide" Target="slide444.xml"/><Relationship Id="rId2" Type="http://schemas.openxmlformats.org/officeDocument/2006/relationships/slide" Target="slide37.xml"/><Relationship Id="rId16" Type="http://schemas.openxmlformats.org/officeDocument/2006/relationships/slide" Target="slide516.xml"/><Relationship Id="rId20" Type="http://schemas.openxmlformats.org/officeDocument/2006/relationships/slide" Target="slide456.xml"/><Relationship Id="rId29" Type="http://schemas.openxmlformats.org/officeDocument/2006/relationships/slide" Target="slide46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68.xml"/><Relationship Id="rId5" Type="http://schemas.openxmlformats.org/officeDocument/2006/relationships/image" Target="../media/image39.svg"/><Relationship Id="rId15" Type="http://schemas.openxmlformats.org/officeDocument/2006/relationships/slide" Target="slide408.xml"/><Relationship Id="rId23" Type="http://schemas.openxmlformats.org/officeDocument/2006/relationships/image" Target="../media/image32.gif"/><Relationship Id="rId28" Type="http://schemas.openxmlformats.org/officeDocument/2006/relationships/slide" Target="slide45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8.xml"/><Relationship Id="rId22" Type="http://schemas.openxmlformats.org/officeDocument/2006/relationships/image" Target="../media/image31.gif"/><Relationship Id="rId27" Type="http://schemas.openxmlformats.org/officeDocument/2006/relationships/slide" Target="slide458.xml"/><Relationship Id="rId30" Type="http://schemas.openxmlformats.org/officeDocument/2006/relationships/slide" Target="slide461.xml"/><Relationship Id="rId35" Type="http://schemas.openxmlformats.org/officeDocument/2006/relationships/slide" Target="slide524.xml"/><Relationship Id="rId8" Type="http://schemas.openxmlformats.org/officeDocument/2006/relationships/image" Target="../media/image42.png"/></Relationships>
</file>

<file path=ppt/slides/_rels/slide46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2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1.xml"/><Relationship Id="rId25" Type="http://schemas.openxmlformats.org/officeDocument/2006/relationships/image" Target="../media/image34.gif"/><Relationship Id="rId33" Type="http://schemas.openxmlformats.org/officeDocument/2006/relationships/slide" Target="slide445.xml"/><Relationship Id="rId2" Type="http://schemas.openxmlformats.org/officeDocument/2006/relationships/slide" Target="slide37.xml"/><Relationship Id="rId16" Type="http://schemas.openxmlformats.org/officeDocument/2006/relationships/slide" Target="slide517.xml"/><Relationship Id="rId20" Type="http://schemas.openxmlformats.org/officeDocument/2006/relationships/slide" Target="slide457.xml"/><Relationship Id="rId29" Type="http://schemas.openxmlformats.org/officeDocument/2006/relationships/slide" Target="slide46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69.xml"/><Relationship Id="rId5" Type="http://schemas.openxmlformats.org/officeDocument/2006/relationships/image" Target="../media/image39.svg"/><Relationship Id="rId15" Type="http://schemas.openxmlformats.org/officeDocument/2006/relationships/slide" Target="slide409.xml"/><Relationship Id="rId23" Type="http://schemas.openxmlformats.org/officeDocument/2006/relationships/image" Target="../media/image32.gif"/><Relationship Id="rId28" Type="http://schemas.openxmlformats.org/officeDocument/2006/relationships/slide" Target="slide459.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39.xml"/><Relationship Id="rId22" Type="http://schemas.openxmlformats.org/officeDocument/2006/relationships/image" Target="../media/image31.gif"/><Relationship Id="rId27" Type="http://schemas.openxmlformats.org/officeDocument/2006/relationships/slide" Target="slide458.xml"/><Relationship Id="rId30" Type="http://schemas.openxmlformats.org/officeDocument/2006/relationships/slide" Target="slide461.xml"/><Relationship Id="rId35" Type="http://schemas.openxmlformats.org/officeDocument/2006/relationships/slide" Target="slide524.xml"/><Relationship Id="rId8" Type="http://schemas.openxmlformats.org/officeDocument/2006/relationships/image" Target="../media/image42.png"/></Relationships>
</file>

<file path=ppt/slides/_rels/slide46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69.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2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2.xml"/><Relationship Id="rId25" Type="http://schemas.openxmlformats.org/officeDocument/2006/relationships/image" Target="../media/image35.gif"/><Relationship Id="rId33" Type="http://schemas.openxmlformats.org/officeDocument/2006/relationships/slide" Target="slide446.xml"/><Relationship Id="rId2" Type="http://schemas.openxmlformats.org/officeDocument/2006/relationships/slide" Target="slide37.xml"/><Relationship Id="rId16" Type="http://schemas.openxmlformats.org/officeDocument/2006/relationships/slide" Target="slide518.xml"/><Relationship Id="rId20" Type="http://schemas.openxmlformats.org/officeDocument/2006/relationships/image" Target="../media/image30.gif"/><Relationship Id="rId29" Type="http://schemas.openxmlformats.org/officeDocument/2006/relationships/slide" Target="slide46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52.xml"/><Relationship Id="rId5" Type="http://schemas.openxmlformats.org/officeDocument/2006/relationships/image" Target="../media/image39.svg"/><Relationship Id="rId15" Type="http://schemas.openxmlformats.org/officeDocument/2006/relationships/slide" Target="slide410.xml"/><Relationship Id="rId23" Type="http://schemas.openxmlformats.org/officeDocument/2006/relationships/image" Target="../media/image33.gif"/><Relationship Id="rId28" Type="http://schemas.openxmlformats.org/officeDocument/2006/relationships/slide" Target="slide46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5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0.xml"/><Relationship Id="rId22" Type="http://schemas.openxmlformats.org/officeDocument/2006/relationships/image" Target="../media/image32.gif"/><Relationship Id="rId27" Type="http://schemas.openxmlformats.org/officeDocument/2006/relationships/slide" Target="slide465.xml"/><Relationship Id="rId30" Type="http://schemas.openxmlformats.org/officeDocument/2006/relationships/slide" Target="slide467.xml"/><Relationship Id="rId35" Type="http://schemas.openxmlformats.org/officeDocument/2006/relationships/slide" Target="slide524.xml"/><Relationship Id="rId8" Type="http://schemas.openxmlformats.org/officeDocument/2006/relationships/image" Target="../media/image42.png"/></Relationships>
</file>

<file path=ppt/slides/_rels/slide46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6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2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3.xml"/><Relationship Id="rId25" Type="http://schemas.openxmlformats.org/officeDocument/2006/relationships/image" Target="../media/image35.gif"/><Relationship Id="rId33" Type="http://schemas.openxmlformats.org/officeDocument/2006/relationships/slide" Target="slide447.xml"/><Relationship Id="rId2" Type="http://schemas.openxmlformats.org/officeDocument/2006/relationships/slide" Target="slide37.xml"/><Relationship Id="rId16" Type="http://schemas.openxmlformats.org/officeDocument/2006/relationships/slide" Target="slide519.xml"/><Relationship Id="rId20" Type="http://schemas.openxmlformats.org/officeDocument/2006/relationships/image" Target="../media/image30.gif"/><Relationship Id="rId29" Type="http://schemas.openxmlformats.org/officeDocument/2006/relationships/slide" Target="slide46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53.xml"/><Relationship Id="rId5" Type="http://schemas.openxmlformats.org/officeDocument/2006/relationships/image" Target="../media/image39.svg"/><Relationship Id="rId15" Type="http://schemas.openxmlformats.org/officeDocument/2006/relationships/slide" Target="slide411.xml"/><Relationship Id="rId23" Type="http://schemas.openxmlformats.org/officeDocument/2006/relationships/image" Target="../media/image33.gif"/><Relationship Id="rId28" Type="http://schemas.openxmlformats.org/officeDocument/2006/relationships/slide" Target="slide46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5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1.xml"/><Relationship Id="rId22" Type="http://schemas.openxmlformats.org/officeDocument/2006/relationships/image" Target="../media/image32.gif"/><Relationship Id="rId27" Type="http://schemas.openxmlformats.org/officeDocument/2006/relationships/slide" Target="slide466.xml"/><Relationship Id="rId30" Type="http://schemas.openxmlformats.org/officeDocument/2006/relationships/slide" Target="slide469.xml"/><Relationship Id="rId35" Type="http://schemas.openxmlformats.org/officeDocument/2006/relationships/slide" Target="slide524.xml"/><Relationship Id="rId8" Type="http://schemas.openxmlformats.org/officeDocument/2006/relationships/image" Target="../media/image42.png"/></Relationships>
</file>

<file path=ppt/slides/_rels/slide46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6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3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4.xml"/><Relationship Id="rId25" Type="http://schemas.openxmlformats.org/officeDocument/2006/relationships/image" Target="../media/image35.gif"/><Relationship Id="rId33" Type="http://schemas.openxmlformats.org/officeDocument/2006/relationships/slide" Target="slide448.xml"/><Relationship Id="rId2" Type="http://schemas.openxmlformats.org/officeDocument/2006/relationships/slide" Target="slide37.xml"/><Relationship Id="rId16" Type="http://schemas.openxmlformats.org/officeDocument/2006/relationships/slide" Target="slide520.xml"/><Relationship Id="rId20" Type="http://schemas.openxmlformats.org/officeDocument/2006/relationships/image" Target="../media/image30.gif"/><Relationship Id="rId29" Type="http://schemas.openxmlformats.org/officeDocument/2006/relationships/slide" Target="slide46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54.xml"/><Relationship Id="rId5" Type="http://schemas.openxmlformats.org/officeDocument/2006/relationships/image" Target="../media/image39.svg"/><Relationship Id="rId15" Type="http://schemas.openxmlformats.org/officeDocument/2006/relationships/slide" Target="slide412.xml"/><Relationship Id="rId23" Type="http://schemas.openxmlformats.org/officeDocument/2006/relationships/image" Target="../media/image33.gif"/><Relationship Id="rId28" Type="http://schemas.openxmlformats.org/officeDocument/2006/relationships/slide" Target="slide46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2.xml"/><Relationship Id="rId22" Type="http://schemas.openxmlformats.org/officeDocument/2006/relationships/image" Target="../media/image32.gif"/><Relationship Id="rId27" Type="http://schemas.openxmlformats.org/officeDocument/2006/relationships/slide" Target="slide465.xml"/><Relationship Id="rId30" Type="http://schemas.openxmlformats.org/officeDocument/2006/relationships/slide" Target="slide469.xml"/><Relationship Id="rId35" Type="http://schemas.openxmlformats.org/officeDocument/2006/relationships/slide" Target="slide524.xml"/><Relationship Id="rId8" Type="http://schemas.openxmlformats.org/officeDocument/2006/relationships/image" Target="../media/image42.png"/></Relationships>
</file>

<file path=ppt/slides/_rels/slide46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6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3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5.xml"/><Relationship Id="rId25" Type="http://schemas.openxmlformats.org/officeDocument/2006/relationships/image" Target="../media/image35.gif"/><Relationship Id="rId33" Type="http://schemas.openxmlformats.org/officeDocument/2006/relationships/slide" Target="slide449.xml"/><Relationship Id="rId2" Type="http://schemas.openxmlformats.org/officeDocument/2006/relationships/slide" Target="slide37.xml"/><Relationship Id="rId16" Type="http://schemas.openxmlformats.org/officeDocument/2006/relationships/slide" Target="slide521.xml"/><Relationship Id="rId20" Type="http://schemas.openxmlformats.org/officeDocument/2006/relationships/image" Target="../media/image30.gif"/><Relationship Id="rId29" Type="http://schemas.openxmlformats.org/officeDocument/2006/relationships/slide" Target="slide46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55.xml"/><Relationship Id="rId5" Type="http://schemas.openxmlformats.org/officeDocument/2006/relationships/image" Target="../media/image39.svg"/><Relationship Id="rId15" Type="http://schemas.openxmlformats.org/officeDocument/2006/relationships/slide" Target="slide413.xml"/><Relationship Id="rId23" Type="http://schemas.openxmlformats.org/officeDocument/2006/relationships/image" Target="../media/image33.gif"/><Relationship Id="rId28" Type="http://schemas.openxmlformats.org/officeDocument/2006/relationships/slide" Target="slide46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3.xml"/><Relationship Id="rId22" Type="http://schemas.openxmlformats.org/officeDocument/2006/relationships/image" Target="../media/image32.gif"/><Relationship Id="rId27" Type="http://schemas.openxmlformats.org/officeDocument/2006/relationships/slide" Target="slide465.xml"/><Relationship Id="rId30" Type="http://schemas.openxmlformats.org/officeDocument/2006/relationships/slide" Target="slide469.xml"/><Relationship Id="rId35" Type="http://schemas.openxmlformats.org/officeDocument/2006/relationships/slide" Target="slide524.xml"/><Relationship Id="rId8" Type="http://schemas.openxmlformats.org/officeDocument/2006/relationships/image" Target="../media/image42.png"/></Relationships>
</file>

<file path=ppt/slides/_rels/slide46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6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3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6.xml"/><Relationship Id="rId25" Type="http://schemas.openxmlformats.org/officeDocument/2006/relationships/image" Target="../media/image35.gif"/><Relationship Id="rId33" Type="http://schemas.openxmlformats.org/officeDocument/2006/relationships/slide" Target="slide450.xml"/><Relationship Id="rId2" Type="http://schemas.openxmlformats.org/officeDocument/2006/relationships/slide" Target="slide37.xml"/><Relationship Id="rId16" Type="http://schemas.openxmlformats.org/officeDocument/2006/relationships/slide" Target="slide522.xml"/><Relationship Id="rId20" Type="http://schemas.openxmlformats.org/officeDocument/2006/relationships/image" Target="../media/image30.gif"/><Relationship Id="rId29" Type="http://schemas.openxmlformats.org/officeDocument/2006/relationships/slide" Target="slide46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56.xml"/><Relationship Id="rId5" Type="http://schemas.openxmlformats.org/officeDocument/2006/relationships/image" Target="../media/image39.svg"/><Relationship Id="rId15" Type="http://schemas.openxmlformats.org/officeDocument/2006/relationships/slide" Target="slide414.xml"/><Relationship Id="rId23" Type="http://schemas.openxmlformats.org/officeDocument/2006/relationships/image" Target="../media/image33.gif"/><Relationship Id="rId28" Type="http://schemas.openxmlformats.org/officeDocument/2006/relationships/slide" Target="slide46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4.xml"/><Relationship Id="rId22" Type="http://schemas.openxmlformats.org/officeDocument/2006/relationships/image" Target="../media/image32.gif"/><Relationship Id="rId27" Type="http://schemas.openxmlformats.org/officeDocument/2006/relationships/slide" Target="slide465.xml"/><Relationship Id="rId30" Type="http://schemas.openxmlformats.org/officeDocument/2006/relationships/slide" Target="slide469.xml"/><Relationship Id="rId35" Type="http://schemas.openxmlformats.org/officeDocument/2006/relationships/slide" Target="slide524.xml"/><Relationship Id="rId8" Type="http://schemas.openxmlformats.org/officeDocument/2006/relationships/image" Target="../media/image42.png"/></Relationships>
</file>

<file path=ppt/slides/_rels/slide46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64.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3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7.xml"/><Relationship Id="rId25" Type="http://schemas.openxmlformats.org/officeDocument/2006/relationships/image" Target="../media/image35.gif"/><Relationship Id="rId33" Type="http://schemas.openxmlformats.org/officeDocument/2006/relationships/slide" Target="slide451.xml"/><Relationship Id="rId2" Type="http://schemas.openxmlformats.org/officeDocument/2006/relationships/slide" Target="slide37.xml"/><Relationship Id="rId16" Type="http://schemas.openxmlformats.org/officeDocument/2006/relationships/slide" Target="slide523.xml"/><Relationship Id="rId20" Type="http://schemas.openxmlformats.org/officeDocument/2006/relationships/image" Target="../media/image30.gif"/><Relationship Id="rId29" Type="http://schemas.openxmlformats.org/officeDocument/2006/relationships/slide" Target="slide46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57.xml"/><Relationship Id="rId5" Type="http://schemas.openxmlformats.org/officeDocument/2006/relationships/image" Target="../media/image39.svg"/><Relationship Id="rId15" Type="http://schemas.openxmlformats.org/officeDocument/2006/relationships/slide" Target="slide415.xml"/><Relationship Id="rId23" Type="http://schemas.openxmlformats.org/officeDocument/2006/relationships/image" Target="../media/image33.gif"/><Relationship Id="rId28" Type="http://schemas.openxmlformats.org/officeDocument/2006/relationships/slide" Target="slide46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5.xml"/><Relationship Id="rId22" Type="http://schemas.openxmlformats.org/officeDocument/2006/relationships/image" Target="../media/image32.gif"/><Relationship Id="rId27" Type="http://schemas.openxmlformats.org/officeDocument/2006/relationships/slide" Target="slide465.xml"/><Relationship Id="rId30" Type="http://schemas.openxmlformats.org/officeDocument/2006/relationships/slide" Target="slide468.xml"/><Relationship Id="rId35" Type="http://schemas.openxmlformats.org/officeDocument/2006/relationships/slide" Target="slide524.xml"/><Relationship Id="rId8" Type="http://schemas.openxmlformats.org/officeDocument/2006/relationships/image" Target="../media/image42.png"/></Relationships>
</file>

<file path=ppt/slides/_rels/slide4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1.xml"/><Relationship Id="rId25" Type="http://schemas.openxmlformats.org/officeDocument/2006/relationships/image" Target="../media/image31.gif"/><Relationship Id="rId33" Type="http://schemas.openxmlformats.org/officeDocument/2006/relationships/slide" Target="slide48.xml"/><Relationship Id="rId2" Type="http://schemas.openxmlformats.org/officeDocument/2006/relationships/slide" Target="slide37.xml"/><Relationship Id="rId16" Type="http://schemas.openxmlformats.org/officeDocument/2006/relationships/slide" Target="slide155.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6.xml"/><Relationship Id="rId5" Type="http://schemas.openxmlformats.org/officeDocument/2006/relationships/image" Target="../media/image39.svg"/><Relationship Id="rId15" Type="http://schemas.openxmlformats.org/officeDocument/2006/relationships/slide" Target="slide101.xml"/><Relationship Id="rId23" Type="http://schemas.openxmlformats.org/officeDocument/2006/relationships/slide" Target="slide53.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3.xml"/><Relationship Id="rId31" Type="http://schemas.openxmlformats.org/officeDocument/2006/relationships/slide" Target="slide4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09.xml"/><Relationship Id="rId22" Type="http://schemas.openxmlformats.org/officeDocument/2006/relationships/slide" Target="slide41.xml"/><Relationship Id="rId27" Type="http://schemas.openxmlformats.org/officeDocument/2006/relationships/image" Target="../media/image33.gif"/><Relationship Id="rId30" Type="http://schemas.openxmlformats.org/officeDocument/2006/relationships/slide" Target="slide45.xml"/><Relationship Id="rId35" Type="http://schemas.openxmlformats.org/officeDocument/2006/relationships/slide" Target="slide524.xml"/><Relationship Id="rId8" Type="http://schemas.openxmlformats.org/officeDocument/2006/relationships/image" Target="../media/image42.png"/></Relationships>
</file>

<file path=ppt/slides/_rels/slide470.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471.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506.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308.xml"/><Relationship Id="rId33" Type="http://schemas.openxmlformats.org/officeDocument/2006/relationships/slide" Target="slide488.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473.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416.xml"/><Relationship Id="rId32" Type="http://schemas.openxmlformats.org/officeDocument/2006/relationships/slide" Target="slide482.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362.xml"/><Relationship Id="rId28" Type="http://schemas.openxmlformats.org/officeDocument/2006/relationships/slide" Target="slide472.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476.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146.xml"/><Relationship Id="rId27" Type="http://schemas.openxmlformats.org/officeDocument/2006/relationships/slide" Target="slide474.xml"/><Relationship Id="rId30" Type="http://schemas.openxmlformats.org/officeDocument/2006/relationships/slide" Target="slide475.xml"/><Relationship Id="rId35" Type="http://schemas.openxmlformats.org/officeDocument/2006/relationships/slide" Target="slide524.xml"/><Relationship Id="rId8" Type="http://schemas.openxmlformats.org/officeDocument/2006/relationships/image" Target="../media/image34.gif"/></Relationships>
</file>

<file path=ppt/slides/_rels/slide47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83.xml"/><Relationship Id="rId34" Type="http://schemas.openxmlformats.org/officeDocument/2006/relationships/slide" Target="slide50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09.xml"/><Relationship Id="rId25" Type="http://schemas.openxmlformats.org/officeDocument/2006/relationships/image" Target="../media/image33.gif"/><Relationship Id="rId33" Type="http://schemas.openxmlformats.org/officeDocument/2006/relationships/slide" Target="slide489.xml"/><Relationship Id="rId2" Type="http://schemas.openxmlformats.org/officeDocument/2006/relationships/slide" Target="slide37.xml"/><Relationship Id="rId16" Type="http://schemas.openxmlformats.org/officeDocument/2006/relationships/slide" Target="slide417.xml"/><Relationship Id="rId20" Type="http://schemas.openxmlformats.org/officeDocument/2006/relationships/slide" Target="slide477.xml"/><Relationship Id="rId29" Type="http://schemas.openxmlformats.org/officeDocument/2006/relationships/slide" Target="slide47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75.xml"/><Relationship Id="rId5" Type="http://schemas.openxmlformats.org/officeDocument/2006/relationships/image" Target="../media/image39.svg"/><Relationship Id="rId15" Type="http://schemas.openxmlformats.org/officeDocument/2006/relationships/slide" Target="slide363.xml"/><Relationship Id="rId23" Type="http://schemas.openxmlformats.org/officeDocument/2006/relationships/image" Target="../media/image31.gif"/><Relationship Id="rId28" Type="http://schemas.openxmlformats.org/officeDocument/2006/relationships/slide" Target="slide47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73.xml"/><Relationship Id="rId35" Type="http://schemas.openxmlformats.org/officeDocument/2006/relationships/slide" Target="slide524.xml"/><Relationship Id="rId8" Type="http://schemas.openxmlformats.org/officeDocument/2006/relationships/image" Target="../media/image42.png"/></Relationships>
</file>

<file path=ppt/slides/_rels/slide47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84.xml"/><Relationship Id="rId34" Type="http://schemas.openxmlformats.org/officeDocument/2006/relationships/slide" Target="slide50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0.xml"/><Relationship Id="rId25" Type="http://schemas.openxmlformats.org/officeDocument/2006/relationships/image" Target="../media/image33.gif"/><Relationship Id="rId33" Type="http://schemas.openxmlformats.org/officeDocument/2006/relationships/slide" Target="slide490.xml"/><Relationship Id="rId2" Type="http://schemas.openxmlformats.org/officeDocument/2006/relationships/slide" Target="slide37.xml"/><Relationship Id="rId16" Type="http://schemas.openxmlformats.org/officeDocument/2006/relationships/slide" Target="slide418.xml"/><Relationship Id="rId20" Type="http://schemas.openxmlformats.org/officeDocument/2006/relationships/slide" Target="slide478.xml"/><Relationship Id="rId29" Type="http://schemas.openxmlformats.org/officeDocument/2006/relationships/slide" Target="slide47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75.xml"/><Relationship Id="rId5" Type="http://schemas.openxmlformats.org/officeDocument/2006/relationships/image" Target="../media/image39.svg"/><Relationship Id="rId15" Type="http://schemas.openxmlformats.org/officeDocument/2006/relationships/slide" Target="slide364.xml"/><Relationship Id="rId23" Type="http://schemas.openxmlformats.org/officeDocument/2006/relationships/image" Target="../media/image31.gif"/><Relationship Id="rId28" Type="http://schemas.openxmlformats.org/officeDocument/2006/relationships/slide" Target="slide47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8.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73.xml"/><Relationship Id="rId35" Type="http://schemas.openxmlformats.org/officeDocument/2006/relationships/slide" Target="slide524.xml"/><Relationship Id="rId8" Type="http://schemas.openxmlformats.org/officeDocument/2006/relationships/image" Target="../media/image42.png"/></Relationships>
</file>

<file path=ppt/slides/_rels/slide47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85.xml"/><Relationship Id="rId34" Type="http://schemas.openxmlformats.org/officeDocument/2006/relationships/slide" Target="slide5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1.xml"/><Relationship Id="rId25" Type="http://schemas.openxmlformats.org/officeDocument/2006/relationships/image" Target="../media/image33.gif"/><Relationship Id="rId33" Type="http://schemas.openxmlformats.org/officeDocument/2006/relationships/slide" Target="slide491.xml"/><Relationship Id="rId2" Type="http://schemas.openxmlformats.org/officeDocument/2006/relationships/slide" Target="slide37.xml"/><Relationship Id="rId16" Type="http://schemas.openxmlformats.org/officeDocument/2006/relationships/slide" Target="slide419.xml"/><Relationship Id="rId20" Type="http://schemas.openxmlformats.org/officeDocument/2006/relationships/slide" Target="slide479.xml"/><Relationship Id="rId29" Type="http://schemas.openxmlformats.org/officeDocument/2006/relationships/slide" Target="slide47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75.xml"/><Relationship Id="rId5" Type="http://schemas.openxmlformats.org/officeDocument/2006/relationships/image" Target="../media/image39.svg"/><Relationship Id="rId15" Type="http://schemas.openxmlformats.org/officeDocument/2006/relationships/slide" Target="slide365.xml"/><Relationship Id="rId23" Type="http://schemas.openxmlformats.org/officeDocument/2006/relationships/image" Target="../media/image31.gif"/><Relationship Id="rId28" Type="http://schemas.openxmlformats.org/officeDocument/2006/relationships/slide" Target="slide47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4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72.xml"/><Relationship Id="rId35" Type="http://schemas.openxmlformats.org/officeDocument/2006/relationships/slide" Target="slide524.xml"/><Relationship Id="rId8" Type="http://schemas.openxmlformats.org/officeDocument/2006/relationships/image" Target="../media/image42.png"/></Relationships>
</file>

<file path=ppt/slides/_rels/slide47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86.xml"/><Relationship Id="rId34" Type="http://schemas.openxmlformats.org/officeDocument/2006/relationships/slide" Target="slide51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2.xml"/><Relationship Id="rId25" Type="http://schemas.openxmlformats.org/officeDocument/2006/relationships/image" Target="../media/image33.gif"/><Relationship Id="rId33" Type="http://schemas.openxmlformats.org/officeDocument/2006/relationships/slide" Target="slide492.xml"/><Relationship Id="rId2" Type="http://schemas.openxmlformats.org/officeDocument/2006/relationships/slide" Target="slide37.xml"/><Relationship Id="rId16" Type="http://schemas.openxmlformats.org/officeDocument/2006/relationships/slide" Target="slide420.xml"/><Relationship Id="rId20" Type="http://schemas.openxmlformats.org/officeDocument/2006/relationships/slide" Target="slide480.xml"/><Relationship Id="rId29" Type="http://schemas.openxmlformats.org/officeDocument/2006/relationships/slide" Target="slide47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75.xml"/><Relationship Id="rId5" Type="http://schemas.openxmlformats.org/officeDocument/2006/relationships/image" Target="../media/image39.svg"/><Relationship Id="rId15" Type="http://schemas.openxmlformats.org/officeDocument/2006/relationships/slide" Target="slide366.xml"/><Relationship Id="rId23" Type="http://schemas.openxmlformats.org/officeDocument/2006/relationships/image" Target="../media/image31.gif"/><Relationship Id="rId28" Type="http://schemas.openxmlformats.org/officeDocument/2006/relationships/slide" Target="slide47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0.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72.xml"/><Relationship Id="rId35" Type="http://schemas.openxmlformats.org/officeDocument/2006/relationships/slide" Target="slide524.xml"/><Relationship Id="rId8" Type="http://schemas.openxmlformats.org/officeDocument/2006/relationships/image" Target="../media/image42.png"/></Relationships>
</file>

<file path=ppt/slides/_rels/slide47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87.xml"/><Relationship Id="rId34" Type="http://schemas.openxmlformats.org/officeDocument/2006/relationships/slide" Target="slide51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3.xml"/><Relationship Id="rId25" Type="http://schemas.openxmlformats.org/officeDocument/2006/relationships/image" Target="../media/image33.gif"/><Relationship Id="rId33" Type="http://schemas.openxmlformats.org/officeDocument/2006/relationships/slide" Target="slide493.xml"/><Relationship Id="rId2" Type="http://schemas.openxmlformats.org/officeDocument/2006/relationships/slide" Target="slide37.xml"/><Relationship Id="rId16" Type="http://schemas.openxmlformats.org/officeDocument/2006/relationships/slide" Target="slide421.xml"/><Relationship Id="rId20" Type="http://schemas.openxmlformats.org/officeDocument/2006/relationships/slide" Target="slide481.xml"/><Relationship Id="rId29" Type="http://schemas.openxmlformats.org/officeDocument/2006/relationships/slide" Target="slide47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74.xml"/><Relationship Id="rId5" Type="http://schemas.openxmlformats.org/officeDocument/2006/relationships/image" Target="../media/image39.svg"/><Relationship Id="rId15" Type="http://schemas.openxmlformats.org/officeDocument/2006/relationships/slide" Target="slide367.xml"/><Relationship Id="rId23" Type="http://schemas.openxmlformats.org/officeDocument/2006/relationships/image" Target="../media/image31.gif"/><Relationship Id="rId28" Type="http://schemas.openxmlformats.org/officeDocument/2006/relationships/slide" Target="slide47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1.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72.xml"/><Relationship Id="rId35" Type="http://schemas.openxmlformats.org/officeDocument/2006/relationships/slide" Target="slide524.xml"/><Relationship Id="rId8" Type="http://schemas.openxmlformats.org/officeDocument/2006/relationships/image" Target="../media/image42.png"/></Relationships>
</file>

<file path=ppt/slides/_rels/slide47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1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4.xml"/><Relationship Id="rId25" Type="http://schemas.openxmlformats.org/officeDocument/2006/relationships/image" Target="../media/image34.gif"/><Relationship Id="rId33" Type="http://schemas.openxmlformats.org/officeDocument/2006/relationships/slide" Target="slide494.xml"/><Relationship Id="rId2" Type="http://schemas.openxmlformats.org/officeDocument/2006/relationships/slide" Target="slide37.xml"/><Relationship Id="rId16" Type="http://schemas.openxmlformats.org/officeDocument/2006/relationships/slide" Target="slide422.xml"/><Relationship Id="rId20" Type="http://schemas.openxmlformats.org/officeDocument/2006/relationships/slide" Target="slide470.xml"/><Relationship Id="rId29" Type="http://schemas.openxmlformats.org/officeDocument/2006/relationships/slide" Target="slide47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82.xml"/><Relationship Id="rId5" Type="http://schemas.openxmlformats.org/officeDocument/2006/relationships/image" Target="../media/image39.svg"/><Relationship Id="rId15" Type="http://schemas.openxmlformats.org/officeDocument/2006/relationships/slide" Target="slide368.xml"/><Relationship Id="rId23" Type="http://schemas.openxmlformats.org/officeDocument/2006/relationships/image" Target="../media/image32.gif"/><Relationship Id="rId28" Type="http://schemas.openxmlformats.org/officeDocument/2006/relationships/slide" Target="slide48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8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2.xml"/><Relationship Id="rId22" Type="http://schemas.openxmlformats.org/officeDocument/2006/relationships/image" Target="../media/image31.gif"/><Relationship Id="rId27" Type="http://schemas.openxmlformats.org/officeDocument/2006/relationships/slide" Target="slide477.xml"/><Relationship Id="rId30" Type="http://schemas.openxmlformats.org/officeDocument/2006/relationships/slide" Target="slide479.xml"/><Relationship Id="rId35" Type="http://schemas.openxmlformats.org/officeDocument/2006/relationships/slide" Target="slide524.xml"/><Relationship Id="rId8" Type="http://schemas.openxmlformats.org/officeDocument/2006/relationships/image" Target="../media/image42.png"/></Relationships>
</file>

<file path=ppt/slides/_rels/slide47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1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5.xml"/><Relationship Id="rId25" Type="http://schemas.openxmlformats.org/officeDocument/2006/relationships/image" Target="../media/image34.gif"/><Relationship Id="rId33" Type="http://schemas.openxmlformats.org/officeDocument/2006/relationships/slide" Target="slide495.xml"/><Relationship Id="rId2" Type="http://schemas.openxmlformats.org/officeDocument/2006/relationships/slide" Target="slide37.xml"/><Relationship Id="rId16" Type="http://schemas.openxmlformats.org/officeDocument/2006/relationships/slide" Target="slide423.xml"/><Relationship Id="rId20" Type="http://schemas.openxmlformats.org/officeDocument/2006/relationships/slide" Target="slide471.xml"/><Relationship Id="rId29" Type="http://schemas.openxmlformats.org/officeDocument/2006/relationships/slide" Target="slide47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83.xml"/><Relationship Id="rId5" Type="http://schemas.openxmlformats.org/officeDocument/2006/relationships/image" Target="../media/image39.svg"/><Relationship Id="rId15" Type="http://schemas.openxmlformats.org/officeDocument/2006/relationships/slide" Target="slide369.xml"/><Relationship Id="rId23" Type="http://schemas.openxmlformats.org/officeDocument/2006/relationships/image" Target="../media/image32.gif"/><Relationship Id="rId28" Type="http://schemas.openxmlformats.org/officeDocument/2006/relationships/slide" Target="slide47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8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3.xml"/><Relationship Id="rId22" Type="http://schemas.openxmlformats.org/officeDocument/2006/relationships/image" Target="../media/image31.gif"/><Relationship Id="rId27" Type="http://schemas.openxmlformats.org/officeDocument/2006/relationships/slide" Target="slide476.xml"/><Relationship Id="rId30" Type="http://schemas.openxmlformats.org/officeDocument/2006/relationships/slide" Target="slide480.xml"/><Relationship Id="rId35" Type="http://schemas.openxmlformats.org/officeDocument/2006/relationships/slide" Target="slide524.xml"/><Relationship Id="rId8" Type="http://schemas.openxmlformats.org/officeDocument/2006/relationships/image" Target="../media/image42.png"/></Relationships>
</file>

<file path=ppt/slides/_rels/slide47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1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6.xml"/><Relationship Id="rId25" Type="http://schemas.openxmlformats.org/officeDocument/2006/relationships/image" Target="../media/image34.gif"/><Relationship Id="rId33" Type="http://schemas.openxmlformats.org/officeDocument/2006/relationships/slide" Target="slide496.xml"/><Relationship Id="rId2" Type="http://schemas.openxmlformats.org/officeDocument/2006/relationships/slide" Target="slide37.xml"/><Relationship Id="rId16" Type="http://schemas.openxmlformats.org/officeDocument/2006/relationships/slide" Target="slide424.xml"/><Relationship Id="rId20" Type="http://schemas.openxmlformats.org/officeDocument/2006/relationships/slide" Target="slide472.xml"/><Relationship Id="rId29" Type="http://schemas.openxmlformats.org/officeDocument/2006/relationships/slide" Target="slide47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84.xml"/><Relationship Id="rId5" Type="http://schemas.openxmlformats.org/officeDocument/2006/relationships/image" Target="../media/image39.svg"/><Relationship Id="rId15" Type="http://schemas.openxmlformats.org/officeDocument/2006/relationships/slide" Target="slide370.xml"/><Relationship Id="rId23" Type="http://schemas.openxmlformats.org/officeDocument/2006/relationships/image" Target="../media/image32.gif"/><Relationship Id="rId28" Type="http://schemas.openxmlformats.org/officeDocument/2006/relationships/slide" Target="slide47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8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4.xml"/><Relationship Id="rId22" Type="http://schemas.openxmlformats.org/officeDocument/2006/relationships/image" Target="../media/image31.gif"/><Relationship Id="rId27" Type="http://schemas.openxmlformats.org/officeDocument/2006/relationships/slide" Target="slide476.xml"/><Relationship Id="rId30" Type="http://schemas.openxmlformats.org/officeDocument/2006/relationships/slide" Target="slide480.xml"/><Relationship Id="rId35" Type="http://schemas.openxmlformats.org/officeDocument/2006/relationships/slide" Target="slide524.xml"/><Relationship Id="rId8" Type="http://schemas.openxmlformats.org/officeDocument/2006/relationships/image" Target="../media/image42.png"/></Relationships>
</file>

<file path=ppt/slides/_rels/slide47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1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7.xml"/><Relationship Id="rId25" Type="http://schemas.openxmlformats.org/officeDocument/2006/relationships/image" Target="../media/image34.gif"/><Relationship Id="rId33" Type="http://schemas.openxmlformats.org/officeDocument/2006/relationships/slide" Target="slide497.xml"/><Relationship Id="rId2" Type="http://schemas.openxmlformats.org/officeDocument/2006/relationships/slide" Target="slide37.xml"/><Relationship Id="rId16" Type="http://schemas.openxmlformats.org/officeDocument/2006/relationships/slide" Target="slide425.xml"/><Relationship Id="rId20" Type="http://schemas.openxmlformats.org/officeDocument/2006/relationships/slide" Target="slide473.xml"/><Relationship Id="rId29" Type="http://schemas.openxmlformats.org/officeDocument/2006/relationships/slide" Target="slide47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85.xml"/><Relationship Id="rId5" Type="http://schemas.openxmlformats.org/officeDocument/2006/relationships/image" Target="../media/image39.svg"/><Relationship Id="rId15" Type="http://schemas.openxmlformats.org/officeDocument/2006/relationships/slide" Target="slide371.xml"/><Relationship Id="rId23" Type="http://schemas.openxmlformats.org/officeDocument/2006/relationships/image" Target="../media/image32.gif"/><Relationship Id="rId28" Type="http://schemas.openxmlformats.org/officeDocument/2006/relationships/slide" Target="slide47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8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5.xml"/><Relationship Id="rId22" Type="http://schemas.openxmlformats.org/officeDocument/2006/relationships/image" Target="../media/image31.gif"/><Relationship Id="rId27" Type="http://schemas.openxmlformats.org/officeDocument/2006/relationships/slide" Target="slide476.xml"/><Relationship Id="rId30" Type="http://schemas.openxmlformats.org/officeDocument/2006/relationships/slide" Target="slide480.xml"/><Relationship Id="rId35" Type="http://schemas.openxmlformats.org/officeDocument/2006/relationships/slide" Target="slide524.xml"/><Relationship Id="rId8" Type="http://schemas.openxmlformats.org/officeDocument/2006/relationships/image" Target="../media/image42.png"/></Relationships>
</file>

<file path=ppt/slides/_rels/slide4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2.xml"/><Relationship Id="rId25" Type="http://schemas.openxmlformats.org/officeDocument/2006/relationships/image" Target="../media/image31.gif"/><Relationship Id="rId33" Type="http://schemas.openxmlformats.org/officeDocument/2006/relationships/slide" Target="slide47.xml"/><Relationship Id="rId2" Type="http://schemas.openxmlformats.org/officeDocument/2006/relationships/slide" Target="slide37.xml"/><Relationship Id="rId16" Type="http://schemas.openxmlformats.org/officeDocument/2006/relationships/slide" Target="slide15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6.xml"/><Relationship Id="rId5" Type="http://schemas.openxmlformats.org/officeDocument/2006/relationships/image" Target="../media/image39.svg"/><Relationship Id="rId15" Type="http://schemas.openxmlformats.org/officeDocument/2006/relationships/slide" Target="slide102.xml"/><Relationship Id="rId23" Type="http://schemas.openxmlformats.org/officeDocument/2006/relationships/slide" Target="slide54.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4.xml"/><Relationship Id="rId31" Type="http://schemas.openxmlformats.org/officeDocument/2006/relationships/slide" Target="slide4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0.xml"/><Relationship Id="rId22" Type="http://schemas.openxmlformats.org/officeDocument/2006/relationships/slide" Target="slide42.xml"/><Relationship Id="rId27" Type="http://schemas.openxmlformats.org/officeDocument/2006/relationships/image" Target="../media/image33.gif"/><Relationship Id="rId30" Type="http://schemas.openxmlformats.org/officeDocument/2006/relationships/slide" Target="slide45.xml"/><Relationship Id="rId35" Type="http://schemas.openxmlformats.org/officeDocument/2006/relationships/slide" Target="slide524.xml"/><Relationship Id="rId8" Type="http://schemas.openxmlformats.org/officeDocument/2006/relationships/image" Target="../media/image42.png"/></Relationships>
</file>

<file path=ppt/slides/_rels/slide48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1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8.xml"/><Relationship Id="rId25" Type="http://schemas.openxmlformats.org/officeDocument/2006/relationships/image" Target="../media/image34.gif"/><Relationship Id="rId33" Type="http://schemas.openxmlformats.org/officeDocument/2006/relationships/slide" Target="slide498.xml"/><Relationship Id="rId2" Type="http://schemas.openxmlformats.org/officeDocument/2006/relationships/slide" Target="slide37.xml"/><Relationship Id="rId16" Type="http://schemas.openxmlformats.org/officeDocument/2006/relationships/slide" Target="slide426.xml"/><Relationship Id="rId20" Type="http://schemas.openxmlformats.org/officeDocument/2006/relationships/slide" Target="slide474.xml"/><Relationship Id="rId29" Type="http://schemas.openxmlformats.org/officeDocument/2006/relationships/slide" Target="slide47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86.xml"/><Relationship Id="rId5" Type="http://schemas.openxmlformats.org/officeDocument/2006/relationships/image" Target="../media/image39.svg"/><Relationship Id="rId15" Type="http://schemas.openxmlformats.org/officeDocument/2006/relationships/slide" Target="slide372.xml"/><Relationship Id="rId23" Type="http://schemas.openxmlformats.org/officeDocument/2006/relationships/image" Target="../media/image32.gif"/><Relationship Id="rId28" Type="http://schemas.openxmlformats.org/officeDocument/2006/relationships/slide" Target="slide47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8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6.xml"/><Relationship Id="rId22" Type="http://schemas.openxmlformats.org/officeDocument/2006/relationships/image" Target="../media/image31.gif"/><Relationship Id="rId27" Type="http://schemas.openxmlformats.org/officeDocument/2006/relationships/slide" Target="slide476.xml"/><Relationship Id="rId30" Type="http://schemas.openxmlformats.org/officeDocument/2006/relationships/slide" Target="slide479.xml"/><Relationship Id="rId35" Type="http://schemas.openxmlformats.org/officeDocument/2006/relationships/slide" Target="slide524.xml"/><Relationship Id="rId8" Type="http://schemas.openxmlformats.org/officeDocument/2006/relationships/image" Target="../media/image42.png"/></Relationships>
</file>

<file path=ppt/slides/_rels/slide48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1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19.xml"/><Relationship Id="rId25" Type="http://schemas.openxmlformats.org/officeDocument/2006/relationships/image" Target="../media/image34.gif"/><Relationship Id="rId33" Type="http://schemas.openxmlformats.org/officeDocument/2006/relationships/slide" Target="slide499.xml"/><Relationship Id="rId2" Type="http://schemas.openxmlformats.org/officeDocument/2006/relationships/slide" Target="slide37.xml"/><Relationship Id="rId16" Type="http://schemas.openxmlformats.org/officeDocument/2006/relationships/slide" Target="slide427.xml"/><Relationship Id="rId20" Type="http://schemas.openxmlformats.org/officeDocument/2006/relationships/slide" Target="slide475.xml"/><Relationship Id="rId29" Type="http://schemas.openxmlformats.org/officeDocument/2006/relationships/slide" Target="slide47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87.xml"/><Relationship Id="rId5" Type="http://schemas.openxmlformats.org/officeDocument/2006/relationships/image" Target="../media/image39.svg"/><Relationship Id="rId15" Type="http://schemas.openxmlformats.org/officeDocument/2006/relationships/slide" Target="slide373.xml"/><Relationship Id="rId23" Type="http://schemas.openxmlformats.org/officeDocument/2006/relationships/image" Target="../media/image32.gif"/><Relationship Id="rId28" Type="http://schemas.openxmlformats.org/officeDocument/2006/relationships/slide" Target="slide477.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8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7.xml"/><Relationship Id="rId22" Type="http://schemas.openxmlformats.org/officeDocument/2006/relationships/image" Target="../media/image31.gif"/><Relationship Id="rId27" Type="http://schemas.openxmlformats.org/officeDocument/2006/relationships/slide" Target="slide476.xml"/><Relationship Id="rId30" Type="http://schemas.openxmlformats.org/officeDocument/2006/relationships/slide" Target="slide479.xml"/><Relationship Id="rId35" Type="http://schemas.openxmlformats.org/officeDocument/2006/relationships/slide" Target="slide524.xml"/><Relationship Id="rId8" Type="http://schemas.openxmlformats.org/officeDocument/2006/relationships/image" Target="../media/image42.png"/></Relationships>
</file>

<file path=ppt/slides/_rels/slide48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83.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1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0.xml"/><Relationship Id="rId25" Type="http://schemas.openxmlformats.org/officeDocument/2006/relationships/image" Target="../media/image35.gif"/><Relationship Id="rId33" Type="http://schemas.openxmlformats.org/officeDocument/2006/relationships/slide" Target="slide500.xml"/><Relationship Id="rId2" Type="http://schemas.openxmlformats.org/officeDocument/2006/relationships/slide" Target="slide37.xml"/><Relationship Id="rId16" Type="http://schemas.openxmlformats.org/officeDocument/2006/relationships/slide" Target="slide428.xml"/><Relationship Id="rId20" Type="http://schemas.openxmlformats.org/officeDocument/2006/relationships/image" Target="../media/image30.gif"/><Relationship Id="rId29" Type="http://schemas.openxmlformats.org/officeDocument/2006/relationships/slide" Target="slide48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70.xml"/><Relationship Id="rId5" Type="http://schemas.openxmlformats.org/officeDocument/2006/relationships/image" Target="../media/image39.svg"/><Relationship Id="rId15" Type="http://schemas.openxmlformats.org/officeDocument/2006/relationships/slide" Target="slide374.xml"/><Relationship Id="rId23" Type="http://schemas.openxmlformats.org/officeDocument/2006/relationships/image" Target="../media/image33.gif"/><Relationship Id="rId28" Type="http://schemas.openxmlformats.org/officeDocument/2006/relationships/slide" Target="slide48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8.xml"/><Relationship Id="rId22" Type="http://schemas.openxmlformats.org/officeDocument/2006/relationships/image" Target="../media/image32.gif"/><Relationship Id="rId27" Type="http://schemas.openxmlformats.org/officeDocument/2006/relationships/slide" Target="slide486.xml"/><Relationship Id="rId30" Type="http://schemas.openxmlformats.org/officeDocument/2006/relationships/slide" Target="slide487.xml"/><Relationship Id="rId35" Type="http://schemas.openxmlformats.org/officeDocument/2006/relationships/slide" Target="slide524.xml"/><Relationship Id="rId8" Type="http://schemas.openxmlformats.org/officeDocument/2006/relationships/image" Target="../media/image42.png"/></Relationships>
</file>

<file path=ppt/slides/_rels/slide48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8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1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1.xml"/><Relationship Id="rId25" Type="http://schemas.openxmlformats.org/officeDocument/2006/relationships/image" Target="../media/image35.gif"/><Relationship Id="rId33" Type="http://schemas.openxmlformats.org/officeDocument/2006/relationships/slide" Target="slide501.xml"/><Relationship Id="rId2" Type="http://schemas.openxmlformats.org/officeDocument/2006/relationships/slide" Target="slide37.xml"/><Relationship Id="rId16" Type="http://schemas.openxmlformats.org/officeDocument/2006/relationships/slide" Target="slide429.xml"/><Relationship Id="rId20" Type="http://schemas.openxmlformats.org/officeDocument/2006/relationships/image" Target="../media/image30.gif"/><Relationship Id="rId29" Type="http://schemas.openxmlformats.org/officeDocument/2006/relationships/slide" Target="slide48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71.xml"/><Relationship Id="rId5" Type="http://schemas.openxmlformats.org/officeDocument/2006/relationships/image" Target="../media/image39.svg"/><Relationship Id="rId15" Type="http://schemas.openxmlformats.org/officeDocument/2006/relationships/slide" Target="slide375.xml"/><Relationship Id="rId23" Type="http://schemas.openxmlformats.org/officeDocument/2006/relationships/image" Target="../media/image33.gif"/><Relationship Id="rId28" Type="http://schemas.openxmlformats.org/officeDocument/2006/relationships/slide" Target="slide48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59.xml"/><Relationship Id="rId22" Type="http://schemas.openxmlformats.org/officeDocument/2006/relationships/image" Target="../media/image32.gif"/><Relationship Id="rId27" Type="http://schemas.openxmlformats.org/officeDocument/2006/relationships/slide" Target="slide484.xml"/><Relationship Id="rId30" Type="http://schemas.openxmlformats.org/officeDocument/2006/relationships/slide" Target="slide487.xml"/><Relationship Id="rId35" Type="http://schemas.openxmlformats.org/officeDocument/2006/relationships/slide" Target="slide524.xml"/><Relationship Id="rId8" Type="http://schemas.openxmlformats.org/officeDocument/2006/relationships/image" Target="../media/image42.png"/></Relationships>
</file>

<file path=ppt/slides/_rels/slide48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8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2.xml"/><Relationship Id="rId25" Type="http://schemas.openxmlformats.org/officeDocument/2006/relationships/image" Target="../media/image35.gif"/><Relationship Id="rId33" Type="http://schemas.openxmlformats.org/officeDocument/2006/relationships/slide" Target="slide502.xml"/><Relationship Id="rId2" Type="http://schemas.openxmlformats.org/officeDocument/2006/relationships/slide" Target="slide37.xml"/><Relationship Id="rId16" Type="http://schemas.openxmlformats.org/officeDocument/2006/relationships/slide" Target="slide430.xml"/><Relationship Id="rId20" Type="http://schemas.openxmlformats.org/officeDocument/2006/relationships/image" Target="../media/image30.gif"/><Relationship Id="rId29" Type="http://schemas.openxmlformats.org/officeDocument/2006/relationships/slide" Target="slide48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72.xml"/><Relationship Id="rId5" Type="http://schemas.openxmlformats.org/officeDocument/2006/relationships/image" Target="../media/image39.svg"/><Relationship Id="rId15" Type="http://schemas.openxmlformats.org/officeDocument/2006/relationships/slide" Target="slide376.xml"/><Relationship Id="rId23" Type="http://schemas.openxmlformats.org/officeDocument/2006/relationships/image" Target="../media/image33.gif"/><Relationship Id="rId28" Type="http://schemas.openxmlformats.org/officeDocument/2006/relationships/slide" Target="slide48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0.xml"/><Relationship Id="rId22" Type="http://schemas.openxmlformats.org/officeDocument/2006/relationships/image" Target="../media/image32.gif"/><Relationship Id="rId27" Type="http://schemas.openxmlformats.org/officeDocument/2006/relationships/slide" Target="slide483.xml"/><Relationship Id="rId30" Type="http://schemas.openxmlformats.org/officeDocument/2006/relationships/slide" Target="slide487.xml"/><Relationship Id="rId35" Type="http://schemas.openxmlformats.org/officeDocument/2006/relationships/slide" Target="slide524.xml"/><Relationship Id="rId8" Type="http://schemas.openxmlformats.org/officeDocument/2006/relationships/image" Target="../media/image42.png"/></Relationships>
</file>

<file path=ppt/slides/_rels/slide48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8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3.xml"/><Relationship Id="rId25" Type="http://schemas.openxmlformats.org/officeDocument/2006/relationships/image" Target="../media/image35.gif"/><Relationship Id="rId33" Type="http://schemas.openxmlformats.org/officeDocument/2006/relationships/slide" Target="slide503.xml"/><Relationship Id="rId2" Type="http://schemas.openxmlformats.org/officeDocument/2006/relationships/slide" Target="slide37.xml"/><Relationship Id="rId16" Type="http://schemas.openxmlformats.org/officeDocument/2006/relationships/slide" Target="slide431.xml"/><Relationship Id="rId20" Type="http://schemas.openxmlformats.org/officeDocument/2006/relationships/image" Target="../media/image30.gif"/><Relationship Id="rId29" Type="http://schemas.openxmlformats.org/officeDocument/2006/relationships/slide" Target="slide48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73.xml"/><Relationship Id="rId5" Type="http://schemas.openxmlformats.org/officeDocument/2006/relationships/image" Target="../media/image39.svg"/><Relationship Id="rId15" Type="http://schemas.openxmlformats.org/officeDocument/2006/relationships/slide" Target="slide377.xml"/><Relationship Id="rId23" Type="http://schemas.openxmlformats.org/officeDocument/2006/relationships/image" Target="../media/image33.gif"/><Relationship Id="rId28" Type="http://schemas.openxmlformats.org/officeDocument/2006/relationships/slide" Target="slide48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7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1.xml"/><Relationship Id="rId22" Type="http://schemas.openxmlformats.org/officeDocument/2006/relationships/image" Target="../media/image32.gif"/><Relationship Id="rId27" Type="http://schemas.openxmlformats.org/officeDocument/2006/relationships/slide" Target="slide483.xml"/><Relationship Id="rId30" Type="http://schemas.openxmlformats.org/officeDocument/2006/relationships/slide" Target="slide487.xml"/><Relationship Id="rId35" Type="http://schemas.openxmlformats.org/officeDocument/2006/relationships/slide" Target="slide524.xml"/><Relationship Id="rId8" Type="http://schemas.openxmlformats.org/officeDocument/2006/relationships/image" Target="../media/image42.png"/></Relationships>
</file>

<file path=ppt/slides/_rels/slide48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8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4.xml"/><Relationship Id="rId25" Type="http://schemas.openxmlformats.org/officeDocument/2006/relationships/image" Target="../media/image35.gif"/><Relationship Id="rId33" Type="http://schemas.openxmlformats.org/officeDocument/2006/relationships/slide" Target="slide504.xml"/><Relationship Id="rId2" Type="http://schemas.openxmlformats.org/officeDocument/2006/relationships/slide" Target="slide37.xml"/><Relationship Id="rId16" Type="http://schemas.openxmlformats.org/officeDocument/2006/relationships/slide" Target="slide432.xml"/><Relationship Id="rId20" Type="http://schemas.openxmlformats.org/officeDocument/2006/relationships/image" Target="../media/image30.gif"/><Relationship Id="rId29" Type="http://schemas.openxmlformats.org/officeDocument/2006/relationships/slide" Target="slide48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74.xml"/><Relationship Id="rId5" Type="http://schemas.openxmlformats.org/officeDocument/2006/relationships/image" Target="../media/image39.svg"/><Relationship Id="rId15" Type="http://schemas.openxmlformats.org/officeDocument/2006/relationships/slide" Target="slide378.xml"/><Relationship Id="rId23" Type="http://schemas.openxmlformats.org/officeDocument/2006/relationships/image" Target="../media/image33.gif"/><Relationship Id="rId28" Type="http://schemas.openxmlformats.org/officeDocument/2006/relationships/slide" Target="slide48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8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2.xml"/><Relationship Id="rId22" Type="http://schemas.openxmlformats.org/officeDocument/2006/relationships/image" Target="../media/image32.gif"/><Relationship Id="rId27" Type="http://schemas.openxmlformats.org/officeDocument/2006/relationships/slide" Target="slide483.xml"/><Relationship Id="rId30" Type="http://schemas.openxmlformats.org/officeDocument/2006/relationships/slide" Target="slide487.xml"/><Relationship Id="rId35" Type="http://schemas.openxmlformats.org/officeDocument/2006/relationships/slide" Target="slide524.xml"/><Relationship Id="rId8" Type="http://schemas.openxmlformats.org/officeDocument/2006/relationships/image" Target="../media/image42.png"/></Relationships>
</file>

<file path=ppt/slides/_rels/slide48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482.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5.xml"/><Relationship Id="rId25" Type="http://schemas.openxmlformats.org/officeDocument/2006/relationships/image" Target="../media/image35.gif"/><Relationship Id="rId33" Type="http://schemas.openxmlformats.org/officeDocument/2006/relationships/slide" Target="slide505.xml"/><Relationship Id="rId2" Type="http://schemas.openxmlformats.org/officeDocument/2006/relationships/slide" Target="slide37.xml"/><Relationship Id="rId16" Type="http://schemas.openxmlformats.org/officeDocument/2006/relationships/slide" Target="slide433.xml"/><Relationship Id="rId20" Type="http://schemas.openxmlformats.org/officeDocument/2006/relationships/image" Target="../media/image30.gif"/><Relationship Id="rId29" Type="http://schemas.openxmlformats.org/officeDocument/2006/relationships/slide" Target="slide48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75.xml"/><Relationship Id="rId5" Type="http://schemas.openxmlformats.org/officeDocument/2006/relationships/image" Target="../media/image39.svg"/><Relationship Id="rId15" Type="http://schemas.openxmlformats.org/officeDocument/2006/relationships/slide" Target="slide379.xml"/><Relationship Id="rId23" Type="http://schemas.openxmlformats.org/officeDocument/2006/relationships/image" Target="../media/image33.gif"/><Relationship Id="rId28" Type="http://schemas.openxmlformats.org/officeDocument/2006/relationships/slide" Target="slide48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8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3.xml"/><Relationship Id="rId22" Type="http://schemas.openxmlformats.org/officeDocument/2006/relationships/image" Target="../media/image32.gif"/><Relationship Id="rId27" Type="http://schemas.openxmlformats.org/officeDocument/2006/relationships/slide" Target="slide483.xml"/><Relationship Id="rId30" Type="http://schemas.openxmlformats.org/officeDocument/2006/relationships/slide" Target="slide486.xml"/><Relationship Id="rId35" Type="http://schemas.openxmlformats.org/officeDocument/2006/relationships/slide" Target="slide524.xml"/><Relationship Id="rId8" Type="http://schemas.openxmlformats.org/officeDocument/2006/relationships/image" Target="../media/image42.png"/></Relationships>
</file>

<file path=ppt/slides/_rels/slide48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94.xml"/><Relationship Id="rId34" Type="http://schemas.openxmlformats.org/officeDocument/2006/relationships/slide" Target="slide50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6.xml"/><Relationship Id="rId25" Type="http://schemas.openxmlformats.org/officeDocument/2006/relationships/image" Target="../media/image33.gif"/><Relationship Id="rId33" Type="http://schemas.openxmlformats.org/officeDocument/2006/relationships/slide" Target="slide470.xml"/><Relationship Id="rId2" Type="http://schemas.openxmlformats.org/officeDocument/2006/relationships/slide" Target="slide37.xml"/><Relationship Id="rId16" Type="http://schemas.openxmlformats.org/officeDocument/2006/relationships/slide" Target="slide434.xml"/><Relationship Id="rId20" Type="http://schemas.openxmlformats.org/officeDocument/2006/relationships/slide" Target="slide500.xml"/><Relationship Id="rId29" Type="http://schemas.openxmlformats.org/officeDocument/2006/relationships/slide" Target="slide48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91.xml"/><Relationship Id="rId5" Type="http://schemas.openxmlformats.org/officeDocument/2006/relationships/image" Target="../media/image39.svg"/><Relationship Id="rId15" Type="http://schemas.openxmlformats.org/officeDocument/2006/relationships/slide" Target="slide380.xml"/><Relationship Id="rId23" Type="http://schemas.openxmlformats.org/officeDocument/2006/relationships/image" Target="../media/image31.gif"/><Relationship Id="rId28" Type="http://schemas.openxmlformats.org/officeDocument/2006/relationships/slide" Target="slide49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92.xml"/><Relationship Id="rId35" Type="http://schemas.openxmlformats.org/officeDocument/2006/relationships/slide" Target="slide524.xml"/><Relationship Id="rId8" Type="http://schemas.openxmlformats.org/officeDocument/2006/relationships/image" Target="../media/image42.png"/></Relationships>
</file>

<file path=ppt/slides/_rels/slide48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95.xml"/><Relationship Id="rId34" Type="http://schemas.openxmlformats.org/officeDocument/2006/relationships/slide" Target="slide50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7.xml"/><Relationship Id="rId25" Type="http://schemas.openxmlformats.org/officeDocument/2006/relationships/image" Target="../media/image33.gif"/><Relationship Id="rId33" Type="http://schemas.openxmlformats.org/officeDocument/2006/relationships/slide" Target="slide471.xml"/><Relationship Id="rId2" Type="http://schemas.openxmlformats.org/officeDocument/2006/relationships/slide" Target="slide37.xml"/><Relationship Id="rId16" Type="http://schemas.openxmlformats.org/officeDocument/2006/relationships/slide" Target="slide435.xml"/><Relationship Id="rId20" Type="http://schemas.openxmlformats.org/officeDocument/2006/relationships/slide" Target="slide501.xml"/><Relationship Id="rId29" Type="http://schemas.openxmlformats.org/officeDocument/2006/relationships/slide" Target="slide49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93.xml"/><Relationship Id="rId5" Type="http://schemas.openxmlformats.org/officeDocument/2006/relationships/image" Target="../media/image39.svg"/><Relationship Id="rId15" Type="http://schemas.openxmlformats.org/officeDocument/2006/relationships/slide" Target="slide381.xml"/><Relationship Id="rId23" Type="http://schemas.openxmlformats.org/officeDocument/2006/relationships/image" Target="../media/image31.gif"/><Relationship Id="rId28" Type="http://schemas.openxmlformats.org/officeDocument/2006/relationships/slide" Target="slide48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91.xml"/><Relationship Id="rId35" Type="http://schemas.openxmlformats.org/officeDocument/2006/relationships/slide" Target="slide524.xml"/><Relationship Id="rId8" Type="http://schemas.openxmlformats.org/officeDocument/2006/relationships/image" Target="../media/image42.png"/></Relationships>
</file>

<file path=ppt/slides/_rels/slide4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7.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4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3.xml"/><Relationship Id="rId25" Type="http://schemas.openxmlformats.org/officeDocument/2006/relationships/image" Target="../media/image31.gif"/><Relationship Id="rId33" Type="http://schemas.openxmlformats.org/officeDocument/2006/relationships/slide" Target="slide47.xml"/><Relationship Id="rId2" Type="http://schemas.openxmlformats.org/officeDocument/2006/relationships/slide" Target="slide37.xml"/><Relationship Id="rId16" Type="http://schemas.openxmlformats.org/officeDocument/2006/relationships/slide" Target="slide15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46.xml"/><Relationship Id="rId5" Type="http://schemas.openxmlformats.org/officeDocument/2006/relationships/image" Target="../media/image39.svg"/><Relationship Id="rId15" Type="http://schemas.openxmlformats.org/officeDocument/2006/relationships/slide" Target="slide103.xml"/><Relationship Id="rId23" Type="http://schemas.openxmlformats.org/officeDocument/2006/relationships/slide" Target="slide5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5.xml"/><Relationship Id="rId31" Type="http://schemas.openxmlformats.org/officeDocument/2006/relationships/slide" Target="slide4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1.xml"/><Relationship Id="rId22" Type="http://schemas.openxmlformats.org/officeDocument/2006/relationships/slide" Target="slide43.xml"/><Relationship Id="rId27" Type="http://schemas.openxmlformats.org/officeDocument/2006/relationships/image" Target="../media/image33.gif"/><Relationship Id="rId30" Type="http://schemas.openxmlformats.org/officeDocument/2006/relationships/slide" Target="slide45.xml"/><Relationship Id="rId35" Type="http://schemas.openxmlformats.org/officeDocument/2006/relationships/slide" Target="slide524.xml"/><Relationship Id="rId8" Type="http://schemas.openxmlformats.org/officeDocument/2006/relationships/image" Target="../media/image42.png"/></Relationships>
</file>

<file path=ppt/slides/_rels/slide49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96.xml"/><Relationship Id="rId34" Type="http://schemas.openxmlformats.org/officeDocument/2006/relationships/slide" Target="slide50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8.xml"/><Relationship Id="rId25" Type="http://schemas.openxmlformats.org/officeDocument/2006/relationships/image" Target="../media/image33.gif"/><Relationship Id="rId33" Type="http://schemas.openxmlformats.org/officeDocument/2006/relationships/slide" Target="slide472.xml"/><Relationship Id="rId2" Type="http://schemas.openxmlformats.org/officeDocument/2006/relationships/slide" Target="slide37.xml"/><Relationship Id="rId16" Type="http://schemas.openxmlformats.org/officeDocument/2006/relationships/slide" Target="slide436.xml"/><Relationship Id="rId20" Type="http://schemas.openxmlformats.org/officeDocument/2006/relationships/slide" Target="slide502.xml"/><Relationship Id="rId29" Type="http://schemas.openxmlformats.org/officeDocument/2006/relationships/slide" Target="slide48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93.xml"/><Relationship Id="rId5" Type="http://schemas.openxmlformats.org/officeDocument/2006/relationships/image" Target="../media/image39.svg"/><Relationship Id="rId15" Type="http://schemas.openxmlformats.org/officeDocument/2006/relationships/slide" Target="slide382.xml"/><Relationship Id="rId23" Type="http://schemas.openxmlformats.org/officeDocument/2006/relationships/image" Target="../media/image31.gif"/><Relationship Id="rId28" Type="http://schemas.openxmlformats.org/officeDocument/2006/relationships/slide" Target="slide48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6.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91.xml"/><Relationship Id="rId35" Type="http://schemas.openxmlformats.org/officeDocument/2006/relationships/slide" Target="slide524.xml"/><Relationship Id="rId8" Type="http://schemas.openxmlformats.org/officeDocument/2006/relationships/image" Target="../media/image42.png"/></Relationships>
</file>

<file path=ppt/slides/_rels/slide49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97.xml"/><Relationship Id="rId34" Type="http://schemas.openxmlformats.org/officeDocument/2006/relationships/slide" Target="slide50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29.xml"/><Relationship Id="rId25" Type="http://schemas.openxmlformats.org/officeDocument/2006/relationships/image" Target="../media/image33.gif"/><Relationship Id="rId33" Type="http://schemas.openxmlformats.org/officeDocument/2006/relationships/slide" Target="slide473.xml"/><Relationship Id="rId2" Type="http://schemas.openxmlformats.org/officeDocument/2006/relationships/slide" Target="slide37.xml"/><Relationship Id="rId16" Type="http://schemas.openxmlformats.org/officeDocument/2006/relationships/slide" Target="slide437.xml"/><Relationship Id="rId20" Type="http://schemas.openxmlformats.org/officeDocument/2006/relationships/slide" Target="slide503.xml"/><Relationship Id="rId29" Type="http://schemas.openxmlformats.org/officeDocument/2006/relationships/slide" Target="slide48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93.xml"/><Relationship Id="rId5" Type="http://schemas.openxmlformats.org/officeDocument/2006/relationships/image" Target="../media/image39.svg"/><Relationship Id="rId15" Type="http://schemas.openxmlformats.org/officeDocument/2006/relationships/slide" Target="slide383.xml"/><Relationship Id="rId23" Type="http://schemas.openxmlformats.org/officeDocument/2006/relationships/image" Target="../media/image31.gif"/><Relationship Id="rId28" Type="http://schemas.openxmlformats.org/officeDocument/2006/relationships/slide" Target="slide48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90.xml"/><Relationship Id="rId35" Type="http://schemas.openxmlformats.org/officeDocument/2006/relationships/slide" Target="slide524.xml"/><Relationship Id="rId8" Type="http://schemas.openxmlformats.org/officeDocument/2006/relationships/image" Target="../media/image42.png"/></Relationships>
</file>

<file path=ppt/slides/_rels/slide49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98.xml"/><Relationship Id="rId34" Type="http://schemas.openxmlformats.org/officeDocument/2006/relationships/slide" Target="slide51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0.xml"/><Relationship Id="rId25" Type="http://schemas.openxmlformats.org/officeDocument/2006/relationships/image" Target="../media/image33.gif"/><Relationship Id="rId33" Type="http://schemas.openxmlformats.org/officeDocument/2006/relationships/slide" Target="slide474.xml"/><Relationship Id="rId2" Type="http://schemas.openxmlformats.org/officeDocument/2006/relationships/slide" Target="slide37.xml"/><Relationship Id="rId16" Type="http://schemas.openxmlformats.org/officeDocument/2006/relationships/slide" Target="slide438.xml"/><Relationship Id="rId20" Type="http://schemas.openxmlformats.org/officeDocument/2006/relationships/slide" Target="slide504.xml"/><Relationship Id="rId29" Type="http://schemas.openxmlformats.org/officeDocument/2006/relationships/slide" Target="slide48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93.xml"/><Relationship Id="rId5" Type="http://schemas.openxmlformats.org/officeDocument/2006/relationships/image" Target="../media/image39.svg"/><Relationship Id="rId15" Type="http://schemas.openxmlformats.org/officeDocument/2006/relationships/slide" Target="slide384.xml"/><Relationship Id="rId23" Type="http://schemas.openxmlformats.org/officeDocument/2006/relationships/image" Target="../media/image31.gif"/><Relationship Id="rId28" Type="http://schemas.openxmlformats.org/officeDocument/2006/relationships/slide" Target="slide48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8.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90.xml"/><Relationship Id="rId35" Type="http://schemas.openxmlformats.org/officeDocument/2006/relationships/slide" Target="slide524.xml"/><Relationship Id="rId8" Type="http://schemas.openxmlformats.org/officeDocument/2006/relationships/image" Target="../media/image42.png"/></Relationships>
</file>

<file path=ppt/slides/_rels/slide49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499.xml"/><Relationship Id="rId34" Type="http://schemas.openxmlformats.org/officeDocument/2006/relationships/slide" Target="slide51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1.xml"/><Relationship Id="rId25" Type="http://schemas.openxmlformats.org/officeDocument/2006/relationships/image" Target="../media/image33.gif"/><Relationship Id="rId33" Type="http://schemas.openxmlformats.org/officeDocument/2006/relationships/slide" Target="slide475.xml"/><Relationship Id="rId2" Type="http://schemas.openxmlformats.org/officeDocument/2006/relationships/slide" Target="slide37.xml"/><Relationship Id="rId16" Type="http://schemas.openxmlformats.org/officeDocument/2006/relationships/slide" Target="slide439.xml"/><Relationship Id="rId20" Type="http://schemas.openxmlformats.org/officeDocument/2006/relationships/slide" Target="slide505.xml"/><Relationship Id="rId29" Type="http://schemas.openxmlformats.org/officeDocument/2006/relationships/slide" Target="slide48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492.xml"/><Relationship Id="rId5" Type="http://schemas.openxmlformats.org/officeDocument/2006/relationships/image" Target="../media/image39.svg"/><Relationship Id="rId15" Type="http://schemas.openxmlformats.org/officeDocument/2006/relationships/slide" Target="slide385.xml"/><Relationship Id="rId23" Type="http://schemas.openxmlformats.org/officeDocument/2006/relationships/image" Target="../media/image31.gif"/><Relationship Id="rId28" Type="http://schemas.openxmlformats.org/officeDocument/2006/relationships/slide" Target="slide488.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69.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490.xml"/><Relationship Id="rId35" Type="http://schemas.openxmlformats.org/officeDocument/2006/relationships/slide" Target="slide524.xml"/><Relationship Id="rId8" Type="http://schemas.openxmlformats.org/officeDocument/2006/relationships/image" Target="../media/image42.png"/></Relationships>
</file>

<file path=ppt/slides/_rels/slide49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1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2.xml"/><Relationship Id="rId25" Type="http://schemas.openxmlformats.org/officeDocument/2006/relationships/image" Target="../media/image34.gif"/><Relationship Id="rId33" Type="http://schemas.openxmlformats.org/officeDocument/2006/relationships/slide" Target="slide476.xml"/><Relationship Id="rId2" Type="http://schemas.openxmlformats.org/officeDocument/2006/relationships/slide" Target="slide37.xml"/><Relationship Id="rId16" Type="http://schemas.openxmlformats.org/officeDocument/2006/relationships/slide" Target="slide440.xml"/><Relationship Id="rId20" Type="http://schemas.openxmlformats.org/officeDocument/2006/relationships/slide" Target="slide488.xml"/><Relationship Id="rId29" Type="http://schemas.openxmlformats.org/officeDocument/2006/relationships/slide" Target="slide49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500.xml"/><Relationship Id="rId5" Type="http://schemas.openxmlformats.org/officeDocument/2006/relationships/image" Target="../media/image39.svg"/><Relationship Id="rId15" Type="http://schemas.openxmlformats.org/officeDocument/2006/relationships/slide" Target="slide386.xml"/><Relationship Id="rId23" Type="http://schemas.openxmlformats.org/officeDocument/2006/relationships/image" Target="../media/image32.gif"/><Relationship Id="rId28" Type="http://schemas.openxmlformats.org/officeDocument/2006/relationships/slide" Target="slide49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0.xml"/><Relationship Id="rId22" Type="http://schemas.openxmlformats.org/officeDocument/2006/relationships/image" Target="../media/image31.gif"/><Relationship Id="rId27" Type="http://schemas.openxmlformats.org/officeDocument/2006/relationships/slide" Target="slide499.xml"/><Relationship Id="rId30" Type="http://schemas.openxmlformats.org/officeDocument/2006/relationships/slide" Target="slide496.xml"/><Relationship Id="rId35" Type="http://schemas.openxmlformats.org/officeDocument/2006/relationships/slide" Target="slide524.xml"/><Relationship Id="rId8" Type="http://schemas.openxmlformats.org/officeDocument/2006/relationships/image" Target="../media/image42.png"/></Relationships>
</file>

<file path=ppt/slides/_rels/slide49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3.xml"/><Relationship Id="rId25" Type="http://schemas.openxmlformats.org/officeDocument/2006/relationships/image" Target="../media/image34.gif"/><Relationship Id="rId33" Type="http://schemas.openxmlformats.org/officeDocument/2006/relationships/slide" Target="slide513.xml"/><Relationship Id="rId2" Type="http://schemas.openxmlformats.org/officeDocument/2006/relationships/slide" Target="slide37.xml"/><Relationship Id="rId16" Type="http://schemas.openxmlformats.org/officeDocument/2006/relationships/slide" Target="slide441.xml"/><Relationship Id="rId20" Type="http://schemas.openxmlformats.org/officeDocument/2006/relationships/slide" Target="slide489.xml"/><Relationship Id="rId29" Type="http://schemas.openxmlformats.org/officeDocument/2006/relationships/slide" Target="slide49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77.xml"/><Relationship Id="rId5" Type="http://schemas.openxmlformats.org/officeDocument/2006/relationships/image" Target="../media/image39.svg"/><Relationship Id="rId15" Type="http://schemas.openxmlformats.org/officeDocument/2006/relationships/slide" Target="slide387.xml"/><Relationship Id="rId23" Type="http://schemas.openxmlformats.org/officeDocument/2006/relationships/image" Target="../media/image32.gif"/><Relationship Id="rId28" Type="http://schemas.openxmlformats.org/officeDocument/2006/relationships/slide" Target="slide49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1.xml"/><Relationship Id="rId22" Type="http://schemas.openxmlformats.org/officeDocument/2006/relationships/image" Target="../media/image31.gif"/><Relationship Id="rId27" Type="http://schemas.openxmlformats.org/officeDocument/2006/relationships/slide" Target="slide494.xml"/><Relationship Id="rId30" Type="http://schemas.openxmlformats.org/officeDocument/2006/relationships/slide" Target="slide499.xml"/><Relationship Id="rId8" Type="http://schemas.openxmlformats.org/officeDocument/2006/relationships/image" Target="../media/image42.png"/></Relationships>
</file>

<file path=ppt/slides/_rels/slide49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4.xml"/><Relationship Id="rId25" Type="http://schemas.openxmlformats.org/officeDocument/2006/relationships/image" Target="../media/image34.gif"/><Relationship Id="rId33" Type="http://schemas.openxmlformats.org/officeDocument/2006/relationships/slide" Target="slide514.xml"/><Relationship Id="rId2" Type="http://schemas.openxmlformats.org/officeDocument/2006/relationships/slide" Target="slide37.xml"/><Relationship Id="rId16" Type="http://schemas.openxmlformats.org/officeDocument/2006/relationships/slide" Target="slide442.xml"/><Relationship Id="rId20" Type="http://schemas.openxmlformats.org/officeDocument/2006/relationships/slide" Target="slide490.xml"/><Relationship Id="rId29" Type="http://schemas.openxmlformats.org/officeDocument/2006/relationships/slide" Target="slide49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78.xml"/><Relationship Id="rId5" Type="http://schemas.openxmlformats.org/officeDocument/2006/relationships/image" Target="../media/image39.svg"/><Relationship Id="rId15" Type="http://schemas.openxmlformats.org/officeDocument/2006/relationships/slide" Target="slide388.xml"/><Relationship Id="rId23" Type="http://schemas.openxmlformats.org/officeDocument/2006/relationships/image" Target="../media/image32.gif"/><Relationship Id="rId28" Type="http://schemas.openxmlformats.org/officeDocument/2006/relationships/slide" Target="slide49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0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2.xml"/><Relationship Id="rId22" Type="http://schemas.openxmlformats.org/officeDocument/2006/relationships/image" Target="../media/image31.gif"/><Relationship Id="rId27" Type="http://schemas.openxmlformats.org/officeDocument/2006/relationships/slide" Target="slide494.xml"/><Relationship Id="rId30" Type="http://schemas.openxmlformats.org/officeDocument/2006/relationships/slide" Target="slide499.xml"/><Relationship Id="rId8" Type="http://schemas.openxmlformats.org/officeDocument/2006/relationships/image" Target="../media/image42.png"/></Relationships>
</file>

<file path=ppt/slides/_rels/slide49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5.xml"/><Relationship Id="rId25" Type="http://schemas.openxmlformats.org/officeDocument/2006/relationships/image" Target="../media/image34.gif"/><Relationship Id="rId33" Type="http://schemas.openxmlformats.org/officeDocument/2006/relationships/slide" Target="slide515.xml"/><Relationship Id="rId2" Type="http://schemas.openxmlformats.org/officeDocument/2006/relationships/slide" Target="slide37.xml"/><Relationship Id="rId16" Type="http://schemas.openxmlformats.org/officeDocument/2006/relationships/slide" Target="slide443.xml"/><Relationship Id="rId20" Type="http://schemas.openxmlformats.org/officeDocument/2006/relationships/slide" Target="slide491.xml"/><Relationship Id="rId29" Type="http://schemas.openxmlformats.org/officeDocument/2006/relationships/slide" Target="slide49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79.xml"/><Relationship Id="rId5" Type="http://schemas.openxmlformats.org/officeDocument/2006/relationships/image" Target="../media/image39.svg"/><Relationship Id="rId15" Type="http://schemas.openxmlformats.org/officeDocument/2006/relationships/slide" Target="slide389.xml"/><Relationship Id="rId23" Type="http://schemas.openxmlformats.org/officeDocument/2006/relationships/image" Target="../media/image32.gif"/><Relationship Id="rId28" Type="http://schemas.openxmlformats.org/officeDocument/2006/relationships/slide" Target="slide49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0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3.xml"/><Relationship Id="rId22" Type="http://schemas.openxmlformats.org/officeDocument/2006/relationships/image" Target="../media/image31.gif"/><Relationship Id="rId27" Type="http://schemas.openxmlformats.org/officeDocument/2006/relationships/slide" Target="slide494.xml"/><Relationship Id="rId30" Type="http://schemas.openxmlformats.org/officeDocument/2006/relationships/slide" Target="slide499.xml"/><Relationship Id="rId8" Type="http://schemas.openxmlformats.org/officeDocument/2006/relationships/image" Target="../media/image42.png"/></Relationships>
</file>

<file path=ppt/slides/_rels/slide49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1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6.xml"/><Relationship Id="rId25" Type="http://schemas.openxmlformats.org/officeDocument/2006/relationships/image" Target="../media/image34.gif"/><Relationship Id="rId33" Type="http://schemas.openxmlformats.org/officeDocument/2006/relationships/slide" Target="slide480.xml"/><Relationship Id="rId2" Type="http://schemas.openxmlformats.org/officeDocument/2006/relationships/slide" Target="slide37.xml"/><Relationship Id="rId16" Type="http://schemas.openxmlformats.org/officeDocument/2006/relationships/slide" Target="slide444.xml"/><Relationship Id="rId20" Type="http://schemas.openxmlformats.org/officeDocument/2006/relationships/slide" Target="slide492.xml"/><Relationship Id="rId29" Type="http://schemas.openxmlformats.org/officeDocument/2006/relationships/slide" Target="slide49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504.xml"/><Relationship Id="rId5" Type="http://schemas.openxmlformats.org/officeDocument/2006/relationships/image" Target="../media/image39.svg"/><Relationship Id="rId15" Type="http://schemas.openxmlformats.org/officeDocument/2006/relationships/slide" Target="slide390.xml"/><Relationship Id="rId23" Type="http://schemas.openxmlformats.org/officeDocument/2006/relationships/image" Target="../media/image32.gif"/><Relationship Id="rId28" Type="http://schemas.openxmlformats.org/officeDocument/2006/relationships/slide" Target="slide49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4.xml"/><Relationship Id="rId22" Type="http://schemas.openxmlformats.org/officeDocument/2006/relationships/image" Target="../media/image31.gif"/><Relationship Id="rId27" Type="http://schemas.openxmlformats.org/officeDocument/2006/relationships/slide" Target="slide494.xml"/><Relationship Id="rId30" Type="http://schemas.openxmlformats.org/officeDocument/2006/relationships/slide" Target="slide497.xml"/><Relationship Id="rId35" Type="http://schemas.openxmlformats.org/officeDocument/2006/relationships/slide" Target="slide524.xml"/><Relationship Id="rId8" Type="http://schemas.openxmlformats.org/officeDocument/2006/relationships/image" Target="../media/image42.png"/></Relationships>
</file>

<file path=ppt/slides/_rels/slide49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52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7.xml"/><Relationship Id="rId25" Type="http://schemas.openxmlformats.org/officeDocument/2006/relationships/image" Target="../media/image34.gif"/><Relationship Id="rId33" Type="http://schemas.openxmlformats.org/officeDocument/2006/relationships/slide" Target="slide517.xml"/><Relationship Id="rId2" Type="http://schemas.openxmlformats.org/officeDocument/2006/relationships/slide" Target="slide37.xml"/><Relationship Id="rId16" Type="http://schemas.openxmlformats.org/officeDocument/2006/relationships/slide" Target="slide445.xml"/><Relationship Id="rId20" Type="http://schemas.openxmlformats.org/officeDocument/2006/relationships/slide" Target="slide493.xml"/><Relationship Id="rId29" Type="http://schemas.openxmlformats.org/officeDocument/2006/relationships/slide" Target="slide49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481.xml"/><Relationship Id="rId5" Type="http://schemas.openxmlformats.org/officeDocument/2006/relationships/image" Target="../media/image39.svg"/><Relationship Id="rId15" Type="http://schemas.openxmlformats.org/officeDocument/2006/relationships/slide" Target="slide391.xml"/><Relationship Id="rId23" Type="http://schemas.openxmlformats.org/officeDocument/2006/relationships/image" Target="../media/image32.gif"/><Relationship Id="rId28" Type="http://schemas.openxmlformats.org/officeDocument/2006/relationships/slide" Target="slide495.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0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5.xml"/><Relationship Id="rId22" Type="http://schemas.openxmlformats.org/officeDocument/2006/relationships/image" Target="../media/image31.gif"/><Relationship Id="rId27" Type="http://schemas.openxmlformats.org/officeDocument/2006/relationships/slide" Target="slide494.xml"/><Relationship Id="rId30" Type="http://schemas.openxmlformats.org/officeDocument/2006/relationships/slide" Target="slide497.xml"/><Relationship Id="rId8" Type="http://schemas.openxmlformats.org/officeDocument/2006/relationships/image" Target="../media/image42.png"/></Relationships>
</file>

<file path=ppt/slides/_rels/slide5.xml.rels><?xml version="1.0" encoding="UTF-8" standalone="yes"?>
<Relationships xmlns="http://schemas.openxmlformats.org/package/2006/relationships"><Relationship Id="rId13" Type="http://schemas.openxmlformats.org/officeDocument/2006/relationships/image" Target="../media/image14.svg"/><Relationship Id="rId18" Type="http://schemas.openxmlformats.org/officeDocument/2006/relationships/image" Target="../media/image19.png"/><Relationship Id="rId26" Type="http://schemas.openxmlformats.org/officeDocument/2006/relationships/slide" Target="slide33.xml"/><Relationship Id="rId39" Type="http://schemas.openxmlformats.org/officeDocument/2006/relationships/slide" Target="slide531.xml"/><Relationship Id="rId21" Type="http://schemas.openxmlformats.org/officeDocument/2006/relationships/image" Target="../media/image22.svg"/><Relationship Id="rId34" Type="http://schemas.openxmlformats.org/officeDocument/2006/relationships/slide" Target="slide11.xml"/><Relationship Id="rId7" Type="http://schemas.openxmlformats.org/officeDocument/2006/relationships/image" Target="../media/image8.svg"/><Relationship Id="rId12" Type="http://schemas.openxmlformats.org/officeDocument/2006/relationships/image" Target="../media/image13.png"/><Relationship Id="rId17" Type="http://schemas.openxmlformats.org/officeDocument/2006/relationships/image" Target="../media/image18.svg"/><Relationship Id="rId25" Type="http://schemas.openxmlformats.org/officeDocument/2006/relationships/slide" Target="slide31.xml"/><Relationship Id="rId33" Type="http://schemas.openxmlformats.org/officeDocument/2006/relationships/slide" Target="slide527.xml"/><Relationship Id="rId38" Type="http://schemas.openxmlformats.org/officeDocument/2006/relationships/slide" Target="slide36.xml"/><Relationship Id="rId2" Type="http://schemas.openxmlformats.org/officeDocument/2006/relationships/notesSlide" Target="../notesSlides/notesSlide1.xml"/><Relationship Id="rId16" Type="http://schemas.openxmlformats.org/officeDocument/2006/relationships/image" Target="../media/image17.png"/><Relationship Id="rId20" Type="http://schemas.openxmlformats.org/officeDocument/2006/relationships/image" Target="../media/image21.png"/><Relationship Id="rId29" Type="http://schemas.openxmlformats.org/officeDocument/2006/relationships/slide" Target="slide528.xml"/><Relationship Id="rId1" Type="http://schemas.openxmlformats.org/officeDocument/2006/relationships/slideLayout" Target="../slideLayouts/slideLayout6.xml"/><Relationship Id="rId6" Type="http://schemas.openxmlformats.org/officeDocument/2006/relationships/image" Target="../media/image7.png"/><Relationship Id="rId11" Type="http://schemas.openxmlformats.org/officeDocument/2006/relationships/image" Target="../media/image12.svg"/><Relationship Id="rId24" Type="http://schemas.openxmlformats.org/officeDocument/2006/relationships/slide" Target="slide12.xml"/><Relationship Id="rId32" Type="http://schemas.openxmlformats.org/officeDocument/2006/relationships/slide" Target="slide32.xml"/><Relationship Id="rId37" Type="http://schemas.openxmlformats.org/officeDocument/2006/relationships/slide" Target="slide13.xml"/><Relationship Id="rId5" Type="http://schemas.openxmlformats.org/officeDocument/2006/relationships/image" Target="../media/image6.svg"/><Relationship Id="rId15" Type="http://schemas.openxmlformats.org/officeDocument/2006/relationships/image" Target="../media/image16.svg"/><Relationship Id="rId23" Type="http://schemas.openxmlformats.org/officeDocument/2006/relationships/slide" Target="slide10.xml"/><Relationship Id="rId28" Type="http://schemas.openxmlformats.org/officeDocument/2006/relationships/slide" Target="slide526.xml"/><Relationship Id="rId36" Type="http://schemas.openxmlformats.org/officeDocument/2006/relationships/slide" Target="slide529.xml"/><Relationship Id="rId10" Type="http://schemas.openxmlformats.org/officeDocument/2006/relationships/image" Target="../media/image11.png"/><Relationship Id="rId19" Type="http://schemas.openxmlformats.org/officeDocument/2006/relationships/image" Target="../media/image20.svg"/><Relationship Id="rId31" Type="http://schemas.openxmlformats.org/officeDocument/2006/relationships/slide" Target="slide7.xml"/><Relationship Id="rId4" Type="http://schemas.openxmlformats.org/officeDocument/2006/relationships/image" Target="../media/image5.png"/><Relationship Id="rId9" Type="http://schemas.openxmlformats.org/officeDocument/2006/relationships/image" Target="../media/image10.svg"/><Relationship Id="rId14" Type="http://schemas.openxmlformats.org/officeDocument/2006/relationships/image" Target="../media/image15.png"/><Relationship Id="rId22" Type="http://schemas.openxmlformats.org/officeDocument/2006/relationships/slide" Target="slide6.xml"/><Relationship Id="rId27" Type="http://schemas.openxmlformats.org/officeDocument/2006/relationships/slide" Target="slide35.xml"/><Relationship Id="rId30" Type="http://schemas.openxmlformats.org/officeDocument/2006/relationships/slide" Target="slide530.xml"/><Relationship Id="rId35" Type="http://schemas.openxmlformats.org/officeDocument/2006/relationships/slide" Target="slide34.xml"/><Relationship Id="rId8" Type="http://schemas.openxmlformats.org/officeDocument/2006/relationships/image" Target="../media/image9.png"/><Relationship Id="rId3" Type="http://schemas.openxmlformats.org/officeDocument/2006/relationships/slide" Target="slide532.xml"/></Relationships>
</file>

<file path=ppt/slides/_rels/slide5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8.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4.xml"/><Relationship Id="rId25" Type="http://schemas.openxmlformats.org/officeDocument/2006/relationships/image" Target="../media/image31.gif"/><Relationship Id="rId33" Type="http://schemas.openxmlformats.org/officeDocument/2006/relationships/slide" Target="slide53.xml"/><Relationship Id="rId2" Type="http://schemas.openxmlformats.org/officeDocument/2006/relationships/slide" Target="slide37.xml"/><Relationship Id="rId16" Type="http://schemas.openxmlformats.org/officeDocument/2006/relationships/slide" Target="slide15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2.xml"/><Relationship Id="rId5" Type="http://schemas.openxmlformats.org/officeDocument/2006/relationships/image" Target="../media/image39.svg"/><Relationship Id="rId15" Type="http://schemas.openxmlformats.org/officeDocument/2006/relationships/slide" Target="slide104.xml"/><Relationship Id="rId23" Type="http://schemas.openxmlformats.org/officeDocument/2006/relationships/slide" Target="slide44.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6.xml"/><Relationship Id="rId31" Type="http://schemas.openxmlformats.org/officeDocument/2006/relationships/slide" Target="slide5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2.xml"/><Relationship Id="rId22" Type="http://schemas.openxmlformats.org/officeDocument/2006/relationships/slide" Target="slide39.xml"/><Relationship Id="rId27" Type="http://schemas.openxmlformats.org/officeDocument/2006/relationships/image" Target="../media/image33.gif"/><Relationship Id="rId30" Type="http://schemas.openxmlformats.org/officeDocument/2006/relationships/slide" Target="slide51.xml"/><Relationship Id="rId35" Type="http://schemas.openxmlformats.org/officeDocument/2006/relationships/slide" Target="slide524.xml"/><Relationship Id="rId8" Type="http://schemas.openxmlformats.org/officeDocument/2006/relationships/image" Target="../media/image42.png"/></Relationships>
</file>

<file path=ppt/slides/_rels/slide50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05.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1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8.xml"/><Relationship Id="rId25" Type="http://schemas.openxmlformats.org/officeDocument/2006/relationships/image" Target="../media/image35.gif"/><Relationship Id="rId33" Type="http://schemas.openxmlformats.org/officeDocument/2006/relationships/slide" Target="slide482.xml"/><Relationship Id="rId2" Type="http://schemas.openxmlformats.org/officeDocument/2006/relationships/slide" Target="slide37.xml"/><Relationship Id="rId16" Type="http://schemas.openxmlformats.org/officeDocument/2006/relationships/slide" Target="slide446.xml"/><Relationship Id="rId20" Type="http://schemas.openxmlformats.org/officeDocument/2006/relationships/image" Target="../media/image30.gif"/><Relationship Id="rId29" Type="http://schemas.openxmlformats.org/officeDocument/2006/relationships/slide" Target="slide50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88.xml"/><Relationship Id="rId5" Type="http://schemas.openxmlformats.org/officeDocument/2006/relationships/image" Target="../media/image39.svg"/><Relationship Id="rId15" Type="http://schemas.openxmlformats.org/officeDocument/2006/relationships/slide" Target="slide392.xml"/><Relationship Id="rId23" Type="http://schemas.openxmlformats.org/officeDocument/2006/relationships/image" Target="../media/image33.gif"/><Relationship Id="rId28" Type="http://schemas.openxmlformats.org/officeDocument/2006/relationships/slide" Target="slide50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6.xml"/><Relationship Id="rId22" Type="http://schemas.openxmlformats.org/officeDocument/2006/relationships/image" Target="../media/image32.gif"/><Relationship Id="rId27" Type="http://schemas.openxmlformats.org/officeDocument/2006/relationships/slide" Target="slide501.xml"/><Relationship Id="rId30" Type="http://schemas.openxmlformats.org/officeDocument/2006/relationships/slide" Target="slide503.xml"/><Relationship Id="rId35" Type="http://schemas.openxmlformats.org/officeDocument/2006/relationships/slide" Target="slide524.xml"/><Relationship Id="rId8" Type="http://schemas.openxmlformats.org/officeDocument/2006/relationships/image" Target="../media/image42.png"/></Relationships>
</file>

<file path=ppt/slides/_rels/slide50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0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1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39.xml"/><Relationship Id="rId25" Type="http://schemas.openxmlformats.org/officeDocument/2006/relationships/image" Target="../media/image35.gif"/><Relationship Id="rId33" Type="http://schemas.openxmlformats.org/officeDocument/2006/relationships/slide" Target="slide483.xml"/><Relationship Id="rId2" Type="http://schemas.openxmlformats.org/officeDocument/2006/relationships/slide" Target="slide37.xml"/><Relationship Id="rId16" Type="http://schemas.openxmlformats.org/officeDocument/2006/relationships/slide" Target="slide447.xml"/><Relationship Id="rId20" Type="http://schemas.openxmlformats.org/officeDocument/2006/relationships/image" Target="../media/image30.gif"/><Relationship Id="rId29" Type="http://schemas.openxmlformats.org/officeDocument/2006/relationships/slide" Target="slide50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89.xml"/><Relationship Id="rId5" Type="http://schemas.openxmlformats.org/officeDocument/2006/relationships/image" Target="../media/image39.svg"/><Relationship Id="rId15" Type="http://schemas.openxmlformats.org/officeDocument/2006/relationships/slide" Target="slide393.xml"/><Relationship Id="rId23" Type="http://schemas.openxmlformats.org/officeDocument/2006/relationships/image" Target="../media/image33.gif"/><Relationship Id="rId28" Type="http://schemas.openxmlformats.org/officeDocument/2006/relationships/slide" Target="slide50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7.xml"/><Relationship Id="rId22" Type="http://schemas.openxmlformats.org/officeDocument/2006/relationships/image" Target="../media/image32.gif"/><Relationship Id="rId27" Type="http://schemas.openxmlformats.org/officeDocument/2006/relationships/slide" Target="slide502.xml"/><Relationship Id="rId30" Type="http://schemas.openxmlformats.org/officeDocument/2006/relationships/slide" Target="slide505.xml"/><Relationship Id="rId35" Type="http://schemas.openxmlformats.org/officeDocument/2006/relationships/slide" Target="slide524.xml"/><Relationship Id="rId8" Type="http://schemas.openxmlformats.org/officeDocument/2006/relationships/image" Target="../media/image42.png"/></Relationships>
</file>

<file path=ppt/slides/_rels/slide50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0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0.xml"/><Relationship Id="rId25" Type="http://schemas.openxmlformats.org/officeDocument/2006/relationships/image" Target="../media/image35.gif"/><Relationship Id="rId33" Type="http://schemas.openxmlformats.org/officeDocument/2006/relationships/slide" Target="slide484.xml"/><Relationship Id="rId2" Type="http://schemas.openxmlformats.org/officeDocument/2006/relationships/slide" Target="slide37.xml"/><Relationship Id="rId16" Type="http://schemas.openxmlformats.org/officeDocument/2006/relationships/slide" Target="slide448.xml"/><Relationship Id="rId20" Type="http://schemas.openxmlformats.org/officeDocument/2006/relationships/image" Target="../media/image30.gif"/><Relationship Id="rId29" Type="http://schemas.openxmlformats.org/officeDocument/2006/relationships/slide" Target="slide50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90.xml"/><Relationship Id="rId5" Type="http://schemas.openxmlformats.org/officeDocument/2006/relationships/image" Target="../media/image39.svg"/><Relationship Id="rId15" Type="http://schemas.openxmlformats.org/officeDocument/2006/relationships/slide" Target="slide394.xml"/><Relationship Id="rId23" Type="http://schemas.openxmlformats.org/officeDocument/2006/relationships/image" Target="../media/image33.gif"/><Relationship Id="rId28" Type="http://schemas.openxmlformats.org/officeDocument/2006/relationships/slide" Target="slide50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8.xml"/><Relationship Id="rId22" Type="http://schemas.openxmlformats.org/officeDocument/2006/relationships/image" Target="../media/image32.gif"/><Relationship Id="rId27" Type="http://schemas.openxmlformats.org/officeDocument/2006/relationships/slide" Target="slide501.xml"/><Relationship Id="rId30" Type="http://schemas.openxmlformats.org/officeDocument/2006/relationships/slide" Target="slide505.xml"/><Relationship Id="rId35" Type="http://schemas.openxmlformats.org/officeDocument/2006/relationships/slide" Target="slide524.xml"/><Relationship Id="rId8" Type="http://schemas.openxmlformats.org/officeDocument/2006/relationships/image" Target="../media/image42.png"/></Relationships>
</file>

<file path=ppt/slides/_rels/slide50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0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1.xml"/><Relationship Id="rId25" Type="http://schemas.openxmlformats.org/officeDocument/2006/relationships/image" Target="../media/image35.gif"/><Relationship Id="rId33" Type="http://schemas.openxmlformats.org/officeDocument/2006/relationships/slide" Target="slide485.xml"/><Relationship Id="rId2" Type="http://schemas.openxmlformats.org/officeDocument/2006/relationships/slide" Target="slide37.xml"/><Relationship Id="rId16" Type="http://schemas.openxmlformats.org/officeDocument/2006/relationships/slide" Target="slide449.xml"/><Relationship Id="rId20" Type="http://schemas.openxmlformats.org/officeDocument/2006/relationships/image" Target="../media/image30.gif"/><Relationship Id="rId29" Type="http://schemas.openxmlformats.org/officeDocument/2006/relationships/slide" Target="slide50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91.xml"/><Relationship Id="rId5" Type="http://schemas.openxmlformats.org/officeDocument/2006/relationships/image" Target="../media/image39.svg"/><Relationship Id="rId15" Type="http://schemas.openxmlformats.org/officeDocument/2006/relationships/slide" Target="slide395.xml"/><Relationship Id="rId23" Type="http://schemas.openxmlformats.org/officeDocument/2006/relationships/image" Target="../media/image33.gif"/><Relationship Id="rId28" Type="http://schemas.openxmlformats.org/officeDocument/2006/relationships/slide" Target="slide50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79.xml"/><Relationship Id="rId22" Type="http://schemas.openxmlformats.org/officeDocument/2006/relationships/image" Target="../media/image32.gif"/><Relationship Id="rId27" Type="http://schemas.openxmlformats.org/officeDocument/2006/relationships/slide" Target="slide501.xml"/><Relationship Id="rId30" Type="http://schemas.openxmlformats.org/officeDocument/2006/relationships/slide" Target="slide505.xml"/><Relationship Id="rId35" Type="http://schemas.openxmlformats.org/officeDocument/2006/relationships/slide" Target="slide524.xml"/><Relationship Id="rId8" Type="http://schemas.openxmlformats.org/officeDocument/2006/relationships/image" Target="../media/image42.png"/></Relationships>
</file>

<file path=ppt/slides/_rels/slide50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0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2.xml"/><Relationship Id="rId25" Type="http://schemas.openxmlformats.org/officeDocument/2006/relationships/image" Target="../media/image35.gif"/><Relationship Id="rId33" Type="http://schemas.openxmlformats.org/officeDocument/2006/relationships/slide" Target="slide486.xml"/><Relationship Id="rId2" Type="http://schemas.openxmlformats.org/officeDocument/2006/relationships/slide" Target="slide37.xml"/><Relationship Id="rId16" Type="http://schemas.openxmlformats.org/officeDocument/2006/relationships/slide" Target="slide450.xml"/><Relationship Id="rId20" Type="http://schemas.openxmlformats.org/officeDocument/2006/relationships/image" Target="../media/image30.gif"/><Relationship Id="rId29" Type="http://schemas.openxmlformats.org/officeDocument/2006/relationships/slide" Target="slide50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92.xml"/><Relationship Id="rId5" Type="http://schemas.openxmlformats.org/officeDocument/2006/relationships/image" Target="../media/image39.svg"/><Relationship Id="rId15" Type="http://schemas.openxmlformats.org/officeDocument/2006/relationships/slide" Target="slide396.xml"/><Relationship Id="rId23" Type="http://schemas.openxmlformats.org/officeDocument/2006/relationships/image" Target="../media/image33.gif"/><Relationship Id="rId28" Type="http://schemas.openxmlformats.org/officeDocument/2006/relationships/slide" Target="slide50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0.xml"/><Relationship Id="rId22" Type="http://schemas.openxmlformats.org/officeDocument/2006/relationships/image" Target="../media/image32.gif"/><Relationship Id="rId27" Type="http://schemas.openxmlformats.org/officeDocument/2006/relationships/slide" Target="slide501.xml"/><Relationship Id="rId30" Type="http://schemas.openxmlformats.org/officeDocument/2006/relationships/slide" Target="slide505.xml"/><Relationship Id="rId35" Type="http://schemas.openxmlformats.org/officeDocument/2006/relationships/slide" Target="slide524.xml"/><Relationship Id="rId8" Type="http://schemas.openxmlformats.org/officeDocument/2006/relationships/image" Target="../media/image42.png"/></Relationships>
</file>

<file path=ppt/slides/_rels/slide50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00.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52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3.xml"/><Relationship Id="rId25" Type="http://schemas.openxmlformats.org/officeDocument/2006/relationships/image" Target="../media/image35.gif"/><Relationship Id="rId33" Type="http://schemas.openxmlformats.org/officeDocument/2006/relationships/slide" Target="slide487.xml"/><Relationship Id="rId2" Type="http://schemas.openxmlformats.org/officeDocument/2006/relationships/slide" Target="slide37.xml"/><Relationship Id="rId16" Type="http://schemas.openxmlformats.org/officeDocument/2006/relationships/slide" Target="slide451.xml"/><Relationship Id="rId20" Type="http://schemas.openxmlformats.org/officeDocument/2006/relationships/image" Target="../media/image30.gif"/><Relationship Id="rId29" Type="http://schemas.openxmlformats.org/officeDocument/2006/relationships/slide" Target="slide503.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493.xml"/><Relationship Id="rId5" Type="http://schemas.openxmlformats.org/officeDocument/2006/relationships/image" Target="../media/image39.svg"/><Relationship Id="rId15" Type="http://schemas.openxmlformats.org/officeDocument/2006/relationships/slide" Target="slide397.xml"/><Relationship Id="rId23" Type="http://schemas.openxmlformats.org/officeDocument/2006/relationships/image" Target="../media/image33.gif"/><Relationship Id="rId28" Type="http://schemas.openxmlformats.org/officeDocument/2006/relationships/slide" Target="slide50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49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1.xml"/><Relationship Id="rId22" Type="http://schemas.openxmlformats.org/officeDocument/2006/relationships/image" Target="../media/image32.gif"/><Relationship Id="rId27" Type="http://schemas.openxmlformats.org/officeDocument/2006/relationships/slide" Target="slide501.xml"/><Relationship Id="rId30" Type="http://schemas.openxmlformats.org/officeDocument/2006/relationships/slide" Target="slide504.xml"/><Relationship Id="rId35" Type="http://schemas.openxmlformats.org/officeDocument/2006/relationships/slide" Target="slide524.xml"/><Relationship Id="rId8" Type="http://schemas.openxmlformats.org/officeDocument/2006/relationships/image" Target="../media/image42.png"/></Relationships>
</file>

<file path=ppt/slides/_rels/slide50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518.xml"/><Relationship Id="rId34" Type="http://schemas.openxmlformats.org/officeDocument/2006/relationships/slide" Target="slide47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4.xml"/><Relationship Id="rId25" Type="http://schemas.openxmlformats.org/officeDocument/2006/relationships/image" Target="../media/image33.gif"/><Relationship Id="rId33" Type="http://schemas.openxmlformats.org/officeDocument/2006/relationships/slide" Target="slide488.xml"/><Relationship Id="rId2" Type="http://schemas.openxmlformats.org/officeDocument/2006/relationships/slide" Target="slide37.xml"/><Relationship Id="rId16" Type="http://schemas.openxmlformats.org/officeDocument/2006/relationships/slide" Target="slide452.xml"/><Relationship Id="rId20" Type="http://schemas.openxmlformats.org/officeDocument/2006/relationships/slide" Target="slide512.xml"/><Relationship Id="rId29" Type="http://schemas.openxmlformats.org/officeDocument/2006/relationships/slide" Target="slide5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509.xml"/><Relationship Id="rId5" Type="http://schemas.openxmlformats.org/officeDocument/2006/relationships/image" Target="../media/image39.svg"/><Relationship Id="rId15" Type="http://schemas.openxmlformats.org/officeDocument/2006/relationships/slide" Target="slide398.xml"/><Relationship Id="rId23" Type="http://schemas.openxmlformats.org/officeDocument/2006/relationships/image" Target="../media/image31.gif"/><Relationship Id="rId28" Type="http://schemas.openxmlformats.org/officeDocument/2006/relationships/slide" Target="slide51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0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2.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510.xml"/><Relationship Id="rId35" Type="http://schemas.openxmlformats.org/officeDocument/2006/relationships/slide" Target="slide524.xml"/><Relationship Id="rId8" Type="http://schemas.openxmlformats.org/officeDocument/2006/relationships/image" Target="../media/image42.png"/></Relationships>
</file>

<file path=ppt/slides/_rels/slide50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519.xml"/><Relationship Id="rId34" Type="http://schemas.openxmlformats.org/officeDocument/2006/relationships/slide" Target="slide47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5.xml"/><Relationship Id="rId25" Type="http://schemas.openxmlformats.org/officeDocument/2006/relationships/image" Target="../media/image33.gif"/><Relationship Id="rId33" Type="http://schemas.openxmlformats.org/officeDocument/2006/relationships/slide" Target="slide489.xml"/><Relationship Id="rId2" Type="http://schemas.openxmlformats.org/officeDocument/2006/relationships/slide" Target="slide37.xml"/><Relationship Id="rId16" Type="http://schemas.openxmlformats.org/officeDocument/2006/relationships/slide" Target="slide453.xml"/><Relationship Id="rId20" Type="http://schemas.openxmlformats.org/officeDocument/2006/relationships/slide" Target="slide513.xml"/><Relationship Id="rId29" Type="http://schemas.openxmlformats.org/officeDocument/2006/relationships/slide" Target="slide50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511.xml"/><Relationship Id="rId5" Type="http://schemas.openxmlformats.org/officeDocument/2006/relationships/image" Target="../media/image39.svg"/><Relationship Id="rId15" Type="http://schemas.openxmlformats.org/officeDocument/2006/relationships/slide" Target="slide399.xml"/><Relationship Id="rId23" Type="http://schemas.openxmlformats.org/officeDocument/2006/relationships/image" Target="../media/image31.gif"/><Relationship Id="rId28" Type="http://schemas.openxmlformats.org/officeDocument/2006/relationships/slide" Target="slide50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3.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509.xml"/><Relationship Id="rId35" Type="http://schemas.openxmlformats.org/officeDocument/2006/relationships/slide" Target="slide524.xml"/><Relationship Id="rId8" Type="http://schemas.openxmlformats.org/officeDocument/2006/relationships/image" Target="../media/image42.png"/></Relationships>
</file>

<file path=ppt/slides/_rels/slide50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520.xml"/><Relationship Id="rId34" Type="http://schemas.openxmlformats.org/officeDocument/2006/relationships/slide" Target="slide47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6.xml"/><Relationship Id="rId25" Type="http://schemas.openxmlformats.org/officeDocument/2006/relationships/image" Target="../media/image33.gif"/><Relationship Id="rId33" Type="http://schemas.openxmlformats.org/officeDocument/2006/relationships/slide" Target="slide490.xml"/><Relationship Id="rId2" Type="http://schemas.openxmlformats.org/officeDocument/2006/relationships/slide" Target="slide37.xml"/><Relationship Id="rId16" Type="http://schemas.openxmlformats.org/officeDocument/2006/relationships/slide" Target="slide454.xml"/><Relationship Id="rId20" Type="http://schemas.openxmlformats.org/officeDocument/2006/relationships/slide" Target="slide514.xml"/><Relationship Id="rId29" Type="http://schemas.openxmlformats.org/officeDocument/2006/relationships/slide" Target="slide5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511.xml"/><Relationship Id="rId5" Type="http://schemas.openxmlformats.org/officeDocument/2006/relationships/image" Target="../media/image39.svg"/><Relationship Id="rId15" Type="http://schemas.openxmlformats.org/officeDocument/2006/relationships/slide" Target="slide400.xml"/><Relationship Id="rId23" Type="http://schemas.openxmlformats.org/officeDocument/2006/relationships/image" Target="../media/image31.gif"/><Relationship Id="rId28" Type="http://schemas.openxmlformats.org/officeDocument/2006/relationships/slide" Target="slide50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4.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509.xml"/><Relationship Id="rId35" Type="http://schemas.openxmlformats.org/officeDocument/2006/relationships/slide" Target="slide524.xml"/><Relationship Id="rId8" Type="http://schemas.openxmlformats.org/officeDocument/2006/relationships/image" Target="../media/image42.png"/></Relationships>
</file>

<file path=ppt/slides/_rels/slide50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521.xml"/><Relationship Id="rId34" Type="http://schemas.openxmlformats.org/officeDocument/2006/relationships/slide" Target="slide47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7.xml"/><Relationship Id="rId25" Type="http://schemas.openxmlformats.org/officeDocument/2006/relationships/image" Target="../media/image33.gif"/><Relationship Id="rId33" Type="http://schemas.openxmlformats.org/officeDocument/2006/relationships/slide" Target="slide491.xml"/><Relationship Id="rId2" Type="http://schemas.openxmlformats.org/officeDocument/2006/relationships/slide" Target="slide37.xml"/><Relationship Id="rId16" Type="http://schemas.openxmlformats.org/officeDocument/2006/relationships/slide" Target="slide455.xml"/><Relationship Id="rId20" Type="http://schemas.openxmlformats.org/officeDocument/2006/relationships/slide" Target="slide515.xml"/><Relationship Id="rId29" Type="http://schemas.openxmlformats.org/officeDocument/2006/relationships/slide" Target="slide5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511.xml"/><Relationship Id="rId5" Type="http://schemas.openxmlformats.org/officeDocument/2006/relationships/image" Target="../media/image39.svg"/><Relationship Id="rId15" Type="http://schemas.openxmlformats.org/officeDocument/2006/relationships/slide" Target="slide401.xml"/><Relationship Id="rId23" Type="http://schemas.openxmlformats.org/officeDocument/2006/relationships/image" Target="../media/image31.gif"/><Relationship Id="rId28" Type="http://schemas.openxmlformats.org/officeDocument/2006/relationships/slide" Target="slide50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5.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508.xml"/><Relationship Id="rId35" Type="http://schemas.openxmlformats.org/officeDocument/2006/relationships/slide" Target="slide524.xml"/><Relationship Id="rId8" Type="http://schemas.openxmlformats.org/officeDocument/2006/relationships/image" Target="../media/image42.png"/></Relationships>
</file>

<file path=ppt/slides/_rels/slide5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5.xml"/><Relationship Id="rId25" Type="http://schemas.openxmlformats.org/officeDocument/2006/relationships/image" Target="../media/image31.gif"/><Relationship Id="rId33" Type="http://schemas.openxmlformats.org/officeDocument/2006/relationships/slide" Target="slide54.xml"/><Relationship Id="rId2" Type="http://schemas.openxmlformats.org/officeDocument/2006/relationships/slide" Target="slide37.xml"/><Relationship Id="rId16" Type="http://schemas.openxmlformats.org/officeDocument/2006/relationships/slide" Target="slide15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3.xml"/><Relationship Id="rId5" Type="http://schemas.openxmlformats.org/officeDocument/2006/relationships/image" Target="../media/image39.svg"/><Relationship Id="rId15" Type="http://schemas.openxmlformats.org/officeDocument/2006/relationships/slide" Target="slide105.xml"/><Relationship Id="rId23" Type="http://schemas.openxmlformats.org/officeDocument/2006/relationships/slide" Target="slide4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7.xml"/><Relationship Id="rId31" Type="http://schemas.openxmlformats.org/officeDocument/2006/relationships/slide" Target="slide5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3.xml"/><Relationship Id="rId22" Type="http://schemas.openxmlformats.org/officeDocument/2006/relationships/slide" Target="slide38.xml"/><Relationship Id="rId27" Type="http://schemas.openxmlformats.org/officeDocument/2006/relationships/image" Target="../media/image33.gif"/><Relationship Id="rId30" Type="http://schemas.openxmlformats.org/officeDocument/2006/relationships/slide" Target="slide50.xml"/><Relationship Id="rId35" Type="http://schemas.openxmlformats.org/officeDocument/2006/relationships/slide" Target="slide524.xml"/><Relationship Id="rId8" Type="http://schemas.openxmlformats.org/officeDocument/2006/relationships/image" Target="../media/image42.png"/></Relationships>
</file>

<file path=ppt/slides/_rels/slide51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522.xml"/><Relationship Id="rId34" Type="http://schemas.openxmlformats.org/officeDocument/2006/relationships/slide" Target="slide47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8.xml"/><Relationship Id="rId25" Type="http://schemas.openxmlformats.org/officeDocument/2006/relationships/image" Target="../media/image33.gif"/><Relationship Id="rId33" Type="http://schemas.openxmlformats.org/officeDocument/2006/relationships/slide" Target="slide492.xml"/><Relationship Id="rId2" Type="http://schemas.openxmlformats.org/officeDocument/2006/relationships/slide" Target="slide37.xml"/><Relationship Id="rId16" Type="http://schemas.openxmlformats.org/officeDocument/2006/relationships/slide" Target="slide456.xml"/><Relationship Id="rId20" Type="http://schemas.openxmlformats.org/officeDocument/2006/relationships/slide" Target="slide516.xml"/><Relationship Id="rId29" Type="http://schemas.openxmlformats.org/officeDocument/2006/relationships/slide" Target="slide5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511.xml"/><Relationship Id="rId5" Type="http://schemas.openxmlformats.org/officeDocument/2006/relationships/image" Target="../media/image39.svg"/><Relationship Id="rId15" Type="http://schemas.openxmlformats.org/officeDocument/2006/relationships/slide" Target="slide402.xml"/><Relationship Id="rId23" Type="http://schemas.openxmlformats.org/officeDocument/2006/relationships/image" Target="../media/image31.gif"/><Relationship Id="rId28" Type="http://schemas.openxmlformats.org/officeDocument/2006/relationships/slide" Target="slide50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0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6.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508.xml"/><Relationship Id="rId35" Type="http://schemas.openxmlformats.org/officeDocument/2006/relationships/slide" Target="slide524.xml"/><Relationship Id="rId8" Type="http://schemas.openxmlformats.org/officeDocument/2006/relationships/image" Target="../media/image42.png"/></Relationships>
</file>

<file path=ppt/slides/_rels/slide51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4.gif"/><Relationship Id="rId3" Type="http://schemas.openxmlformats.org/officeDocument/2006/relationships/slide" Target="slide5.xml"/><Relationship Id="rId21" Type="http://schemas.openxmlformats.org/officeDocument/2006/relationships/slide" Target="slide523.xml"/><Relationship Id="rId34" Type="http://schemas.openxmlformats.org/officeDocument/2006/relationships/slide" Target="slide47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49.xml"/><Relationship Id="rId25" Type="http://schemas.openxmlformats.org/officeDocument/2006/relationships/image" Target="../media/image33.gif"/><Relationship Id="rId33" Type="http://schemas.openxmlformats.org/officeDocument/2006/relationships/slide" Target="slide493.xml"/><Relationship Id="rId2" Type="http://schemas.openxmlformats.org/officeDocument/2006/relationships/slide" Target="slide37.xml"/><Relationship Id="rId16" Type="http://schemas.openxmlformats.org/officeDocument/2006/relationships/slide" Target="slide457.xml"/><Relationship Id="rId20" Type="http://schemas.openxmlformats.org/officeDocument/2006/relationships/slide" Target="slide517.xml"/><Relationship Id="rId29" Type="http://schemas.openxmlformats.org/officeDocument/2006/relationships/slide" Target="slide507.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2.gif"/><Relationship Id="rId32" Type="http://schemas.openxmlformats.org/officeDocument/2006/relationships/slide" Target="slide510.xml"/><Relationship Id="rId5" Type="http://schemas.openxmlformats.org/officeDocument/2006/relationships/image" Target="../media/image39.svg"/><Relationship Id="rId15" Type="http://schemas.openxmlformats.org/officeDocument/2006/relationships/slide" Target="slide403.xml"/><Relationship Id="rId23" Type="http://schemas.openxmlformats.org/officeDocument/2006/relationships/image" Target="../media/image31.gif"/><Relationship Id="rId28" Type="http://schemas.openxmlformats.org/officeDocument/2006/relationships/slide" Target="slide506.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0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7.xml"/><Relationship Id="rId22" Type="http://schemas.openxmlformats.org/officeDocument/2006/relationships/image" Target="../media/image30.gif"/><Relationship Id="rId27" Type="http://schemas.openxmlformats.org/officeDocument/2006/relationships/image" Target="../media/image35.gif"/><Relationship Id="rId30" Type="http://schemas.openxmlformats.org/officeDocument/2006/relationships/slide" Target="slide508.xml"/><Relationship Id="rId35" Type="http://schemas.openxmlformats.org/officeDocument/2006/relationships/slide" Target="slide524.xml"/><Relationship Id="rId8" Type="http://schemas.openxmlformats.org/officeDocument/2006/relationships/image" Target="../media/image42.png"/></Relationships>
</file>

<file path=ppt/slides/_rels/slide51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7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0.xml"/><Relationship Id="rId25" Type="http://schemas.openxmlformats.org/officeDocument/2006/relationships/image" Target="../media/image34.gif"/><Relationship Id="rId33" Type="http://schemas.openxmlformats.org/officeDocument/2006/relationships/slide" Target="slide494.xml"/><Relationship Id="rId2" Type="http://schemas.openxmlformats.org/officeDocument/2006/relationships/slide" Target="slide37.xml"/><Relationship Id="rId16" Type="http://schemas.openxmlformats.org/officeDocument/2006/relationships/slide" Target="slide458.xml"/><Relationship Id="rId20" Type="http://schemas.openxmlformats.org/officeDocument/2006/relationships/slide" Target="slide506.xml"/><Relationship Id="rId29" Type="http://schemas.openxmlformats.org/officeDocument/2006/relationships/slide" Target="slide516.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518.xml"/><Relationship Id="rId5" Type="http://schemas.openxmlformats.org/officeDocument/2006/relationships/image" Target="../media/image39.svg"/><Relationship Id="rId15" Type="http://schemas.openxmlformats.org/officeDocument/2006/relationships/slide" Target="slide404.xml"/><Relationship Id="rId23" Type="http://schemas.openxmlformats.org/officeDocument/2006/relationships/image" Target="../media/image32.gif"/><Relationship Id="rId28" Type="http://schemas.openxmlformats.org/officeDocument/2006/relationships/slide" Target="slide51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8.xml"/><Relationship Id="rId22" Type="http://schemas.openxmlformats.org/officeDocument/2006/relationships/image" Target="../media/image31.gif"/><Relationship Id="rId27" Type="http://schemas.openxmlformats.org/officeDocument/2006/relationships/slide" Target="slide517.xml"/><Relationship Id="rId30" Type="http://schemas.openxmlformats.org/officeDocument/2006/relationships/slide" Target="slide514.xml"/><Relationship Id="rId35" Type="http://schemas.openxmlformats.org/officeDocument/2006/relationships/slide" Target="slide524.xml"/><Relationship Id="rId8" Type="http://schemas.openxmlformats.org/officeDocument/2006/relationships/image" Target="../media/image42.png"/></Relationships>
</file>

<file path=ppt/slides/_rels/slide51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7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1.xml"/><Relationship Id="rId25" Type="http://schemas.openxmlformats.org/officeDocument/2006/relationships/image" Target="../media/image34.gif"/><Relationship Id="rId33" Type="http://schemas.openxmlformats.org/officeDocument/2006/relationships/slide" Target="slide495.xml"/><Relationship Id="rId2" Type="http://schemas.openxmlformats.org/officeDocument/2006/relationships/slide" Target="slide37.xml"/><Relationship Id="rId16" Type="http://schemas.openxmlformats.org/officeDocument/2006/relationships/slide" Target="slide459.xml"/><Relationship Id="rId20" Type="http://schemas.openxmlformats.org/officeDocument/2006/relationships/slide" Target="slide507.xml"/><Relationship Id="rId29" Type="http://schemas.openxmlformats.org/officeDocument/2006/relationships/slide" Target="slide51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519.xml"/><Relationship Id="rId5" Type="http://schemas.openxmlformats.org/officeDocument/2006/relationships/image" Target="../media/image39.svg"/><Relationship Id="rId15" Type="http://schemas.openxmlformats.org/officeDocument/2006/relationships/slide" Target="slide405.xml"/><Relationship Id="rId23" Type="http://schemas.openxmlformats.org/officeDocument/2006/relationships/image" Target="../media/image32.gif"/><Relationship Id="rId28" Type="http://schemas.openxmlformats.org/officeDocument/2006/relationships/slide" Target="slide514.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89.xml"/><Relationship Id="rId22" Type="http://schemas.openxmlformats.org/officeDocument/2006/relationships/image" Target="../media/image31.gif"/><Relationship Id="rId27" Type="http://schemas.openxmlformats.org/officeDocument/2006/relationships/slide" Target="slide512.xml"/><Relationship Id="rId30" Type="http://schemas.openxmlformats.org/officeDocument/2006/relationships/slide" Target="slide516.xml"/><Relationship Id="rId35" Type="http://schemas.openxmlformats.org/officeDocument/2006/relationships/slide" Target="slide524.xml"/><Relationship Id="rId8" Type="http://schemas.openxmlformats.org/officeDocument/2006/relationships/image" Target="../media/image42.png"/></Relationships>
</file>

<file path=ppt/slides/_rels/slide51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7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2.xml"/><Relationship Id="rId25" Type="http://schemas.openxmlformats.org/officeDocument/2006/relationships/image" Target="../media/image34.gif"/><Relationship Id="rId33" Type="http://schemas.openxmlformats.org/officeDocument/2006/relationships/slide" Target="slide496.xml"/><Relationship Id="rId2" Type="http://schemas.openxmlformats.org/officeDocument/2006/relationships/slide" Target="slide37.xml"/><Relationship Id="rId16" Type="http://schemas.openxmlformats.org/officeDocument/2006/relationships/slide" Target="slide460.xml"/><Relationship Id="rId20" Type="http://schemas.openxmlformats.org/officeDocument/2006/relationships/slide" Target="slide508.xml"/><Relationship Id="rId29" Type="http://schemas.openxmlformats.org/officeDocument/2006/relationships/slide" Target="slide51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520.xml"/><Relationship Id="rId5" Type="http://schemas.openxmlformats.org/officeDocument/2006/relationships/image" Target="../media/image39.svg"/><Relationship Id="rId15" Type="http://schemas.openxmlformats.org/officeDocument/2006/relationships/slide" Target="slide406.xml"/><Relationship Id="rId23" Type="http://schemas.openxmlformats.org/officeDocument/2006/relationships/image" Target="../media/image32.gif"/><Relationship Id="rId28" Type="http://schemas.openxmlformats.org/officeDocument/2006/relationships/slide" Target="slide51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0.xml"/><Relationship Id="rId22" Type="http://schemas.openxmlformats.org/officeDocument/2006/relationships/image" Target="../media/image31.gif"/><Relationship Id="rId27" Type="http://schemas.openxmlformats.org/officeDocument/2006/relationships/slide" Target="slide512.xml"/><Relationship Id="rId30" Type="http://schemas.openxmlformats.org/officeDocument/2006/relationships/slide" Target="slide516.xml"/><Relationship Id="rId35" Type="http://schemas.openxmlformats.org/officeDocument/2006/relationships/slide" Target="slide524.xml"/><Relationship Id="rId8" Type="http://schemas.openxmlformats.org/officeDocument/2006/relationships/image" Target="../media/image42.png"/></Relationships>
</file>

<file path=ppt/slides/_rels/slide51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7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3.xml"/><Relationship Id="rId25" Type="http://schemas.openxmlformats.org/officeDocument/2006/relationships/image" Target="../media/image34.gif"/><Relationship Id="rId33" Type="http://schemas.openxmlformats.org/officeDocument/2006/relationships/slide" Target="slide497.xml"/><Relationship Id="rId2" Type="http://schemas.openxmlformats.org/officeDocument/2006/relationships/slide" Target="slide37.xml"/><Relationship Id="rId16" Type="http://schemas.openxmlformats.org/officeDocument/2006/relationships/slide" Target="slide461.xml"/><Relationship Id="rId20" Type="http://schemas.openxmlformats.org/officeDocument/2006/relationships/slide" Target="slide509.xml"/><Relationship Id="rId29" Type="http://schemas.openxmlformats.org/officeDocument/2006/relationships/slide" Target="slide51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521.xml"/><Relationship Id="rId5" Type="http://schemas.openxmlformats.org/officeDocument/2006/relationships/image" Target="../media/image39.svg"/><Relationship Id="rId15" Type="http://schemas.openxmlformats.org/officeDocument/2006/relationships/slide" Target="slide407.xml"/><Relationship Id="rId23" Type="http://schemas.openxmlformats.org/officeDocument/2006/relationships/image" Target="../media/image32.gif"/><Relationship Id="rId28" Type="http://schemas.openxmlformats.org/officeDocument/2006/relationships/slide" Target="slide51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1.xml"/><Relationship Id="rId22" Type="http://schemas.openxmlformats.org/officeDocument/2006/relationships/image" Target="../media/image31.gif"/><Relationship Id="rId27" Type="http://schemas.openxmlformats.org/officeDocument/2006/relationships/slide" Target="slide512.xml"/><Relationship Id="rId30" Type="http://schemas.openxmlformats.org/officeDocument/2006/relationships/slide" Target="slide516.xml"/><Relationship Id="rId35" Type="http://schemas.openxmlformats.org/officeDocument/2006/relationships/slide" Target="slide524.xml"/><Relationship Id="rId8" Type="http://schemas.openxmlformats.org/officeDocument/2006/relationships/image" Target="../media/image42.png"/></Relationships>
</file>

<file path=ppt/slides/_rels/slide51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8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4.xml"/><Relationship Id="rId25" Type="http://schemas.openxmlformats.org/officeDocument/2006/relationships/image" Target="../media/image34.gif"/><Relationship Id="rId33" Type="http://schemas.openxmlformats.org/officeDocument/2006/relationships/slide" Target="slide498.xml"/><Relationship Id="rId2" Type="http://schemas.openxmlformats.org/officeDocument/2006/relationships/slide" Target="slide37.xml"/><Relationship Id="rId16" Type="http://schemas.openxmlformats.org/officeDocument/2006/relationships/slide" Target="slide462.xml"/><Relationship Id="rId20" Type="http://schemas.openxmlformats.org/officeDocument/2006/relationships/slide" Target="slide510.xml"/><Relationship Id="rId29" Type="http://schemas.openxmlformats.org/officeDocument/2006/relationships/slide" Target="slide51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522.xml"/><Relationship Id="rId5" Type="http://schemas.openxmlformats.org/officeDocument/2006/relationships/image" Target="../media/image39.svg"/><Relationship Id="rId15" Type="http://schemas.openxmlformats.org/officeDocument/2006/relationships/slide" Target="slide408.xml"/><Relationship Id="rId23" Type="http://schemas.openxmlformats.org/officeDocument/2006/relationships/image" Target="../media/image32.gif"/><Relationship Id="rId28" Type="http://schemas.openxmlformats.org/officeDocument/2006/relationships/slide" Target="slide51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2.xml"/><Relationship Id="rId22" Type="http://schemas.openxmlformats.org/officeDocument/2006/relationships/image" Target="../media/image31.gif"/><Relationship Id="rId27" Type="http://schemas.openxmlformats.org/officeDocument/2006/relationships/slide" Target="slide512.xml"/><Relationship Id="rId30" Type="http://schemas.openxmlformats.org/officeDocument/2006/relationships/slide" Target="slide515.xml"/><Relationship Id="rId35" Type="http://schemas.openxmlformats.org/officeDocument/2006/relationships/slide" Target="slide524.xml"/><Relationship Id="rId8" Type="http://schemas.openxmlformats.org/officeDocument/2006/relationships/image" Target="../media/image42.png"/></Relationships>
</file>

<file path=ppt/slides/_rels/slide51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image" Target="../media/image35.gif"/><Relationship Id="rId3" Type="http://schemas.openxmlformats.org/officeDocument/2006/relationships/slide" Target="slide5.xml"/><Relationship Id="rId21" Type="http://schemas.openxmlformats.org/officeDocument/2006/relationships/image" Target="../media/image30.gif"/><Relationship Id="rId34" Type="http://schemas.openxmlformats.org/officeDocument/2006/relationships/slide" Target="slide48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5.xml"/><Relationship Id="rId25" Type="http://schemas.openxmlformats.org/officeDocument/2006/relationships/image" Target="../media/image34.gif"/><Relationship Id="rId33" Type="http://schemas.openxmlformats.org/officeDocument/2006/relationships/slide" Target="slide499.xml"/><Relationship Id="rId2" Type="http://schemas.openxmlformats.org/officeDocument/2006/relationships/slide" Target="slide37.xml"/><Relationship Id="rId16" Type="http://schemas.openxmlformats.org/officeDocument/2006/relationships/slide" Target="slide463.xml"/><Relationship Id="rId20" Type="http://schemas.openxmlformats.org/officeDocument/2006/relationships/slide" Target="slide511.xml"/><Relationship Id="rId29" Type="http://schemas.openxmlformats.org/officeDocument/2006/relationships/slide" Target="slide514.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3.gif"/><Relationship Id="rId32" Type="http://schemas.openxmlformats.org/officeDocument/2006/relationships/slide" Target="slide523.xml"/><Relationship Id="rId5" Type="http://schemas.openxmlformats.org/officeDocument/2006/relationships/image" Target="../media/image39.svg"/><Relationship Id="rId15" Type="http://schemas.openxmlformats.org/officeDocument/2006/relationships/slide" Target="slide409.xml"/><Relationship Id="rId23" Type="http://schemas.openxmlformats.org/officeDocument/2006/relationships/image" Target="../media/image32.gif"/><Relationship Id="rId28" Type="http://schemas.openxmlformats.org/officeDocument/2006/relationships/slide" Target="slide513.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3.xml"/><Relationship Id="rId22" Type="http://schemas.openxmlformats.org/officeDocument/2006/relationships/image" Target="../media/image31.gif"/><Relationship Id="rId27" Type="http://schemas.openxmlformats.org/officeDocument/2006/relationships/slide" Target="slide512.xml"/><Relationship Id="rId30" Type="http://schemas.openxmlformats.org/officeDocument/2006/relationships/slide" Target="slide515.xml"/><Relationship Id="rId35" Type="http://schemas.openxmlformats.org/officeDocument/2006/relationships/slide" Target="slide524.xml"/><Relationship Id="rId8" Type="http://schemas.openxmlformats.org/officeDocument/2006/relationships/image" Target="../media/image42.png"/></Relationships>
</file>

<file path=ppt/slides/_rels/slide51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23.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8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6.xml"/><Relationship Id="rId25" Type="http://schemas.openxmlformats.org/officeDocument/2006/relationships/image" Target="../media/image35.gif"/><Relationship Id="rId33" Type="http://schemas.openxmlformats.org/officeDocument/2006/relationships/slide" Target="slide500.xml"/><Relationship Id="rId2" Type="http://schemas.openxmlformats.org/officeDocument/2006/relationships/slide" Target="slide37.xml"/><Relationship Id="rId16" Type="http://schemas.openxmlformats.org/officeDocument/2006/relationships/slide" Target="slide464.xml"/><Relationship Id="rId20" Type="http://schemas.openxmlformats.org/officeDocument/2006/relationships/image" Target="../media/image30.gif"/><Relationship Id="rId29" Type="http://schemas.openxmlformats.org/officeDocument/2006/relationships/slide" Target="slide52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506.xml"/><Relationship Id="rId5" Type="http://schemas.openxmlformats.org/officeDocument/2006/relationships/image" Target="../media/image39.svg"/><Relationship Id="rId15" Type="http://schemas.openxmlformats.org/officeDocument/2006/relationships/slide" Target="slide410.xml"/><Relationship Id="rId23" Type="http://schemas.openxmlformats.org/officeDocument/2006/relationships/image" Target="../media/image33.gif"/><Relationship Id="rId28" Type="http://schemas.openxmlformats.org/officeDocument/2006/relationships/slide" Target="slide522.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4.xml"/><Relationship Id="rId22" Type="http://schemas.openxmlformats.org/officeDocument/2006/relationships/image" Target="../media/image32.gif"/><Relationship Id="rId27" Type="http://schemas.openxmlformats.org/officeDocument/2006/relationships/slide" Target="slide519.xml"/><Relationship Id="rId30" Type="http://schemas.openxmlformats.org/officeDocument/2006/relationships/slide" Target="slide521.xml"/><Relationship Id="rId35" Type="http://schemas.openxmlformats.org/officeDocument/2006/relationships/slide" Target="slide524.xml"/><Relationship Id="rId8" Type="http://schemas.openxmlformats.org/officeDocument/2006/relationships/image" Target="../media/image42.png"/></Relationships>
</file>

<file path=ppt/slides/_rels/slide51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1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8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7.xml"/><Relationship Id="rId25" Type="http://schemas.openxmlformats.org/officeDocument/2006/relationships/image" Target="../media/image35.gif"/><Relationship Id="rId33" Type="http://schemas.openxmlformats.org/officeDocument/2006/relationships/slide" Target="slide501.xml"/><Relationship Id="rId2" Type="http://schemas.openxmlformats.org/officeDocument/2006/relationships/slide" Target="slide37.xml"/><Relationship Id="rId16" Type="http://schemas.openxmlformats.org/officeDocument/2006/relationships/slide" Target="slide465.xml"/><Relationship Id="rId20" Type="http://schemas.openxmlformats.org/officeDocument/2006/relationships/image" Target="../media/image30.gif"/><Relationship Id="rId29" Type="http://schemas.openxmlformats.org/officeDocument/2006/relationships/slide" Target="slide5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507.xml"/><Relationship Id="rId5" Type="http://schemas.openxmlformats.org/officeDocument/2006/relationships/image" Target="../media/image39.svg"/><Relationship Id="rId15" Type="http://schemas.openxmlformats.org/officeDocument/2006/relationships/slide" Target="slide411.xml"/><Relationship Id="rId23" Type="http://schemas.openxmlformats.org/officeDocument/2006/relationships/image" Target="../media/image33.gif"/><Relationship Id="rId28" Type="http://schemas.openxmlformats.org/officeDocument/2006/relationships/slide" Target="slide52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5.xml"/><Relationship Id="rId22" Type="http://schemas.openxmlformats.org/officeDocument/2006/relationships/image" Target="../media/image32.gif"/><Relationship Id="rId27" Type="http://schemas.openxmlformats.org/officeDocument/2006/relationships/slide" Target="slide520.xml"/><Relationship Id="rId30" Type="http://schemas.openxmlformats.org/officeDocument/2006/relationships/slide" Target="slide523.xml"/><Relationship Id="rId35" Type="http://schemas.openxmlformats.org/officeDocument/2006/relationships/slide" Target="slide524.xml"/><Relationship Id="rId8" Type="http://schemas.openxmlformats.org/officeDocument/2006/relationships/image" Target="../media/image42.png"/></Relationships>
</file>

<file path=ppt/slides/_rels/slide5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6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6.xml"/><Relationship Id="rId25" Type="http://schemas.openxmlformats.org/officeDocument/2006/relationships/image" Target="../media/image31.gif"/><Relationship Id="rId33" Type="http://schemas.openxmlformats.org/officeDocument/2006/relationships/slide" Target="slide54.xml"/><Relationship Id="rId2" Type="http://schemas.openxmlformats.org/officeDocument/2006/relationships/slide" Target="slide37.xml"/><Relationship Id="rId16" Type="http://schemas.openxmlformats.org/officeDocument/2006/relationships/slide" Target="slide160.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3.xml"/><Relationship Id="rId5" Type="http://schemas.openxmlformats.org/officeDocument/2006/relationships/image" Target="../media/image39.svg"/><Relationship Id="rId15" Type="http://schemas.openxmlformats.org/officeDocument/2006/relationships/slide" Target="slide106.xml"/><Relationship Id="rId23" Type="http://schemas.openxmlformats.org/officeDocument/2006/relationships/slide" Target="slide4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8.xml"/><Relationship Id="rId31" Type="http://schemas.openxmlformats.org/officeDocument/2006/relationships/slide" Target="slide5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4.xml"/><Relationship Id="rId22" Type="http://schemas.openxmlformats.org/officeDocument/2006/relationships/slide" Target="slide40.xml"/><Relationship Id="rId27" Type="http://schemas.openxmlformats.org/officeDocument/2006/relationships/image" Target="../media/image33.gif"/><Relationship Id="rId30" Type="http://schemas.openxmlformats.org/officeDocument/2006/relationships/slide" Target="slide50.xml"/><Relationship Id="rId35" Type="http://schemas.openxmlformats.org/officeDocument/2006/relationships/slide" Target="slide524.xml"/><Relationship Id="rId8" Type="http://schemas.openxmlformats.org/officeDocument/2006/relationships/image" Target="../media/image42.png"/></Relationships>
</file>

<file path=ppt/slides/_rels/slide52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1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8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8.xml"/><Relationship Id="rId25" Type="http://schemas.openxmlformats.org/officeDocument/2006/relationships/image" Target="../media/image35.gif"/><Relationship Id="rId33" Type="http://schemas.openxmlformats.org/officeDocument/2006/relationships/slide" Target="slide502.xml"/><Relationship Id="rId2" Type="http://schemas.openxmlformats.org/officeDocument/2006/relationships/slide" Target="slide37.xml"/><Relationship Id="rId16" Type="http://schemas.openxmlformats.org/officeDocument/2006/relationships/slide" Target="slide466.xml"/><Relationship Id="rId20" Type="http://schemas.openxmlformats.org/officeDocument/2006/relationships/image" Target="../media/image30.gif"/><Relationship Id="rId29" Type="http://schemas.openxmlformats.org/officeDocument/2006/relationships/slide" Target="slide5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508.xml"/><Relationship Id="rId5" Type="http://schemas.openxmlformats.org/officeDocument/2006/relationships/image" Target="../media/image39.svg"/><Relationship Id="rId15" Type="http://schemas.openxmlformats.org/officeDocument/2006/relationships/slide" Target="slide412.xml"/><Relationship Id="rId23" Type="http://schemas.openxmlformats.org/officeDocument/2006/relationships/image" Target="../media/image33.gif"/><Relationship Id="rId28" Type="http://schemas.openxmlformats.org/officeDocument/2006/relationships/slide" Target="slide521.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6.xml"/><Relationship Id="rId22" Type="http://schemas.openxmlformats.org/officeDocument/2006/relationships/image" Target="../media/image32.gif"/><Relationship Id="rId27" Type="http://schemas.openxmlformats.org/officeDocument/2006/relationships/slide" Target="slide519.xml"/><Relationship Id="rId30" Type="http://schemas.openxmlformats.org/officeDocument/2006/relationships/slide" Target="slide523.xml"/><Relationship Id="rId35" Type="http://schemas.openxmlformats.org/officeDocument/2006/relationships/slide" Target="slide524.xml"/><Relationship Id="rId8" Type="http://schemas.openxmlformats.org/officeDocument/2006/relationships/image" Target="../media/image42.png"/></Relationships>
</file>

<file path=ppt/slides/_rels/slide52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1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8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59.xml"/><Relationship Id="rId25" Type="http://schemas.openxmlformats.org/officeDocument/2006/relationships/image" Target="../media/image35.gif"/><Relationship Id="rId33" Type="http://schemas.openxmlformats.org/officeDocument/2006/relationships/slide" Target="slide503.xml"/><Relationship Id="rId2" Type="http://schemas.openxmlformats.org/officeDocument/2006/relationships/slide" Target="slide37.xml"/><Relationship Id="rId16" Type="http://schemas.openxmlformats.org/officeDocument/2006/relationships/slide" Target="slide467.xml"/><Relationship Id="rId20" Type="http://schemas.openxmlformats.org/officeDocument/2006/relationships/image" Target="../media/image30.gif"/><Relationship Id="rId29" Type="http://schemas.openxmlformats.org/officeDocument/2006/relationships/slide" Target="slide522.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509.xml"/><Relationship Id="rId5" Type="http://schemas.openxmlformats.org/officeDocument/2006/relationships/image" Target="../media/image39.svg"/><Relationship Id="rId15" Type="http://schemas.openxmlformats.org/officeDocument/2006/relationships/slide" Target="slide413.xml"/><Relationship Id="rId23" Type="http://schemas.openxmlformats.org/officeDocument/2006/relationships/image" Target="../media/image33.gif"/><Relationship Id="rId28" Type="http://schemas.openxmlformats.org/officeDocument/2006/relationships/slide" Target="slide52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7.xml"/><Relationship Id="rId22" Type="http://schemas.openxmlformats.org/officeDocument/2006/relationships/image" Target="../media/image32.gif"/><Relationship Id="rId27" Type="http://schemas.openxmlformats.org/officeDocument/2006/relationships/slide" Target="slide519.xml"/><Relationship Id="rId30" Type="http://schemas.openxmlformats.org/officeDocument/2006/relationships/slide" Target="slide523.xml"/><Relationship Id="rId35" Type="http://schemas.openxmlformats.org/officeDocument/2006/relationships/slide" Target="slide524.xml"/><Relationship Id="rId8" Type="http://schemas.openxmlformats.org/officeDocument/2006/relationships/image" Target="../media/image42.png"/></Relationships>
</file>

<file path=ppt/slides/_rels/slide52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1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8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0.xml"/><Relationship Id="rId25" Type="http://schemas.openxmlformats.org/officeDocument/2006/relationships/image" Target="../media/image35.gif"/><Relationship Id="rId33" Type="http://schemas.openxmlformats.org/officeDocument/2006/relationships/slide" Target="slide504.xml"/><Relationship Id="rId2" Type="http://schemas.openxmlformats.org/officeDocument/2006/relationships/slide" Target="slide37.xml"/><Relationship Id="rId16" Type="http://schemas.openxmlformats.org/officeDocument/2006/relationships/slide" Target="slide468.xml"/><Relationship Id="rId20" Type="http://schemas.openxmlformats.org/officeDocument/2006/relationships/image" Target="../media/image30.gif"/><Relationship Id="rId29" Type="http://schemas.openxmlformats.org/officeDocument/2006/relationships/slide" Target="slide52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510.xml"/><Relationship Id="rId5" Type="http://schemas.openxmlformats.org/officeDocument/2006/relationships/image" Target="../media/image39.svg"/><Relationship Id="rId15" Type="http://schemas.openxmlformats.org/officeDocument/2006/relationships/slide" Target="slide414.xml"/><Relationship Id="rId23" Type="http://schemas.openxmlformats.org/officeDocument/2006/relationships/image" Target="../media/image33.gif"/><Relationship Id="rId28" Type="http://schemas.openxmlformats.org/officeDocument/2006/relationships/slide" Target="slide52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6.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8.xml"/><Relationship Id="rId22" Type="http://schemas.openxmlformats.org/officeDocument/2006/relationships/image" Target="../media/image32.gif"/><Relationship Id="rId27" Type="http://schemas.openxmlformats.org/officeDocument/2006/relationships/slide" Target="slide519.xml"/><Relationship Id="rId30" Type="http://schemas.openxmlformats.org/officeDocument/2006/relationships/slide" Target="slide523.xml"/><Relationship Id="rId35" Type="http://schemas.openxmlformats.org/officeDocument/2006/relationships/slide" Target="slide524.xml"/><Relationship Id="rId8" Type="http://schemas.openxmlformats.org/officeDocument/2006/relationships/image" Target="../media/image42.png"/></Relationships>
</file>

<file path=ppt/slides/_rels/slide52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image" Target="../media/image36.png"/><Relationship Id="rId26" Type="http://schemas.openxmlformats.org/officeDocument/2006/relationships/slide" Target="slide518.xml"/><Relationship Id="rId3" Type="http://schemas.openxmlformats.org/officeDocument/2006/relationships/slide" Target="slide5.xml"/><Relationship Id="rId21" Type="http://schemas.openxmlformats.org/officeDocument/2006/relationships/image" Target="../media/image31.gif"/><Relationship Id="rId34" Type="http://schemas.openxmlformats.org/officeDocument/2006/relationships/slide" Target="slide4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61.xml"/><Relationship Id="rId25" Type="http://schemas.openxmlformats.org/officeDocument/2006/relationships/image" Target="../media/image35.gif"/><Relationship Id="rId33" Type="http://schemas.openxmlformats.org/officeDocument/2006/relationships/slide" Target="slide505.xml"/><Relationship Id="rId2" Type="http://schemas.openxmlformats.org/officeDocument/2006/relationships/slide" Target="slide37.xml"/><Relationship Id="rId16" Type="http://schemas.openxmlformats.org/officeDocument/2006/relationships/slide" Target="slide469.xml"/><Relationship Id="rId20" Type="http://schemas.openxmlformats.org/officeDocument/2006/relationships/image" Target="../media/image30.gif"/><Relationship Id="rId29" Type="http://schemas.openxmlformats.org/officeDocument/2006/relationships/slide" Target="slide521.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4.gif"/><Relationship Id="rId32" Type="http://schemas.openxmlformats.org/officeDocument/2006/relationships/slide" Target="slide511.xml"/><Relationship Id="rId5" Type="http://schemas.openxmlformats.org/officeDocument/2006/relationships/image" Target="../media/image39.svg"/><Relationship Id="rId15" Type="http://schemas.openxmlformats.org/officeDocument/2006/relationships/slide" Target="slide415.xml"/><Relationship Id="rId23" Type="http://schemas.openxmlformats.org/officeDocument/2006/relationships/image" Target="../media/image33.gif"/><Relationship Id="rId28" Type="http://schemas.openxmlformats.org/officeDocument/2006/relationships/slide" Target="slide520.xml"/><Relationship Id="rId10" Type="http://schemas.openxmlformats.org/officeDocument/2006/relationships/image" Target="../media/image44.png"/><Relationship Id="rId19" Type="http://schemas.openxmlformats.org/officeDocument/2006/relationships/image" Target="../media/image37.svg"/><Relationship Id="rId31" Type="http://schemas.openxmlformats.org/officeDocument/2006/relationships/slide" Target="slide51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199.xml"/><Relationship Id="rId22" Type="http://schemas.openxmlformats.org/officeDocument/2006/relationships/image" Target="../media/image32.gif"/><Relationship Id="rId27" Type="http://schemas.openxmlformats.org/officeDocument/2006/relationships/slide" Target="slide519.xml"/><Relationship Id="rId30" Type="http://schemas.openxmlformats.org/officeDocument/2006/relationships/slide" Target="slide522.xml"/><Relationship Id="rId35" Type="http://schemas.openxmlformats.org/officeDocument/2006/relationships/slide" Target="slide524.xml"/><Relationship Id="rId8" Type="http://schemas.openxmlformats.org/officeDocument/2006/relationships/image" Target="../media/image42.png"/></Relationships>
</file>

<file path=ppt/slides/_rels/slide524.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slide" Target="slide38.xml"/><Relationship Id="rId1" Type="http://schemas.openxmlformats.org/officeDocument/2006/relationships/slideLayout" Target="../slideLayouts/slideLayout6.xml"/></Relationships>
</file>

<file path=ppt/slides/_rels/slide525.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6.xml"/></Relationships>
</file>

<file path=ppt/slides/_rels/slide526.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21.png"/><Relationship Id="rId26" Type="http://schemas.openxmlformats.org/officeDocument/2006/relationships/slide" Target="slide11.xml"/><Relationship Id="rId3" Type="http://schemas.openxmlformats.org/officeDocument/2006/relationships/image" Target="../media/image6.svg"/><Relationship Id="rId21" Type="http://schemas.openxmlformats.org/officeDocument/2006/relationships/slide" Target="slide7.xml"/><Relationship Id="rId7" Type="http://schemas.openxmlformats.org/officeDocument/2006/relationships/image" Target="../media/image49.svg"/><Relationship Id="rId12" Type="http://schemas.openxmlformats.org/officeDocument/2006/relationships/image" Target="../media/image15.png"/><Relationship Id="rId17" Type="http://schemas.openxmlformats.org/officeDocument/2006/relationships/image" Target="../media/image20.svg"/><Relationship Id="rId25" Type="http://schemas.openxmlformats.org/officeDocument/2006/relationships/slide" Target="slide531.xml"/><Relationship Id="rId2" Type="http://schemas.openxmlformats.org/officeDocument/2006/relationships/image" Target="../media/image5.png"/><Relationship Id="rId16" Type="http://schemas.openxmlformats.org/officeDocument/2006/relationships/image" Target="../media/image19.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48.png"/><Relationship Id="rId11" Type="http://schemas.openxmlformats.org/officeDocument/2006/relationships/image" Target="../media/image14.svg"/><Relationship Id="rId24" Type="http://schemas.openxmlformats.org/officeDocument/2006/relationships/slide" Target="slide36.xml"/><Relationship Id="rId5" Type="http://schemas.openxmlformats.org/officeDocument/2006/relationships/image" Target="../media/image8.svg"/><Relationship Id="rId15" Type="http://schemas.openxmlformats.org/officeDocument/2006/relationships/image" Target="../media/image18.svg"/><Relationship Id="rId23" Type="http://schemas.openxmlformats.org/officeDocument/2006/relationships/slide" Target="slide13.xml"/><Relationship Id="rId28" Type="http://schemas.openxmlformats.org/officeDocument/2006/relationships/slide" Target="slide529.xml"/><Relationship Id="rId10" Type="http://schemas.openxmlformats.org/officeDocument/2006/relationships/image" Target="../media/image13.png"/><Relationship Id="rId19" Type="http://schemas.openxmlformats.org/officeDocument/2006/relationships/image" Target="../media/image22.svg"/><Relationship Id="rId4" Type="http://schemas.openxmlformats.org/officeDocument/2006/relationships/image" Target="../media/image7.png"/><Relationship Id="rId9" Type="http://schemas.openxmlformats.org/officeDocument/2006/relationships/image" Target="../media/image12.svg"/><Relationship Id="rId14" Type="http://schemas.openxmlformats.org/officeDocument/2006/relationships/image" Target="../media/image17.png"/><Relationship Id="rId22" Type="http://schemas.openxmlformats.org/officeDocument/2006/relationships/slide" Target="slide32.xml"/><Relationship Id="rId27" Type="http://schemas.openxmlformats.org/officeDocument/2006/relationships/slide" Target="slide34.xml"/></Relationships>
</file>

<file path=ppt/slides/_rels/slide527.xml.rels><?xml version="1.0" encoding="UTF-8" standalone="yes"?>
<Relationships xmlns="http://schemas.openxmlformats.org/package/2006/relationships"><Relationship Id="rId3" Type="http://schemas.openxmlformats.org/officeDocument/2006/relationships/hyperlink" Target="https://environment.ec.europa.eu/news/new-rules-urban-wastewater-management-set-enter-force-2024-12-20_en" TargetMode="External"/><Relationship Id="rId2" Type="http://schemas.openxmlformats.org/officeDocument/2006/relationships/hyperlink" Target="https://eur-lex.europa.eu/legal-content/EN/TXT/?uri=COM%3A2025%3A2%3AFIN&amp;qid=1738746144581" TargetMode="External"/><Relationship Id="rId1" Type="http://schemas.openxmlformats.org/officeDocument/2006/relationships/slideLayout" Target="../slideLayouts/slideLayout6.xml"/><Relationship Id="rId6" Type="http://schemas.openxmlformats.org/officeDocument/2006/relationships/hyperlink" Target="https://eur-lex.europa.eu/eli/dir/2024/3019/oj/eng" TargetMode="External"/><Relationship Id="rId5" Type="http://schemas.openxmlformats.org/officeDocument/2006/relationships/hyperlink" Target="https://eur-lex.europa.eu/eli/dir/2000/60/oj" TargetMode="External"/><Relationship Id="rId4" Type="http://schemas.openxmlformats.org/officeDocument/2006/relationships/slide" Target="slide5.xml"/></Relationships>
</file>

<file path=ppt/slides/_rels/slide528.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50.png"/><Relationship Id="rId26" Type="http://schemas.openxmlformats.org/officeDocument/2006/relationships/slide" Target="slide7.xml"/><Relationship Id="rId3" Type="http://schemas.openxmlformats.org/officeDocument/2006/relationships/image" Target="../media/image6.svg"/><Relationship Id="rId21" Type="http://schemas.openxmlformats.org/officeDocument/2006/relationships/slide" Target="slide11.xml"/><Relationship Id="rId7" Type="http://schemas.openxmlformats.org/officeDocument/2006/relationships/image" Target="../media/image10.svg"/><Relationship Id="rId12" Type="http://schemas.openxmlformats.org/officeDocument/2006/relationships/image" Target="../media/image15.png"/><Relationship Id="rId17" Type="http://schemas.openxmlformats.org/officeDocument/2006/relationships/image" Target="../media/image20.svg"/><Relationship Id="rId25" Type="http://schemas.openxmlformats.org/officeDocument/2006/relationships/slide" Target="slide531.xml"/><Relationship Id="rId2" Type="http://schemas.openxmlformats.org/officeDocument/2006/relationships/image" Target="../media/image5.png"/><Relationship Id="rId16" Type="http://schemas.openxmlformats.org/officeDocument/2006/relationships/image" Target="../media/image19.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14.svg"/><Relationship Id="rId24" Type="http://schemas.openxmlformats.org/officeDocument/2006/relationships/slide" Target="slide36.xml"/><Relationship Id="rId5" Type="http://schemas.openxmlformats.org/officeDocument/2006/relationships/image" Target="../media/image8.svg"/><Relationship Id="rId15" Type="http://schemas.openxmlformats.org/officeDocument/2006/relationships/image" Target="../media/image18.svg"/><Relationship Id="rId23" Type="http://schemas.openxmlformats.org/officeDocument/2006/relationships/slide" Target="slide13.xml"/><Relationship Id="rId28" Type="http://schemas.openxmlformats.org/officeDocument/2006/relationships/slide" Target="slide527.xml"/><Relationship Id="rId10" Type="http://schemas.openxmlformats.org/officeDocument/2006/relationships/image" Target="../media/image13.png"/><Relationship Id="rId19" Type="http://schemas.openxmlformats.org/officeDocument/2006/relationships/image" Target="../media/image51.svg"/><Relationship Id="rId4" Type="http://schemas.openxmlformats.org/officeDocument/2006/relationships/image" Target="../media/image7.png"/><Relationship Id="rId9" Type="http://schemas.openxmlformats.org/officeDocument/2006/relationships/image" Target="../media/image12.svg"/><Relationship Id="rId14" Type="http://schemas.openxmlformats.org/officeDocument/2006/relationships/image" Target="../media/image17.png"/><Relationship Id="rId22" Type="http://schemas.openxmlformats.org/officeDocument/2006/relationships/slide" Target="slide34.xml"/><Relationship Id="rId27" Type="http://schemas.openxmlformats.org/officeDocument/2006/relationships/slide" Target="slide32.xml"/></Relationships>
</file>

<file path=ppt/slides/_rels/slide529.xml.rels><?xml version="1.0" encoding="UTF-8" standalone="yes"?>
<Relationships xmlns="http://schemas.openxmlformats.org/package/2006/relationships"><Relationship Id="rId3" Type="http://schemas.openxmlformats.org/officeDocument/2006/relationships/hyperlink" Target="https://eur-lex.europa.eu/legal-content/EN/TXT/?uri=CELEX%3A02008L0098-20180705" TargetMode="External"/><Relationship Id="rId2" Type="http://schemas.openxmlformats.org/officeDocument/2006/relationships/slide" Target="slide5.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7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7.xml"/><Relationship Id="rId25" Type="http://schemas.openxmlformats.org/officeDocument/2006/relationships/image" Target="../media/image31.gif"/><Relationship Id="rId33" Type="http://schemas.openxmlformats.org/officeDocument/2006/relationships/slide" Target="slide54.xml"/><Relationship Id="rId2" Type="http://schemas.openxmlformats.org/officeDocument/2006/relationships/slide" Target="slide37.xml"/><Relationship Id="rId16" Type="http://schemas.openxmlformats.org/officeDocument/2006/relationships/slide" Target="slide161.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2.xml"/><Relationship Id="rId5" Type="http://schemas.openxmlformats.org/officeDocument/2006/relationships/image" Target="../media/image39.svg"/><Relationship Id="rId15" Type="http://schemas.openxmlformats.org/officeDocument/2006/relationships/slide" Target="slide107.xml"/><Relationship Id="rId23" Type="http://schemas.openxmlformats.org/officeDocument/2006/relationships/slide" Target="slide4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9.xml"/><Relationship Id="rId31" Type="http://schemas.openxmlformats.org/officeDocument/2006/relationships/slide" Target="slide5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5.xml"/><Relationship Id="rId22" Type="http://schemas.openxmlformats.org/officeDocument/2006/relationships/slide" Target="slide41.xml"/><Relationship Id="rId27" Type="http://schemas.openxmlformats.org/officeDocument/2006/relationships/image" Target="../media/image33.gif"/><Relationship Id="rId30" Type="http://schemas.openxmlformats.org/officeDocument/2006/relationships/slide" Target="slide50.xml"/><Relationship Id="rId35" Type="http://schemas.openxmlformats.org/officeDocument/2006/relationships/slide" Target="slide524.xml"/><Relationship Id="rId8" Type="http://schemas.openxmlformats.org/officeDocument/2006/relationships/image" Target="../media/image42.png"/></Relationships>
</file>

<file path=ppt/slides/_rels/slide53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21.png"/><Relationship Id="rId26" Type="http://schemas.openxmlformats.org/officeDocument/2006/relationships/slide" Target="slide11.xml"/><Relationship Id="rId3" Type="http://schemas.openxmlformats.org/officeDocument/2006/relationships/image" Target="../media/image6.svg"/><Relationship Id="rId21" Type="http://schemas.openxmlformats.org/officeDocument/2006/relationships/slide" Target="slide13.xml"/><Relationship Id="rId7" Type="http://schemas.openxmlformats.org/officeDocument/2006/relationships/image" Target="../media/image10.svg"/><Relationship Id="rId12" Type="http://schemas.openxmlformats.org/officeDocument/2006/relationships/image" Target="../media/image15.png"/><Relationship Id="rId17" Type="http://schemas.openxmlformats.org/officeDocument/2006/relationships/image" Target="../media/image53.svg"/><Relationship Id="rId25" Type="http://schemas.openxmlformats.org/officeDocument/2006/relationships/slide" Target="slide527.xml"/><Relationship Id="rId2" Type="http://schemas.openxmlformats.org/officeDocument/2006/relationships/image" Target="../media/image5.png"/><Relationship Id="rId16" Type="http://schemas.openxmlformats.org/officeDocument/2006/relationships/image" Target="../media/image52.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14.svg"/><Relationship Id="rId24" Type="http://schemas.openxmlformats.org/officeDocument/2006/relationships/slide" Target="slide32.xml"/><Relationship Id="rId5" Type="http://schemas.openxmlformats.org/officeDocument/2006/relationships/image" Target="../media/image8.svg"/><Relationship Id="rId15" Type="http://schemas.openxmlformats.org/officeDocument/2006/relationships/image" Target="../media/image18.svg"/><Relationship Id="rId23" Type="http://schemas.openxmlformats.org/officeDocument/2006/relationships/slide" Target="slide7.xml"/><Relationship Id="rId28" Type="http://schemas.openxmlformats.org/officeDocument/2006/relationships/slide" Target="slide529.xml"/><Relationship Id="rId10" Type="http://schemas.openxmlformats.org/officeDocument/2006/relationships/image" Target="../media/image13.png"/><Relationship Id="rId19" Type="http://schemas.openxmlformats.org/officeDocument/2006/relationships/image" Target="../media/image22.svg"/><Relationship Id="rId4" Type="http://schemas.openxmlformats.org/officeDocument/2006/relationships/image" Target="../media/image7.png"/><Relationship Id="rId9" Type="http://schemas.openxmlformats.org/officeDocument/2006/relationships/image" Target="../media/image12.svg"/><Relationship Id="rId14" Type="http://schemas.openxmlformats.org/officeDocument/2006/relationships/image" Target="../media/image17.png"/><Relationship Id="rId22" Type="http://schemas.openxmlformats.org/officeDocument/2006/relationships/slide" Target="slide36.xml"/><Relationship Id="rId27" Type="http://schemas.openxmlformats.org/officeDocument/2006/relationships/slide" Target="slide34.xml"/></Relationships>
</file>

<file path=ppt/slides/_rels/slide531.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hyperlink" Target="https://ec.europa.eu/environment/stories/industrial-emissions/" TargetMode="External"/><Relationship Id="rId1" Type="http://schemas.openxmlformats.org/officeDocument/2006/relationships/slideLayout" Target="../slideLayouts/slideLayout6.xml"/><Relationship Id="rId5" Type="http://schemas.openxmlformats.org/officeDocument/2006/relationships/hyperlink" Target="https://environment.ec.europa.eu/news/revised-industrial-emissions-directive-comes-effect-2024-08-02_en" TargetMode="External"/><Relationship Id="rId4" Type="http://schemas.openxmlformats.org/officeDocument/2006/relationships/hyperlink" Target="https://eur-lex.europa.eu/legal-content/EN/TXT/?uri=celex%3A32024L1785" TargetMode="External"/></Relationships>
</file>

<file path=ppt/slides/_rels/slide532.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4.xml"/></Relationships>
</file>

<file path=ppt/slides/_rels/slide533.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6.xml"/></Relationships>
</file>

<file path=ppt/slides/_rels/slide534.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hyperlink" Target="https://transforming-pharma.eu/" TargetMode="External"/><Relationship Id="rId1" Type="http://schemas.openxmlformats.org/officeDocument/2006/relationships/slideLayout" Target="../slideLayouts/slideLayout6.xml"/></Relationships>
</file>

<file path=ppt/slides/_rels/slide535.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6.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7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5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8.xml"/><Relationship Id="rId25" Type="http://schemas.openxmlformats.org/officeDocument/2006/relationships/image" Target="../media/image31.gif"/><Relationship Id="rId33" Type="http://schemas.openxmlformats.org/officeDocument/2006/relationships/slide" Target="slide53.xml"/><Relationship Id="rId2" Type="http://schemas.openxmlformats.org/officeDocument/2006/relationships/slide" Target="slide37.xml"/><Relationship Id="rId16" Type="http://schemas.openxmlformats.org/officeDocument/2006/relationships/slide" Target="slide16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2.xml"/><Relationship Id="rId5" Type="http://schemas.openxmlformats.org/officeDocument/2006/relationships/image" Target="../media/image39.svg"/><Relationship Id="rId15" Type="http://schemas.openxmlformats.org/officeDocument/2006/relationships/slide" Target="slide108.xml"/><Relationship Id="rId23" Type="http://schemas.openxmlformats.org/officeDocument/2006/relationships/slide" Target="slide4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90.xml"/><Relationship Id="rId31" Type="http://schemas.openxmlformats.org/officeDocument/2006/relationships/slide" Target="slide5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6.xml"/><Relationship Id="rId22" Type="http://schemas.openxmlformats.org/officeDocument/2006/relationships/slide" Target="slide42.xml"/><Relationship Id="rId27" Type="http://schemas.openxmlformats.org/officeDocument/2006/relationships/image" Target="../media/image33.gif"/><Relationship Id="rId30" Type="http://schemas.openxmlformats.org/officeDocument/2006/relationships/slide" Target="slide50.xml"/><Relationship Id="rId35" Type="http://schemas.openxmlformats.org/officeDocument/2006/relationships/slide" Target="slide524.xml"/><Relationship Id="rId8" Type="http://schemas.openxmlformats.org/officeDocument/2006/relationships/image" Target="../media/image42.png"/></Relationships>
</file>

<file path=ppt/slides/_rels/slide5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7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5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79.xml"/><Relationship Id="rId25" Type="http://schemas.openxmlformats.org/officeDocument/2006/relationships/image" Target="../media/image31.gif"/><Relationship Id="rId33" Type="http://schemas.openxmlformats.org/officeDocument/2006/relationships/slide" Target="slide53.xml"/><Relationship Id="rId2" Type="http://schemas.openxmlformats.org/officeDocument/2006/relationships/slide" Target="slide37.xml"/><Relationship Id="rId16" Type="http://schemas.openxmlformats.org/officeDocument/2006/relationships/slide" Target="slide16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2.xml"/><Relationship Id="rId5" Type="http://schemas.openxmlformats.org/officeDocument/2006/relationships/image" Target="../media/image39.svg"/><Relationship Id="rId15" Type="http://schemas.openxmlformats.org/officeDocument/2006/relationships/slide" Target="slide109.xml"/><Relationship Id="rId23" Type="http://schemas.openxmlformats.org/officeDocument/2006/relationships/slide" Target="slide4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91.xml"/><Relationship Id="rId31" Type="http://schemas.openxmlformats.org/officeDocument/2006/relationships/slide" Target="slide5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7.xml"/><Relationship Id="rId22" Type="http://schemas.openxmlformats.org/officeDocument/2006/relationships/slide" Target="slide43.xml"/><Relationship Id="rId27" Type="http://schemas.openxmlformats.org/officeDocument/2006/relationships/image" Target="../media/image33.gif"/><Relationship Id="rId30" Type="http://schemas.openxmlformats.org/officeDocument/2006/relationships/slide" Target="slide50.xml"/><Relationship Id="rId35" Type="http://schemas.openxmlformats.org/officeDocument/2006/relationships/slide" Target="slide524.xml"/><Relationship Id="rId8" Type="http://schemas.openxmlformats.org/officeDocument/2006/relationships/image" Target="../media/image42.png"/></Relationships>
</file>

<file path=ppt/slides/_rels/slide5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3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5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0.xml"/><Relationship Id="rId25" Type="http://schemas.openxmlformats.org/officeDocument/2006/relationships/image" Target="../media/image31.gif"/><Relationship Id="rId33" Type="http://schemas.openxmlformats.org/officeDocument/2006/relationships/slide" Target="slide58.xml"/><Relationship Id="rId2" Type="http://schemas.openxmlformats.org/officeDocument/2006/relationships/slide" Target="slide37.xml"/><Relationship Id="rId16" Type="http://schemas.openxmlformats.org/officeDocument/2006/relationships/slide" Target="slide16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60.xml"/><Relationship Id="rId5" Type="http://schemas.openxmlformats.org/officeDocument/2006/relationships/image" Target="../media/image39.svg"/><Relationship Id="rId15" Type="http://schemas.openxmlformats.org/officeDocument/2006/relationships/slide" Target="slide110.xml"/><Relationship Id="rId23" Type="http://schemas.openxmlformats.org/officeDocument/2006/relationships/slide" Target="slide62.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4.xml"/><Relationship Id="rId31" Type="http://schemas.openxmlformats.org/officeDocument/2006/relationships/slide" Target="slide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8.xml"/><Relationship Id="rId22" Type="http://schemas.openxmlformats.org/officeDocument/2006/relationships/slide" Target="slide68.xml"/><Relationship Id="rId27" Type="http://schemas.openxmlformats.org/officeDocument/2006/relationships/image" Target="../media/image33.gif"/><Relationship Id="rId30" Type="http://schemas.openxmlformats.org/officeDocument/2006/relationships/slide" Target="slide61.xml"/><Relationship Id="rId35" Type="http://schemas.openxmlformats.org/officeDocument/2006/relationships/slide" Target="slide524.xml"/><Relationship Id="rId8" Type="http://schemas.openxmlformats.org/officeDocument/2006/relationships/image" Target="../media/image42.png"/></Relationships>
</file>

<file path=ppt/slides/_rels/slide5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38.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1.xml"/><Relationship Id="rId25" Type="http://schemas.openxmlformats.org/officeDocument/2006/relationships/image" Target="../media/image31.gif"/><Relationship Id="rId33" Type="http://schemas.openxmlformats.org/officeDocument/2006/relationships/slide" Target="slide60.xml"/><Relationship Id="rId2" Type="http://schemas.openxmlformats.org/officeDocument/2006/relationships/slide" Target="slide37.xml"/><Relationship Id="rId16" Type="http://schemas.openxmlformats.org/officeDocument/2006/relationships/slide" Target="slide165.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9.xml"/><Relationship Id="rId5" Type="http://schemas.openxmlformats.org/officeDocument/2006/relationships/image" Target="../media/image39.svg"/><Relationship Id="rId15" Type="http://schemas.openxmlformats.org/officeDocument/2006/relationships/slide" Target="slide111.xml"/><Relationship Id="rId23" Type="http://schemas.openxmlformats.org/officeDocument/2006/relationships/slide" Target="slide63.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5.xml"/><Relationship Id="rId31" Type="http://schemas.openxmlformats.org/officeDocument/2006/relationships/slide" Target="slide5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19.xml"/><Relationship Id="rId22" Type="http://schemas.openxmlformats.org/officeDocument/2006/relationships/slide" Target="slide69.xml"/><Relationship Id="rId27" Type="http://schemas.openxmlformats.org/officeDocument/2006/relationships/image" Target="../media/image33.gif"/><Relationship Id="rId30" Type="http://schemas.openxmlformats.org/officeDocument/2006/relationships/slide" Target="slide56.xml"/><Relationship Id="rId35" Type="http://schemas.openxmlformats.org/officeDocument/2006/relationships/slide" Target="slide524.xml"/><Relationship Id="rId8" Type="http://schemas.openxmlformats.org/officeDocument/2006/relationships/image" Target="../media/image42.png"/></Relationships>
</file>

<file path=ppt/slides/_rels/slide5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0.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2.xml"/><Relationship Id="rId25" Type="http://schemas.openxmlformats.org/officeDocument/2006/relationships/image" Target="../media/image31.gif"/><Relationship Id="rId33" Type="http://schemas.openxmlformats.org/officeDocument/2006/relationships/slide" Target="slide60.xml"/><Relationship Id="rId2" Type="http://schemas.openxmlformats.org/officeDocument/2006/relationships/slide" Target="slide37.xml"/><Relationship Id="rId16" Type="http://schemas.openxmlformats.org/officeDocument/2006/relationships/slide" Target="slide16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9.xml"/><Relationship Id="rId5" Type="http://schemas.openxmlformats.org/officeDocument/2006/relationships/image" Target="../media/image39.svg"/><Relationship Id="rId15" Type="http://schemas.openxmlformats.org/officeDocument/2006/relationships/slide" Target="slide112.xml"/><Relationship Id="rId23" Type="http://schemas.openxmlformats.org/officeDocument/2006/relationships/slide" Target="slide64.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6.xml"/><Relationship Id="rId31" Type="http://schemas.openxmlformats.org/officeDocument/2006/relationships/slide" Target="slide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0.xml"/><Relationship Id="rId22" Type="http://schemas.openxmlformats.org/officeDocument/2006/relationships/slide" Target="slide70.xml"/><Relationship Id="rId27" Type="http://schemas.openxmlformats.org/officeDocument/2006/relationships/image" Target="../media/image33.gif"/><Relationship Id="rId30" Type="http://schemas.openxmlformats.org/officeDocument/2006/relationships/slide" Target="slide56.xml"/><Relationship Id="rId35" Type="http://schemas.openxmlformats.org/officeDocument/2006/relationships/slide" Target="slide524.xml"/><Relationship Id="rId8" Type="http://schemas.openxmlformats.org/officeDocument/2006/relationships/image" Target="../media/image42.png"/></Relationships>
</file>

<file path=ppt/slides/_rels/slide5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3.xml"/><Relationship Id="rId25" Type="http://schemas.openxmlformats.org/officeDocument/2006/relationships/image" Target="../media/image31.gif"/><Relationship Id="rId33" Type="http://schemas.openxmlformats.org/officeDocument/2006/relationships/slide" Target="slide60.xml"/><Relationship Id="rId2" Type="http://schemas.openxmlformats.org/officeDocument/2006/relationships/slide" Target="slide37.xml"/><Relationship Id="rId16" Type="http://schemas.openxmlformats.org/officeDocument/2006/relationships/slide" Target="slide16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8.xml"/><Relationship Id="rId5" Type="http://schemas.openxmlformats.org/officeDocument/2006/relationships/image" Target="../media/image39.svg"/><Relationship Id="rId15" Type="http://schemas.openxmlformats.org/officeDocument/2006/relationships/slide" Target="slide113.xml"/><Relationship Id="rId23" Type="http://schemas.openxmlformats.org/officeDocument/2006/relationships/slide" Target="slide6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7.xml"/><Relationship Id="rId31" Type="http://schemas.openxmlformats.org/officeDocument/2006/relationships/slide" Target="slide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1.xml"/><Relationship Id="rId22" Type="http://schemas.openxmlformats.org/officeDocument/2006/relationships/slide" Target="slide71.xml"/><Relationship Id="rId27" Type="http://schemas.openxmlformats.org/officeDocument/2006/relationships/image" Target="../media/image33.gif"/><Relationship Id="rId30" Type="http://schemas.openxmlformats.org/officeDocument/2006/relationships/slide" Target="slide56.xml"/><Relationship Id="rId35" Type="http://schemas.openxmlformats.org/officeDocument/2006/relationships/slide" Target="slide524.xml"/><Relationship Id="rId8" Type="http://schemas.openxmlformats.org/officeDocument/2006/relationships/image" Target="../media/image42.png"/></Relationships>
</file>

<file path=ppt/slides/_rels/slide6.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svg"/><Relationship Id="rId18" Type="http://schemas.openxmlformats.org/officeDocument/2006/relationships/image" Target="../media/image21.png"/><Relationship Id="rId26" Type="http://schemas.openxmlformats.org/officeDocument/2006/relationships/slide" Target="slide13.xml"/><Relationship Id="rId3" Type="http://schemas.openxmlformats.org/officeDocument/2006/relationships/image" Target="../media/image6.svg"/><Relationship Id="rId21" Type="http://schemas.openxmlformats.org/officeDocument/2006/relationships/slide" Target="slide32.xml"/><Relationship Id="rId7" Type="http://schemas.openxmlformats.org/officeDocument/2006/relationships/image" Target="../media/image10.svg"/><Relationship Id="rId12" Type="http://schemas.openxmlformats.org/officeDocument/2006/relationships/image" Target="../media/image15.png"/><Relationship Id="rId17" Type="http://schemas.openxmlformats.org/officeDocument/2006/relationships/image" Target="../media/image20.svg"/><Relationship Id="rId25" Type="http://schemas.openxmlformats.org/officeDocument/2006/relationships/slide" Target="slide529.xml"/><Relationship Id="rId2" Type="http://schemas.openxmlformats.org/officeDocument/2006/relationships/image" Target="../media/image5.png"/><Relationship Id="rId16" Type="http://schemas.openxmlformats.org/officeDocument/2006/relationships/image" Target="../media/image19.png"/><Relationship Id="rId20" Type="http://schemas.openxmlformats.org/officeDocument/2006/relationships/slide" Target="slide5.xml"/><Relationship Id="rId1" Type="http://schemas.openxmlformats.org/officeDocument/2006/relationships/slideLayout" Target="../slideLayouts/slideLayout6.xml"/><Relationship Id="rId6" Type="http://schemas.openxmlformats.org/officeDocument/2006/relationships/image" Target="../media/image9.png"/><Relationship Id="rId11" Type="http://schemas.openxmlformats.org/officeDocument/2006/relationships/image" Target="../media/image14.svg"/><Relationship Id="rId24" Type="http://schemas.openxmlformats.org/officeDocument/2006/relationships/slide" Target="slide34.xml"/><Relationship Id="rId5" Type="http://schemas.openxmlformats.org/officeDocument/2006/relationships/image" Target="../media/image8.svg"/><Relationship Id="rId15" Type="http://schemas.openxmlformats.org/officeDocument/2006/relationships/image" Target="../media/image18.svg"/><Relationship Id="rId23" Type="http://schemas.openxmlformats.org/officeDocument/2006/relationships/slide" Target="slide11.xml"/><Relationship Id="rId28" Type="http://schemas.openxmlformats.org/officeDocument/2006/relationships/slide" Target="slide531.xml"/><Relationship Id="rId10" Type="http://schemas.openxmlformats.org/officeDocument/2006/relationships/image" Target="../media/image13.png"/><Relationship Id="rId19" Type="http://schemas.openxmlformats.org/officeDocument/2006/relationships/image" Target="../media/image22.svg"/><Relationship Id="rId4" Type="http://schemas.openxmlformats.org/officeDocument/2006/relationships/image" Target="../media/image7.png"/><Relationship Id="rId9" Type="http://schemas.openxmlformats.org/officeDocument/2006/relationships/image" Target="../media/image12.svg"/><Relationship Id="rId14" Type="http://schemas.openxmlformats.org/officeDocument/2006/relationships/image" Target="../media/image17.png"/><Relationship Id="rId22" Type="http://schemas.openxmlformats.org/officeDocument/2006/relationships/slide" Target="slide527.xml"/><Relationship Id="rId27" Type="http://schemas.openxmlformats.org/officeDocument/2006/relationships/slide" Target="slide36.xml"/></Relationships>
</file>

<file path=ppt/slides/_rels/slide6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4.xml"/><Relationship Id="rId25" Type="http://schemas.openxmlformats.org/officeDocument/2006/relationships/image" Target="../media/image31.gif"/><Relationship Id="rId33" Type="http://schemas.openxmlformats.org/officeDocument/2006/relationships/slide" Target="slide59.xml"/><Relationship Id="rId2" Type="http://schemas.openxmlformats.org/officeDocument/2006/relationships/slide" Target="slide37.xml"/><Relationship Id="rId16" Type="http://schemas.openxmlformats.org/officeDocument/2006/relationships/slide" Target="slide16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8.xml"/><Relationship Id="rId5" Type="http://schemas.openxmlformats.org/officeDocument/2006/relationships/image" Target="../media/image39.svg"/><Relationship Id="rId15" Type="http://schemas.openxmlformats.org/officeDocument/2006/relationships/slide" Target="slide114.xml"/><Relationship Id="rId23" Type="http://schemas.openxmlformats.org/officeDocument/2006/relationships/slide" Target="slide6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8.xml"/><Relationship Id="rId31" Type="http://schemas.openxmlformats.org/officeDocument/2006/relationships/slide" Target="slide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2.xml"/><Relationship Id="rId22" Type="http://schemas.openxmlformats.org/officeDocument/2006/relationships/slide" Target="slide72.xml"/><Relationship Id="rId27" Type="http://schemas.openxmlformats.org/officeDocument/2006/relationships/image" Target="../media/image33.gif"/><Relationship Id="rId30" Type="http://schemas.openxmlformats.org/officeDocument/2006/relationships/slide" Target="slide56.xml"/><Relationship Id="rId35" Type="http://schemas.openxmlformats.org/officeDocument/2006/relationships/slide" Target="slide524.xml"/><Relationship Id="rId8" Type="http://schemas.openxmlformats.org/officeDocument/2006/relationships/image" Target="../media/image42.png"/></Relationships>
</file>

<file path=ppt/slides/_rels/slide6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5.xml"/><Relationship Id="rId25" Type="http://schemas.openxmlformats.org/officeDocument/2006/relationships/image" Target="../media/image31.gif"/><Relationship Id="rId33" Type="http://schemas.openxmlformats.org/officeDocument/2006/relationships/slide" Target="slide59.xml"/><Relationship Id="rId2" Type="http://schemas.openxmlformats.org/officeDocument/2006/relationships/slide" Target="slide37.xml"/><Relationship Id="rId16" Type="http://schemas.openxmlformats.org/officeDocument/2006/relationships/slide" Target="slide16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58.xml"/><Relationship Id="rId5" Type="http://schemas.openxmlformats.org/officeDocument/2006/relationships/image" Target="../media/image39.svg"/><Relationship Id="rId15" Type="http://schemas.openxmlformats.org/officeDocument/2006/relationships/slide" Target="slide115.xml"/><Relationship Id="rId23" Type="http://schemas.openxmlformats.org/officeDocument/2006/relationships/slide" Target="slide6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9.xml"/><Relationship Id="rId31" Type="http://schemas.openxmlformats.org/officeDocument/2006/relationships/slide" Target="slide5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3.xml"/><Relationship Id="rId22" Type="http://schemas.openxmlformats.org/officeDocument/2006/relationships/slide" Target="slide73.xml"/><Relationship Id="rId27" Type="http://schemas.openxmlformats.org/officeDocument/2006/relationships/image" Target="../media/image33.gif"/><Relationship Id="rId30" Type="http://schemas.openxmlformats.org/officeDocument/2006/relationships/slide" Target="slide56.xml"/><Relationship Id="rId35" Type="http://schemas.openxmlformats.org/officeDocument/2006/relationships/slide" Target="slide524.xml"/><Relationship Id="rId8" Type="http://schemas.openxmlformats.org/officeDocument/2006/relationships/image" Target="../media/image42.png"/></Relationships>
</file>

<file path=ppt/slides/_rels/slide6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4.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6.xml"/><Relationship Id="rId25" Type="http://schemas.openxmlformats.org/officeDocument/2006/relationships/image" Target="../media/image31.gif"/><Relationship Id="rId33" Type="http://schemas.openxmlformats.org/officeDocument/2006/relationships/slide" Target="slide64.xml"/><Relationship Id="rId2" Type="http://schemas.openxmlformats.org/officeDocument/2006/relationships/slide" Target="slide37.xml"/><Relationship Id="rId16" Type="http://schemas.openxmlformats.org/officeDocument/2006/relationships/slide" Target="slide170.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66.xml"/><Relationship Id="rId5" Type="http://schemas.openxmlformats.org/officeDocument/2006/relationships/image" Target="../media/image39.svg"/><Relationship Id="rId15" Type="http://schemas.openxmlformats.org/officeDocument/2006/relationships/slide" Target="slide116.xml"/><Relationship Id="rId23" Type="http://schemas.openxmlformats.org/officeDocument/2006/relationships/slide" Target="slide5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0.xml"/><Relationship Id="rId31" Type="http://schemas.openxmlformats.org/officeDocument/2006/relationships/slide" Target="slide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4.xml"/><Relationship Id="rId22" Type="http://schemas.openxmlformats.org/officeDocument/2006/relationships/slide" Target="slide68.xml"/><Relationship Id="rId27" Type="http://schemas.openxmlformats.org/officeDocument/2006/relationships/image" Target="../media/image33.gif"/><Relationship Id="rId30" Type="http://schemas.openxmlformats.org/officeDocument/2006/relationships/slide" Target="slide67.xml"/><Relationship Id="rId35" Type="http://schemas.openxmlformats.org/officeDocument/2006/relationships/slide" Target="slide524.xml"/><Relationship Id="rId8" Type="http://schemas.openxmlformats.org/officeDocument/2006/relationships/image" Target="../media/image42.png"/></Relationships>
</file>

<file path=ppt/slides/_rels/slide6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7.xml"/><Relationship Id="rId25" Type="http://schemas.openxmlformats.org/officeDocument/2006/relationships/image" Target="../media/image31.gif"/><Relationship Id="rId33" Type="http://schemas.openxmlformats.org/officeDocument/2006/relationships/slide" Target="slide66.xml"/><Relationship Id="rId2" Type="http://schemas.openxmlformats.org/officeDocument/2006/relationships/slide" Target="slide37.xml"/><Relationship Id="rId16" Type="http://schemas.openxmlformats.org/officeDocument/2006/relationships/slide" Target="slide171.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65.xml"/><Relationship Id="rId5" Type="http://schemas.openxmlformats.org/officeDocument/2006/relationships/image" Target="../media/image39.svg"/><Relationship Id="rId15" Type="http://schemas.openxmlformats.org/officeDocument/2006/relationships/slide" Target="slide117.xml"/><Relationship Id="rId23" Type="http://schemas.openxmlformats.org/officeDocument/2006/relationships/slide" Target="slide5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1.xml"/><Relationship Id="rId31" Type="http://schemas.openxmlformats.org/officeDocument/2006/relationships/slide" Target="slide6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5.xml"/><Relationship Id="rId22" Type="http://schemas.openxmlformats.org/officeDocument/2006/relationships/slide" Target="slide69.xml"/><Relationship Id="rId27" Type="http://schemas.openxmlformats.org/officeDocument/2006/relationships/image" Target="../media/image33.gif"/><Relationship Id="rId30" Type="http://schemas.openxmlformats.org/officeDocument/2006/relationships/slide" Target="slide62.xml"/><Relationship Id="rId35" Type="http://schemas.openxmlformats.org/officeDocument/2006/relationships/slide" Target="slide524.xml"/><Relationship Id="rId8" Type="http://schemas.openxmlformats.org/officeDocument/2006/relationships/image" Target="../media/image42.png"/></Relationships>
</file>

<file path=ppt/slides/_rels/slide6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6.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8.xml"/><Relationship Id="rId25" Type="http://schemas.openxmlformats.org/officeDocument/2006/relationships/image" Target="../media/image31.gif"/><Relationship Id="rId33" Type="http://schemas.openxmlformats.org/officeDocument/2006/relationships/slide" Target="slide66.xml"/><Relationship Id="rId2" Type="http://schemas.openxmlformats.org/officeDocument/2006/relationships/slide" Target="slide37.xml"/><Relationship Id="rId16" Type="http://schemas.openxmlformats.org/officeDocument/2006/relationships/slide" Target="slide17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65.xml"/><Relationship Id="rId5" Type="http://schemas.openxmlformats.org/officeDocument/2006/relationships/image" Target="../media/image39.svg"/><Relationship Id="rId15" Type="http://schemas.openxmlformats.org/officeDocument/2006/relationships/slide" Target="slide118.xml"/><Relationship Id="rId23" Type="http://schemas.openxmlformats.org/officeDocument/2006/relationships/slide" Target="slide5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2.xml"/><Relationship Id="rId31" Type="http://schemas.openxmlformats.org/officeDocument/2006/relationships/slide" Target="slide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6.xml"/><Relationship Id="rId22" Type="http://schemas.openxmlformats.org/officeDocument/2006/relationships/slide" Target="slide70.xml"/><Relationship Id="rId27" Type="http://schemas.openxmlformats.org/officeDocument/2006/relationships/image" Target="../media/image33.gif"/><Relationship Id="rId30" Type="http://schemas.openxmlformats.org/officeDocument/2006/relationships/slide" Target="slide62.xml"/><Relationship Id="rId35" Type="http://schemas.openxmlformats.org/officeDocument/2006/relationships/slide" Target="slide524.xml"/><Relationship Id="rId8" Type="http://schemas.openxmlformats.org/officeDocument/2006/relationships/image" Target="../media/image42.png"/></Relationships>
</file>

<file path=ppt/slides/_rels/slide6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7.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89.xml"/><Relationship Id="rId25" Type="http://schemas.openxmlformats.org/officeDocument/2006/relationships/image" Target="../media/image31.gif"/><Relationship Id="rId33" Type="http://schemas.openxmlformats.org/officeDocument/2006/relationships/slide" Target="slide66.xml"/><Relationship Id="rId2" Type="http://schemas.openxmlformats.org/officeDocument/2006/relationships/slide" Target="slide37.xml"/><Relationship Id="rId16" Type="http://schemas.openxmlformats.org/officeDocument/2006/relationships/slide" Target="slide17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64.xml"/><Relationship Id="rId5" Type="http://schemas.openxmlformats.org/officeDocument/2006/relationships/image" Target="../media/image39.svg"/><Relationship Id="rId15" Type="http://schemas.openxmlformats.org/officeDocument/2006/relationships/slide" Target="slide119.xml"/><Relationship Id="rId23" Type="http://schemas.openxmlformats.org/officeDocument/2006/relationships/slide" Target="slide5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3.xml"/><Relationship Id="rId31" Type="http://schemas.openxmlformats.org/officeDocument/2006/relationships/slide" Target="slide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7.xml"/><Relationship Id="rId22" Type="http://schemas.openxmlformats.org/officeDocument/2006/relationships/slide" Target="slide71.xml"/><Relationship Id="rId27" Type="http://schemas.openxmlformats.org/officeDocument/2006/relationships/image" Target="../media/image33.gif"/><Relationship Id="rId30" Type="http://schemas.openxmlformats.org/officeDocument/2006/relationships/slide" Target="slide62.xml"/><Relationship Id="rId35" Type="http://schemas.openxmlformats.org/officeDocument/2006/relationships/slide" Target="slide524.xml"/><Relationship Id="rId8" Type="http://schemas.openxmlformats.org/officeDocument/2006/relationships/image" Target="../media/image42.png"/></Relationships>
</file>

<file path=ppt/slides/_rels/slide6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8.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0.xml"/><Relationship Id="rId25" Type="http://schemas.openxmlformats.org/officeDocument/2006/relationships/image" Target="../media/image31.gif"/><Relationship Id="rId33" Type="http://schemas.openxmlformats.org/officeDocument/2006/relationships/slide" Target="slide65.xml"/><Relationship Id="rId2" Type="http://schemas.openxmlformats.org/officeDocument/2006/relationships/slide" Target="slide37.xml"/><Relationship Id="rId16" Type="http://schemas.openxmlformats.org/officeDocument/2006/relationships/slide" Target="slide17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64.xml"/><Relationship Id="rId5" Type="http://schemas.openxmlformats.org/officeDocument/2006/relationships/image" Target="../media/image39.svg"/><Relationship Id="rId15" Type="http://schemas.openxmlformats.org/officeDocument/2006/relationships/slide" Target="slide120.xml"/><Relationship Id="rId23" Type="http://schemas.openxmlformats.org/officeDocument/2006/relationships/slide" Target="slide6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4.xml"/><Relationship Id="rId31" Type="http://schemas.openxmlformats.org/officeDocument/2006/relationships/slide" Target="slide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8.xml"/><Relationship Id="rId22" Type="http://schemas.openxmlformats.org/officeDocument/2006/relationships/slide" Target="slide72.xml"/><Relationship Id="rId27" Type="http://schemas.openxmlformats.org/officeDocument/2006/relationships/image" Target="../media/image33.gif"/><Relationship Id="rId30" Type="http://schemas.openxmlformats.org/officeDocument/2006/relationships/slide" Target="slide62.xml"/><Relationship Id="rId35" Type="http://schemas.openxmlformats.org/officeDocument/2006/relationships/slide" Target="slide524.xml"/><Relationship Id="rId8" Type="http://schemas.openxmlformats.org/officeDocument/2006/relationships/image" Target="../media/image42.png"/></Relationships>
</file>

<file path=ppt/slides/_rels/slide6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6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1.xml"/><Relationship Id="rId25" Type="http://schemas.openxmlformats.org/officeDocument/2006/relationships/image" Target="../media/image31.gif"/><Relationship Id="rId33" Type="http://schemas.openxmlformats.org/officeDocument/2006/relationships/slide" Target="slide65.xml"/><Relationship Id="rId2" Type="http://schemas.openxmlformats.org/officeDocument/2006/relationships/slide" Target="slide37.xml"/><Relationship Id="rId16" Type="http://schemas.openxmlformats.org/officeDocument/2006/relationships/slide" Target="slide175.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64.xml"/><Relationship Id="rId5" Type="http://schemas.openxmlformats.org/officeDocument/2006/relationships/image" Target="../media/image39.svg"/><Relationship Id="rId15" Type="http://schemas.openxmlformats.org/officeDocument/2006/relationships/slide" Target="slide121.xml"/><Relationship Id="rId23" Type="http://schemas.openxmlformats.org/officeDocument/2006/relationships/slide" Target="slide6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5.xml"/><Relationship Id="rId31" Type="http://schemas.openxmlformats.org/officeDocument/2006/relationships/slide" Target="slide6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29.xml"/><Relationship Id="rId22" Type="http://schemas.openxmlformats.org/officeDocument/2006/relationships/slide" Target="slide73.xml"/><Relationship Id="rId27" Type="http://schemas.openxmlformats.org/officeDocument/2006/relationships/image" Target="../media/image33.gif"/><Relationship Id="rId30" Type="http://schemas.openxmlformats.org/officeDocument/2006/relationships/slide" Target="slide62.xml"/><Relationship Id="rId35" Type="http://schemas.openxmlformats.org/officeDocument/2006/relationships/slide" Target="slide524.xml"/><Relationship Id="rId8" Type="http://schemas.openxmlformats.org/officeDocument/2006/relationships/image" Target="../media/image42.png"/></Relationships>
</file>

<file path=ppt/slides/_rels/slide6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0.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2.xml"/><Relationship Id="rId25" Type="http://schemas.openxmlformats.org/officeDocument/2006/relationships/image" Target="../media/image31.gif"/><Relationship Id="rId33" Type="http://schemas.openxmlformats.org/officeDocument/2006/relationships/slide" Target="slide70.xml"/><Relationship Id="rId2" Type="http://schemas.openxmlformats.org/officeDocument/2006/relationships/slide" Target="slide37.xml"/><Relationship Id="rId16" Type="http://schemas.openxmlformats.org/officeDocument/2006/relationships/slide" Target="slide17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2.xml"/><Relationship Id="rId5" Type="http://schemas.openxmlformats.org/officeDocument/2006/relationships/image" Target="../media/image39.svg"/><Relationship Id="rId15" Type="http://schemas.openxmlformats.org/officeDocument/2006/relationships/slide" Target="slide122.xml"/><Relationship Id="rId23" Type="http://schemas.openxmlformats.org/officeDocument/2006/relationships/slide" Target="slide5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6.xml"/><Relationship Id="rId31" Type="http://schemas.openxmlformats.org/officeDocument/2006/relationships/slide" Target="slide6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0.xml"/><Relationship Id="rId22" Type="http://schemas.openxmlformats.org/officeDocument/2006/relationships/slide" Target="slide62.xml"/><Relationship Id="rId27" Type="http://schemas.openxmlformats.org/officeDocument/2006/relationships/image" Target="../media/image33.gif"/><Relationship Id="rId30" Type="http://schemas.openxmlformats.org/officeDocument/2006/relationships/slide" Target="slide73.xml"/><Relationship Id="rId35" Type="http://schemas.openxmlformats.org/officeDocument/2006/relationships/slide" Target="slide524.xml"/><Relationship Id="rId8" Type="http://schemas.openxmlformats.org/officeDocument/2006/relationships/image" Target="../media/image42.png"/></Relationships>
</file>

<file path=ppt/slides/_rels/slide6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3.xml"/><Relationship Id="rId25" Type="http://schemas.openxmlformats.org/officeDocument/2006/relationships/image" Target="../media/image31.gif"/><Relationship Id="rId33" Type="http://schemas.openxmlformats.org/officeDocument/2006/relationships/slide" Target="slide72.xml"/><Relationship Id="rId2" Type="http://schemas.openxmlformats.org/officeDocument/2006/relationships/slide" Target="slide37.xml"/><Relationship Id="rId16" Type="http://schemas.openxmlformats.org/officeDocument/2006/relationships/slide" Target="slide17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1.xml"/><Relationship Id="rId5" Type="http://schemas.openxmlformats.org/officeDocument/2006/relationships/image" Target="../media/image39.svg"/><Relationship Id="rId15" Type="http://schemas.openxmlformats.org/officeDocument/2006/relationships/slide" Target="slide123.xml"/><Relationship Id="rId23" Type="http://schemas.openxmlformats.org/officeDocument/2006/relationships/slide" Target="slide5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7.xml"/><Relationship Id="rId31" Type="http://schemas.openxmlformats.org/officeDocument/2006/relationships/slide" Target="slide7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1.xml"/><Relationship Id="rId22" Type="http://schemas.openxmlformats.org/officeDocument/2006/relationships/slide" Target="slide63.xml"/><Relationship Id="rId27" Type="http://schemas.openxmlformats.org/officeDocument/2006/relationships/image" Target="../media/image33.gif"/><Relationship Id="rId30" Type="http://schemas.openxmlformats.org/officeDocument/2006/relationships/slide" Target="slide68.xml"/><Relationship Id="rId35" Type="http://schemas.openxmlformats.org/officeDocument/2006/relationships/slide" Target="slide524.xml"/><Relationship Id="rId8" Type="http://schemas.openxmlformats.org/officeDocument/2006/relationships/image" Target="../media/image42.png"/></Relationships>
</file>

<file path=ppt/slides/_rels/slide7.xml.rels><?xml version="1.0" encoding="UTF-8" standalone="yes"?>
<Relationships xmlns="http://schemas.openxmlformats.org/package/2006/relationships"><Relationship Id="rId8" Type="http://schemas.openxmlformats.org/officeDocument/2006/relationships/hyperlink" Target="https://sdgs.un.org/goals/goal5" TargetMode="External"/><Relationship Id="rId13" Type="http://schemas.openxmlformats.org/officeDocument/2006/relationships/hyperlink" Target="https://sdgs.un.org/goals/goal10" TargetMode="External"/><Relationship Id="rId18" Type="http://schemas.openxmlformats.org/officeDocument/2006/relationships/hyperlink" Target="https://sdgs.un.org/goals/goal15" TargetMode="External"/><Relationship Id="rId3" Type="http://schemas.openxmlformats.org/officeDocument/2006/relationships/hyperlink" Target="https://sdgs.un.org/" TargetMode="External"/><Relationship Id="rId21" Type="http://schemas.openxmlformats.org/officeDocument/2006/relationships/slide" Target="slide5.xml"/><Relationship Id="rId7" Type="http://schemas.openxmlformats.org/officeDocument/2006/relationships/hyperlink" Target="https://sdgs.un.org/goals/goal4" TargetMode="External"/><Relationship Id="rId12" Type="http://schemas.openxmlformats.org/officeDocument/2006/relationships/hyperlink" Target="https://sdgs.un.org/goals/goal9" TargetMode="External"/><Relationship Id="rId17" Type="http://schemas.openxmlformats.org/officeDocument/2006/relationships/hyperlink" Target="https://sdgs.un.org/goals/goal14" TargetMode="External"/><Relationship Id="rId2" Type="http://schemas.openxmlformats.org/officeDocument/2006/relationships/image" Target="../media/image23.png"/><Relationship Id="rId16" Type="http://schemas.openxmlformats.org/officeDocument/2006/relationships/hyperlink" Target="https://sdgs.un.org/goals/goal13" TargetMode="External"/><Relationship Id="rId20" Type="http://schemas.openxmlformats.org/officeDocument/2006/relationships/hyperlink" Target="https://sdgs.un.org/goals/goal17" TargetMode="External"/><Relationship Id="rId1" Type="http://schemas.openxmlformats.org/officeDocument/2006/relationships/slideLayout" Target="../slideLayouts/slideLayout6.xml"/><Relationship Id="rId6" Type="http://schemas.openxmlformats.org/officeDocument/2006/relationships/hyperlink" Target="https://sdgs.un.org/goals/goal3" TargetMode="External"/><Relationship Id="rId11" Type="http://schemas.openxmlformats.org/officeDocument/2006/relationships/hyperlink" Target="https://sdgs.un.org/goals/goal8" TargetMode="External"/><Relationship Id="rId5" Type="http://schemas.openxmlformats.org/officeDocument/2006/relationships/hyperlink" Target="https://sdgs.un.org/goals/goal2" TargetMode="External"/><Relationship Id="rId15" Type="http://schemas.openxmlformats.org/officeDocument/2006/relationships/hyperlink" Target="https://sdgs.un.org/goals/goal12" TargetMode="External"/><Relationship Id="rId10" Type="http://schemas.openxmlformats.org/officeDocument/2006/relationships/hyperlink" Target="https://sdgs.un.org/goals/goal7" TargetMode="External"/><Relationship Id="rId19" Type="http://schemas.openxmlformats.org/officeDocument/2006/relationships/hyperlink" Target="https://sdgs.un.org/goals/goal16" TargetMode="External"/><Relationship Id="rId4" Type="http://schemas.openxmlformats.org/officeDocument/2006/relationships/hyperlink" Target="https://sdgs.un.org/goals/goal1" TargetMode="External"/><Relationship Id="rId9" Type="http://schemas.openxmlformats.org/officeDocument/2006/relationships/hyperlink" Target="https://sdgs.un.org/goals/goal6" TargetMode="External"/><Relationship Id="rId14" Type="http://schemas.openxmlformats.org/officeDocument/2006/relationships/hyperlink" Target="https://sdgs.un.org/goals/goal11" TargetMode="External"/></Relationships>
</file>

<file path=ppt/slides/_rels/slide7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4.xml"/><Relationship Id="rId25" Type="http://schemas.openxmlformats.org/officeDocument/2006/relationships/image" Target="../media/image31.gif"/><Relationship Id="rId33" Type="http://schemas.openxmlformats.org/officeDocument/2006/relationships/slide" Target="slide72.xml"/><Relationship Id="rId2" Type="http://schemas.openxmlformats.org/officeDocument/2006/relationships/slide" Target="slide37.xml"/><Relationship Id="rId16" Type="http://schemas.openxmlformats.org/officeDocument/2006/relationships/slide" Target="slide17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1.xml"/><Relationship Id="rId5" Type="http://schemas.openxmlformats.org/officeDocument/2006/relationships/image" Target="../media/image39.svg"/><Relationship Id="rId15" Type="http://schemas.openxmlformats.org/officeDocument/2006/relationships/slide" Target="slide124.xml"/><Relationship Id="rId23" Type="http://schemas.openxmlformats.org/officeDocument/2006/relationships/slide" Target="slide5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8.xml"/><Relationship Id="rId31" Type="http://schemas.openxmlformats.org/officeDocument/2006/relationships/slide" Target="slide6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2.xml"/><Relationship Id="rId22" Type="http://schemas.openxmlformats.org/officeDocument/2006/relationships/slide" Target="slide64.xml"/><Relationship Id="rId27" Type="http://schemas.openxmlformats.org/officeDocument/2006/relationships/image" Target="../media/image33.gif"/><Relationship Id="rId30" Type="http://schemas.openxmlformats.org/officeDocument/2006/relationships/slide" Target="slide68.xml"/><Relationship Id="rId35" Type="http://schemas.openxmlformats.org/officeDocument/2006/relationships/slide" Target="slide524.xml"/><Relationship Id="rId8" Type="http://schemas.openxmlformats.org/officeDocument/2006/relationships/image" Target="../media/image42.png"/></Relationships>
</file>

<file path=ppt/slides/_rels/slide7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5.xml"/><Relationship Id="rId25" Type="http://schemas.openxmlformats.org/officeDocument/2006/relationships/image" Target="../media/image31.gif"/><Relationship Id="rId33" Type="http://schemas.openxmlformats.org/officeDocument/2006/relationships/slide" Target="slide72.xml"/><Relationship Id="rId2" Type="http://schemas.openxmlformats.org/officeDocument/2006/relationships/slide" Target="slide37.xml"/><Relationship Id="rId16" Type="http://schemas.openxmlformats.org/officeDocument/2006/relationships/slide" Target="slide17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0.xml"/><Relationship Id="rId5" Type="http://schemas.openxmlformats.org/officeDocument/2006/relationships/image" Target="../media/image39.svg"/><Relationship Id="rId15" Type="http://schemas.openxmlformats.org/officeDocument/2006/relationships/slide" Target="slide125.xml"/><Relationship Id="rId23" Type="http://schemas.openxmlformats.org/officeDocument/2006/relationships/slide" Target="slide5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89.xml"/><Relationship Id="rId31" Type="http://schemas.openxmlformats.org/officeDocument/2006/relationships/slide" Target="slide6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3.xml"/><Relationship Id="rId22" Type="http://schemas.openxmlformats.org/officeDocument/2006/relationships/slide" Target="slide65.xml"/><Relationship Id="rId27" Type="http://schemas.openxmlformats.org/officeDocument/2006/relationships/image" Target="../media/image33.gif"/><Relationship Id="rId30" Type="http://schemas.openxmlformats.org/officeDocument/2006/relationships/slide" Target="slide68.xml"/><Relationship Id="rId35" Type="http://schemas.openxmlformats.org/officeDocument/2006/relationships/slide" Target="slide524.xml"/><Relationship Id="rId8" Type="http://schemas.openxmlformats.org/officeDocument/2006/relationships/image" Target="../media/image42.png"/></Relationships>
</file>

<file path=ppt/slides/_rels/slide7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4.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3.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6.xml"/><Relationship Id="rId25" Type="http://schemas.openxmlformats.org/officeDocument/2006/relationships/image" Target="../media/image31.gif"/><Relationship Id="rId33" Type="http://schemas.openxmlformats.org/officeDocument/2006/relationships/slide" Target="slide71.xml"/><Relationship Id="rId2" Type="http://schemas.openxmlformats.org/officeDocument/2006/relationships/slide" Target="slide37.xml"/><Relationship Id="rId16" Type="http://schemas.openxmlformats.org/officeDocument/2006/relationships/slide" Target="slide180.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0.xml"/><Relationship Id="rId5" Type="http://schemas.openxmlformats.org/officeDocument/2006/relationships/image" Target="../media/image39.svg"/><Relationship Id="rId15" Type="http://schemas.openxmlformats.org/officeDocument/2006/relationships/slide" Target="slide126.xml"/><Relationship Id="rId23" Type="http://schemas.openxmlformats.org/officeDocument/2006/relationships/slide" Target="slide6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90.xml"/><Relationship Id="rId31" Type="http://schemas.openxmlformats.org/officeDocument/2006/relationships/slide" Target="slide6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4.xml"/><Relationship Id="rId22" Type="http://schemas.openxmlformats.org/officeDocument/2006/relationships/slide" Target="slide66.xml"/><Relationship Id="rId27" Type="http://schemas.openxmlformats.org/officeDocument/2006/relationships/image" Target="../media/image33.gif"/><Relationship Id="rId30" Type="http://schemas.openxmlformats.org/officeDocument/2006/relationships/slide" Target="slide68.xml"/><Relationship Id="rId35" Type="http://schemas.openxmlformats.org/officeDocument/2006/relationships/slide" Target="slide524.xml"/><Relationship Id="rId8" Type="http://schemas.openxmlformats.org/officeDocument/2006/relationships/image" Target="../media/image42.png"/></Relationships>
</file>

<file path=ppt/slides/_rels/slide7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2.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7.xml"/><Relationship Id="rId25" Type="http://schemas.openxmlformats.org/officeDocument/2006/relationships/image" Target="../media/image31.gif"/><Relationship Id="rId33" Type="http://schemas.openxmlformats.org/officeDocument/2006/relationships/slide" Target="slide71.xml"/><Relationship Id="rId2" Type="http://schemas.openxmlformats.org/officeDocument/2006/relationships/slide" Target="slide37.xml"/><Relationship Id="rId16" Type="http://schemas.openxmlformats.org/officeDocument/2006/relationships/slide" Target="slide181.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0.xml"/><Relationship Id="rId5" Type="http://schemas.openxmlformats.org/officeDocument/2006/relationships/image" Target="../media/image39.svg"/><Relationship Id="rId15" Type="http://schemas.openxmlformats.org/officeDocument/2006/relationships/slide" Target="slide127.xml"/><Relationship Id="rId23" Type="http://schemas.openxmlformats.org/officeDocument/2006/relationships/slide" Target="slide6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91.xml"/><Relationship Id="rId31" Type="http://schemas.openxmlformats.org/officeDocument/2006/relationships/slide" Target="slide69.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5.xml"/><Relationship Id="rId22" Type="http://schemas.openxmlformats.org/officeDocument/2006/relationships/slide" Target="slide67.xml"/><Relationship Id="rId27" Type="http://schemas.openxmlformats.org/officeDocument/2006/relationships/image" Target="../media/image33.gif"/><Relationship Id="rId30" Type="http://schemas.openxmlformats.org/officeDocument/2006/relationships/slide" Target="slide68.xml"/><Relationship Id="rId35" Type="http://schemas.openxmlformats.org/officeDocument/2006/relationships/slide" Target="slide524.xml"/><Relationship Id="rId8" Type="http://schemas.openxmlformats.org/officeDocument/2006/relationships/image" Target="../media/image42.png"/></Relationships>
</file>

<file path=ppt/slides/_rels/slide7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39.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8.xml"/><Relationship Id="rId25" Type="http://schemas.openxmlformats.org/officeDocument/2006/relationships/image" Target="../media/image31.gif"/><Relationship Id="rId33" Type="http://schemas.openxmlformats.org/officeDocument/2006/relationships/slide" Target="slide76.xml"/><Relationship Id="rId2" Type="http://schemas.openxmlformats.org/officeDocument/2006/relationships/slide" Target="slide37.xml"/><Relationship Id="rId16" Type="http://schemas.openxmlformats.org/officeDocument/2006/relationships/slide" Target="slide182.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8.xml"/><Relationship Id="rId5" Type="http://schemas.openxmlformats.org/officeDocument/2006/relationships/image" Target="../media/image39.svg"/><Relationship Id="rId15" Type="http://schemas.openxmlformats.org/officeDocument/2006/relationships/slide" Target="slide128.xml"/><Relationship Id="rId23" Type="http://schemas.openxmlformats.org/officeDocument/2006/relationships/slide" Target="slide8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56.xml"/><Relationship Id="rId31" Type="http://schemas.openxmlformats.org/officeDocument/2006/relationships/slide" Target="slide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6.xml"/><Relationship Id="rId22" Type="http://schemas.openxmlformats.org/officeDocument/2006/relationships/slide" Target="slide80.xml"/><Relationship Id="rId27" Type="http://schemas.openxmlformats.org/officeDocument/2006/relationships/image" Target="../media/image33.gif"/><Relationship Id="rId30" Type="http://schemas.openxmlformats.org/officeDocument/2006/relationships/slide" Target="slide79.xml"/><Relationship Id="rId35" Type="http://schemas.openxmlformats.org/officeDocument/2006/relationships/slide" Target="slide524.xml"/><Relationship Id="rId8" Type="http://schemas.openxmlformats.org/officeDocument/2006/relationships/image" Target="../media/image42.png"/></Relationships>
</file>

<file path=ppt/slides/_rels/slide7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38.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399.xml"/><Relationship Id="rId25" Type="http://schemas.openxmlformats.org/officeDocument/2006/relationships/image" Target="../media/image31.gif"/><Relationship Id="rId33" Type="http://schemas.openxmlformats.org/officeDocument/2006/relationships/slide" Target="slide79.xml"/><Relationship Id="rId2" Type="http://schemas.openxmlformats.org/officeDocument/2006/relationships/slide" Target="slide37.xml"/><Relationship Id="rId16" Type="http://schemas.openxmlformats.org/officeDocument/2006/relationships/slide" Target="slide183.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8.xml"/><Relationship Id="rId5" Type="http://schemas.openxmlformats.org/officeDocument/2006/relationships/image" Target="../media/image39.svg"/><Relationship Id="rId15" Type="http://schemas.openxmlformats.org/officeDocument/2006/relationships/slide" Target="slide129.xml"/><Relationship Id="rId23" Type="http://schemas.openxmlformats.org/officeDocument/2006/relationships/slide" Target="slide8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57.xml"/><Relationship Id="rId31" Type="http://schemas.openxmlformats.org/officeDocument/2006/relationships/slide" Target="slide7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7.xml"/><Relationship Id="rId22" Type="http://schemas.openxmlformats.org/officeDocument/2006/relationships/slide" Target="slide81.xml"/><Relationship Id="rId27" Type="http://schemas.openxmlformats.org/officeDocument/2006/relationships/image" Target="../media/image33.gif"/><Relationship Id="rId30" Type="http://schemas.openxmlformats.org/officeDocument/2006/relationships/slide" Target="slide74.xml"/><Relationship Id="rId35" Type="http://schemas.openxmlformats.org/officeDocument/2006/relationships/slide" Target="slide524.xml"/><Relationship Id="rId8" Type="http://schemas.openxmlformats.org/officeDocument/2006/relationships/image" Target="../media/image42.png"/></Relationships>
</file>

<file path=ppt/slides/_rels/slide7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0.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0.xml"/><Relationship Id="rId25" Type="http://schemas.openxmlformats.org/officeDocument/2006/relationships/image" Target="../media/image31.gif"/><Relationship Id="rId33" Type="http://schemas.openxmlformats.org/officeDocument/2006/relationships/slide" Target="slide78.xml"/><Relationship Id="rId2" Type="http://schemas.openxmlformats.org/officeDocument/2006/relationships/slide" Target="slide37.xml"/><Relationship Id="rId16" Type="http://schemas.openxmlformats.org/officeDocument/2006/relationships/slide" Target="slide18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7.xml"/><Relationship Id="rId5" Type="http://schemas.openxmlformats.org/officeDocument/2006/relationships/image" Target="../media/image39.svg"/><Relationship Id="rId15" Type="http://schemas.openxmlformats.org/officeDocument/2006/relationships/slide" Target="slide130.xml"/><Relationship Id="rId23" Type="http://schemas.openxmlformats.org/officeDocument/2006/relationships/slide" Target="slide8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58.xml"/><Relationship Id="rId31" Type="http://schemas.openxmlformats.org/officeDocument/2006/relationships/slide" Target="slide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8.xml"/><Relationship Id="rId22" Type="http://schemas.openxmlformats.org/officeDocument/2006/relationships/slide" Target="slide82.xml"/><Relationship Id="rId27" Type="http://schemas.openxmlformats.org/officeDocument/2006/relationships/image" Target="../media/image33.gif"/><Relationship Id="rId30" Type="http://schemas.openxmlformats.org/officeDocument/2006/relationships/slide" Target="slide74.xml"/><Relationship Id="rId35" Type="http://schemas.openxmlformats.org/officeDocument/2006/relationships/slide" Target="slide524.xml"/><Relationship Id="rId8" Type="http://schemas.openxmlformats.org/officeDocument/2006/relationships/image" Target="../media/image42.png"/></Relationships>
</file>

<file path=ppt/slides/_rels/slide7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1.xml"/><Relationship Id="rId25" Type="http://schemas.openxmlformats.org/officeDocument/2006/relationships/image" Target="../media/image31.gif"/><Relationship Id="rId33" Type="http://schemas.openxmlformats.org/officeDocument/2006/relationships/slide" Target="slide79.xml"/><Relationship Id="rId2" Type="http://schemas.openxmlformats.org/officeDocument/2006/relationships/slide" Target="slide37.xml"/><Relationship Id="rId16" Type="http://schemas.openxmlformats.org/officeDocument/2006/relationships/slide" Target="slide185.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8.xml"/><Relationship Id="rId5" Type="http://schemas.openxmlformats.org/officeDocument/2006/relationships/image" Target="../media/image39.svg"/><Relationship Id="rId15" Type="http://schemas.openxmlformats.org/officeDocument/2006/relationships/slide" Target="slide131.xml"/><Relationship Id="rId23" Type="http://schemas.openxmlformats.org/officeDocument/2006/relationships/slide" Target="slide8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59.xml"/><Relationship Id="rId31" Type="http://schemas.openxmlformats.org/officeDocument/2006/relationships/slide" Target="slide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39.xml"/><Relationship Id="rId22" Type="http://schemas.openxmlformats.org/officeDocument/2006/relationships/slide" Target="slide83.xml"/><Relationship Id="rId27" Type="http://schemas.openxmlformats.org/officeDocument/2006/relationships/image" Target="../media/image33.gif"/><Relationship Id="rId30" Type="http://schemas.openxmlformats.org/officeDocument/2006/relationships/slide" Target="slide74.xml"/><Relationship Id="rId35" Type="http://schemas.openxmlformats.org/officeDocument/2006/relationships/slide" Target="slide524.xml"/><Relationship Id="rId8" Type="http://schemas.openxmlformats.org/officeDocument/2006/relationships/image" Target="../media/image42.png"/></Relationships>
</file>

<file path=ppt/slides/_rels/slide7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2.xml"/><Relationship Id="rId25" Type="http://schemas.openxmlformats.org/officeDocument/2006/relationships/image" Target="../media/image31.gif"/><Relationship Id="rId33" Type="http://schemas.openxmlformats.org/officeDocument/2006/relationships/slide" Target="slide79.xml"/><Relationship Id="rId2" Type="http://schemas.openxmlformats.org/officeDocument/2006/relationships/slide" Target="slide37.xml"/><Relationship Id="rId16" Type="http://schemas.openxmlformats.org/officeDocument/2006/relationships/slide" Target="slide18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7.xml"/><Relationship Id="rId5" Type="http://schemas.openxmlformats.org/officeDocument/2006/relationships/image" Target="../media/image39.svg"/><Relationship Id="rId15" Type="http://schemas.openxmlformats.org/officeDocument/2006/relationships/slide" Target="slide132.xml"/><Relationship Id="rId23" Type="http://schemas.openxmlformats.org/officeDocument/2006/relationships/slide" Target="slide9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60.xml"/><Relationship Id="rId31" Type="http://schemas.openxmlformats.org/officeDocument/2006/relationships/slide" Target="slide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0.xml"/><Relationship Id="rId22" Type="http://schemas.openxmlformats.org/officeDocument/2006/relationships/slide" Target="slide84.xml"/><Relationship Id="rId27" Type="http://schemas.openxmlformats.org/officeDocument/2006/relationships/image" Target="../media/image33.gif"/><Relationship Id="rId30" Type="http://schemas.openxmlformats.org/officeDocument/2006/relationships/slide" Target="slide74.xml"/><Relationship Id="rId35" Type="http://schemas.openxmlformats.org/officeDocument/2006/relationships/slide" Target="slide524.xml"/><Relationship Id="rId8" Type="http://schemas.openxmlformats.org/officeDocument/2006/relationships/image" Target="../media/image42.png"/></Relationships>
</file>

<file path=ppt/slides/_rels/slide7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7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3.xml"/><Relationship Id="rId25" Type="http://schemas.openxmlformats.org/officeDocument/2006/relationships/image" Target="../media/image31.gif"/><Relationship Id="rId33" Type="http://schemas.openxmlformats.org/officeDocument/2006/relationships/slide" Target="slide78.xml"/><Relationship Id="rId2" Type="http://schemas.openxmlformats.org/officeDocument/2006/relationships/slide" Target="slide37.xml"/><Relationship Id="rId16" Type="http://schemas.openxmlformats.org/officeDocument/2006/relationships/slide" Target="slide18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77.xml"/><Relationship Id="rId5" Type="http://schemas.openxmlformats.org/officeDocument/2006/relationships/image" Target="../media/image39.svg"/><Relationship Id="rId15" Type="http://schemas.openxmlformats.org/officeDocument/2006/relationships/slide" Target="slide133.xml"/><Relationship Id="rId23" Type="http://schemas.openxmlformats.org/officeDocument/2006/relationships/slide" Target="slide9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61.xml"/><Relationship Id="rId31" Type="http://schemas.openxmlformats.org/officeDocument/2006/relationships/slide" Target="slide75.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1.xml"/><Relationship Id="rId22" Type="http://schemas.openxmlformats.org/officeDocument/2006/relationships/slide" Target="slide85.xml"/><Relationship Id="rId27" Type="http://schemas.openxmlformats.org/officeDocument/2006/relationships/image" Target="../media/image33.gif"/><Relationship Id="rId30" Type="http://schemas.openxmlformats.org/officeDocument/2006/relationships/slide" Target="slide74.xml"/><Relationship Id="rId35" Type="http://schemas.openxmlformats.org/officeDocument/2006/relationships/slide" Target="slide524.xml"/><Relationship Id="rId8" Type="http://schemas.openxmlformats.org/officeDocument/2006/relationships/image" Target="../media/image42.png"/></Relationships>
</file>

<file path=ppt/slides/_rels/slide8.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hyperlink" Target="https://sdgs.un.org/" TargetMode="External"/><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4.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8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4.xml"/><Relationship Id="rId25" Type="http://schemas.openxmlformats.org/officeDocument/2006/relationships/image" Target="../media/image32.gif"/><Relationship Id="rId33" Type="http://schemas.openxmlformats.org/officeDocument/2006/relationships/slide" Target="slide83.xml"/><Relationship Id="rId2" Type="http://schemas.openxmlformats.org/officeDocument/2006/relationships/slide" Target="slide37.xml"/><Relationship Id="rId16" Type="http://schemas.openxmlformats.org/officeDocument/2006/relationships/slide" Target="slide188.xml"/><Relationship Id="rId20" Type="http://schemas.openxmlformats.org/officeDocument/2006/relationships/image" Target="../media/image36.png"/><Relationship Id="rId29" Type="http://schemas.openxmlformats.org/officeDocument/2006/relationships/slide" Target="slide85.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82.xml"/><Relationship Id="rId5" Type="http://schemas.openxmlformats.org/officeDocument/2006/relationships/image" Target="../media/image39.svg"/><Relationship Id="rId15" Type="http://schemas.openxmlformats.org/officeDocument/2006/relationships/slide" Target="slide134.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62.xml"/><Relationship Id="rId31" Type="http://schemas.openxmlformats.org/officeDocument/2006/relationships/slide" Target="slide8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2.xml"/><Relationship Id="rId22" Type="http://schemas.openxmlformats.org/officeDocument/2006/relationships/slide" Target="slide74.xml"/><Relationship Id="rId27" Type="http://schemas.openxmlformats.org/officeDocument/2006/relationships/image" Target="../media/image34.gif"/><Relationship Id="rId30" Type="http://schemas.openxmlformats.org/officeDocument/2006/relationships/slide" Target="slide81.xml"/><Relationship Id="rId35" Type="http://schemas.openxmlformats.org/officeDocument/2006/relationships/slide" Target="slide524.xml"/><Relationship Id="rId8" Type="http://schemas.openxmlformats.org/officeDocument/2006/relationships/image" Target="../media/image42.png"/></Relationships>
</file>

<file path=ppt/slides/_rels/slide8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5.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8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5.xml"/><Relationship Id="rId25" Type="http://schemas.openxmlformats.org/officeDocument/2006/relationships/image" Target="../media/image32.gif"/><Relationship Id="rId33" Type="http://schemas.openxmlformats.org/officeDocument/2006/relationships/slide" Target="slide85.xml"/><Relationship Id="rId2" Type="http://schemas.openxmlformats.org/officeDocument/2006/relationships/slide" Target="slide37.xml"/><Relationship Id="rId16" Type="http://schemas.openxmlformats.org/officeDocument/2006/relationships/slide" Target="slide189.xml"/><Relationship Id="rId20" Type="http://schemas.openxmlformats.org/officeDocument/2006/relationships/image" Target="../media/image36.png"/><Relationship Id="rId29" Type="http://schemas.openxmlformats.org/officeDocument/2006/relationships/slide" Target="slide8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84.xml"/><Relationship Id="rId5" Type="http://schemas.openxmlformats.org/officeDocument/2006/relationships/image" Target="../media/image39.svg"/><Relationship Id="rId15" Type="http://schemas.openxmlformats.org/officeDocument/2006/relationships/slide" Target="slide135.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63.xml"/><Relationship Id="rId31" Type="http://schemas.openxmlformats.org/officeDocument/2006/relationships/slide" Target="slide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3.xml"/><Relationship Id="rId22" Type="http://schemas.openxmlformats.org/officeDocument/2006/relationships/slide" Target="slide75.xml"/><Relationship Id="rId27" Type="http://schemas.openxmlformats.org/officeDocument/2006/relationships/image" Target="../media/image34.gif"/><Relationship Id="rId30" Type="http://schemas.openxmlformats.org/officeDocument/2006/relationships/slide" Target="slide82.xml"/><Relationship Id="rId35" Type="http://schemas.openxmlformats.org/officeDocument/2006/relationships/slide" Target="slide524.xml"/><Relationship Id="rId8" Type="http://schemas.openxmlformats.org/officeDocument/2006/relationships/image" Target="../media/image42.png"/></Relationships>
</file>

<file path=ppt/slides/_rels/slide82.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6.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88.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6.xml"/><Relationship Id="rId25" Type="http://schemas.openxmlformats.org/officeDocument/2006/relationships/image" Target="../media/image32.gif"/><Relationship Id="rId33" Type="http://schemas.openxmlformats.org/officeDocument/2006/relationships/slide" Target="slide85.xml"/><Relationship Id="rId2" Type="http://schemas.openxmlformats.org/officeDocument/2006/relationships/slide" Target="slide37.xml"/><Relationship Id="rId16" Type="http://schemas.openxmlformats.org/officeDocument/2006/relationships/slide" Target="slide190.xml"/><Relationship Id="rId20" Type="http://schemas.openxmlformats.org/officeDocument/2006/relationships/image" Target="../media/image36.png"/><Relationship Id="rId29" Type="http://schemas.openxmlformats.org/officeDocument/2006/relationships/slide" Target="slide8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84.xml"/><Relationship Id="rId5" Type="http://schemas.openxmlformats.org/officeDocument/2006/relationships/image" Target="../media/image39.svg"/><Relationship Id="rId15" Type="http://schemas.openxmlformats.org/officeDocument/2006/relationships/slide" Target="slide136.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64.xml"/><Relationship Id="rId31" Type="http://schemas.openxmlformats.org/officeDocument/2006/relationships/slide" Target="slide8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4.xml"/><Relationship Id="rId22" Type="http://schemas.openxmlformats.org/officeDocument/2006/relationships/slide" Target="slide76.xml"/><Relationship Id="rId27" Type="http://schemas.openxmlformats.org/officeDocument/2006/relationships/image" Target="../media/image34.gif"/><Relationship Id="rId30" Type="http://schemas.openxmlformats.org/officeDocument/2006/relationships/slide" Target="slide81.xml"/><Relationship Id="rId35" Type="http://schemas.openxmlformats.org/officeDocument/2006/relationships/slide" Target="slide524.xml"/><Relationship Id="rId8" Type="http://schemas.openxmlformats.org/officeDocument/2006/relationships/image" Target="../media/image42.png"/></Relationships>
</file>

<file path=ppt/slides/_rels/slide8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7.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8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7.xml"/><Relationship Id="rId25" Type="http://schemas.openxmlformats.org/officeDocument/2006/relationships/image" Target="../media/image32.gif"/><Relationship Id="rId33" Type="http://schemas.openxmlformats.org/officeDocument/2006/relationships/slide" Target="slide85.xml"/><Relationship Id="rId2" Type="http://schemas.openxmlformats.org/officeDocument/2006/relationships/slide" Target="slide37.xml"/><Relationship Id="rId16" Type="http://schemas.openxmlformats.org/officeDocument/2006/relationships/slide" Target="slide191.xml"/><Relationship Id="rId20" Type="http://schemas.openxmlformats.org/officeDocument/2006/relationships/image" Target="../media/image36.png"/><Relationship Id="rId29" Type="http://schemas.openxmlformats.org/officeDocument/2006/relationships/slide" Target="slide8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84.xml"/><Relationship Id="rId5" Type="http://schemas.openxmlformats.org/officeDocument/2006/relationships/image" Target="../media/image39.svg"/><Relationship Id="rId15" Type="http://schemas.openxmlformats.org/officeDocument/2006/relationships/slide" Target="slide137.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65.xml"/><Relationship Id="rId31" Type="http://schemas.openxmlformats.org/officeDocument/2006/relationships/slide" Target="slide8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5.xml"/><Relationship Id="rId22" Type="http://schemas.openxmlformats.org/officeDocument/2006/relationships/slide" Target="slide77.xml"/><Relationship Id="rId27" Type="http://schemas.openxmlformats.org/officeDocument/2006/relationships/image" Target="../media/image34.gif"/><Relationship Id="rId30" Type="http://schemas.openxmlformats.org/officeDocument/2006/relationships/slide" Target="slide81.xml"/><Relationship Id="rId35" Type="http://schemas.openxmlformats.org/officeDocument/2006/relationships/slide" Target="slide524.xml"/><Relationship Id="rId8" Type="http://schemas.openxmlformats.org/officeDocument/2006/relationships/image" Target="../media/image42.png"/></Relationships>
</file>

<file path=ppt/slides/_rels/slide8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8.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8.xml"/><Relationship Id="rId25" Type="http://schemas.openxmlformats.org/officeDocument/2006/relationships/image" Target="../media/image32.gif"/><Relationship Id="rId33" Type="http://schemas.openxmlformats.org/officeDocument/2006/relationships/slide" Target="slide85.xml"/><Relationship Id="rId2" Type="http://schemas.openxmlformats.org/officeDocument/2006/relationships/slide" Target="slide37.xml"/><Relationship Id="rId16" Type="http://schemas.openxmlformats.org/officeDocument/2006/relationships/slide" Target="slide192.xml"/><Relationship Id="rId20" Type="http://schemas.openxmlformats.org/officeDocument/2006/relationships/image" Target="../media/image36.png"/><Relationship Id="rId29" Type="http://schemas.openxmlformats.org/officeDocument/2006/relationships/slide" Target="slide8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83.xml"/><Relationship Id="rId5" Type="http://schemas.openxmlformats.org/officeDocument/2006/relationships/image" Target="../media/image39.svg"/><Relationship Id="rId15" Type="http://schemas.openxmlformats.org/officeDocument/2006/relationships/slide" Target="slide138.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66.xml"/><Relationship Id="rId31" Type="http://schemas.openxmlformats.org/officeDocument/2006/relationships/slide" Target="slide8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6.xml"/><Relationship Id="rId22" Type="http://schemas.openxmlformats.org/officeDocument/2006/relationships/slide" Target="slide78.xml"/><Relationship Id="rId27" Type="http://schemas.openxmlformats.org/officeDocument/2006/relationships/image" Target="../media/image34.gif"/><Relationship Id="rId30" Type="http://schemas.openxmlformats.org/officeDocument/2006/relationships/slide" Target="slide81.xml"/><Relationship Id="rId35" Type="http://schemas.openxmlformats.org/officeDocument/2006/relationships/slide" Target="slide524.xml"/><Relationship Id="rId8" Type="http://schemas.openxmlformats.org/officeDocument/2006/relationships/image" Target="../media/image42.png"/></Relationships>
</file>

<file path=ppt/slides/_rels/slide8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49.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09.xml"/><Relationship Id="rId25" Type="http://schemas.openxmlformats.org/officeDocument/2006/relationships/image" Target="../media/image32.gif"/><Relationship Id="rId33" Type="http://schemas.openxmlformats.org/officeDocument/2006/relationships/slide" Target="slide84.xml"/><Relationship Id="rId2" Type="http://schemas.openxmlformats.org/officeDocument/2006/relationships/slide" Target="slide37.xml"/><Relationship Id="rId16" Type="http://schemas.openxmlformats.org/officeDocument/2006/relationships/slide" Target="slide193.xml"/><Relationship Id="rId20" Type="http://schemas.openxmlformats.org/officeDocument/2006/relationships/image" Target="../media/image36.png"/><Relationship Id="rId29" Type="http://schemas.openxmlformats.org/officeDocument/2006/relationships/slide" Target="slide80.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83.xml"/><Relationship Id="rId5" Type="http://schemas.openxmlformats.org/officeDocument/2006/relationships/image" Target="../media/image39.svg"/><Relationship Id="rId15" Type="http://schemas.openxmlformats.org/officeDocument/2006/relationships/slide" Target="slide139.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67.xml"/><Relationship Id="rId31" Type="http://schemas.openxmlformats.org/officeDocument/2006/relationships/slide" Target="slide82.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7.xml"/><Relationship Id="rId22" Type="http://schemas.openxmlformats.org/officeDocument/2006/relationships/slide" Target="slide79.xml"/><Relationship Id="rId27" Type="http://schemas.openxmlformats.org/officeDocument/2006/relationships/image" Target="../media/image34.gif"/><Relationship Id="rId30" Type="http://schemas.openxmlformats.org/officeDocument/2006/relationships/slide" Target="slide81.xml"/><Relationship Id="rId35" Type="http://schemas.openxmlformats.org/officeDocument/2006/relationships/slide" Target="slide524.xml"/><Relationship Id="rId8" Type="http://schemas.openxmlformats.org/officeDocument/2006/relationships/image" Target="../media/image42.png"/></Relationships>
</file>

<file path=ppt/slides/_rels/slide8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0.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89.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0.xml"/><Relationship Id="rId25" Type="http://schemas.openxmlformats.org/officeDocument/2006/relationships/image" Target="../media/image31.gif"/><Relationship Id="rId33" Type="http://schemas.openxmlformats.org/officeDocument/2006/relationships/slide" Target="slide88.xml"/><Relationship Id="rId2" Type="http://schemas.openxmlformats.org/officeDocument/2006/relationships/slide" Target="slide37.xml"/><Relationship Id="rId16" Type="http://schemas.openxmlformats.org/officeDocument/2006/relationships/slide" Target="slide194.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90.xml"/><Relationship Id="rId5" Type="http://schemas.openxmlformats.org/officeDocument/2006/relationships/image" Target="../media/image39.svg"/><Relationship Id="rId15" Type="http://schemas.openxmlformats.org/officeDocument/2006/relationships/slide" Target="slide140.xml"/><Relationship Id="rId23" Type="http://schemas.openxmlformats.org/officeDocument/2006/relationships/slide" Target="slide80.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68.xml"/><Relationship Id="rId31" Type="http://schemas.openxmlformats.org/officeDocument/2006/relationships/slide" Target="slide8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8.xml"/><Relationship Id="rId22" Type="http://schemas.openxmlformats.org/officeDocument/2006/relationships/slide" Target="slide74.xml"/><Relationship Id="rId27" Type="http://schemas.openxmlformats.org/officeDocument/2006/relationships/image" Target="../media/image33.gif"/><Relationship Id="rId30" Type="http://schemas.openxmlformats.org/officeDocument/2006/relationships/slide" Target="slide91.xml"/><Relationship Id="rId35" Type="http://schemas.openxmlformats.org/officeDocument/2006/relationships/slide" Target="slide524.xml"/><Relationship Id="rId8" Type="http://schemas.openxmlformats.org/officeDocument/2006/relationships/image" Target="../media/image42.png"/></Relationships>
</file>

<file path=ppt/slides/_rels/slide8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1.xml"/><Relationship Id="rId25" Type="http://schemas.openxmlformats.org/officeDocument/2006/relationships/image" Target="../media/image31.gif"/><Relationship Id="rId33" Type="http://schemas.openxmlformats.org/officeDocument/2006/relationships/slide" Target="slide90.xml"/><Relationship Id="rId2" Type="http://schemas.openxmlformats.org/officeDocument/2006/relationships/slide" Target="slide37.xml"/><Relationship Id="rId16" Type="http://schemas.openxmlformats.org/officeDocument/2006/relationships/slide" Target="slide195.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89.xml"/><Relationship Id="rId5" Type="http://schemas.openxmlformats.org/officeDocument/2006/relationships/image" Target="../media/image39.svg"/><Relationship Id="rId15" Type="http://schemas.openxmlformats.org/officeDocument/2006/relationships/slide" Target="slide141.xml"/><Relationship Id="rId23" Type="http://schemas.openxmlformats.org/officeDocument/2006/relationships/slide" Target="slide81.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69.xml"/><Relationship Id="rId31" Type="http://schemas.openxmlformats.org/officeDocument/2006/relationships/slide" Target="slide88.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49.xml"/><Relationship Id="rId22" Type="http://schemas.openxmlformats.org/officeDocument/2006/relationships/slide" Target="slide75.xml"/><Relationship Id="rId27" Type="http://schemas.openxmlformats.org/officeDocument/2006/relationships/image" Target="../media/image33.gif"/><Relationship Id="rId30" Type="http://schemas.openxmlformats.org/officeDocument/2006/relationships/slide" Target="slide86.xml"/><Relationship Id="rId35" Type="http://schemas.openxmlformats.org/officeDocument/2006/relationships/slide" Target="slide524.xml"/><Relationship Id="rId8" Type="http://schemas.openxmlformats.org/officeDocument/2006/relationships/image" Target="../media/image42.png"/></Relationships>
</file>

<file path=ppt/slides/_rels/slide8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2.xml"/><Relationship Id="rId25" Type="http://schemas.openxmlformats.org/officeDocument/2006/relationships/image" Target="../media/image31.gif"/><Relationship Id="rId33" Type="http://schemas.openxmlformats.org/officeDocument/2006/relationships/slide" Target="slide90.xml"/><Relationship Id="rId2" Type="http://schemas.openxmlformats.org/officeDocument/2006/relationships/slide" Target="slide37.xml"/><Relationship Id="rId16" Type="http://schemas.openxmlformats.org/officeDocument/2006/relationships/slide" Target="slide196.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89.xml"/><Relationship Id="rId5" Type="http://schemas.openxmlformats.org/officeDocument/2006/relationships/image" Target="../media/image39.svg"/><Relationship Id="rId15" Type="http://schemas.openxmlformats.org/officeDocument/2006/relationships/slide" Target="slide142.xml"/><Relationship Id="rId23" Type="http://schemas.openxmlformats.org/officeDocument/2006/relationships/slide" Target="slide82.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0.xml"/><Relationship Id="rId31" Type="http://schemas.openxmlformats.org/officeDocument/2006/relationships/slide" Target="slide8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0.xml"/><Relationship Id="rId22" Type="http://schemas.openxmlformats.org/officeDocument/2006/relationships/slide" Target="slide76.xml"/><Relationship Id="rId27" Type="http://schemas.openxmlformats.org/officeDocument/2006/relationships/image" Target="../media/image33.gif"/><Relationship Id="rId30" Type="http://schemas.openxmlformats.org/officeDocument/2006/relationships/slide" Target="slide86.xml"/><Relationship Id="rId35" Type="http://schemas.openxmlformats.org/officeDocument/2006/relationships/slide" Target="slide524.xml"/><Relationship Id="rId8" Type="http://schemas.openxmlformats.org/officeDocument/2006/relationships/image" Target="../media/image42.png"/></Relationships>
</file>

<file path=ppt/slides/_rels/slide8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3.xml"/><Relationship Id="rId25" Type="http://schemas.openxmlformats.org/officeDocument/2006/relationships/image" Target="../media/image31.gif"/><Relationship Id="rId33" Type="http://schemas.openxmlformats.org/officeDocument/2006/relationships/slide" Target="slide90.xml"/><Relationship Id="rId2" Type="http://schemas.openxmlformats.org/officeDocument/2006/relationships/slide" Target="slide37.xml"/><Relationship Id="rId16" Type="http://schemas.openxmlformats.org/officeDocument/2006/relationships/slide" Target="slide19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88.xml"/><Relationship Id="rId5" Type="http://schemas.openxmlformats.org/officeDocument/2006/relationships/image" Target="../media/image39.svg"/><Relationship Id="rId15" Type="http://schemas.openxmlformats.org/officeDocument/2006/relationships/slide" Target="slide139.xml"/><Relationship Id="rId23" Type="http://schemas.openxmlformats.org/officeDocument/2006/relationships/slide" Target="slide83.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1.xml"/><Relationship Id="rId31" Type="http://schemas.openxmlformats.org/officeDocument/2006/relationships/slide" Target="slide8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1.xml"/><Relationship Id="rId22" Type="http://schemas.openxmlformats.org/officeDocument/2006/relationships/slide" Target="slide77.xml"/><Relationship Id="rId27" Type="http://schemas.openxmlformats.org/officeDocument/2006/relationships/image" Target="../media/image33.gif"/><Relationship Id="rId30" Type="http://schemas.openxmlformats.org/officeDocument/2006/relationships/slide" Target="slide86.xml"/><Relationship Id="rId35" Type="http://schemas.openxmlformats.org/officeDocument/2006/relationships/slide" Target="slide524.xml"/><Relationship Id="rId8" Type="http://schemas.openxmlformats.org/officeDocument/2006/relationships/image" Target="../media/image42.png"/></Relationships>
</file>

<file path=ppt/slides/_rels/slide9.xml.rels><?xml version="1.0" encoding="UTF-8" standalone="yes"?>
<Relationships xmlns="http://schemas.openxmlformats.org/package/2006/relationships"><Relationship Id="rId2" Type="http://schemas.openxmlformats.org/officeDocument/2006/relationships/slide" Target="slide5.xml"/><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4.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1.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4.xml"/><Relationship Id="rId25" Type="http://schemas.openxmlformats.org/officeDocument/2006/relationships/image" Target="../media/image31.gif"/><Relationship Id="rId33" Type="http://schemas.openxmlformats.org/officeDocument/2006/relationships/slide" Target="slide89.xml"/><Relationship Id="rId2" Type="http://schemas.openxmlformats.org/officeDocument/2006/relationships/slide" Target="slide37.xml"/><Relationship Id="rId16" Type="http://schemas.openxmlformats.org/officeDocument/2006/relationships/slide" Target="slide19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88.xml"/><Relationship Id="rId5" Type="http://schemas.openxmlformats.org/officeDocument/2006/relationships/image" Target="../media/image39.svg"/><Relationship Id="rId15" Type="http://schemas.openxmlformats.org/officeDocument/2006/relationships/slide" Target="slide144.xml"/><Relationship Id="rId23" Type="http://schemas.openxmlformats.org/officeDocument/2006/relationships/slide" Target="slide84.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2.xml"/><Relationship Id="rId31" Type="http://schemas.openxmlformats.org/officeDocument/2006/relationships/slide" Target="slide8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2.xml"/><Relationship Id="rId22" Type="http://schemas.openxmlformats.org/officeDocument/2006/relationships/slide" Target="slide78.xml"/><Relationship Id="rId27" Type="http://schemas.openxmlformats.org/officeDocument/2006/relationships/image" Target="../media/image33.gif"/><Relationship Id="rId30" Type="http://schemas.openxmlformats.org/officeDocument/2006/relationships/slide" Target="slide86.xml"/><Relationship Id="rId35" Type="http://schemas.openxmlformats.org/officeDocument/2006/relationships/slide" Target="slide524.xml"/><Relationship Id="rId8" Type="http://schemas.openxmlformats.org/officeDocument/2006/relationships/image" Target="../media/image42.png"/></Relationships>
</file>

<file path=ppt/slides/_rels/slide91.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5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0.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5.xml"/><Relationship Id="rId25" Type="http://schemas.openxmlformats.org/officeDocument/2006/relationships/image" Target="../media/image31.gif"/><Relationship Id="rId33" Type="http://schemas.openxmlformats.org/officeDocument/2006/relationships/slide" Target="slide89.xml"/><Relationship Id="rId2" Type="http://schemas.openxmlformats.org/officeDocument/2006/relationships/slide" Target="slide37.xml"/><Relationship Id="rId16" Type="http://schemas.openxmlformats.org/officeDocument/2006/relationships/slide" Target="slide19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88.xml"/><Relationship Id="rId5" Type="http://schemas.openxmlformats.org/officeDocument/2006/relationships/image" Target="../media/image39.svg"/><Relationship Id="rId15" Type="http://schemas.openxmlformats.org/officeDocument/2006/relationships/slide" Target="slide145.xml"/><Relationship Id="rId23" Type="http://schemas.openxmlformats.org/officeDocument/2006/relationships/slide" Target="slide8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73.xml"/><Relationship Id="rId31" Type="http://schemas.openxmlformats.org/officeDocument/2006/relationships/slide" Target="slide87.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3.xml"/><Relationship Id="rId22" Type="http://schemas.openxmlformats.org/officeDocument/2006/relationships/slide" Target="slide79.xml"/><Relationship Id="rId27" Type="http://schemas.openxmlformats.org/officeDocument/2006/relationships/image" Target="../media/image33.gif"/><Relationship Id="rId30" Type="http://schemas.openxmlformats.org/officeDocument/2006/relationships/slide" Target="slide86.xml"/><Relationship Id="rId35" Type="http://schemas.openxmlformats.org/officeDocument/2006/relationships/slide" Target="slide524.xml"/><Relationship Id="rId8" Type="http://schemas.openxmlformats.org/officeDocument/2006/relationships/image" Target="../media/image42.png"/></Relationships>
</file>

<file path=ppt/slides/_rels/slide92.xml.rels><?xml version="1.0" encoding="UTF-8" standalone="yes"?>
<Relationships xmlns="http://schemas.openxmlformats.org/package/2006/relationships"><Relationship Id="rId13" Type="http://schemas.openxmlformats.org/officeDocument/2006/relationships/image" Target="../media/image39.svg"/><Relationship Id="rId18" Type="http://schemas.openxmlformats.org/officeDocument/2006/relationships/image" Target="../media/image44.png"/><Relationship Id="rId26" Type="http://schemas.openxmlformats.org/officeDocument/2006/relationships/slide" Target="slide93.xml"/><Relationship Id="rId3" Type="http://schemas.openxmlformats.org/officeDocument/2006/relationships/slide" Target="slide5.xml"/><Relationship Id="rId21" Type="http://schemas.openxmlformats.org/officeDocument/2006/relationships/image" Target="../media/image47.svg"/><Relationship Id="rId34" Type="http://schemas.openxmlformats.org/officeDocument/2006/relationships/slide" Target="slide104.xml"/><Relationship Id="rId7" Type="http://schemas.openxmlformats.org/officeDocument/2006/relationships/image" Target="../media/image33.gif"/><Relationship Id="rId12" Type="http://schemas.openxmlformats.org/officeDocument/2006/relationships/image" Target="../media/image38.png"/><Relationship Id="rId17" Type="http://schemas.openxmlformats.org/officeDocument/2006/relationships/image" Target="../media/image43.svg"/><Relationship Id="rId25" Type="http://schemas.openxmlformats.org/officeDocument/2006/relationships/slide" Target="slide416.xml"/><Relationship Id="rId33" Type="http://schemas.openxmlformats.org/officeDocument/2006/relationships/slide" Target="slide128.xml"/><Relationship Id="rId2" Type="http://schemas.openxmlformats.org/officeDocument/2006/relationships/slide" Target="slide37.xml"/><Relationship Id="rId16" Type="http://schemas.openxmlformats.org/officeDocument/2006/relationships/image" Target="../media/image42.png"/><Relationship Id="rId20" Type="http://schemas.openxmlformats.org/officeDocument/2006/relationships/image" Target="../media/image46.png"/><Relationship Id="rId29" Type="http://schemas.openxmlformats.org/officeDocument/2006/relationships/slide" Target="slide95.xml"/><Relationship Id="rId1" Type="http://schemas.openxmlformats.org/officeDocument/2006/relationships/slideLayout" Target="../slideLayouts/slideLayout6.xml"/><Relationship Id="rId6" Type="http://schemas.openxmlformats.org/officeDocument/2006/relationships/image" Target="../media/image32.gif"/><Relationship Id="rId11" Type="http://schemas.openxmlformats.org/officeDocument/2006/relationships/image" Target="../media/image37.svg"/><Relationship Id="rId24" Type="http://schemas.openxmlformats.org/officeDocument/2006/relationships/slide" Target="slide146.xml"/><Relationship Id="rId32" Type="http://schemas.openxmlformats.org/officeDocument/2006/relationships/slide" Target="slide98.xml"/><Relationship Id="rId5" Type="http://schemas.openxmlformats.org/officeDocument/2006/relationships/image" Target="../media/image31.gif"/><Relationship Id="rId15" Type="http://schemas.openxmlformats.org/officeDocument/2006/relationships/image" Target="../media/image41.svg"/><Relationship Id="rId23" Type="http://schemas.openxmlformats.org/officeDocument/2006/relationships/slide" Target="slide39.xml"/><Relationship Id="rId28" Type="http://schemas.openxmlformats.org/officeDocument/2006/relationships/slide" Target="slide94.xml"/><Relationship Id="rId10" Type="http://schemas.openxmlformats.org/officeDocument/2006/relationships/image" Target="../media/image36.png"/><Relationship Id="rId19" Type="http://schemas.openxmlformats.org/officeDocument/2006/relationships/image" Target="../media/image45.svg"/><Relationship Id="rId31" Type="http://schemas.openxmlformats.org/officeDocument/2006/relationships/slide" Target="slide110.xml"/><Relationship Id="rId4" Type="http://schemas.openxmlformats.org/officeDocument/2006/relationships/image" Target="../media/image30.gif"/><Relationship Id="rId9" Type="http://schemas.openxmlformats.org/officeDocument/2006/relationships/image" Target="../media/image35.gif"/><Relationship Id="rId14" Type="http://schemas.openxmlformats.org/officeDocument/2006/relationships/image" Target="../media/image40.png"/><Relationship Id="rId22" Type="http://schemas.openxmlformats.org/officeDocument/2006/relationships/slide" Target="slide254.xml"/><Relationship Id="rId27" Type="http://schemas.openxmlformats.org/officeDocument/2006/relationships/slide" Target="slide96.xml"/><Relationship Id="rId30" Type="http://schemas.openxmlformats.org/officeDocument/2006/relationships/slide" Target="slide97.xml"/><Relationship Id="rId35" Type="http://schemas.openxmlformats.org/officeDocument/2006/relationships/slide" Target="slide524.xml"/><Relationship Id="rId8" Type="http://schemas.openxmlformats.org/officeDocument/2006/relationships/image" Target="../media/image34.gif"/></Relationships>
</file>

<file path=ppt/slides/_rels/slide93.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1.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7.xml"/><Relationship Id="rId25" Type="http://schemas.openxmlformats.org/officeDocument/2006/relationships/image" Target="../media/image31.gif"/><Relationship Id="rId33" Type="http://schemas.openxmlformats.org/officeDocument/2006/relationships/slide" Target="slide96.xml"/><Relationship Id="rId2" Type="http://schemas.openxmlformats.org/officeDocument/2006/relationships/slide" Target="slide37.xml"/><Relationship Id="rId16" Type="http://schemas.openxmlformats.org/officeDocument/2006/relationships/slide" Target="slide147.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95.xml"/><Relationship Id="rId5" Type="http://schemas.openxmlformats.org/officeDocument/2006/relationships/image" Target="../media/image39.svg"/><Relationship Id="rId15" Type="http://schemas.openxmlformats.org/officeDocument/2006/relationships/slide" Target="slide38.xml"/><Relationship Id="rId23" Type="http://schemas.openxmlformats.org/officeDocument/2006/relationships/slide" Target="slide105.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29.xml"/><Relationship Id="rId31" Type="http://schemas.openxmlformats.org/officeDocument/2006/relationships/slide" Target="slide94.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5.xml"/><Relationship Id="rId22" Type="http://schemas.openxmlformats.org/officeDocument/2006/relationships/slide" Target="slide99.xml"/><Relationship Id="rId27" Type="http://schemas.openxmlformats.org/officeDocument/2006/relationships/image" Target="../media/image33.gif"/><Relationship Id="rId30" Type="http://schemas.openxmlformats.org/officeDocument/2006/relationships/slide" Target="slide92.xml"/><Relationship Id="rId35" Type="http://schemas.openxmlformats.org/officeDocument/2006/relationships/slide" Target="slide524.xml"/><Relationship Id="rId8" Type="http://schemas.openxmlformats.org/officeDocument/2006/relationships/image" Target="../media/image42.png"/></Relationships>
</file>

<file path=ppt/slides/_rels/slide94.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2.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8.xml"/><Relationship Id="rId25" Type="http://schemas.openxmlformats.org/officeDocument/2006/relationships/image" Target="../media/image31.gif"/><Relationship Id="rId33" Type="http://schemas.openxmlformats.org/officeDocument/2006/relationships/slide" Target="slide96.xml"/><Relationship Id="rId2" Type="http://schemas.openxmlformats.org/officeDocument/2006/relationships/slide" Target="slide37.xml"/><Relationship Id="rId16" Type="http://schemas.openxmlformats.org/officeDocument/2006/relationships/slide" Target="slide148.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95.xml"/><Relationship Id="rId5" Type="http://schemas.openxmlformats.org/officeDocument/2006/relationships/image" Target="../media/image39.svg"/><Relationship Id="rId15" Type="http://schemas.openxmlformats.org/officeDocument/2006/relationships/slide" Target="slide40.xml"/><Relationship Id="rId23" Type="http://schemas.openxmlformats.org/officeDocument/2006/relationships/slide" Target="slide106.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30.xml"/><Relationship Id="rId31" Type="http://schemas.openxmlformats.org/officeDocument/2006/relationships/slide" Target="slide9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6.xml"/><Relationship Id="rId22" Type="http://schemas.openxmlformats.org/officeDocument/2006/relationships/slide" Target="slide100.xml"/><Relationship Id="rId27" Type="http://schemas.openxmlformats.org/officeDocument/2006/relationships/image" Target="../media/image33.gif"/><Relationship Id="rId30" Type="http://schemas.openxmlformats.org/officeDocument/2006/relationships/slide" Target="slide92.xml"/><Relationship Id="rId35" Type="http://schemas.openxmlformats.org/officeDocument/2006/relationships/slide" Target="slide524.xml"/><Relationship Id="rId8" Type="http://schemas.openxmlformats.org/officeDocument/2006/relationships/image" Target="../media/image42.png"/></Relationships>
</file>

<file path=ppt/slides/_rels/slide95.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3.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19.xml"/><Relationship Id="rId25" Type="http://schemas.openxmlformats.org/officeDocument/2006/relationships/image" Target="../media/image31.gif"/><Relationship Id="rId33" Type="http://schemas.openxmlformats.org/officeDocument/2006/relationships/slide" Target="slide96.xml"/><Relationship Id="rId2" Type="http://schemas.openxmlformats.org/officeDocument/2006/relationships/slide" Target="slide37.xml"/><Relationship Id="rId16" Type="http://schemas.openxmlformats.org/officeDocument/2006/relationships/slide" Target="slide149.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94.xml"/><Relationship Id="rId5" Type="http://schemas.openxmlformats.org/officeDocument/2006/relationships/image" Target="../media/image39.svg"/><Relationship Id="rId15" Type="http://schemas.openxmlformats.org/officeDocument/2006/relationships/slide" Target="slide41.xml"/><Relationship Id="rId23" Type="http://schemas.openxmlformats.org/officeDocument/2006/relationships/slide" Target="slide107.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31.xml"/><Relationship Id="rId31" Type="http://schemas.openxmlformats.org/officeDocument/2006/relationships/slide" Target="slide9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7.xml"/><Relationship Id="rId22" Type="http://schemas.openxmlformats.org/officeDocument/2006/relationships/slide" Target="slide101.xml"/><Relationship Id="rId27" Type="http://schemas.openxmlformats.org/officeDocument/2006/relationships/image" Target="../media/image33.gif"/><Relationship Id="rId30" Type="http://schemas.openxmlformats.org/officeDocument/2006/relationships/slide" Target="slide92.xml"/><Relationship Id="rId35" Type="http://schemas.openxmlformats.org/officeDocument/2006/relationships/slide" Target="slide524.xml"/><Relationship Id="rId8" Type="http://schemas.openxmlformats.org/officeDocument/2006/relationships/image" Target="../media/image42.png"/></Relationships>
</file>

<file path=ppt/slides/_rels/slide96.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4.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7.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0.xml"/><Relationship Id="rId25" Type="http://schemas.openxmlformats.org/officeDocument/2006/relationships/image" Target="../media/image31.gif"/><Relationship Id="rId33" Type="http://schemas.openxmlformats.org/officeDocument/2006/relationships/slide" Target="slide95.xml"/><Relationship Id="rId2" Type="http://schemas.openxmlformats.org/officeDocument/2006/relationships/slide" Target="slide37.xml"/><Relationship Id="rId16" Type="http://schemas.openxmlformats.org/officeDocument/2006/relationships/slide" Target="slide150.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94.xml"/><Relationship Id="rId5" Type="http://schemas.openxmlformats.org/officeDocument/2006/relationships/image" Target="../media/image39.svg"/><Relationship Id="rId15" Type="http://schemas.openxmlformats.org/officeDocument/2006/relationships/slide" Target="slide42.xml"/><Relationship Id="rId23" Type="http://schemas.openxmlformats.org/officeDocument/2006/relationships/slide" Target="slide108.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32.xml"/><Relationship Id="rId31" Type="http://schemas.openxmlformats.org/officeDocument/2006/relationships/slide" Target="slide9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8.xml"/><Relationship Id="rId22" Type="http://schemas.openxmlformats.org/officeDocument/2006/relationships/slide" Target="slide102.xml"/><Relationship Id="rId27" Type="http://schemas.openxmlformats.org/officeDocument/2006/relationships/image" Target="../media/image33.gif"/><Relationship Id="rId30" Type="http://schemas.openxmlformats.org/officeDocument/2006/relationships/slide" Target="slide92.xml"/><Relationship Id="rId35" Type="http://schemas.openxmlformats.org/officeDocument/2006/relationships/slide" Target="slide524.xml"/><Relationship Id="rId8" Type="http://schemas.openxmlformats.org/officeDocument/2006/relationships/image" Target="../media/image42.png"/></Relationships>
</file>

<file path=ppt/slides/_rels/slide97.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5.xml"/><Relationship Id="rId26" Type="http://schemas.openxmlformats.org/officeDocument/2006/relationships/image" Target="../media/image32.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96.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1.xml"/><Relationship Id="rId25" Type="http://schemas.openxmlformats.org/officeDocument/2006/relationships/image" Target="../media/image31.gif"/><Relationship Id="rId33" Type="http://schemas.openxmlformats.org/officeDocument/2006/relationships/slide" Target="slide95.xml"/><Relationship Id="rId2" Type="http://schemas.openxmlformats.org/officeDocument/2006/relationships/slide" Target="slide37.xml"/><Relationship Id="rId16" Type="http://schemas.openxmlformats.org/officeDocument/2006/relationships/slide" Target="slide151.xml"/><Relationship Id="rId20" Type="http://schemas.openxmlformats.org/officeDocument/2006/relationships/image" Target="../media/image36.png"/><Relationship Id="rId29" Type="http://schemas.openxmlformats.org/officeDocument/2006/relationships/image" Target="../media/image35.gif"/><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0.gif"/><Relationship Id="rId32" Type="http://schemas.openxmlformats.org/officeDocument/2006/relationships/slide" Target="slide94.xml"/><Relationship Id="rId5" Type="http://schemas.openxmlformats.org/officeDocument/2006/relationships/image" Target="../media/image39.svg"/><Relationship Id="rId15" Type="http://schemas.openxmlformats.org/officeDocument/2006/relationships/slide" Target="slide43.xml"/><Relationship Id="rId23" Type="http://schemas.openxmlformats.org/officeDocument/2006/relationships/slide" Target="slide109.xml"/><Relationship Id="rId28" Type="http://schemas.openxmlformats.org/officeDocument/2006/relationships/image" Target="../media/image34.gif"/><Relationship Id="rId10" Type="http://schemas.openxmlformats.org/officeDocument/2006/relationships/image" Target="../media/image44.png"/><Relationship Id="rId19" Type="http://schemas.openxmlformats.org/officeDocument/2006/relationships/slide" Target="slide133.xml"/><Relationship Id="rId31" Type="http://schemas.openxmlformats.org/officeDocument/2006/relationships/slide" Target="slide93.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59.xml"/><Relationship Id="rId22" Type="http://schemas.openxmlformats.org/officeDocument/2006/relationships/slide" Target="slide103.xml"/><Relationship Id="rId27" Type="http://schemas.openxmlformats.org/officeDocument/2006/relationships/image" Target="../media/image33.gif"/><Relationship Id="rId30" Type="http://schemas.openxmlformats.org/officeDocument/2006/relationships/slide" Target="slide92.xml"/><Relationship Id="rId35" Type="http://schemas.openxmlformats.org/officeDocument/2006/relationships/slide" Target="slide524.xml"/><Relationship Id="rId8" Type="http://schemas.openxmlformats.org/officeDocument/2006/relationships/image" Target="../media/image42.png"/></Relationships>
</file>

<file path=ppt/slides/_rels/slide98.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6.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4.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2.xml"/><Relationship Id="rId25" Type="http://schemas.openxmlformats.org/officeDocument/2006/relationships/image" Target="../media/image32.gif"/><Relationship Id="rId33" Type="http://schemas.openxmlformats.org/officeDocument/2006/relationships/slide" Target="slide103.xml"/><Relationship Id="rId2" Type="http://schemas.openxmlformats.org/officeDocument/2006/relationships/slide" Target="slide37.xml"/><Relationship Id="rId16" Type="http://schemas.openxmlformats.org/officeDocument/2006/relationships/slide" Target="slide152.xml"/><Relationship Id="rId20" Type="http://schemas.openxmlformats.org/officeDocument/2006/relationships/image" Target="../media/image36.png"/><Relationship Id="rId29" Type="http://schemas.openxmlformats.org/officeDocument/2006/relationships/slide" Target="slide99.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01.xml"/><Relationship Id="rId5" Type="http://schemas.openxmlformats.org/officeDocument/2006/relationships/image" Target="../media/image39.svg"/><Relationship Id="rId15" Type="http://schemas.openxmlformats.org/officeDocument/2006/relationships/slide" Target="slide44.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4.xml"/><Relationship Id="rId31" Type="http://schemas.openxmlformats.org/officeDocument/2006/relationships/slide" Target="slide100.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0.xml"/><Relationship Id="rId22" Type="http://schemas.openxmlformats.org/officeDocument/2006/relationships/slide" Target="slide92.xml"/><Relationship Id="rId27" Type="http://schemas.openxmlformats.org/officeDocument/2006/relationships/image" Target="../media/image34.gif"/><Relationship Id="rId30" Type="http://schemas.openxmlformats.org/officeDocument/2006/relationships/slide" Target="slide102.xml"/><Relationship Id="rId35" Type="http://schemas.openxmlformats.org/officeDocument/2006/relationships/slide" Target="slide524.xml"/><Relationship Id="rId8" Type="http://schemas.openxmlformats.org/officeDocument/2006/relationships/image" Target="../media/image42.png"/></Relationships>
</file>

<file path=ppt/slides/_rels/slide99.xml.rels><?xml version="1.0" encoding="UTF-8" standalone="yes"?>
<Relationships xmlns="http://schemas.openxmlformats.org/package/2006/relationships"><Relationship Id="rId13" Type="http://schemas.openxmlformats.org/officeDocument/2006/relationships/image" Target="../media/image47.svg"/><Relationship Id="rId18" Type="http://schemas.openxmlformats.org/officeDocument/2006/relationships/slide" Target="slide117.xml"/><Relationship Id="rId26" Type="http://schemas.openxmlformats.org/officeDocument/2006/relationships/image" Target="../media/image33.gif"/><Relationship Id="rId3" Type="http://schemas.openxmlformats.org/officeDocument/2006/relationships/slide" Target="slide5.xml"/><Relationship Id="rId21" Type="http://schemas.openxmlformats.org/officeDocument/2006/relationships/image" Target="../media/image37.svg"/><Relationship Id="rId34" Type="http://schemas.openxmlformats.org/officeDocument/2006/relationships/slide" Target="slide105.xml"/><Relationship Id="rId7" Type="http://schemas.openxmlformats.org/officeDocument/2006/relationships/image" Target="../media/image41.svg"/><Relationship Id="rId12" Type="http://schemas.openxmlformats.org/officeDocument/2006/relationships/image" Target="../media/image46.png"/><Relationship Id="rId17" Type="http://schemas.openxmlformats.org/officeDocument/2006/relationships/slide" Target="slide423.xml"/><Relationship Id="rId25" Type="http://schemas.openxmlformats.org/officeDocument/2006/relationships/image" Target="../media/image32.gif"/><Relationship Id="rId33" Type="http://schemas.openxmlformats.org/officeDocument/2006/relationships/slide" Target="slide103.xml"/><Relationship Id="rId2" Type="http://schemas.openxmlformats.org/officeDocument/2006/relationships/slide" Target="slide37.xml"/><Relationship Id="rId16" Type="http://schemas.openxmlformats.org/officeDocument/2006/relationships/slide" Target="slide153.xml"/><Relationship Id="rId20" Type="http://schemas.openxmlformats.org/officeDocument/2006/relationships/image" Target="../media/image36.png"/><Relationship Id="rId29" Type="http://schemas.openxmlformats.org/officeDocument/2006/relationships/slide" Target="slide98.xml"/><Relationship Id="rId1" Type="http://schemas.openxmlformats.org/officeDocument/2006/relationships/slideLayout" Target="../slideLayouts/slideLayout6.xml"/><Relationship Id="rId6" Type="http://schemas.openxmlformats.org/officeDocument/2006/relationships/image" Target="../media/image40.png"/><Relationship Id="rId11" Type="http://schemas.openxmlformats.org/officeDocument/2006/relationships/image" Target="../media/image45.svg"/><Relationship Id="rId24" Type="http://schemas.openxmlformats.org/officeDocument/2006/relationships/image" Target="../media/image31.gif"/><Relationship Id="rId32" Type="http://schemas.openxmlformats.org/officeDocument/2006/relationships/slide" Target="slide102.xml"/><Relationship Id="rId5" Type="http://schemas.openxmlformats.org/officeDocument/2006/relationships/image" Target="../media/image39.svg"/><Relationship Id="rId15" Type="http://schemas.openxmlformats.org/officeDocument/2006/relationships/slide" Target="slide45.xml"/><Relationship Id="rId23" Type="http://schemas.openxmlformats.org/officeDocument/2006/relationships/image" Target="../media/image30.gif"/><Relationship Id="rId28" Type="http://schemas.openxmlformats.org/officeDocument/2006/relationships/image" Target="../media/image35.gif"/><Relationship Id="rId10" Type="http://schemas.openxmlformats.org/officeDocument/2006/relationships/image" Target="../media/image44.png"/><Relationship Id="rId19" Type="http://schemas.openxmlformats.org/officeDocument/2006/relationships/slide" Target="slide135.xml"/><Relationship Id="rId31" Type="http://schemas.openxmlformats.org/officeDocument/2006/relationships/slide" Target="slide101.xml"/><Relationship Id="rId4" Type="http://schemas.openxmlformats.org/officeDocument/2006/relationships/image" Target="../media/image38.png"/><Relationship Id="rId9" Type="http://schemas.openxmlformats.org/officeDocument/2006/relationships/image" Target="../media/image43.svg"/><Relationship Id="rId14" Type="http://schemas.openxmlformats.org/officeDocument/2006/relationships/slide" Target="slide261.xml"/><Relationship Id="rId22" Type="http://schemas.openxmlformats.org/officeDocument/2006/relationships/slide" Target="slide93.xml"/><Relationship Id="rId27" Type="http://schemas.openxmlformats.org/officeDocument/2006/relationships/image" Target="../media/image34.gif"/><Relationship Id="rId30" Type="http://schemas.openxmlformats.org/officeDocument/2006/relationships/slide" Target="slide100.xml"/><Relationship Id="rId35" Type="http://schemas.openxmlformats.org/officeDocument/2006/relationships/slide" Target="slide524.xml"/><Relationship Id="rId8" Type="http://schemas.openxmlformats.org/officeDocument/2006/relationships/image" Target="../media/image42.png"/></Relationships>
</file>

<file path=ppt/slides/slide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5" name="Title 4"/>
          <p:cNvSpPr>
            <a:spLocks noGrp="1"/>
          </p:cNvSpPr>
          <p:nvPr>
            <p:ph type="title"/>
          </p:nvPr>
        </p:nvSpPr>
        <p:spPr bwMode="auto"/>
        <p:txBody>
          <a:bodyPr/>
          <a:lstStyle/>
          <a:p>
            <a:pPr>
              <a:defRPr/>
            </a:pPr>
            <a:r>
              <a:rPr lang="de-DE" dirty="0"/>
              <a:t>Sustainable healthcare: Relevant European policy</a:t>
            </a:r>
          </a:p>
        </p:txBody>
      </p:sp>
      <p:sp>
        <p:nvSpPr>
          <p:cNvPr id="14" name="Rectangle: Rounded Corners 13">
            <a:hlinkClick r:id="" action="ppaction://hlinkshowjump?jump=nextslide"/>
            <a:extLst>
              <a:ext uri="{FF2B5EF4-FFF2-40B4-BE49-F238E27FC236}">
                <a16:creationId xmlns:a16="http://schemas.microsoft.com/office/drawing/2014/main" id="{CDEF27A3-33CE-B53E-4E36-74083FAAFB79}"/>
              </a:ext>
            </a:extLst>
          </p:cNvPr>
          <p:cNvSpPr/>
          <p:nvPr/>
        </p:nvSpPr>
        <p:spPr>
          <a:xfrm>
            <a:off x="5051884" y="4221088"/>
            <a:ext cx="2088232" cy="720080"/>
          </a:xfrm>
          <a:prstGeom prst="roundRect">
            <a:avLst>
              <a:gd name="adj" fmla="val 2347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dirty="0"/>
              <a:t>Launch the course</a:t>
            </a:r>
          </a:p>
        </p:txBody>
      </p:sp>
      <p:sp>
        <p:nvSpPr>
          <p:cNvPr id="2" name="Rectangle 1">
            <a:extLst>
              <a:ext uri="{FF2B5EF4-FFF2-40B4-BE49-F238E27FC236}">
                <a16:creationId xmlns:a16="http://schemas.microsoft.com/office/drawing/2014/main" id="{194CEB10-1059-FDAE-34DF-F6E692689B63}"/>
              </a:ext>
            </a:extLst>
          </p:cNvPr>
          <p:cNvSpPr/>
          <p:nvPr/>
        </p:nvSpPr>
        <p:spPr bwMode="auto">
          <a:xfrm>
            <a:off x="7464152" y="5661248"/>
            <a:ext cx="4464497" cy="938719"/>
          </a:xfrm>
          <a:prstGeom prst="rect">
            <a:avLst/>
          </a:prstGeom>
        </p:spPr>
        <p:txBody>
          <a:bodyPr wrap="square" lIns="18000" rIns="0" anchor="b" anchorCtr="0">
            <a:spAutoFit/>
          </a:bodyPr>
          <a:lstStyle/>
          <a:p>
            <a:r>
              <a:rPr lang="en-US" sz="1100" dirty="0">
                <a:solidFill>
                  <a:srgbClr val="034EA2"/>
                </a:solidFill>
                <a:cs typeface="Segoe UI Semibold" panose="020B0702040204020203" pitchFamily="34" charset="0"/>
              </a:rPr>
              <a:t>Attention! This educational package is up to date as of Summer 2025. Policies can be revoked, superseded or updated. When using this resource, please confirm its accuracy by using the hyperlinked references, or independently review the contents before using in an educational setting.</a:t>
            </a:r>
            <a:endParaRPr lang="en-US" sz="1100" i="1" dirty="0">
              <a:solidFill>
                <a:srgbClr val="034EA2"/>
              </a:solidFill>
              <a:cs typeface="Segoe UI Semibold" panose="020B0702040204020203" pitchFamily="34" charset="0"/>
            </a:endParaRPr>
          </a:p>
        </p:txBody>
      </p:sp>
    </p:spTree>
  </p:cSld>
  <p:clrMapOvr>
    <a:masterClrMapping/>
  </p:clrMapOvr>
  <mc:AlternateContent xmlns:mc="http://schemas.openxmlformats.org/markup-compatibility/2006">
    <mc:Choice xmlns:p14="http://schemas.microsoft.com/office/powerpoint/2010/main" Requires="p14">
      <p:transition spd="med" p14:dur="700" advClick="0">
        <p:fade/>
      </p:transition>
    </mc:Choice>
    <mc:Fallback>
      <p:transition spd="med" advClick="0">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D023C1-D114-1AEF-1098-99C0ED95013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1F2DC08-406D-0115-282A-63C4B4C03B49}"/>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AEED9B99-0664-263E-E71A-228CFC37836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86EDFE47-904A-F968-4517-03BE66F6BC52}"/>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B248A479-D309-17FE-4A86-D4592074DA99}"/>
              </a:ext>
            </a:extLst>
          </p:cNvPr>
          <p:cNvSpPr/>
          <p:nvPr/>
        </p:nvSpPr>
        <p:spPr>
          <a:xfrm>
            <a:off x="825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6DA7DDE5-2A26-B8ED-BA3F-282C2A1B68FA}"/>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7E4D4169-D980-BB8E-0F11-F4D8E3ECC021}"/>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61ECF733-3C2E-2DDE-5613-B967652B2E36}"/>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38381634-54C6-9C2D-1663-7BEAE83E23EA}"/>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94CEB05A-FF8D-85E5-629B-E2EE0FA00609}"/>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59A1203D-4D0A-F864-0A3A-81A43058F4B3}"/>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39859684-69E1-0515-F3F1-3F45F84D6C54}"/>
                </a:ext>
              </a:extLst>
            </p:cNvPr>
            <p:cNvSpPr/>
            <p:nvPr/>
          </p:nvSpPr>
          <p:spPr>
            <a:xfrm>
              <a:off x="33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88941994-DF70-EBF3-907C-D731FE1219E6}"/>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5D8FB45E-47AC-1481-8843-009BF857D41F}"/>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65744616-B144-A7A2-92B0-798FBA69AD9F}"/>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603592E2-802D-621E-2923-74E24794F569}"/>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B694270E-4A94-F270-8A3A-1390994A5917}"/>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0BBA42FF-C4F0-240C-6252-74C7C6BDD72D}"/>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5687F674-6A21-F335-2ECE-A873225581A1}"/>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09178085-E17B-F206-F233-A75B3E60E74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1415FABC-B346-24E7-62B0-9FBCE97C9BC7}"/>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1942C528-4B0A-81FB-44AE-6B2281298FC7}"/>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820965BE-B372-AA0C-7244-459271BE29E0}"/>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5D9BA7E6-0099-1E86-C7E5-3C6021A24369}"/>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AE9ECF64-F72F-279B-B4D8-C1FDA5D4EA80}"/>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13826999-DC4B-EC66-376F-395B8CED0456}"/>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9BE81F1A-DA99-0CB9-16E3-B1945069117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CA286BD2-21AF-D49D-0EA8-E828BE588B27}"/>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480798A8-476D-2358-8194-9B1EBAD3635B}"/>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2C09BD79-FD4B-AC02-12AF-76D6FD912124}"/>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07AFE415-22A4-D816-6346-C5A8AFA0FE73}"/>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5694ABC4-A680-87E8-F646-CD980241E0B6}"/>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3A363581-8247-96BA-4520-98E968979A4F}"/>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A82442EB-587A-3B5B-7683-ECC3769B8BC5}"/>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5E325226-E218-7C1E-C2C4-DA2862D8015E}"/>
                </a:ext>
              </a:extLst>
            </p:cNvPr>
            <p:cNvSpPr/>
            <p:nvPr/>
          </p:nvSpPr>
          <p:spPr>
            <a:xfrm>
              <a:off x="4295360" y="1592638"/>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C31960E8-FA3F-2FA9-D291-17AF55286EF5}"/>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0A96E39A-BFC3-1716-FD46-CECF5BC5C7EB}"/>
                </a:ext>
              </a:extLst>
            </p:cNvPr>
            <p:cNvSpPr/>
            <p:nvPr/>
          </p:nvSpPr>
          <p:spPr>
            <a:xfrm flipH="1">
              <a:off x="6635360" y="1594800"/>
              <a:ext cx="1260000" cy="126000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F88A4C66-07A0-E381-D137-4DF5486C0BD2}"/>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E08C2434-A8FD-E6DB-F6D0-DAAECDC940C6}"/>
                  </a:ext>
                </a:extLst>
              </p:cNvPr>
              <p:cNvSpPr/>
              <p:nvPr/>
            </p:nvSpPr>
            <p:spPr>
              <a:xfrm>
                <a:off x="6608889" y="1698881"/>
                <a:ext cx="1070385" cy="1070385"/>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034A1959-9BBD-3235-2371-B28A67C7A15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8C489F67-DD59-89FE-0F6C-43F9C95B0DDD}"/>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076D2219-E390-A064-BE8E-512A97152DC9}"/>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10097DB1-7DF4-098C-06A0-DEC537194BF2}"/>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5F76E53D-EB39-44DF-3CC0-B210A8EBB367}"/>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1F2AE369-EA57-DDFA-4FAD-34655EDEF53E}"/>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FE863D6B-E458-27F8-6D8F-64ED3DE7DCF1}"/>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68A98C9B-D9FE-CBE5-41F7-7CA33F50F2A4}"/>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8C972DD6-55E8-B942-4F15-AB8975B450F5}"/>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1CF7C255-3E58-9F05-A4E6-5C97DFF78190}"/>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D4DA7178-26E0-AC97-B1E4-153E762AA1CE}"/>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DF53FE4D-7C52-9675-FA67-BEF3DAF41524}"/>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25D6D95C-204D-DDA9-4146-9D70410279E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F82B99DE-12EE-75A7-2A5D-9B329C50DEAE}"/>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46D65515-A654-2CEF-6DE0-8E5BB931C344}"/>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AB6075D2-2074-D78B-A292-D55187F59C7A}"/>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0BE5A4D0-54E5-272A-903C-8E8FD8DFA75A}"/>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278BE617-8AD4-E0BD-50DF-6952ECAC5984}"/>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F9C3C6A1-207E-6BA1-5910-1B49B85FEBDE}"/>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3F5EF69D-A88F-A320-224B-D1BB9C327ACB}"/>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1A2A134B-13F4-CBBD-5C77-7518B5BC152D}"/>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77345832-CB5A-5D96-E045-96B8CED171D6}"/>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84FDF2EF-0CB8-DBCD-8380-E97503EB2FEB}"/>
              </a:ext>
            </a:extLst>
          </p:cNvPr>
          <p:cNvSpPr/>
          <p:nvPr/>
        </p:nvSpPr>
        <p:spPr>
          <a:xfrm>
            <a:off x="263312" y="2935224"/>
            <a:ext cx="11784712" cy="3014056"/>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F5CB4F89-F148-6E33-BD03-CED5DC2B3BD0}"/>
              </a:ext>
            </a:extLst>
          </p:cNvPr>
          <p:cNvSpPr/>
          <p:nvPr/>
        </p:nvSpPr>
        <p:spPr>
          <a:xfrm>
            <a:off x="178688" y="1468788"/>
            <a:ext cx="3911881" cy="1425014"/>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D6AA60FE-8CFD-B155-3D61-112CC6C3B6C8}"/>
              </a:ext>
            </a:extLst>
          </p:cNvPr>
          <p:cNvSpPr/>
          <p:nvPr/>
        </p:nvSpPr>
        <p:spPr>
          <a:xfrm>
            <a:off x="8064534" y="1470041"/>
            <a:ext cx="3864154" cy="1465183"/>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hlinkClick r:id="" action="ppaction://hlinkshowjump?jump=nextslide"/>
            <a:hlinkHover r:id="rId20" action="ppaction://hlinksldjump"/>
            <a:extLst>
              <a:ext uri="{FF2B5EF4-FFF2-40B4-BE49-F238E27FC236}">
                <a16:creationId xmlns:a16="http://schemas.microsoft.com/office/drawing/2014/main" id="{75E3B2A8-C4C1-161C-B3BF-1F9781A85E20}"/>
              </a:ext>
            </a:extLst>
          </p:cNvPr>
          <p:cNvSpPr/>
          <p:nvPr/>
        </p:nvSpPr>
        <p:spPr>
          <a:xfrm>
            <a:off x="0" y="0"/>
            <a:ext cx="12191999"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a:hlinkClick r:id="" action="ppaction://hlinkshowjump?jump=nextslide"/>
            <a:extLst>
              <a:ext uri="{FF2B5EF4-FFF2-40B4-BE49-F238E27FC236}">
                <a16:creationId xmlns:a16="http://schemas.microsoft.com/office/drawing/2014/main" id="{A4A04A1B-A6F5-56D8-35CC-6CD39A58E4F1}"/>
              </a:ext>
            </a:extLst>
          </p:cNvPr>
          <p:cNvSpPr/>
          <p:nvPr/>
        </p:nvSpPr>
        <p:spPr>
          <a:xfrm>
            <a:off x="4129760" y="1425986"/>
            <a:ext cx="3982464"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1">
            <a:extLst>
              <a:ext uri="{FF2B5EF4-FFF2-40B4-BE49-F238E27FC236}">
                <a16:creationId xmlns:a16="http://schemas.microsoft.com/office/drawing/2014/main" id="{E248E27B-16FB-4D9E-82F4-770C776B32E7}"/>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1"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2"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
        <p:nvSpPr>
          <p:cNvPr id="68" name="Rectangle 1">
            <a:extLst>
              <a:ext uri="{FF2B5EF4-FFF2-40B4-BE49-F238E27FC236}">
                <a16:creationId xmlns:a16="http://schemas.microsoft.com/office/drawing/2014/main" id="{D022D419-2541-4745-8BEE-804594509EB7}"/>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1" u="none" strike="noStrike" cap="none" normalizeH="0" baseline="0" dirty="0">
                <a:ln>
                  <a:noFill/>
                </a:ln>
                <a:solidFill>
                  <a:schemeClr val="accent4"/>
                </a:solidFill>
                <a:effectLst/>
                <a:latin typeface="+mj-lt"/>
              </a:rPr>
              <a:t>Green Deal</a:t>
            </a: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4"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5"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
        <p:nvSpPr>
          <p:cNvPr id="69" name="Rectangle 1">
            <a:extLst>
              <a:ext uri="{FF2B5EF4-FFF2-40B4-BE49-F238E27FC236}">
                <a16:creationId xmlns:a16="http://schemas.microsoft.com/office/drawing/2014/main" id="{4EA83935-F995-4838-A37D-2DAC9A1B41A4}"/>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7"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315455880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Rectangle 198">
            <a:hlinkClick r:id="rId29" action="ppaction://hlinksldjump"/>
            <a:extLst>
              <a:ext uri="{FF2B5EF4-FFF2-40B4-BE49-F238E27FC236}">
                <a16:creationId xmlns:a16="http://schemas.microsoft.com/office/drawing/2014/main" id="{9607F96A-D5F6-40F8-9F15-3B4A5A8E9A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A7725E58-BD7A-41E1-9BC6-7D573D5F5A6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F2F4C6EF-0A73-4FDA-90F6-EB35C1B10333}"/>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595E9D26-ECB9-49B1-A647-58D695B6E041}"/>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E970C4D6-0DFD-4A4A-ACBF-562E82511C1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Oval 205">
            <a:extLst>
              <a:ext uri="{FF2B5EF4-FFF2-40B4-BE49-F238E27FC236}">
                <a16:creationId xmlns:a16="http://schemas.microsoft.com/office/drawing/2014/main" id="{11DD332A-8FF2-4678-AECE-42875335876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001CEBCE-72FD-422C-8E87-72EAB96FE563}"/>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Oval 207">
            <a:extLst>
              <a:ext uri="{FF2B5EF4-FFF2-40B4-BE49-F238E27FC236}">
                <a16:creationId xmlns:a16="http://schemas.microsoft.com/office/drawing/2014/main" id="{D5797019-75DD-4142-B466-205AF8403A31}"/>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Oval 208">
            <a:extLst>
              <a:ext uri="{FF2B5EF4-FFF2-40B4-BE49-F238E27FC236}">
                <a16:creationId xmlns:a16="http://schemas.microsoft.com/office/drawing/2014/main" id="{BE3F620A-0EAB-40ED-BD32-5D4C5BEE332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1" action="ppaction://hlinksldjump"/>
            <a:extLst>
              <a:ext uri="{FF2B5EF4-FFF2-40B4-BE49-F238E27FC236}">
                <a16:creationId xmlns:a16="http://schemas.microsoft.com/office/drawing/2014/main" id="{27AD5002-7B82-4E00-BB60-F65EC182385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2" action="ppaction://hlinksldjump"/>
            <a:extLst>
              <a:ext uri="{FF2B5EF4-FFF2-40B4-BE49-F238E27FC236}">
                <a16:creationId xmlns:a16="http://schemas.microsoft.com/office/drawing/2014/main" id="{EF4B3880-02B0-4E88-A9B3-8B39AE964F7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86681456-6381-F826-83E4-A774F004FD5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9701C8E2-FEB3-7625-A9BA-7581F519E2A1}"/>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67CF084-8A2F-3AA1-5802-DE478F97061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0163C3B8-D6BF-F660-F666-70258D38E20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74C50316-C923-DBDD-AF01-B02E2B20758D}"/>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24416150"/>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Rectangle 199">
            <a:hlinkClick r:id="rId29" action="ppaction://hlinksldjump"/>
            <a:extLst>
              <a:ext uri="{FF2B5EF4-FFF2-40B4-BE49-F238E27FC236}">
                <a16:creationId xmlns:a16="http://schemas.microsoft.com/office/drawing/2014/main" id="{3938C97B-4441-4514-938E-5A2FDC655D29}"/>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1D7CD487-164C-49FD-BEA7-D62F2AFC27F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8BB2E5FE-1536-42B0-B9E3-5DC61A6D13D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885D3236-3B68-49BE-B19D-FA5C52741BB4}"/>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9639BE93-F420-4026-B344-0E0688D9FCE3}"/>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FDFE7911-4759-4D3E-B5CC-2474B2F67EF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06D1F9DB-950E-4B32-A455-92F63B553D4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C0949F1E-FFCA-43E6-BFD4-040ACF61C47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090CB2DD-39FF-4156-8E57-C4F186A58A8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10" name="Oval 209">
            <a:extLst>
              <a:ext uri="{FF2B5EF4-FFF2-40B4-BE49-F238E27FC236}">
                <a16:creationId xmlns:a16="http://schemas.microsoft.com/office/drawing/2014/main" id="{849CF8A3-4D76-471C-A65C-E4B8E0D573E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1" name="Rectangle 210">
            <a:hlinkClick r:id="rId32" action="ppaction://hlinksldjump"/>
            <a:extLst>
              <a:ext uri="{FF2B5EF4-FFF2-40B4-BE49-F238E27FC236}">
                <a16:creationId xmlns:a16="http://schemas.microsoft.com/office/drawing/2014/main" id="{98113728-F691-4758-AC1C-FB071DB87CD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F1F17A7C-455F-2C7F-540C-4E6E07B3097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DB419AC2-6856-30BB-4718-DEA6DFA4FC0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CC207AC8-95E5-1100-9DDD-969D0474A7F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A3221770-417F-F433-7E8F-F93E3EEB4CB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7101808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Rectangle 197">
            <a:hlinkClick r:id="rId29" action="ppaction://hlinksldjump"/>
            <a:extLst>
              <a:ext uri="{FF2B5EF4-FFF2-40B4-BE49-F238E27FC236}">
                <a16:creationId xmlns:a16="http://schemas.microsoft.com/office/drawing/2014/main" id="{F59F98CD-F843-4F3D-AAE3-369D8BC4B0D1}"/>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1D91C4AF-DD35-483D-BBA6-FF9EBE70CC5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D0494382-F1ED-4089-B2E6-4A4ED5850A3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4E259C0C-1A11-4EA7-99C6-9ED5AC985069}"/>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FE465B1F-810E-4A75-90B0-74C1E6EEFEE6}"/>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4F101CCA-F586-4197-846C-25042A07E4AE}"/>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79089C83-44EF-443C-9703-AA2F9FAD006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1F7F17A1-6480-480F-B8C1-2D86577C221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29E0E476-E743-4847-BB06-1835DCE38E32}"/>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10" name="Oval 209">
            <a:extLst>
              <a:ext uri="{FF2B5EF4-FFF2-40B4-BE49-F238E27FC236}">
                <a16:creationId xmlns:a16="http://schemas.microsoft.com/office/drawing/2014/main" id="{2A4F62F4-4E98-45A4-9B49-F3A3F41B437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1" name="Rectangle 210">
            <a:hlinkClick r:id="rId32" action="ppaction://hlinksldjump"/>
            <a:extLst>
              <a:ext uri="{FF2B5EF4-FFF2-40B4-BE49-F238E27FC236}">
                <a16:creationId xmlns:a16="http://schemas.microsoft.com/office/drawing/2014/main" id="{D3F9292A-AE35-474E-869F-BC778B8C1CD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A0CFD6C5-7418-365A-3C75-1CF0AC62BA55}"/>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260C2A3C-59C8-1E54-BFE2-9765C3CA2CB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C47FB5E6-3A7C-0078-0EB3-293CC7FF8DC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7" name="Isosceles Triangle 6">
            <a:hlinkClick r:id="rId35" action="ppaction://hlinksldjump"/>
            <a:extLst>
              <a:ext uri="{FF2B5EF4-FFF2-40B4-BE49-F238E27FC236}">
                <a16:creationId xmlns:a16="http://schemas.microsoft.com/office/drawing/2014/main" id="{40B8C99E-4342-DBE2-F534-741FB5C6FD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2624679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FE485956-7104-4792-B080-305DE5C5539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426B8BFF-7E1C-4570-9E29-F08F93FBA5E9}"/>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09E33CB1-6894-4051-A5A7-B0BF3DA07C8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2515F6F7-ADBB-4F07-BB15-E08B92D297A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6038C549-1AF6-4E5B-93D4-19C7A8DBEF84}"/>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417A0D51-83BA-473D-BCAF-697DD17A36EE}"/>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89625791-F207-4017-B105-F66FF737896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939224BF-ACDC-4A72-B9F7-7AC7DCC0AD4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FC4534AE-E67C-45BD-AC3D-0C51F7043888}"/>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Oval 208">
            <a:extLst>
              <a:ext uri="{FF2B5EF4-FFF2-40B4-BE49-F238E27FC236}">
                <a16:creationId xmlns:a16="http://schemas.microsoft.com/office/drawing/2014/main" id="{C1EC1D9E-4C45-4FDB-A4C2-6C8226C24374}"/>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0" name="Oval 209">
            <a:extLst>
              <a:ext uri="{FF2B5EF4-FFF2-40B4-BE49-F238E27FC236}">
                <a16:creationId xmlns:a16="http://schemas.microsoft.com/office/drawing/2014/main" id="{70ADF915-2091-446B-94C7-818F6FE2386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1" name="Rectangle 210">
            <a:hlinkClick r:id="rId32" action="ppaction://hlinksldjump"/>
            <a:extLst>
              <a:ext uri="{FF2B5EF4-FFF2-40B4-BE49-F238E27FC236}">
                <a16:creationId xmlns:a16="http://schemas.microsoft.com/office/drawing/2014/main" id="{309FB4B0-0980-49D9-B3AC-3821C34D4AF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2" name="Rectangle 211">
            <a:hlinkClick r:id="rId33" action="ppaction://hlinksldjump"/>
            <a:extLst>
              <a:ext uri="{FF2B5EF4-FFF2-40B4-BE49-F238E27FC236}">
                <a16:creationId xmlns:a16="http://schemas.microsoft.com/office/drawing/2014/main" id="{6564FE3C-CCF3-46D4-80C4-13D96560CC1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D3DD09F9-F9BD-6FF5-A41F-52632CEC90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057BC44A-4BB1-65B2-F45C-22862641D59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27C9A662-AC74-E64B-6F5F-38F3A3D17B0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B442727-2B9D-2431-FFD9-A3FC886AC9F3}"/>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4159959716"/>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B49D5C37-2DDD-46A4-B93A-A5E952FD095E}"/>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81E1C031-FE7D-4BB1-8566-5E9D793883D1}"/>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4"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EF7AE4A6-6126-461A-8C71-C102402BB413}"/>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71FD602F-6630-4BC6-A375-68FCC4ACF5FF}"/>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A72B0605-9AB0-4445-813C-FAC076F57EEB}"/>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3927BA09-117A-4411-8727-38125E913A0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CB3F3616-6549-4A04-AAC5-B84ECE0B449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6DACEF87-E3CC-48FF-8211-59408DFA3217}"/>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EBBEBEDC-4474-4D93-9B63-CD6D65AE1E2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TextBox 2">
            <a:extLst>
              <a:ext uri="{FF2B5EF4-FFF2-40B4-BE49-F238E27FC236}">
                <a16:creationId xmlns:a16="http://schemas.microsoft.com/office/drawing/2014/main" id="{19B05990-6E87-BE77-DE7A-904514E7F6B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3873F207-EAFE-0594-D4DC-25C7F598B09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49780173"/>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6547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C428DBF-C3B0-44EE-84C8-94E44A7A331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52726DA2-E98A-49DF-B6C5-C1E4B7D1A19F}"/>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6D627B73-F1C0-451A-BEC6-FDB8634D31A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32ED40D2-9C54-426A-8E99-8650EE8AA7D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310F59BD-DF97-45CE-97A2-DB7E313512D7}"/>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16537F45-743E-4675-B246-D623E3DCFED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49431C2-7A13-4C0E-9AE9-A6029C35031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B14ACAFE-538A-484C-B86C-A2C7FC254CE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8E796536-36D2-4936-9EAB-FF2BC6408B06}"/>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32BE7C1C-E4BD-4F36-9BDA-DF74D53B939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2" action="ppaction://hlinksldjump"/>
            <a:extLst>
              <a:ext uri="{FF2B5EF4-FFF2-40B4-BE49-F238E27FC236}">
                <a16:creationId xmlns:a16="http://schemas.microsoft.com/office/drawing/2014/main" id="{30DEA640-D960-4D5A-A084-BC1F5B3318E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3" action="ppaction://hlinksldjump"/>
            <a:extLst>
              <a:ext uri="{FF2B5EF4-FFF2-40B4-BE49-F238E27FC236}">
                <a16:creationId xmlns:a16="http://schemas.microsoft.com/office/drawing/2014/main" id="{E148DC81-56C2-466E-A947-57D1EF629BC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4C5D7823-BE7B-81A0-CE6C-E352D12A556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2C6F9FD1-5ACF-9362-F192-51E400B034F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8EE9EA6F-01C1-DB6C-FA53-027DFE756D6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435670C8-4769-626A-8ECA-BC74B8770F48}"/>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72571784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D9971BB-1DD2-4433-BFEA-3E5F8B6D89E9}"/>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AD17933A-F64A-4A9E-8335-AA2B4A61399B}"/>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Rectangle 198">
            <a:hlinkClick r:id="rId30" action="ppaction://hlinksldjump"/>
            <a:extLst>
              <a:ext uri="{FF2B5EF4-FFF2-40B4-BE49-F238E27FC236}">
                <a16:creationId xmlns:a16="http://schemas.microsoft.com/office/drawing/2014/main" id="{077A1734-F348-4264-A2D1-91A6A89228DA}"/>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E6522FFB-AA5B-4F42-81AA-DF905753700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95798571-E5BD-4268-8A7C-2E9DA330CC95}"/>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D89416EA-8D91-4312-87B3-1FFE4C358D4C}"/>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09122B85-535E-4E4B-804F-A054D705136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Oval 205">
            <a:extLst>
              <a:ext uri="{FF2B5EF4-FFF2-40B4-BE49-F238E27FC236}">
                <a16:creationId xmlns:a16="http://schemas.microsoft.com/office/drawing/2014/main" id="{C87665E0-8261-4B94-883B-D5FE276F2CF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43DACEE7-8B7F-4943-8274-F28C056C746E}"/>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Oval 207">
            <a:extLst>
              <a:ext uri="{FF2B5EF4-FFF2-40B4-BE49-F238E27FC236}">
                <a16:creationId xmlns:a16="http://schemas.microsoft.com/office/drawing/2014/main" id="{7557B808-061A-48DB-948E-455B7CAC490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Oval 208">
            <a:extLst>
              <a:ext uri="{FF2B5EF4-FFF2-40B4-BE49-F238E27FC236}">
                <a16:creationId xmlns:a16="http://schemas.microsoft.com/office/drawing/2014/main" id="{A6121868-C29C-44E3-9E82-BBA8103FB128}"/>
              </a:ext>
            </a:extLst>
          </p:cNvPr>
          <p:cNvSpPr/>
          <p:nvPr/>
        </p:nvSpPr>
        <p:spPr>
          <a:xfrm>
            <a:off x="5562000" y="451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Rectangle 209">
            <a:hlinkClick r:id="rId32" action="ppaction://hlinksldjump"/>
            <a:extLst>
              <a:ext uri="{FF2B5EF4-FFF2-40B4-BE49-F238E27FC236}">
                <a16:creationId xmlns:a16="http://schemas.microsoft.com/office/drawing/2014/main" id="{352F829E-3CDC-45C4-AF6E-054A57B1ABE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3" action="ppaction://hlinksldjump"/>
            <a:extLst>
              <a:ext uri="{FF2B5EF4-FFF2-40B4-BE49-F238E27FC236}">
                <a16:creationId xmlns:a16="http://schemas.microsoft.com/office/drawing/2014/main" id="{7DDD432C-5C97-4D9A-A122-AB5D1631728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6C1116A6-3DD5-6EE4-5CE1-262AD18552D4}"/>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2330E405-170D-50F7-4D0C-4C0643A4043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63ED83AB-8C61-9682-C3F4-830A6B7618B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7008544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0F080897-C671-4C59-84B1-9EC7F44EC4A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F31731C7-C931-407E-BC47-E6BE2534BB8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Rectangle 199">
            <a:hlinkClick r:id="rId30" action="ppaction://hlinksldjump"/>
            <a:extLst>
              <a:ext uri="{FF2B5EF4-FFF2-40B4-BE49-F238E27FC236}">
                <a16:creationId xmlns:a16="http://schemas.microsoft.com/office/drawing/2014/main" id="{E3AC9A36-ACC9-4160-B667-BBAAE243ACB1}"/>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8E3A5EF8-E36C-4382-B526-7E2ABE8D3E5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B1CEFF24-77ED-4EB5-A0C8-B10F498549B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963BB186-A9F7-4BD5-A474-5A56CF0C6017}"/>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3281BFA2-6519-49AD-BD82-7B6EA2521C52}"/>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8A2476C9-4510-4F2A-A2C7-454ADF9F06A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C893B394-E316-49E9-9117-A97CA406F25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C96EA3C6-BC29-41F7-9601-7094AB0E848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Oval 209">
            <a:extLst>
              <a:ext uri="{FF2B5EF4-FFF2-40B4-BE49-F238E27FC236}">
                <a16:creationId xmlns:a16="http://schemas.microsoft.com/office/drawing/2014/main" id="{B2BEEE08-75A7-4C5C-BF16-63243DA89FC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11" name="Oval 210">
            <a:extLst>
              <a:ext uri="{FF2B5EF4-FFF2-40B4-BE49-F238E27FC236}">
                <a16:creationId xmlns:a16="http://schemas.microsoft.com/office/drawing/2014/main" id="{7C43CEAD-C35C-48F2-B370-B87C7E19995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2" name="Rectangle 211">
            <a:hlinkClick r:id="rId33" action="ppaction://hlinksldjump"/>
            <a:extLst>
              <a:ext uri="{FF2B5EF4-FFF2-40B4-BE49-F238E27FC236}">
                <a16:creationId xmlns:a16="http://schemas.microsoft.com/office/drawing/2014/main" id="{069BFF69-8D7D-42FE-831A-9EEBC14A754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38645FA1-215C-E4E8-06F4-25D55BADFF3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9C3B3579-1DDB-5127-3C83-E70D4141DE5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5D730546-123B-2480-BD4F-50460746E93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0056085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D01AB8B3-AFDE-4BED-8799-977226DBE52E}"/>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6DFCBAE0-2DBA-4091-A5FD-01BC1587086C}"/>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Rectangle 197">
            <a:hlinkClick r:id="rId30" action="ppaction://hlinksldjump"/>
            <a:extLst>
              <a:ext uri="{FF2B5EF4-FFF2-40B4-BE49-F238E27FC236}">
                <a16:creationId xmlns:a16="http://schemas.microsoft.com/office/drawing/2014/main" id="{119B87E7-AED2-4A71-BE2A-C5C356E1DFB6}"/>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050385F9-4E23-4D41-A0D9-0AD218F1FA9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D2C668AD-DA91-4780-90CA-C5A1CB142CC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3A3A4DF2-CEE4-48C0-AD9F-5AAC5485047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5F0EB91B-359F-463D-BAF7-84411ABF196F}"/>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F8E2AB32-2391-402D-8DE4-AC4BAA81A91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7924EF68-F62B-4FA9-A47A-C3E7D796B02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441FBB22-AC96-46A0-B92A-282B02ABD3A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Oval 209">
            <a:extLst>
              <a:ext uri="{FF2B5EF4-FFF2-40B4-BE49-F238E27FC236}">
                <a16:creationId xmlns:a16="http://schemas.microsoft.com/office/drawing/2014/main" id="{77173D00-6A1B-4934-BC6C-3F1CB71F481A}"/>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11" name="Oval 210">
            <a:extLst>
              <a:ext uri="{FF2B5EF4-FFF2-40B4-BE49-F238E27FC236}">
                <a16:creationId xmlns:a16="http://schemas.microsoft.com/office/drawing/2014/main" id="{92D5E22E-2E97-4198-92D1-DEA568F3D3D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2" name="Rectangle 211">
            <a:hlinkClick r:id="rId33" action="ppaction://hlinksldjump"/>
            <a:extLst>
              <a:ext uri="{FF2B5EF4-FFF2-40B4-BE49-F238E27FC236}">
                <a16:creationId xmlns:a16="http://schemas.microsoft.com/office/drawing/2014/main" id="{762B9AAE-0873-45E3-A706-A768C3DDBD6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E944C29C-D818-3B3F-23BE-96CA496EA62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1E614A0D-9265-B99D-58CB-1C81FA24C24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DE965E6B-E606-2354-297C-B66251983DC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65554504"/>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A926EB5A-AE14-4B03-8F75-232187825E62}"/>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B900E28C-FEEB-49F1-84FE-0BA8C5A2B5D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A6A87784-7F9F-40A1-A998-B0D7535E7DD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782B9856-8271-4691-81F7-5D950AA5CA1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D6144EAE-A409-4664-9C6E-DC4F41BAA8F4}"/>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0AE0A650-8CC9-4266-AABC-85233CD817D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81CFBBC0-628C-4918-8C19-2AFCA7FEC76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AAB0F19E-74AB-4E13-90BE-9290970AE7B8}"/>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0" name="Oval 209">
            <a:extLst>
              <a:ext uri="{FF2B5EF4-FFF2-40B4-BE49-F238E27FC236}">
                <a16:creationId xmlns:a16="http://schemas.microsoft.com/office/drawing/2014/main" id="{4A8D5D81-1DDD-4FF5-B3FA-297EC53A4D5D}"/>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11" name="Oval 210">
            <a:extLst>
              <a:ext uri="{FF2B5EF4-FFF2-40B4-BE49-F238E27FC236}">
                <a16:creationId xmlns:a16="http://schemas.microsoft.com/office/drawing/2014/main" id="{0D7981A1-3776-4FFB-8776-64562FACC35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2" name="Rectangle 211">
            <a:hlinkClick r:id="rId33" action="ppaction://hlinksldjump"/>
            <a:extLst>
              <a:ext uri="{FF2B5EF4-FFF2-40B4-BE49-F238E27FC236}">
                <a16:creationId xmlns:a16="http://schemas.microsoft.com/office/drawing/2014/main" id="{71360A4D-FA09-4C80-96B5-AFA683EB0BF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3" name="Rectangle 212">
            <a:hlinkClick r:id="rId34" action="ppaction://hlinksldjump"/>
            <a:extLst>
              <a:ext uri="{FF2B5EF4-FFF2-40B4-BE49-F238E27FC236}">
                <a16:creationId xmlns:a16="http://schemas.microsoft.com/office/drawing/2014/main" id="{D27D7E15-AD2A-49B5-81CF-F98F1D4DD45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4E1FC99F-6F44-C858-1F35-73B6CA7D3FC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13427FBA-34C5-6D43-FEA6-3FE59184B12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BAE5C586-BF1A-D2C3-C8E5-E62253CD3154}"/>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115837328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BDE42F-445E-1F31-B525-848C2677EA10}"/>
              </a:ext>
            </a:extLst>
          </p:cNvPr>
          <p:cNvSpPr>
            <a:spLocks noGrp="1"/>
          </p:cNvSpPr>
          <p:nvPr>
            <p:ph type="title"/>
          </p:nvPr>
        </p:nvSpPr>
        <p:spPr/>
        <p:txBody>
          <a:bodyPr/>
          <a:lstStyle/>
          <a:p>
            <a:r>
              <a:rPr lang="en-GB" dirty="0"/>
              <a:t>European Green Deal</a:t>
            </a:r>
          </a:p>
        </p:txBody>
      </p:sp>
      <p:sp>
        <p:nvSpPr>
          <p:cNvPr id="3" name="Text Placeholder 2">
            <a:extLst>
              <a:ext uri="{FF2B5EF4-FFF2-40B4-BE49-F238E27FC236}">
                <a16:creationId xmlns:a16="http://schemas.microsoft.com/office/drawing/2014/main" id="{A761765F-9471-0D9F-DC8D-4FF67AF6F175}"/>
              </a:ext>
            </a:extLst>
          </p:cNvPr>
          <p:cNvSpPr>
            <a:spLocks noGrp="1"/>
          </p:cNvSpPr>
          <p:nvPr>
            <p:ph type="body" sz="quarter" idx="10"/>
          </p:nvPr>
        </p:nvSpPr>
        <p:spPr>
          <a:xfrm>
            <a:off x="357188" y="1454400"/>
            <a:ext cx="11499452" cy="4350864"/>
          </a:xfrm>
        </p:spPr>
        <p:txBody>
          <a:bodyPr/>
          <a:lstStyle/>
          <a:p>
            <a:pPr algn="just"/>
            <a:r>
              <a:rPr lang="en-GB" dirty="0"/>
              <a:t>The </a:t>
            </a:r>
            <a:r>
              <a:rPr lang="en-GB" b="1" dirty="0">
                <a:solidFill>
                  <a:schemeClr val="accent3"/>
                </a:solidFill>
              </a:rPr>
              <a:t>Green Deal </a:t>
            </a:r>
            <a:r>
              <a:rPr lang="en-GB" dirty="0"/>
              <a:t>is </a:t>
            </a:r>
            <a:r>
              <a:rPr lang="en-US" dirty="0"/>
              <a:t>a set of proposals from the European Commission aiming to reduce net greenhouse gas emissions by 55% before 2030 (net emissions, compared to 1990 levels).</a:t>
            </a:r>
          </a:p>
          <a:p>
            <a:pPr algn="just"/>
            <a:r>
              <a:rPr lang="en-US" dirty="0"/>
              <a:t>A key facet towards realizing the aims of the Green Deal is the </a:t>
            </a:r>
            <a:r>
              <a:rPr lang="en-US" dirty="0">
                <a:solidFill>
                  <a:schemeClr val="tx2"/>
                </a:solidFill>
                <a:hlinkClick r:id="rId2">
                  <a:extLst>
                    <a:ext uri="{A12FA001-AC4F-418D-AE19-62706E023703}">
                      <ahyp:hlinkClr xmlns:ahyp="http://schemas.microsoft.com/office/drawing/2018/hyperlinkcolor" val="tx"/>
                    </a:ext>
                  </a:extLst>
                </a:hlinkClick>
              </a:rPr>
              <a:t>European Climate Law</a:t>
            </a:r>
            <a:r>
              <a:rPr lang="en-US" dirty="0"/>
              <a:t>. This contains an obligation to accelerate climate change mitigation, engage with stakeholders and monitor progress.</a:t>
            </a:r>
          </a:p>
          <a:p>
            <a:pPr algn="just"/>
            <a:r>
              <a:rPr lang="en-US" dirty="0"/>
              <a:t>Other initiatives include the planting of 3 billion trees, investment in sustainable energy and transport, organic farming, and the digital transition towards a more competitive industry.</a:t>
            </a:r>
          </a:p>
          <a:p>
            <a:pPr algn="just"/>
            <a:r>
              <a:rPr lang="en-US" dirty="0"/>
              <a:t>New laws have been made to </a:t>
            </a:r>
            <a:r>
              <a:rPr lang="en-US" dirty="0">
                <a:solidFill>
                  <a:schemeClr val="tx2"/>
                </a:solidFill>
                <a:hlinkClick r:id="rId3">
                  <a:extLst>
                    <a:ext uri="{A12FA001-AC4F-418D-AE19-62706E023703}">
                      <ahyp:hlinkClr xmlns:ahyp="http://schemas.microsoft.com/office/drawing/2018/hyperlinkcolor" val="tx"/>
                    </a:ext>
                  </a:extLst>
                </a:hlinkClick>
              </a:rPr>
              <a:t>restore degraded ecosystems</a:t>
            </a:r>
            <a:r>
              <a:rPr lang="en-US" dirty="0"/>
              <a:t> and introduce new powers to make manufacturers more </a:t>
            </a:r>
            <a:r>
              <a:rPr lang="en-US" dirty="0">
                <a:solidFill>
                  <a:schemeClr val="tx2"/>
                </a:solidFill>
                <a:hlinkClick r:id="rId4">
                  <a:extLst>
                    <a:ext uri="{A12FA001-AC4F-418D-AE19-62706E023703}">
                      <ahyp:hlinkClr xmlns:ahyp="http://schemas.microsoft.com/office/drawing/2018/hyperlinkcolor" val="tx"/>
                    </a:ext>
                  </a:extLst>
                </a:hlinkClick>
              </a:rPr>
              <a:t>liable for the repair of goods</a:t>
            </a:r>
            <a:r>
              <a:rPr lang="en-US" dirty="0"/>
              <a:t> in an attempt to improve reuse and recycling.</a:t>
            </a:r>
            <a:endParaRPr lang="en-GB" dirty="0"/>
          </a:p>
        </p:txBody>
      </p:sp>
      <p:sp>
        <p:nvSpPr>
          <p:cNvPr id="4" name="Rectangle 3">
            <a:hlinkClick r:id="rId5" action="ppaction://hlinksldjump"/>
            <a:extLst>
              <a:ext uri="{FF2B5EF4-FFF2-40B4-BE49-F238E27FC236}">
                <a16:creationId xmlns:a16="http://schemas.microsoft.com/office/drawing/2014/main" id="{30298790-BFED-2A84-284E-D1F9E112CE49}"/>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5" name="Text Placeholder 13">
            <a:extLst>
              <a:ext uri="{FF2B5EF4-FFF2-40B4-BE49-F238E27FC236}">
                <a16:creationId xmlns:a16="http://schemas.microsoft.com/office/drawing/2014/main" id="{18AA8E38-0C97-4358-811D-91D0F8D6CD05}"/>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6">
                  <a:extLst>
                    <a:ext uri="{A12FA001-AC4F-418D-AE19-62706E023703}">
                      <ahyp:hlinkClr xmlns:ahyp="http://schemas.microsoft.com/office/drawing/2018/hyperlinkcolor" val="tx"/>
                    </a:ext>
                  </a:extLst>
                </a:hlinkClick>
              </a:rPr>
              <a:t>https://ec.europa.eu/stories/european-green-deal/</a:t>
            </a:r>
            <a:r>
              <a:rPr lang="en-GB" sz="1200" dirty="0">
                <a:solidFill>
                  <a:schemeClr val="tx2"/>
                </a:solidFill>
              </a:rPr>
              <a:t> </a:t>
            </a:r>
            <a:endParaRPr lang="en-US" sz="1200" dirty="0">
              <a:solidFill>
                <a:schemeClr val="tx2"/>
              </a:solidFill>
            </a:endParaRPr>
          </a:p>
        </p:txBody>
      </p:sp>
    </p:spTree>
    <p:extLst>
      <p:ext uri="{BB962C8B-B14F-4D97-AF65-F5344CB8AC3E}">
        <p14:creationId xmlns:p14="http://schemas.microsoft.com/office/powerpoint/2010/main" val="205295158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BCC50399-96BE-405D-906E-5ABC11C11388}"/>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E900911E-FF64-4A40-B5A2-DFAD11D4BDF9}"/>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A311AC29-64CA-453A-A403-B805D355543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57A88F18-D472-4BE9-A729-6FB6653D333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9A07A0C5-DF48-43D5-AED7-64C1E3C445D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F4EB9075-8384-4090-9521-749E2554D956}"/>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3F050C31-C197-48AE-A145-DAC2175D0A1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TextBox 2">
            <a:extLst>
              <a:ext uri="{FF2B5EF4-FFF2-40B4-BE49-F238E27FC236}">
                <a16:creationId xmlns:a16="http://schemas.microsoft.com/office/drawing/2014/main" id="{BFD68364-4145-BC2E-1304-00225805123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71EB8AED-0849-846F-A5E5-79BCB4A6DEC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6194640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4FA8F0F2-1068-4330-96DD-32848311937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57F56EBC-6496-47FD-85C1-B91DD07C685C}"/>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154D8F3E-86FD-40A1-A36E-018D87CD3C0E}"/>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2208786E-0DF3-4946-BAF8-773B4D0C279D}"/>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9DC65EB-6FD0-4696-A36D-0C5D1E9339F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2153EAF2-DEF1-4B96-9426-AA9D6DA8930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FC1F26BD-757D-49B6-AAD2-403891DD8FED}"/>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BB6CDF77-F0B4-4556-AC10-9D587579E631}"/>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Rectangle 208">
            <a:hlinkClick r:id="rId32" action="ppaction://hlinksldjump"/>
            <a:extLst>
              <a:ext uri="{FF2B5EF4-FFF2-40B4-BE49-F238E27FC236}">
                <a16:creationId xmlns:a16="http://schemas.microsoft.com/office/drawing/2014/main" id="{721158E7-9E49-4C4A-8B08-83A13069F5A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3" action="ppaction://hlinksldjump"/>
            <a:extLst>
              <a:ext uri="{FF2B5EF4-FFF2-40B4-BE49-F238E27FC236}">
                <a16:creationId xmlns:a16="http://schemas.microsoft.com/office/drawing/2014/main" id="{0AFECCD5-B835-4AC7-A32E-208A7761340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C7431714-48DB-43A0-37E7-C66FC644CC04}"/>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B44F6BCB-7CCC-6DAB-7A3B-E42B3AA3BCF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8014DE28-03E8-994C-1490-A2E58B83FBB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940AB8F6-182F-A7EA-6D3D-A3088539D871}"/>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129326379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F34E42AB-AFCE-443C-9D7F-50DF3E0C9133}"/>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35675B71-4B3A-4CDC-86B5-7AA745D799F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CFDB8B64-E28F-4D66-87C7-C8F33DBFDECB}"/>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7AC944A2-4336-477F-A47D-9A31BFC8E915}"/>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B46BD5CC-914F-459C-BA38-36BA54EE772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Oval 205">
            <a:extLst>
              <a:ext uri="{FF2B5EF4-FFF2-40B4-BE49-F238E27FC236}">
                <a16:creationId xmlns:a16="http://schemas.microsoft.com/office/drawing/2014/main" id="{44057FCA-6592-48C1-8338-570A0DDB075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0E703931-1595-4E3B-9816-0120583CB28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Oval 207">
            <a:extLst>
              <a:ext uri="{FF2B5EF4-FFF2-40B4-BE49-F238E27FC236}">
                <a16:creationId xmlns:a16="http://schemas.microsoft.com/office/drawing/2014/main" id="{B6548271-FF3E-4DFA-A19D-71AE350EE5E5}"/>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Oval 208">
            <a:extLst>
              <a:ext uri="{FF2B5EF4-FFF2-40B4-BE49-F238E27FC236}">
                <a16:creationId xmlns:a16="http://schemas.microsoft.com/office/drawing/2014/main" id="{A9B4BA95-466F-4624-96D9-F05099B90AD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2" action="ppaction://hlinksldjump"/>
            <a:extLst>
              <a:ext uri="{FF2B5EF4-FFF2-40B4-BE49-F238E27FC236}">
                <a16:creationId xmlns:a16="http://schemas.microsoft.com/office/drawing/2014/main" id="{7FF08A76-5EF4-4F10-AA26-93A77E7F1EE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3" action="ppaction://hlinksldjump"/>
            <a:extLst>
              <a:ext uri="{FF2B5EF4-FFF2-40B4-BE49-F238E27FC236}">
                <a16:creationId xmlns:a16="http://schemas.microsoft.com/office/drawing/2014/main" id="{89159C4A-A1BE-40BA-A7B8-4793DDBBC61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61F3360C-4160-FA92-6101-AF4755960B59}"/>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D0CC53ED-6019-11AF-CB23-F5A96C445B4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137BE756-EA20-80C6-644B-B93C5E1C530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5230192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90612362-69F3-4411-B7F2-25355C5471B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DE40D711-1149-48D3-BA75-A8B4BCF6FD9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337D773B-57E8-4F0E-93A3-02833BE6ED7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B2808A93-0120-4153-904B-D4E279308262}"/>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17EE010C-5283-4E6E-9495-4890866BD345}"/>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4721AC90-8C25-42DA-BE4D-B4245A00684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522B5A0A-945B-4B4B-80C4-59F103EF2F7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588DA2A9-5BFB-4836-8D4C-3099A026BF8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967C52A9-0533-4D64-B9E1-FDF7EC00903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Oval 209">
            <a:extLst>
              <a:ext uri="{FF2B5EF4-FFF2-40B4-BE49-F238E27FC236}">
                <a16:creationId xmlns:a16="http://schemas.microsoft.com/office/drawing/2014/main" id="{E9808CCA-997F-40BB-82B6-8263257D7C8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1" name="Rectangle 210">
            <a:hlinkClick r:id="rId33" action="ppaction://hlinksldjump"/>
            <a:extLst>
              <a:ext uri="{FF2B5EF4-FFF2-40B4-BE49-F238E27FC236}">
                <a16:creationId xmlns:a16="http://schemas.microsoft.com/office/drawing/2014/main" id="{13B76AB2-A30E-4DB3-BE8B-72D93A37DD7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CA2C085A-BEE5-BD96-D0E4-138B0235CC63}"/>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7090A0BC-87B9-B788-F2B0-4B0CBA07054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170AAAC9-7E9B-E97A-1D24-B6D8FC8AAFD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1781092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999DD4CB-2F51-4BF6-A5D9-915F147F138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73D8ADDC-DCB9-44E4-AA25-BD069C8131C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2B42C59F-0F0A-4255-8BE3-C93DB5E3790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E3C5C5E3-BFB4-4201-B450-7E2859BC348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D424C02F-5D48-4865-9472-100240BFE742}"/>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374F7820-5B2B-4D23-8DFA-C76691DDB56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B85B78C1-B973-4A65-9D55-4BEA33C38EC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4F6253FB-146C-4E6C-8FE0-9BD4A22E964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4A0361E7-46E9-4994-9D4B-E431617B5A5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Oval 209">
            <a:extLst>
              <a:ext uri="{FF2B5EF4-FFF2-40B4-BE49-F238E27FC236}">
                <a16:creationId xmlns:a16="http://schemas.microsoft.com/office/drawing/2014/main" id="{EC3FDB59-3FD0-4019-B336-C90864A4CD7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1" name="Rectangle 210">
            <a:hlinkClick r:id="rId33" action="ppaction://hlinksldjump"/>
            <a:extLst>
              <a:ext uri="{FF2B5EF4-FFF2-40B4-BE49-F238E27FC236}">
                <a16:creationId xmlns:a16="http://schemas.microsoft.com/office/drawing/2014/main" id="{4791E767-DCE3-4AFE-B19B-058DD68C217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3D28451F-63F4-A4CB-4146-A765CE53D09B}"/>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B17C1957-D2CA-D401-9255-3725D6DCF62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C43D6894-83E5-2CC1-EF08-3E67F8DDD07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24733562"/>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B21D950F-4D45-47FF-9047-2EFF3613AA6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ABB09A36-4082-4B12-AE75-683D436E89B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1FEA5CDE-A8A7-4870-A850-46C5FC5B02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0FFE5F0E-ABF3-4FCF-AC67-FA0B969F81A2}"/>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F63396D5-DB2B-4F60-B431-AA74AC43F9CB}"/>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2D6BF881-4927-4F96-8AF3-43F312692E3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D1D372AD-9207-4A5D-B9AB-A86E8E165E9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1C1CEEEA-9CC1-42C6-9B3B-3F9B349C689D}"/>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Oval 208">
            <a:extLst>
              <a:ext uri="{FF2B5EF4-FFF2-40B4-BE49-F238E27FC236}">
                <a16:creationId xmlns:a16="http://schemas.microsoft.com/office/drawing/2014/main" id="{D58BBAE2-FC17-4AF7-BC10-837D5D6D019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10" name="Oval 209">
            <a:extLst>
              <a:ext uri="{FF2B5EF4-FFF2-40B4-BE49-F238E27FC236}">
                <a16:creationId xmlns:a16="http://schemas.microsoft.com/office/drawing/2014/main" id="{5D5523FE-2CDA-4E17-A1CF-5E56AF050C7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1" name="Rectangle 210">
            <a:hlinkClick r:id="rId33" action="ppaction://hlinksldjump"/>
            <a:extLst>
              <a:ext uri="{FF2B5EF4-FFF2-40B4-BE49-F238E27FC236}">
                <a16:creationId xmlns:a16="http://schemas.microsoft.com/office/drawing/2014/main" id="{7A730EF8-D7CC-4002-92BE-35642ADA073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2" name="Rectangle 211">
            <a:hlinkClick r:id="rId34" action="ppaction://hlinksldjump"/>
            <a:extLst>
              <a:ext uri="{FF2B5EF4-FFF2-40B4-BE49-F238E27FC236}">
                <a16:creationId xmlns:a16="http://schemas.microsoft.com/office/drawing/2014/main" id="{F07ABA3D-5A62-4892-9412-B59A274D2C6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0C463978-2B8C-B0D8-1A05-14F8A3BF5C2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158FA064-7CA5-B778-9C79-0FCBFDBB8F9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4519306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D073DBB-CF65-4A22-9AA7-C81D8C47F819}"/>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7F9813E5-0B53-4E4A-8331-1D0251DB8D13}"/>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A2166156-8C8C-48DA-9B91-02300547291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6C351C7C-8EA3-4BCC-89CF-6CC6D3343C6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2C70C36B-5B84-4EED-A5B2-E48564653BF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E9F86182-D330-46BF-AF84-13C8098B186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0DB9D106-5544-4736-B9F7-B7B14020F98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4" action="ppaction://hlinksldjump"/>
            <a:extLst>
              <a:ext uri="{FF2B5EF4-FFF2-40B4-BE49-F238E27FC236}">
                <a16:creationId xmlns:a16="http://schemas.microsoft.com/office/drawing/2014/main" id="{4A877668-125D-4C9B-F076-69AF8DBF0E96}"/>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D98D797A-F53B-0116-F94A-A9C8F3C0483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6D523474-1F95-D6CC-2829-BFE800A4A9B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7167990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0" action="ppaction://hlinksldjump"/>
            <a:extLst>
              <a:ext uri="{FF2B5EF4-FFF2-40B4-BE49-F238E27FC236}">
                <a16:creationId xmlns:a16="http://schemas.microsoft.com/office/drawing/2014/main" id="{60B00424-E33B-4366-B595-8A491E05363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100879B4-6926-4567-85D8-6FD4D492C09C}"/>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613C72B8-DE4E-45A5-972B-85767959E88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9E2384C5-EEED-44AC-B22F-817115E21CE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77B0ED8-DFF1-440C-90F2-A5EF4672371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CE5D90E8-1933-4833-BFE9-254F87ADE25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7E2DB999-406B-4ED8-87D1-591D2B79ACF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53D6AB88-E6D5-4DBC-A515-590474B30EA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Rectangle 208">
            <a:hlinkClick r:id="rId31" action="ppaction://hlinksldjump"/>
            <a:extLst>
              <a:ext uri="{FF2B5EF4-FFF2-40B4-BE49-F238E27FC236}">
                <a16:creationId xmlns:a16="http://schemas.microsoft.com/office/drawing/2014/main" id="{5A79308F-1921-4FEA-B51A-6B75BFC3A45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2" action="ppaction://hlinksldjump"/>
            <a:extLst>
              <a:ext uri="{FF2B5EF4-FFF2-40B4-BE49-F238E27FC236}">
                <a16:creationId xmlns:a16="http://schemas.microsoft.com/office/drawing/2014/main" id="{0721B37F-DA96-4BBB-BE3D-8D88D2B3969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F190F90F-E26D-F759-750E-3E8739B91862}"/>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6F601BE1-9910-C08A-3B55-4A4F13052C38}"/>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176C7EB4-9B75-DB54-86C0-A26925CF0F7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7" name="Isosceles Triangle 6">
            <a:hlinkClick r:id="rId35" action="ppaction://hlinksldjump"/>
            <a:extLst>
              <a:ext uri="{FF2B5EF4-FFF2-40B4-BE49-F238E27FC236}">
                <a16:creationId xmlns:a16="http://schemas.microsoft.com/office/drawing/2014/main" id="{B0AFEABD-702D-3A05-469C-B2F6F5EE62C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1872225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4428DBBC-6952-4171-A3EC-0CDDBF92950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9AEE597B-6E6A-43BB-98D5-3BEB0F5B39FA}"/>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200325DE-DFD5-4FFD-8F63-601A66583FB4}"/>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55F5DA32-9642-401A-BAC2-05DE28ED3BB0}"/>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3471A9DB-A18B-48F5-A41C-A69DBF99248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Oval 205">
            <a:extLst>
              <a:ext uri="{FF2B5EF4-FFF2-40B4-BE49-F238E27FC236}">
                <a16:creationId xmlns:a16="http://schemas.microsoft.com/office/drawing/2014/main" id="{9CB528BE-B2A8-4844-938F-44855484A69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ABB608FF-5D33-49A7-9374-EE2054B1564E}"/>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Oval 207">
            <a:extLst>
              <a:ext uri="{FF2B5EF4-FFF2-40B4-BE49-F238E27FC236}">
                <a16:creationId xmlns:a16="http://schemas.microsoft.com/office/drawing/2014/main" id="{19361AE5-D1C2-415B-9AB3-403454C89D4E}"/>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Oval 208">
            <a:extLst>
              <a:ext uri="{FF2B5EF4-FFF2-40B4-BE49-F238E27FC236}">
                <a16:creationId xmlns:a16="http://schemas.microsoft.com/office/drawing/2014/main" id="{2D9823EB-642C-4226-8774-A2A742356A6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1" action="ppaction://hlinksldjump"/>
            <a:extLst>
              <a:ext uri="{FF2B5EF4-FFF2-40B4-BE49-F238E27FC236}">
                <a16:creationId xmlns:a16="http://schemas.microsoft.com/office/drawing/2014/main" id="{734CCB88-4C78-4C6E-B03C-C6B37D41C4A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2" action="ppaction://hlinksldjump"/>
            <a:extLst>
              <a:ext uri="{FF2B5EF4-FFF2-40B4-BE49-F238E27FC236}">
                <a16:creationId xmlns:a16="http://schemas.microsoft.com/office/drawing/2014/main" id="{AE986A77-1295-4F20-8091-8F5DCE8028D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5E5661A2-C1B6-B442-9C31-A019D1590F33}"/>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1D8C6D3E-47AA-B00D-192E-97974D94E659}"/>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FFC1B011-47FB-5755-E178-FF193D30387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7" name="Isosceles Triangle 6">
            <a:hlinkClick r:id="rId35" action="ppaction://hlinksldjump"/>
            <a:extLst>
              <a:ext uri="{FF2B5EF4-FFF2-40B4-BE49-F238E27FC236}">
                <a16:creationId xmlns:a16="http://schemas.microsoft.com/office/drawing/2014/main" id="{7CB5C607-C992-7EE2-59B4-29D6E9B199E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B8073EA3-0CAF-7559-A3FF-754EE199FD66}"/>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163476757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81C49E35-1419-4321-8678-AFA00166C09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7ABB55F3-7A6C-4435-8441-89EFAD86F3F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A01ED8B0-0784-4B8D-83CD-3C0614B363E6}"/>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9F803A53-2A1C-4A40-ABC7-C3A568B8277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F3FF782C-3B4B-4C88-A5FE-4F2CB164ECE3}"/>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C298B3D2-F476-4E27-A095-8E8FABFE8E0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E3FC7B44-4391-460F-944A-DF1AC2F1E4D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EB51E57E-0919-4C57-AD73-5A87E09C5F5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344145EF-2777-4B4E-8E29-A3AF3E804339}"/>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10" name="Oval 209">
            <a:extLst>
              <a:ext uri="{FF2B5EF4-FFF2-40B4-BE49-F238E27FC236}">
                <a16:creationId xmlns:a16="http://schemas.microsoft.com/office/drawing/2014/main" id="{721048B4-EEE0-42F4-BA66-0E3AC2DEB22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1" name="Rectangle 210">
            <a:hlinkClick r:id="rId32" action="ppaction://hlinksldjump"/>
            <a:extLst>
              <a:ext uri="{FF2B5EF4-FFF2-40B4-BE49-F238E27FC236}">
                <a16:creationId xmlns:a16="http://schemas.microsoft.com/office/drawing/2014/main" id="{2E4EF661-D985-46EF-825E-B2F2DE9D16D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96FDFB86-C21C-CCEC-30CF-C958FD17ED25}"/>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AC4B3C9C-7A33-3327-0EAF-52183B008DEA}"/>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6F1BC213-8D15-F1AA-F06F-58119AD15C7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7" name="Isosceles Triangle 6">
            <a:hlinkClick r:id="rId35" action="ppaction://hlinksldjump"/>
            <a:extLst>
              <a:ext uri="{FF2B5EF4-FFF2-40B4-BE49-F238E27FC236}">
                <a16:creationId xmlns:a16="http://schemas.microsoft.com/office/drawing/2014/main" id="{4FEA986F-C07B-D7FD-C903-A17BA7CC836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0013997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D94E50-4881-8209-EF6B-FAF94159FE3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6915F7A-70C7-EEE0-2261-D2B20F9D9DE3}"/>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66C1D0B1-02DE-821A-E13D-CC676054185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E4B79502-BD76-F5BD-8570-76574B254C3B}"/>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3CC680F1-5810-6EE3-1363-4883BCB8FED8}"/>
              </a:ext>
            </a:extLst>
          </p:cNvPr>
          <p:cNvSpPr/>
          <p:nvPr/>
        </p:nvSpPr>
        <p:spPr>
          <a:xfrm>
            <a:off x="8255360" y="1592638"/>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1610E0E5-DA15-6542-5CE9-BAC03AB856C6}"/>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55F4CA73-72C3-69EC-6081-DD502C504D15}"/>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F99F671C-CE12-B470-99C9-0BCC44B17337}"/>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64188C81-F4CA-4CD7-1581-4C2596378A59}"/>
              </a:ext>
            </a:extLst>
          </p:cNvPr>
          <p:cNvSpPr/>
          <p:nvPr/>
        </p:nvSpPr>
        <p:spPr>
          <a:xfrm flipH="1">
            <a:off x="10595360" y="1591200"/>
            <a:ext cx="1260000" cy="126000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200A0959-44B4-7A6E-4C2A-3C70BF28CE85}"/>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9523F646-96EA-5638-DB42-4356A31F2A8B}"/>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41D50E85-5E4B-DA6E-B07D-D5106DB727D5}"/>
                </a:ext>
              </a:extLst>
            </p:cNvPr>
            <p:cNvSpPr/>
            <p:nvPr/>
          </p:nvSpPr>
          <p:spPr>
            <a:xfrm>
              <a:off x="33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5724A3AE-7ED3-DFD4-6653-3BBF17D29102}"/>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B7A21EF9-81F1-9FBC-7A39-C134C99CAB0B}"/>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5CC1AA57-1C29-85CF-8C14-72AE41BBAFA4}"/>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CA0BEE7C-1DA2-054E-D131-9E13222E09A6}"/>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986B849B-737C-741E-F49D-C5DA52C8AEE1}"/>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AEB7A10A-600D-9954-3A2A-50649150AEAD}"/>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46579963-74D9-8158-D0AE-EB5625078CFD}"/>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8EA8A295-AEEF-4F91-E052-5DD4AB72285E}"/>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A6320B6B-F44F-9F20-F866-21B1E36E3A30}"/>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3F4D389E-092A-FEAD-1394-3820AB6EB913}"/>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41DA2692-3AA8-D5A6-3EEA-35E385D2AEF0}"/>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B5C49B68-9FD1-4907-8EEC-F6687077AC67}"/>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DE80E2B3-0FD4-4D2B-D7A4-FCF98DBFBE99}"/>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4321F81B-E27B-B21A-74B4-FEEA9EBE9F20}"/>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F58FA9C0-E171-ED61-C453-25D17E85886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3CF94B45-A85A-F9A4-9A6F-E6DD8B3A17B2}"/>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10681393-88A2-D1B7-3CED-917596AABD0A}"/>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949339DB-5008-7AED-B6CE-14CD8F963AAE}"/>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3BE0A2CC-8A23-2F7F-5F08-3D87B20F73DD}"/>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5E099D42-2A8B-EC67-99AF-5A2E2F968306}"/>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9256E546-4623-5ED2-3C84-DA9020ABDFC0}"/>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F62D005B-7D77-BE7E-E710-A98052DC3BB1}"/>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2E7A32F0-73EF-C419-6E4F-B9D7F566460C}"/>
                </a:ext>
              </a:extLst>
            </p:cNvPr>
            <p:cNvSpPr/>
            <p:nvPr/>
          </p:nvSpPr>
          <p:spPr>
            <a:xfrm>
              <a:off x="429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C2B82A32-FEAD-F18F-0D0F-94E5854CAF72}"/>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8BA2ADE1-704C-A63C-C857-B5C207D18EF0}"/>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8D9D696C-8667-7630-C720-8001CC93F1CC}"/>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C6B69F62-5C91-BAF5-54F0-752FA44BECA3}"/>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42BFA249-73FE-CB75-C38B-1A574C40A18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55A2C153-9963-8F17-52D6-FB6C0AB1619C}"/>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27299D56-34CC-073C-F85C-6218BA217764}"/>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0F83A6FD-06DA-FD9E-65E2-45E6D7C26FE7}"/>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37287EB3-B37A-9386-27BB-060CA09C83F6}"/>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1E561CA6-B0B8-8C11-702A-C637BF48FA84}"/>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1F2C0820-3049-49A2-51B2-4782D0C26EE1}"/>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B0C71706-84B4-14D4-4E80-ED2E7E53B53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A162D31F-9524-0200-D9F4-5A1E30989AA2}"/>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7402615B-73A5-D469-5C4E-C311D386A7A9}"/>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CF71E385-5470-9856-AEA1-59236E0A6A40}"/>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B84A8287-86CC-4598-1710-49E90C2859F6}"/>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81819917-33AC-BAD8-E44C-2283B5A97E32}"/>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B4347E3C-E57E-3C34-8DD0-31D78C05F8A3}"/>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7AE3115B-5BE7-67B0-6334-A0B06022C8CF}"/>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825EEE20-C005-1E1B-39BF-C2272279981C}"/>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4504F166-D83A-9B8D-7169-6C1B20F8A789}"/>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C0664C6F-EF2E-153A-8237-5DF4A42DAC23}"/>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DA461894-B138-6FEC-CFDB-F529683BCF52}"/>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73F1F18E-FBA6-DFF5-1EF3-40D5B637B8C2}"/>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6BE9869C-2506-13B3-E64C-954FB6487CE8}"/>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B2558067-B039-E560-CB7D-4CB4946975A1}"/>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E9C23B28-05E2-B233-77BB-EEEA468C9866}"/>
              </a:ext>
            </a:extLst>
          </p:cNvPr>
          <p:cNvSpPr/>
          <p:nvPr/>
        </p:nvSpPr>
        <p:spPr>
          <a:xfrm>
            <a:off x="178688" y="2935224"/>
            <a:ext cx="11869336" cy="3014056"/>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F4E0B9F4-DC22-DCF0-D3A0-45AB958C519E}"/>
              </a:ext>
            </a:extLst>
          </p:cNvPr>
          <p:cNvSpPr/>
          <p:nvPr/>
        </p:nvSpPr>
        <p:spPr>
          <a:xfrm>
            <a:off x="178688" y="1468788"/>
            <a:ext cx="3911881" cy="1425014"/>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D347AA70-0B91-2742-8AF3-BBEC43266215}"/>
              </a:ext>
            </a:extLst>
          </p:cNvPr>
          <p:cNvSpPr/>
          <p:nvPr/>
        </p:nvSpPr>
        <p:spPr>
          <a:xfrm>
            <a:off x="4151784" y="1470041"/>
            <a:ext cx="3864154" cy="1465183"/>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hlinkClick r:id="" action="ppaction://hlinkshowjump?jump=nextslide"/>
            <a:hlinkHover r:id="rId20" action="ppaction://hlinksldjump"/>
            <a:extLst>
              <a:ext uri="{FF2B5EF4-FFF2-40B4-BE49-F238E27FC236}">
                <a16:creationId xmlns:a16="http://schemas.microsoft.com/office/drawing/2014/main" id="{EF0CCE88-064C-ECD1-0F51-608748D80212}"/>
              </a:ext>
            </a:extLst>
          </p:cNvPr>
          <p:cNvSpPr/>
          <p:nvPr/>
        </p:nvSpPr>
        <p:spPr>
          <a:xfrm>
            <a:off x="0" y="0"/>
            <a:ext cx="12192000"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hlinkClick r:id="" action="ppaction://hlinkshowjump?jump=nextslide"/>
            <a:extLst>
              <a:ext uri="{FF2B5EF4-FFF2-40B4-BE49-F238E27FC236}">
                <a16:creationId xmlns:a16="http://schemas.microsoft.com/office/drawing/2014/main" id="{59309BC3-F99D-4992-6677-79D6BDF1055E}"/>
              </a:ext>
            </a:extLst>
          </p:cNvPr>
          <p:cNvSpPr/>
          <p:nvPr/>
        </p:nvSpPr>
        <p:spPr>
          <a:xfrm>
            <a:off x="8090200" y="1425986"/>
            <a:ext cx="3982464"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1">
            <a:extLst>
              <a:ext uri="{FF2B5EF4-FFF2-40B4-BE49-F238E27FC236}">
                <a16:creationId xmlns:a16="http://schemas.microsoft.com/office/drawing/2014/main" id="{4D6152BE-F441-4434-AACF-C09931DE125E}"/>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1"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2"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
        <p:nvSpPr>
          <p:cNvPr id="68" name="Rectangle 1">
            <a:extLst>
              <a:ext uri="{FF2B5EF4-FFF2-40B4-BE49-F238E27FC236}">
                <a16:creationId xmlns:a16="http://schemas.microsoft.com/office/drawing/2014/main" id="{9384430E-7A22-42A4-A00F-F1DF98A40CDC}"/>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4"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5"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
        <p:nvSpPr>
          <p:cNvPr id="69" name="Rectangle 1">
            <a:extLst>
              <a:ext uri="{FF2B5EF4-FFF2-40B4-BE49-F238E27FC236}">
                <a16:creationId xmlns:a16="http://schemas.microsoft.com/office/drawing/2014/main" id="{E599604D-E393-47B3-9F6C-00BF02863C31}"/>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1" u="none" strike="noStrike" cap="none" normalizeH="0" baseline="0" dirty="0">
                <a:ln>
                  <a:noFill/>
                </a:ln>
                <a:solidFill>
                  <a:schemeClr val="accent4"/>
                </a:solidFill>
                <a:effectLst/>
                <a:latin typeface="+mj-lt"/>
              </a:rPr>
              <a:t>Circular Economy</a:t>
            </a: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7"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1623561319"/>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6B96D8EF-EDAB-45D2-9E32-2060E261ED8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240457E8-38C4-4606-9195-2E54C143169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525AB455-0A3C-47C3-BD9F-EB26EFE85529}"/>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889EB099-49C5-47E5-846D-DB6D0AD61E3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CA58D73D-2061-4C49-8B9D-342220BDB32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49E50395-C4EB-44A3-9373-A8DA445AB74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26E94283-63DD-471F-B9EE-850BB8DB282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91EED9D5-99A0-4AF6-81C0-20208FF7E34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E78E045D-65ED-4F80-B466-76F23AD2D88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10" name="Oval 209">
            <a:extLst>
              <a:ext uri="{FF2B5EF4-FFF2-40B4-BE49-F238E27FC236}">
                <a16:creationId xmlns:a16="http://schemas.microsoft.com/office/drawing/2014/main" id="{9518FD25-5B2E-40B7-9EAB-9165DA8BFCBF}"/>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1" name="Rectangle 210">
            <a:hlinkClick r:id="rId32" action="ppaction://hlinksldjump"/>
            <a:extLst>
              <a:ext uri="{FF2B5EF4-FFF2-40B4-BE49-F238E27FC236}">
                <a16:creationId xmlns:a16="http://schemas.microsoft.com/office/drawing/2014/main" id="{43BE7E3A-0A97-406C-BC9F-BDF119183E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BFAAA524-617C-4378-D4FE-B732952662D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57352ADF-FC36-1CBA-A73D-C0E9FDB17D25}"/>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42534BD0-98D6-A589-C51D-4E089319AA2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7" name="Isosceles Triangle 6">
            <a:hlinkClick r:id="rId35" action="ppaction://hlinksldjump"/>
            <a:extLst>
              <a:ext uri="{FF2B5EF4-FFF2-40B4-BE49-F238E27FC236}">
                <a16:creationId xmlns:a16="http://schemas.microsoft.com/office/drawing/2014/main" id="{A27D26F7-1CF4-06B9-B08C-244D614542C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9300744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86112784-DE4D-4067-A0FE-18F6E3A124E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D13CE9AF-1FE2-485A-A95F-B4A443AA91E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18F0195B-3650-4B6F-9D82-85C3FA91B0FA}"/>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D7CEAB57-232C-4106-A31E-96BF154C48E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F0A96675-36C3-4F10-98D1-1A6B959ECAEF}"/>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C63096D8-97A3-46C4-9518-4BAB4C2CE34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D7D7CAE5-C7B2-4B06-A8FB-1F63AAEC5C9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F507B1DA-8163-49BF-9C6C-5D7C98B40165}"/>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Oval 208">
            <a:extLst>
              <a:ext uri="{FF2B5EF4-FFF2-40B4-BE49-F238E27FC236}">
                <a16:creationId xmlns:a16="http://schemas.microsoft.com/office/drawing/2014/main" id="{870ED098-16B3-4B50-9F6D-D90A2C248DC1}"/>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0" name="Oval 209">
            <a:extLst>
              <a:ext uri="{FF2B5EF4-FFF2-40B4-BE49-F238E27FC236}">
                <a16:creationId xmlns:a16="http://schemas.microsoft.com/office/drawing/2014/main" id="{1C6F6822-58C7-4149-8FC6-53B9E0129BC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1" name="Rectangle 210">
            <a:hlinkClick r:id="rId32" action="ppaction://hlinksldjump"/>
            <a:extLst>
              <a:ext uri="{FF2B5EF4-FFF2-40B4-BE49-F238E27FC236}">
                <a16:creationId xmlns:a16="http://schemas.microsoft.com/office/drawing/2014/main" id="{66C2A4C0-69A1-4398-941A-01A32ACB215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2" name="Rectangle 211">
            <a:hlinkClick r:id="rId33" action="ppaction://hlinksldjump"/>
            <a:extLst>
              <a:ext uri="{FF2B5EF4-FFF2-40B4-BE49-F238E27FC236}">
                <a16:creationId xmlns:a16="http://schemas.microsoft.com/office/drawing/2014/main" id="{7F570B69-0B56-41C5-9202-FFF8E11EFDC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1CFB1E0A-1620-AC22-0379-44B5DB57CCB4}"/>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F0374F4C-5B25-068B-FBD2-AF4D47ABE4B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5550717B-2942-42EB-1F31-0DB2E653CD1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0818176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93491" y="1684475"/>
            <a:ext cx="756778" cy="75393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A164B09-ED50-4E8A-AEF6-E08A74505A4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34E0CD33-7369-494A-B37D-4E048655F52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7E8206C3-2F0A-4F29-B9D6-F69FB1A9B6C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1314CEC3-CF63-4898-985F-079EBC24964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6E883DCA-76B0-4F53-B170-F1C94E36234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A58498E0-CDD9-4D5E-97C8-01C0646F509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99780A91-0B41-42B4-B3FC-2DAF0CE95D5D}"/>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4" action="ppaction://hlinksldjump"/>
            <a:extLst>
              <a:ext uri="{FF2B5EF4-FFF2-40B4-BE49-F238E27FC236}">
                <a16:creationId xmlns:a16="http://schemas.microsoft.com/office/drawing/2014/main" id="{0358D99E-50B9-AABD-72AA-E6E0863F1CE9}"/>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D5135CE8-E874-F9F4-B559-F620532368F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F213D8A3-20DA-0DF5-56AE-79D5474B019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25599947"/>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09946" y="1682146"/>
            <a:ext cx="774791" cy="75272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218B7BDD-71A9-4E43-8D6A-623C79B92362}"/>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5C94AC2C-80CD-4CAC-B292-56BB0F3DB793}"/>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8563B2AC-2D9F-495A-B170-3BCF29B5E65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7E4D9A34-62A4-4AE6-8E2D-D3CF2B4B41F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D74B40A4-290F-43A8-9C95-FDD2BDCE6E5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40E4B01A-E304-4E3A-B9B6-91C160123DEF}"/>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0061AF0C-8D0A-4CE2-A93A-90613F4A3EA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0" action="ppaction://hlinksldjump"/>
            <a:extLst>
              <a:ext uri="{FF2B5EF4-FFF2-40B4-BE49-F238E27FC236}">
                <a16:creationId xmlns:a16="http://schemas.microsoft.com/office/drawing/2014/main" id="{8582788A-22D6-10F8-0CBE-F3A42A24DCB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15418954-E0D4-614D-C338-E040A4FB5A22}"/>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FA2EAC0F-4C47-0014-7F86-5122B3D97C8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9058EDA5-F7CC-E089-FD16-65F1BA77B90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F702333F-DB47-2F64-2C43-DCD3037A057B}"/>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20482E34-09AF-25D1-D7BD-276E3036AE3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8E7CE251-24E2-4694-4047-0C37ECB6CE8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27202DF3-C6D4-8CCC-F90D-4C7530F173B2}"/>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237194556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10022" y="1666548"/>
            <a:ext cx="717488" cy="78941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9A6D31E-3531-4FFA-9D62-42F856205918}"/>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BE2851C1-448E-4E09-B207-D13D6EF39BF0}"/>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29792CE8-CF8C-435D-B01F-B49EE5A49BF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16587357-0AB1-4DD8-A786-5BFFD92B3F2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265695C4-B73C-405F-BB9C-EC2B6273D017}"/>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A49360D4-10C1-49C2-8788-8DD30A6956ED}"/>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8D020295-47D0-4BE8-BB7F-A63508D1977B}"/>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4" name="Rectangle 3">
            <a:hlinkClick r:id="rId29" action="ppaction://hlinksldjump"/>
            <a:extLst>
              <a:ext uri="{FF2B5EF4-FFF2-40B4-BE49-F238E27FC236}">
                <a16:creationId xmlns:a16="http://schemas.microsoft.com/office/drawing/2014/main" id="{E7424B6E-3BE3-D7F2-6BBC-FCD412F485A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C67EA51B-12C4-57B4-7A8C-C83461203F1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1" action="ppaction://hlinksldjump"/>
            <a:extLst>
              <a:ext uri="{FF2B5EF4-FFF2-40B4-BE49-F238E27FC236}">
                <a16:creationId xmlns:a16="http://schemas.microsoft.com/office/drawing/2014/main" id="{5D86D8DB-8E7E-0F2C-3ACC-8CE57E0A509F}"/>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A6136EBB-80CD-498D-9A6C-34A70078B04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E9D33976-85FE-B798-343C-21430A501BF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1FE9CCBA-DBE4-0C0C-1359-6AA42E5E17A1}"/>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29D92BBB-E491-A7CD-9B3C-28853B7310A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20" name="Isosceles Triangle 19">
            <a:hlinkClick r:id="rId35" action="ppaction://hlinksldjump"/>
            <a:extLst>
              <a:ext uri="{FF2B5EF4-FFF2-40B4-BE49-F238E27FC236}">
                <a16:creationId xmlns:a16="http://schemas.microsoft.com/office/drawing/2014/main" id="{8FC6CB78-CEA7-3EAE-491F-FE7202F9F63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4356741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27012" y="1669413"/>
            <a:ext cx="704577" cy="80091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D7DEFD2C-1335-4A2C-8457-EC9B688697F1}"/>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2295B5A4-FEB1-4B5B-B4E7-4673F0FDF349}"/>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DF6FA1DF-3C26-4568-B620-51AC85AFB8C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C72017B4-1708-46CF-A2AB-BE1CDC06876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2A2F525C-7CF4-44A2-9D75-A6DFE693313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828A5A8E-CDFF-41E2-9D45-7BC67E9883CF}"/>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9632D2AF-D921-496B-BE3F-1A8F814EDF2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637727F6-32E1-6092-9CF1-60B93006BA6E}"/>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BF30D4E6-856E-C5C1-7584-38C404E08D7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7ECC0283-C854-E9E7-C59B-3AD35340C01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FE01E7BB-A6D6-E9C6-3D72-56F72A062272}"/>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08F1F851-9936-B4A9-411C-D8BB9139CD4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E161ABC9-0A4E-A48B-7420-50AD9DB6632F}"/>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A97024A9-7F71-561B-017A-5D9A1E762F0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20" name="Isosceles Triangle 19">
            <a:hlinkClick r:id="rId35" action="ppaction://hlinksldjump"/>
            <a:extLst>
              <a:ext uri="{FF2B5EF4-FFF2-40B4-BE49-F238E27FC236}">
                <a16:creationId xmlns:a16="http://schemas.microsoft.com/office/drawing/2014/main" id="{84F25303-D7BB-1275-9512-B8F18A17EBF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33185581"/>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09375" y="1680301"/>
            <a:ext cx="749359" cy="76347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D5DC9D9-214A-4071-B091-63E2B5204DF5}"/>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EB52AA82-D718-4594-A16B-062BF1B0058C}"/>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160CB2A0-D6E5-455E-BEF9-88A3CB1DFCF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7C9F321B-116E-41D6-A877-7CBC6E799B4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531C4929-595A-4757-B139-780D5872B09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970C8C3B-B30B-4F93-9BED-DF55DC6EC1B5}"/>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698E7D5F-6EF1-4E0B-A687-FCCFF46593C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39EFEA8E-651C-ADB3-B05E-246D28F25C6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13917EC5-0FFF-CB8E-88AA-5AE1D47B8E8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1EB00BC3-D1E2-695B-F0E5-E595A521A2A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5AA4FCBB-1EDD-0A5E-C4B3-B60628C8908D}"/>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8301863D-D116-B6F6-60B3-B5A994DE5B3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5FD1DA57-C7D1-352E-ED8C-EACD63943F99}"/>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DB2C8F7-06E8-8B03-9F48-4DD45582235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20" name="Isosceles Triangle 19">
            <a:hlinkClick r:id="rId35" action="ppaction://hlinksldjump"/>
            <a:extLst>
              <a:ext uri="{FF2B5EF4-FFF2-40B4-BE49-F238E27FC236}">
                <a16:creationId xmlns:a16="http://schemas.microsoft.com/office/drawing/2014/main" id="{2C01555E-B0F1-B198-700A-47B2BC0E69C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851290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9A9DEE9-A52F-44E9-B74A-D6C92400311C}"/>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10B1D6E3-81A0-4AB0-8784-C1B633173AA9}"/>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A7DE8616-0572-4DAC-A5E9-726F065F04D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EF61912E-D028-4BBF-A309-72B916AE9A8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EA399752-3B11-4A61-B577-C29277624C7F}"/>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67386DAE-2A5F-4C37-877D-CABAD068863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DE915D7D-C8B6-4568-A482-90C9273030F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07476070-0E2D-A2D0-C0D4-61D43436EC5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933D19C5-2A73-64DD-E767-F088D11C626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5F1E3154-094B-5FEC-D90D-FAB44DA1ED0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CCE41D8B-2589-8CDF-A33E-D0B7205FA53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327E6699-E927-B474-50FC-86C45D1658D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5AA73246-A506-0C9B-D7BC-6E3CD5A8B8A1}"/>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5A0F1160-95BC-40ED-1601-A8E8573F26C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20" name="Isosceles Triangle 19">
            <a:hlinkClick r:id="rId35" action="ppaction://hlinksldjump"/>
            <a:extLst>
              <a:ext uri="{FF2B5EF4-FFF2-40B4-BE49-F238E27FC236}">
                <a16:creationId xmlns:a16="http://schemas.microsoft.com/office/drawing/2014/main" id="{6E1E78C7-E2B3-66DC-3B96-8A1019E6AF3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0144989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7093BCAF-C5F0-49E6-847D-1BEFBB5B097C}"/>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EF056BC8-69A9-4074-B943-EFE1F0631AA2}"/>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3C4284C7-8552-4B09-AA9C-29C5BC5D2E8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06B8CD44-ECC4-4365-BF8E-4B33F23EA9D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6B245A14-72F6-4154-BB92-9172EF5E8E6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C26760CB-09C0-4DCF-B7B8-45D059E63F0A}"/>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894B024A-6800-4F7D-BAE9-CFE433FB723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TextBox 2">
            <a:extLst>
              <a:ext uri="{FF2B5EF4-FFF2-40B4-BE49-F238E27FC236}">
                <a16:creationId xmlns:a16="http://schemas.microsoft.com/office/drawing/2014/main" id="{293646C8-59B3-BFFA-5AD0-5DF22D0CF91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315AF5DC-E2AC-5748-ED70-DF8ED100E68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33491374"/>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9551685D-3427-4D38-B465-53C1A0E0B82F}"/>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145A057B-0CD6-44D2-88C0-36C109658283}"/>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BE526C35-6C42-4779-834C-D5A34C74A0E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1E8A5615-BF77-4386-B261-D9DEAB05EB1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9" name="Oval 208">
            <a:extLst>
              <a:ext uri="{FF2B5EF4-FFF2-40B4-BE49-F238E27FC236}">
                <a16:creationId xmlns:a16="http://schemas.microsoft.com/office/drawing/2014/main" id="{7A519D05-D632-4F16-A19F-0756CA3A684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Oval 209">
            <a:extLst>
              <a:ext uri="{FF2B5EF4-FFF2-40B4-BE49-F238E27FC236}">
                <a16:creationId xmlns:a16="http://schemas.microsoft.com/office/drawing/2014/main" id="{5AFE0919-BDE4-453E-828C-76E15C89707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1" name="Oval 210">
            <a:extLst>
              <a:ext uri="{FF2B5EF4-FFF2-40B4-BE49-F238E27FC236}">
                <a16:creationId xmlns:a16="http://schemas.microsoft.com/office/drawing/2014/main" id="{FA9D254B-113B-46E0-93E1-56C73DC00FCD}"/>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1" action="ppaction://hlinksldjump"/>
            <a:extLst>
              <a:ext uri="{FF2B5EF4-FFF2-40B4-BE49-F238E27FC236}">
                <a16:creationId xmlns:a16="http://schemas.microsoft.com/office/drawing/2014/main" id="{B98C799B-48C9-FAE4-F334-CD29F18CE07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31DB6D89-ACD9-F22D-2543-43B1FC44CAA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3" action="ppaction://hlinksldjump"/>
            <a:extLst>
              <a:ext uri="{FF2B5EF4-FFF2-40B4-BE49-F238E27FC236}">
                <a16:creationId xmlns:a16="http://schemas.microsoft.com/office/drawing/2014/main" id="{C31C7623-6451-15A2-A5D4-C1A3C6CB5D0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4" action="ppaction://hlinksldjump"/>
            <a:extLst>
              <a:ext uri="{FF2B5EF4-FFF2-40B4-BE49-F238E27FC236}">
                <a16:creationId xmlns:a16="http://schemas.microsoft.com/office/drawing/2014/main" id="{06FFE54D-E997-97B8-9986-43EECE07A9F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68F567DA-BFA2-BD54-FE6F-EA98069507E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6" name="Isosceles Triangle 15">
            <a:hlinkClick r:id="rId35" action="ppaction://hlinksldjump"/>
            <a:extLst>
              <a:ext uri="{FF2B5EF4-FFF2-40B4-BE49-F238E27FC236}">
                <a16:creationId xmlns:a16="http://schemas.microsoft.com/office/drawing/2014/main" id="{E392E09B-F87A-DEE2-F7C0-043786CF0F9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450219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Oval 46">
            <a:extLst>
              <a:ext uri="{FF2B5EF4-FFF2-40B4-BE49-F238E27FC236}">
                <a16:creationId xmlns:a16="http://schemas.microsoft.com/office/drawing/2014/main" id="{AF46A3FA-2586-4D28-80CE-2ACCFA50C1D7}"/>
              </a:ext>
            </a:extLst>
          </p:cNvPr>
          <p:cNvSpPr>
            <a:spLocks noChangeAspect="1"/>
          </p:cNvSpPr>
          <p:nvPr/>
        </p:nvSpPr>
        <p:spPr>
          <a:xfrm>
            <a:off x="8895647" y="2824876"/>
            <a:ext cx="2737191" cy="2736000"/>
          </a:xfrm>
          <a:prstGeom prst="ellipse">
            <a:avLst/>
          </a:prstGeom>
          <a:gradFill>
            <a:gsLst>
              <a:gs pos="0">
                <a:schemeClr val="accent2">
                  <a:lumMod val="40000"/>
                  <a:lumOff val="60000"/>
                </a:schemeClr>
              </a:gs>
              <a:gs pos="100000">
                <a:schemeClr val="bg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Circular Economy</a:t>
            </a:r>
          </a:p>
        </p:txBody>
      </p:sp>
      <p:sp>
        <p:nvSpPr>
          <p:cNvPr id="3" name="Text Placeholder 2">
            <a:extLst>
              <a:ext uri="{FF2B5EF4-FFF2-40B4-BE49-F238E27FC236}">
                <a16:creationId xmlns:a16="http://schemas.microsoft.com/office/drawing/2014/main" id="{8D5E088E-E578-A038-B536-0456A5BB988F}"/>
              </a:ext>
            </a:extLst>
          </p:cNvPr>
          <p:cNvSpPr>
            <a:spLocks noGrp="1"/>
          </p:cNvSpPr>
          <p:nvPr>
            <p:ph type="body" sz="quarter" idx="10"/>
          </p:nvPr>
        </p:nvSpPr>
        <p:spPr>
          <a:xfrm>
            <a:off x="357187" y="1454400"/>
            <a:ext cx="11005205" cy="895207"/>
          </a:xfrm>
        </p:spPr>
        <p:txBody>
          <a:bodyPr/>
          <a:lstStyle/>
          <a:p>
            <a:pPr algn="just"/>
            <a:r>
              <a:rPr lang="en-GB" dirty="0"/>
              <a:t>A </a:t>
            </a:r>
            <a:r>
              <a:rPr lang="en-GB" b="1" dirty="0">
                <a:solidFill>
                  <a:schemeClr val="accent3"/>
                </a:solidFill>
              </a:rPr>
              <a:t>Circular Economy </a:t>
            </a:r>
            <a:r>
              <a:rPr lang="en-GB" dirty="0"/>
              <a:t>is the principle that the raw materials we use shall be kept in use for as long as possible to minimise waste and hence the loss of value embodied in products.</a:t>
            </a:r>
          </a:p>
        </p:txBody>
      </p:sp>
      <p:sp>
        <p:nvSpPr>
          <p:cNvPr id="4" name="Isosceles Triangle 3">
            <a:hlinkClick r:id="" action="ppaction://hlinkshowjump?jump=nextslide"/>
            <a:extLst>
              <a:ext uri="{FF2B5EF4-FFF2-40B4-BE49-F238E27FC236}">
                <a16:creationId xmlns:a16="http://schemas.microsoft.com/office/drawing/2014/main" id="{43F058B9-5701-91AA-FC4D-821FB1F385C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Text Placeholder 2">
            <a:extLst>
              <a:ext uri="{FF2B5EF4-FFF2-40B4-BE49-F238E27FC236}">
                <a16:creationId xmlns:a16="http://schemas.microsoft.com/office/drawing/2014/main" id="{C92079C2-7D6A-40E1-8AD2-37D0E2B831A7}"/>
              </a:ext>
            </a:extLst>
          </p:cNvPr>
          <p:cNvSpPr txBox="1">
            <a:spLocks/>
          </p:cNvSpPr>
          <p:nvPr/>
        </p:nvSpPr>
        <p:spPr bwMode="auto">
          <a:xfrm>
            <a:off x="356421" y="2132856"/>
            <a:ext cx="5340544" cy="32667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algn="just"/>
            <a:r>
              <a:rPr lang="en-GB" dirty="0"/>
              <a:t>The material flow in a Circular economy is often thought of as two cycles, one for renewable resources (e.g. biomass, which is usually plant based) and the other for technology and other products based on metals and minerals.</a:t>
            </a:r>
          </a:p>
          <a:p>
            <a:pPr algn="just"/>
            <a:r>
              <a:rPr lang="en-GB" dirty="0"/>
              <a:t>A key difference for renewable materials is that if they are biodegradable we consider that a part of a circular economy because the carbon completes a cycle.</a:t>
            </a:r>
          </a:p>
        </p:txBody>
      </p:sp>
      <p:sp>
        <p:nvSpPr>
          <p:cNvPr id="43" name="Rectangle 42">
            <a:hlinkClick r:id="rId2" action="ppaction://hlinksldjump"/>
            <a:extLst>
              <a:ext uri="{FF2B5EF4-FFF2-40B4-BE49-F238E27FC236}">
                <a16:creationId xmlns:a16="http://schemas.microsoft.com/office/drawing/2014/main" id="{3FA148AC-5560-4F78-B85D-2FEBD22080F3}"/>
              </a:ext>
            </a:extLst>
          </p:cNvPr>
          <p:cNvSpPr/>
          <p:nvPr/>
        </p:nvSpPr>
        <p:spPr>
          <a:xfrm>
            <a:off x="10371212" y="6277103"/>
            <a:ext cx="6933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44" name="Text Placeholder 13">
            <a:extLst>
              <a:ext uri="{FF2B5EF4-FFF2-40B4-BE49-F238E27FC236}">
                <a16:creationId xmlns:a16="http://schemas.microsoft.com/office/drawing/2014/main" id="{C6543CCC-2D13-4D0C-8F7C-1E186A806CE3}"/>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Ellen Macarthur Foundation</a:t>
            </a:r>
          </a:p>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J. Sherwood, </a:t>
            </a:r>
            <a:r>
              <a:rPr lang="en-GB" sz="1200" i="1" dirty="0">
                <a:solidFill>
                  <a:schemeClr val="tx2"/>
                </a:solidFill>
                <a:hlinkClick r:id="rId3">
                  <a:extLst>
                    <a:ext uri="{A12FA001-AC4F-418D-AE19-62706E023703}">
                      <ahyp:hlinkClr xmlns:ahyp="http://schemas.microsoft.com/office/drawing/2018/hyperlinkcolor" val="tx"/>
                    </a:ext>
                  </a:extLst>
                </a:hlinkClick>
              </a:rPr>
              <a:t>Bioresource Technology</a:t>
            </a:r>
            <a:r>
              <a:rPr lang="en-GB" sz="1200" dirty="0">
                <a:solidFill>
                  <a:schemeClr val="tx2"/>
                </a:solidFill>
                <a:hlinkClick r:id="rId3">
                  <a:extLst>
                    <a:ext uri="{A12FA001-AC4F-418D-AE19-62706E023703}">
                      <ahyp:hlinkClr xmlns:ahyp="http://schemas.microsoft.com/office/drawing/2018/hyperlinkcolor" val="tx"/>
                    </a:ext>
                  </a:extLst>
                </a:hlinkClick>
              </a:rPr>
              <a:t>, 2020, 300, 122755.</a:t>
            </a:r>
            <a:endParaRPr lang="en-US" sz="1200" dirty="0">
              <a:solidFill>
                <a:schemeClr val="tx2"/>
              </a:solidFill>
            </a:endParaRPr>
          </a:p>
        </p:txBody>
      </p:sp>
      <p:grpSp>
        <p:nvGrpSpPr>
          <p:cNvPr id="46" name="Group 45">
            <a:extLst>
              <a:ext uri="{FF2B5EF4-FFF2-40B4-BE49-F238E27FC236}">
                <a16:creationId xmlns:a16="http://schemas.microsoft.com/office/drawing/2014/main" id="{83FCA49A-40F2-4B76-B692-5129B742B3BF}"/>
              </a:ext>
            </a:extLst>
          </p:cNvPr>
          <p:cNvGrpSpPr/>
          <p:nvPr/>
        </p:nvGrpSpPr>
        <p:grpSpPr>
          <a:xfrm>
            <a:off x="5859789" y="2188308"/>
            <a:ext cx="5761835" cy="3372568"/>
            <a:chOff x="6067145" y="2167053"/>
            <a:chExt cx="5761835" cy="3372568"/>
          </a:xfrm>
        </p:grpSpPr>
        <p:sp>
          <p:nvSpPr>
            <p:cNvPr id="25" name="Arc 24">
              <a:extLst>
                <a:ext uri="{FF2B5EF4-FFF2-40B4-BE49-F238E27FC236}">
                  <a16:creationId xmlns:a16="http://schemas.microsoft.com/office/drawing/2014/main" id="{73EA6139-D328-41DF-B2EC-B81A18C7A3FA}"/>
                </a:ext>
              </a:extLst>
            </p:cNvPr>
            <p:cNvSpPr>
              <a:spLocks noChangeAspect="1"/>
            </p:cNvSpPr>
            <p:nvPr/>
          </p:nvSpPr>
          <p:spPr>
            <a:xfrm>
              <a:off x="9092980" y="2803621"/>
              <a:ext cx="2736000" cy="2736000"/>
            </a:xfrm>
            <a:prstGeom prst="arc">
              <a:avLst>
                <a:gd name="adj1" fmla="val 5302017"/>
                <a:gd name="adj2" fmla="val 15011030"/>
              </a:avLst>
            </a:prstGeom>
            <a:ln w="25400">
              <a:solidFill>
                <a:schemeClr val="accent1">
                  <a:lumMod val="75000"/>
                </a:schemeClr>
              </a:solidFill>
              <a:headEnd type="none"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6" name="Oval 5">
              <a:extLst>
                <a:ext uri="{FF2B5EF4-FFF2-40B4-BE49-F238E27FC236}">
                  <a16:creationId xmlns:a16="http://schemas.microsoft.com/office/drawing/2014/main" id="{9233892B-2E8F-4763-A2B1-A0D86B211078}"/>
                </a:ext>
              </a:extLst>
            </p:cNvPr>
            <p:cNvSpPr>
              <a:spLocks noChangeAspect="1"/>
            </p:cNvSpPr>
            <p:nvPr/>
          </p:nvSpPr>
          <p:spPr>
            <a:xfrm>
              <a:off x="6067145" y="2803621"/>
              <a:ext cx="2737191" cy="2736000"/>
            </a:xfrm>
            <a:prstGeom prst="ellipse">
              <a:avLst/>
            </a:prstGeom>
            <a:pattFill prst="openDmnd">
              <a:fgClr>
                <a:schemeClr val="accent2">
                  <a:lumMod val="75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27" name="Rectangle 26">
              <a:extLst>
                <a:ext uri="{FF2B5EF4-FFF2-40B4-BE49-F238E27FC236}">
                  <a16:creationId xmlns:a16="http://schemas.microsoft.com/office/drawing/2014/main" id="{08F1B082-FB14-409E-A9FC-E355A4F5AF7F}"/>
                </a:ext>
              </a:extLst>
            </p:cNvPr>
            <p:cNvSpPr/>
            <p:nvPr/>
          </p:nvSpPr>
          <p:spPr>
            <a:xfrm>
              <a:off x="8049696" y="3542834"/>
              <a:ext cx="1799244" cy="396000"/>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a:solidFill>
                    <a:schemeClr val="tx1"/>
                  </a:solidFill>
                  <a:latin typeface="+mj-lt"/>
                  <a:cs typeface="Arial" panose="020B0604020202020204" pitchFamily="34" charset="0"/>
                </a:rPr>
                <a:t>Supplier</a:t>
              </a:r>
            </a:p>
          </p:txBody>
        </p:sp>
        <p:sp>
          <p:nvSpPr>
            <p:cNvPr id="22" name="Arc 21">
              <a:extLst>
                <a:ext uri="{FF2B5EF4-FFF2-40B4-BE49-F238E27FC236}">
                  <a16:creationId xmlns:a16="http://schemas.microsoft.com/office/drawing/2014/main" id="{EAEA38CC-D916-4096-807A-2615D2AF3806}"/>
                </a:ext>
              </a:extLst>
            </p:cNvPr>
            <p:cNvSpPr>
              <a:spLocks noChangeAspect="1"/>
            </p:cNvSpPr>
            <p:nvPr/>
          </p:nvSpPr>
          <p:spPr>
            <a:xfrm flipH="1">
              <a:off x="6067146" y="2803621"/>
              <a:ext cx="2736000" cy="2736000"/>
            </a:xfrm>
            <a:prstGeom prst="arc">
              <a:avLst>
                <a:gd name="adj1" fmla="val 12231987"/>
                <a:gd name="adj2" fmla="val 11398316"/>
              </a:avLst>
            </a:prstGeom>
            <a:ln w="25400">
              <a:solidFill>
                <a:schemeClr val="accent3">
                  <a:lumMod val="7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dirty="0">
                <a:latin typeface="+mj-lt"/>
              </a:endParaRPr>
            </a:p>
          </p:txBody>
        </p:sp>
        <p:sp>
          <p:nvSpPr>
            <p:cNvPr id="7" name="Oval 6">
              <a:extLst>
                <a:ext uri="{FF2B5EF4-FFF2-40B4-BE49-F238E27FC236}">
                  <a16:creationId xmlns:a16="http://schemas.microsoft.com/office/drawing/2014/main" id="{89B8AE50-A1E5-4D6E-9991-BB0F44CA781C}"/>
                </a:ext>
              </a:extLst>
            </p:cNvPr>
            <p:cNvSpPr>
              <a:spLocks noChangeAspect="1"/>
            </p:cNvSpPr>
            <p:nvPr/>
          </p:nvSpPr>
          <p:spPr>
            <a:xfrm>
              <a:off x="6309638" y="3303410"/>
              <a:ext cx="2232000" cy="2232000"/>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8" name="Oval 7">
              <a:extLst>
                <a:ext uri="{FF2B5EF4-FFF2-40B4-BE49-F238E27FC236}">
                  <a16:creationId xmlns:a16="http://schemas.microsoft.com/office/drawing/2014/main" id="{4743AFC0-0EB5-4EB7-9D8C-550FBF371AAB}"/>
                </a:ext>
              </a:extLst>
            </p:cNvPr>
            <p:cNvSpPr>
              <a:spLocks noChangeAspect="1"/>
            </p:cNvSpPr>
            <p:nvPr/>
          </p:nvSpPr>
          <p:spPr>
            <a:xfrm>
              <a:off x="6561638" y="3807410"/>
              <a:ext cx="1728000" cy="1728000"/>
            </a:xfrm>
            <a:prstGeom prst="ellipse">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9" name="Oval 8">
              <a:extLst>
                <a:ext uri="{FF2B5EF4-FFF2-40B4-BE49-F238E27FC236}">
                  <a16:creationId xmlns:a16="http://schemas.microsoft.com/office/drawing/2014/main" id="{0B262667-8D53-4579-98E6-A2681416F94F}"/>
                </a:ext>
              </a:extLst>
            </p:cNvPr>
            <p:cNvSpPr/>
            <p:nvPr/>
          </p:nvSpPr>
          <p:spPr>
            <a:xfrm>
              <a:off x="6813638" y="4311410"/>
              <a:ext cx="1224000" cy="1224000"/>
            </a:xfrm>
            <a:prstGeom prst="ellips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10" name="Oval 9">
              <a:extLst>
                <a:ext uri="{FF2B5EF4-FFF2-40B4-BE49-F238E27FC236}">
                  <a16:creationId xmlns:a16="http://schemas.microsoft.com/office/drawing/2014/main" id="{8195A205-8981-4985-84FA-7D876E76F8F3}"/>
                </a:ext>
              </a:extLst>
            </p:cNvPr>
            <p:cNvSpPr/>
            <p:nvPr/>
          </p:nvSpPr>
          <p:spPr>
            <a:xfrm>
              <a:off x="7065598" y="4815330"/>
              <a:ext cx="720080" cy="720080"/>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11" name="Oval 10">
              <a:extLst>
                <a:ext uri="{FF2B5EF4-FFF2-40B4-BE49-F238E27FC236}">
                  <a16:creationId xmlns:a16="http://schemas.microsoft.com/office/drawing/2014/main" id="{EC68F67E-DBB5-4080-97C4-17F0A39F5D60}"/>
                </a:ext>
              </a:extLst>
            </p:cNvPr>
            <p:cNvSpPr>
              <a:spLocks noChangeAspect="1"/>
            </p:cNvSpPr>
            <p:nvPr/>
          </p:nvSpPr>
          <p:spPr>
            <a:xfrm>
              <a:off x="9344980" y="3303410"/>
              <a:ext cx="2232000" cy="223200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12" name="Oval 11">
              <a:extLst>
                <a:ext uri="{FF2B5EF4-FFF2-40B4-BE49-F238E27FC236}">
                  <a16:creationId xmlns:a16="http://schemas.microsoft.com/office/drawing/2014/main" id="{A0299401-5301-41B4-B8A3-D839CA898791}"/>
                </a:ext>
              </a:extLst>
            </p:cNvPr>
            <p:cNvSpPr>
              <a:spLocks noChangeAspect="1"/>
            </p:cNvSpPr>
            <p:nvPr/>
          </p:nvSpPr>
          <p:spPr>
            <a:xfrm>
              <a:off x="9596980" y="3807410"/>
              <a:ext cx="1728000" cy="1728000"/>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13" name="Oval 12">
              <a:extLst>
                <a:ext uri="{FF2B5EF4-FFF2-40B4-BE49-F238E27FC236}">
                  <a16:creationId xmlns:a16="http://schemas.microsoft.com/office/drawing/2014/main" id="{428999A1-6B61-4365-8061-35C954A5367A}"/>
                </a:ext>
              </a:extLst>
            </p:cNvPr>
            <p:cNvSpPr/>
            <p:nvPr/>
          </p:nvSpPr>
          <p:spPr>
            <a:xfrm>
              <a:off x="9848980" y="4311410"/>
              <a:ext cx="1224000" cy="12240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14" name="Oval 13">
              <a:extLst>
                <a:ext uri="{FF2B5EF4-FFF2-40B4-BE49-F238E27FC236}">
                  <a16:creationId xmlns:a16="http://schemas.microsoft.com/office/drawing/2014/main" id="{46C2E06A-8EE2-4BEB-BDE4-395DA4C4833C}"/>
                </a:ext>
              </a:extLst>
            </p:cNvPr>
            <p:cNvSpPr/>
            <p:nvPr/>
          </p:nvSpPr>
          <p:spPr>
            <a:xfrm>
              <a:off x="10100940" y="4815330"/>
              <a:ext cx="720080" cy="72008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a:latin typeface="+mj-lt"/>
              </a:endParaRPr>
            </a:p>
          </p:txBody>
        </p:sp>
        <p:sp>
          <p:nvSpPr>
            <p:cNvPr id="15" name="Arc 14">
              <a:extLst>
                <a:ext uri="{FF2B5EF4-FFF2-40B4-BE49-F238E27FC236}">
                  <a16:creationId xmlns:a16="http://schemas.microsoft.com/office/drawing/2014/main" id="{E3F98CB7-DA24-4DFC-9270-3A47DCF4229A}"/>
                </a:ext>
              </a:extLst>
            </p:cNvPr>
            <p:cNvSpPr>
              <a:spLocks noChangeAspect="1"/>
            </p:cNvSpPr>
            <p:nvPr/>
          </p:nvSpPr>
          <p:spPr>
            <a:xfrm>
              <a:off x="10100940" y="4815330"/>
              <a:ext cx="720000" cy="720000"/>
            </a:xfrm>
            <a:prstGeom prst="arc">
              <a:avLst>
                <a:gd name="adj1" fmla="val 7549624"/>
                <a:gd name="adj2" fmla="val 5188427"/>
              </a:avLst>
            </a:prstGeom>
            <a:noFill/>
            <a:ln w="25400">
              <a:solidFill>
                <a:schemeClr val="bg2"/>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16" name="Arc 15">
              <a:extLst>
                <a:ext uri="{FF2B5EF4-FFF2-40B4-BE49-F238E27FC236}">
                  <a16:creationId xmlns:a16="http://schemas.microsoft.com/office/drawing/2014/main" id="{0691BE67-0DAC-43B8-9338-80576740D314}"/>
                </a:ext>
              </a:extLst>
            </p:cNvPr>
            <p:cNvSpPr>
              <a:spLocks/>
            </p:cNvSpPr>
            <p:nvPr/>
          </p:nvSpPr>
          <p:spPr>
            <a:xfrm flipH="1">
              <a:off x="7065678" y="4812750"/>
              <a:ext cx="720000" cy="720000"/>
            </a:xfrm>
            <a:prstGeom prst="arc">
              <a:avLst>
                <a:gd name="adj1" fmla="val 7765854"/>
                <a:gd name="adj2" fmla="val 5464845"/>
              </a:avLst>
            </a:prstGeom>
            <a:ln w="25400">
              <a:solidFill>
                <a:schemeClr val="bg1"/>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17" name="Rectangle 16">
              <a:extLst>
                <a:ext uri="{FF2B5EF4-FFF2-40B4-BE49-F238E27FC236}">
                  <a16:creationId xmlns:a16="http://schemas.microsoft.com/office/drawing/2014/main" id="{7F095FDA-E442-454D-98FC-34A248C395EA}"/>
                </a:ext>
              </a:extLst>
            </p:cNvPr>
            <p:cNvSpPr/>
            <p:nvPr/>
          </p:nvSpPr>
          <p:spPr>
            <a:xfrm>
              <a:off x="10254424" y="5009105"/>
              <a:ext cx="645377" cy="251904"/>
            </a:xfrm>
            <a:prstGeom prst="rect">
              <a:avLst/>
            </a:prstGeom>
            <a:solidFill>
              <a:schemeClr val="bg1"/>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a:solidFill>
                    <a:schemeClr val="tx1"/>
                  </a:solidFill>
                  <a:latin typeface="+mj-lt"/>
                  <a:cs typeface="Arial" panose="020B0604020202020204" pitchFamily="34" charset="0"/>
                </a:rPr>
                <a:t>Repair</a:t>
              </a:r>
            </a:p>
          </p:txBody>
        </p:sp>
        <p:sp>
          <p:nvSpPr>
            <p:cNvPr id="18" name="Rectangle 17">
              <a:extLst>
                <a:ext uri="{FF2B5EF4-FFF2-40B4-BE49-F238E27FC236}">
                  <a16:creationId xmlns:a16="http://schemas.microsoft.com/office/drawing/2014/main" id="{089B12CA-E6C1-487D-996C-EE2BB93C48CB}"/>
                </a:ext>
              </a:extLst>
            </p:cNvPr>
            <p:cNvSpPr/>
            <p:nvPr/>
          </p:nvSpPr>
          <p:spPr>
            <a:xfrm>
              <a:off x="6969480" y="5009105"/>
              <a:ext cx="645377" cy="251904"/>
            </a:xfrm>
            <a:prstGeom prst="rect">
              <a:avLst/>
            </a:prstGeom>
            <a:solidFill>
              <a:schemeClr val="bg1"/>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a:solidFill>
                    <a:schemeClr val="tx1"/>
                  </a:solidFill>
                  <a:latin typeface="+mj-lt"/>
                  <a:cs typeface="Arial" panose="020B0604020202020204" pitchFamily="34" charset="0"/>
                </a:rPr>
                <a:t>Repair</a:t>
              </a:r>
            </a:p>
          </p:txBody>
        </p:sp>
        <p:sp>
          <p:nvSpPr>
            <p:cNvPr id="23" name="Oval 22">
              <a:extLst>
                <a:ext uri="{FF2B5EF4-FFF2-40B4-BE49-F238E27FC236}">
                  <a16:creationId xmlns:a16="http://schemas.microsoft.com/office/drawing/2014/main" id="{275479BC-3514-4C96-A2C0-A0A4024B4DD0}"/>
                </a:ext>
              </a:extLst>
            </p:cNvPr>
            <p:cNvSpPr/>
            <p:nvPr/>
          </p:nvSpPr>
          <p:spPr>
            <a:xfrm>
              <a:off x="7514501" y="2341914"/>
              <a:ext cx="893069" cy="89306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mj-lt"/>
                </a:rPr>
                <a:t>Bio- mass</a:t>
              </a:r>
            </a:p>
          </p:txBody>
        </p:sp>
        <p:sp>
          <p:nvSpPr>
            <p:cNvPr id="24" name="Rectangle 23">
              <a:extLst>
                <a:ext uri="{FF2B5EF4-FFF2-40B4-BE49-F238E27FC236}">
                  <a16:creationId xmlns:a16="http://schemas.microsoft.com/office/drawing/2014/main" id="{B7F2B269-A947-4270-9AC8-0A5FB71EEB88}"/>
                </a:ext>
              </a:extLst>
            </p:cNvPr>
            <p:cNvSpPr/>
            <p:nvPr/>
          </p:nvSpPr>
          <p:spPr>
            <a:xfrm>
              <a:off x="6247701" y="2966770"/>
              <a:ext cx="1000427" cy="251904"/>
            </a:xfrm>
            <a:prstGeom prst="rect">
              <a:avLst/>
            </a:prstGeom>
            <a:solidFill>
              <a:schemeClr val="bg1"/>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dirty="0">
                  <a:solidFill>
                    <a:schemeClr val="tx1"/>
                  </a:solidFill>
                  <a:latin typeface="+mj-lt"/>
                  <a:cs typeface="Arial" panose="020B0604020202020204" pitchFamily="34" charset="0"/>
                </a:rPr>
                <a:t>Restoration</a:t>
              </a:r>
            </a:p>
          </p:txBody>
        </p:sp>
        <p:sp>
          <p:nvSpPr>
            <p:cNvPr id="26" name="Rectangle 25">
              <a:extLst>
                <a:ext uri="{FF2B5EF4-FFF2-40B4-BE49-F238E27FC236}">
                  <a16:creationId xmlns:a16="http://schemas.microsoft.com/office/drawing/2014/main" id="{C52FFCE2-A562-4043-BE28-12F26CD74AA3}"/>
                </a:ext>
              </a:extLst>
            </p:cNvPr>
            <p:cNvSpPr/>
            <p:nvPr/>
          </p:nvSpPr>
          <p:spPr>
            <a:xfrm>
              <a:off x="7874542" y="4622954"/>
              <a:ext cx="2143125" cy="396044"/>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a:solidFill>
                    <a:schemeClr val="tx1"/>
                  </a:solidFill>
                  <a:latin typeface="+mj-lt"/>
                  <a:cs typeface="Arial" panose="020B0604020202020204" pitchFamily="34" charset="0"/>
                </a:rPr>
                <a:t>Service provider</a:t>
              </a:r>
            </a:p>
          </p:txBody>
        </p:sp>
        <p:sp>
          <p:nvSpPr>
            <p:cNvPr id="28" name="Rectangle 27">
              <a:extLst>
                <a:ext uri="{FF2B5EF4-FFF2-40B4-BE49-F238E27FC236}">
                  <a16:creationId xmlns:a16="http://schemas.microsoft.com/office/drawing/2014/main" id="{06F7CF0A-396D-48CA-870C-7B6530B4C6DA}"/>
                </a:ext>
              </a:extLst>
            </p:cNvPr>
            <p:cNvSpPr/>
            <p:nvPr/>
          </p:nvSpPr>
          <p:spPr>
            <a:xfrm>
              <a:off x="8037638" y="4095498"/>
              <a:ext cx="1811342" cy="396044"/>
            </a:xfrm>
            <a:prstGeom prst="rect">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a:solidFill>
                    <a:schemeClr val="tx1"/>
                  </a:solidFill>
                  <a:latin typeface="+mj-lt"/>
                  <a:cs typeface="Arial" panose="020B0604020202020204" pitchFamily="34" charset="0"/>
                </a:rPr>
                <a:t>Manufacturer</a:t>
              </a:r>
            </a:p>
          </p:txBody>
        </p:sp>
        <p:sp>
          <p:nvSpPr>
            <p:cNvPr id="29" name="Arc 28">
              <a:extLst>
                <a:ext uri="{FF2B5EF4-FFF2-40B4-BE49-F238E27FC236}">
                  <a16:creationId xmlns:a16="http://schemas.microsoft.com/office/drawing/2014/main" id="{E43CAD7F-EF5C-40C5-BD2F-B166D250CAFE}"/>
                </a:ext>
              </a:extLst>
            </p:cNvPr>
            <p:cNvSpPr/>
            <p:nvPr/>
          </p:nvSpPr>
          <p:spPr>
            <a:xfrm flipH="1">
              <a:off x="6825696" y="4314846"/>
              <a:ext cx="1224000" cy="1224000"/>
            </a:xfrm>
            <a:prstGeom prst="arc">
              <a:avLst>
                <a:gd name="adj1" fmla="val 11124136"/>
                <a:gd name="adj2" fmla="val 5343206"/>
              </a:avLst>
            </a:prstGeom>
            <a:ln w="25400">
              <a:solidFill>
                <a:schemeClr val="accent3">
                  <a:lumMod val="7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30" name="Rectangle 29">
              <a:extLst>
                <a:ext uri="{FF2B5EF4-FFF2-40B4-BE49-F238E27FC236}">
                  <a16:creationId xmlns:a16="http://schemas.microsoft.com/office/drawing/2014/main" id="{E57B2BCA-B1C3-4CC0-A4C3-75533E2CAF2D}"/>
                </a:ext>
              </a:extLst>
            </p:cNvPr>
            <p:cNvSpPr/>
            <p:nvPr/>
          </p:nvSpPr>
          <p:spPr>
            <a:xfrm>
              <a:off x="6679378" y="4478938"/>
              <a:ext cx="645377" cy="251904"/>
            </a:xfrm>
            <a:prstGeom prst="rect">
              <a:avLst/>
            </a:prstGeom>
            <a:solidFill>
              <a:schemeClr val="bg1"/>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a:solidFill>
                    <a:schemeClr val="tx1"/>
                  </a:solidFill>
                  <a:latin typeface="+mj-lt"/>
                  <a:cs typeface="Arial" panose="020B0604020202020204" pitchFamily="34" charset="0"/>
                </a:rPr>
                <a:t>Reuse</a:t>
              </a:r>
            </a:p>
          </p:txBody>
        </p:sp>
        <p:sp>
          <p:nvSpPr>
            <p:cNvPr id="31" name="Arc 30">
              <a:extLst>
                <a:ext uri="{FF2B5EF4-FFF2-40B4-BE49-F238E27FC236}">
                  <a16:creationId xmlns:a16="http://schemas.microsoft.com/office/drawing/2014/main" id="{A0877E93-53C9-4CA2-AB90-571FA7921AFF}"/>
                </a:ext>
              </a:extLst>
            </p:cNvPr>
            <p:cNvSpPr/>
            <p:nvPr/>
          </p:nvSpPr>
          <p:spPr>
            <a:xfrm>
              <a:off x="9848940" y="4314846"/>
              <a:ext cx="1224000" cy="1224000"/>
            </a:xfrm>
            <a:prstGeom prst="arc">
              <a:avLst>
                <a:gd name="adj1" fmla="val 11231022"/>
                <a:gd name="adj2" fmla="val 5340229"/>
              </a:avLst>
            </a:prstGeom>
            <a:ln w="25400">
              <a:solidFill>
                <a:schemeClr val="accent1">
                  <a:lumMod val="7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32" name="Rectangle 31">
              <a:extLst>
                <a:ext uri="{FF2B5EF4-FFF2-40B4-BE49-F238E27FC236}">
                  <a16:creationId xmlns:a16="http://schemas.microsoft.com/office/drawing/2014/main" id="{7075FC7B-320A-415A-BBF7-8BC35972CC4A}"/>
                </a:ext>
              </a:extLst>
            </p:cNvPr>
            <p:cNvSpPr/>
            <p:nvPr/>
          </p:nvSpPr>
          <p:spPr>
            <a:xfrm>
              <a:off x="10578568" y="4478938"/>
              <a:ext cx="645377" cy="251904"/>
            </a:xfrm>
            <a:prstGeom prst="rect">
              <a:avLst/>
            </a:prstGeom>
            <a:solidFill>
              <a:schemeClr val="bg1"/>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a:solidFill>
                    <a:schemeClr val="tx1"/>
                  </a:solidFill>
                  <a:latin typeface="+mj-lt"/>
                  <a:cs typeface="Arial" panose="020B0604020202020204" pitchFamily="34" charset="0"/>
                </a:rPr>
                <a:t>Reuse</a:t>
              </a:r>
            </a:p>
          </p:txBody>
        </p:sp>
        <p:sp>
          <p:nvSpPr>
            <p:cNvPr id="33" name="Arc 32">
              <a:extLst>
                <a:ext uri="{FF2B5EF4-FFF2-40B4-BE49-F238E27FC236}">
                  <a16:creationId xmlns:a16="http://schemas.microsoft.com/office/drawing/2014/main" id="{51F299FE-0378-4407-88D6-67CB17532267}"/>
                </a:ext>
              </a:extLst>
            </p:cNvPr>
            <p:cNvSpPr>
              <a:spLocks noChangeAspect="1"/>
            </p:cNvSpPr>
            <p:nvPr/>
          </p:nvSpPr>
          <p:spPr>
            <a:xfrm flipH="1">
              <a:off x="6573696" y="3807330"/>
              <a:ext cx="1728000" cy="1728000"/>
            </a:xfrm>
            <a:prstGeom prst="arc">
              <a:avLst>
                <a:gd name="adj1" fmla="val 12018994"/>
                <a:gd name="adj2" fmla="val 5266644"/>
              </a:avLst>
            </a:prstGeom>
            <a:ln w="25400">
              <a:solidFill>
                <a:schemeClr val="accent3">
                  <a:lumMod val="7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34" name="Rectangle 33">
              <a:extLst>
                <a:ext uri="{FF2B5EF4-FFF2-40B4-BE49-F238E27FC236}">
                  <a16:creationId xmlns:a16="http://schemas.microsoft.com/office/drawing/2014/main" id="{DA7F8E77-F9B5-48BE-B12F-AA937AAC271A}"/>
                </a:ext>
              </a:extLst>
            </p:cNvPr>
            <p:cNvSpPr/>
            <p:nvPr/>
          </p:nvSpPr>
          <p:spPr>
            <a:xfrm>
              <a:off x="6480000" y="3969546"/>
              <a:ext cx="1273355" cy="251904"/>
            </a:xfrm>
            <a:prstGeom prst="rect">
              <a:avLst/>
            </a:prstGeom>
            <a:solidFill>
              <a:schemeClr val="bg1"/>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dirty="0">
                  <a:solidFill>
                    <a:schemeClr val="tx1"/>
                  </a:solidFill>
                  <a:latin typeface="+mj-lt"/>
                  <a:cs typeface="Arial" panose="020B0604020202020204" pitchFamily="34" charset="0"/>
                </a:rPr>
                <a:t>Remanufacture</a:t>
              </a:r>
            </a:p>
          </p:txBody>
        </p:sp>
        <p:sp>
          <p:nvSpPr>
            <p:cNvPr id="35" name="Arc 34">
              <a:extLst>
                <a:ext uri="{FF2B5EF4-FFF2-40B4-BE49-F238E27FC236}">
                  <a16:creationId xmlns:a16="http://schemas.microsoft.com/office/drawing/2014/main" id="{9AD7CABC-7F84-400C-913A-81DD6324FC16}"/>
                </a:ext>
              </a:extLst>
            </p:cNvPr>
            <p:cNvSpPr>
              <a:spLocks noChangeAspect="1"/>
            </p:cNvSpPr>
            <p:nvPr/>
          </p:nvSpPr>
          <p:spPr>
            <a:xfrm>
              <a:off x="9596940" y="3807330"/>
              <a:ext cx="1728000" cy="1728000"/>
            </a:xfrm>
            <a:prstGeom prst="arc">
              <a:avLst>
                <a:gd name="adj1" fmla="val 11919728"/>
                <a:gd name="adj2" fmla="val 5336160"/>
              </a:avLst>
            </a:prstGeom>
            <a:ln w="25400">
              <a:solidFill>
                <a:schemeClr val="accent1">
                  <a:lumMod val="7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36" name="Rectangle 35">
              <a:extLst>
                <a:ext uri="{FF2B5EF4-FFF2-40B4-BE49-F238E27FC236}">
                  <a16:creationId xmlns:a16="http://schemas.microsoft.com/office/drawing/2014/main" id="{C81EACA5-D957-42DB-B4F9-14A49C2EB6B4}"/>
                </a:ext>
              </a:extLst>
            </p:cNvPr>
            <p:cNvSpPr/>
            <p:nvPr/>
          </p:nvSpPr>
          <p:spPr>
            <a:xfrm>
              <a:off x="10171953" y="3986190"/>
              <a:ext cx="1252639" cy="251904"/>
            </a:xfrm>
            <a:prstGeom prst="rect">
              <a:avLst/>
            </a:prstGeom>
            <a:solidFill>
              <a:schemeClr val="bg1"/>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a:solidFill>
                    <a:schemeClr val="tx1"/>
                  </a:solidFill>
                  <a:latin typeface="+mj-lt"/>
                  <a:cs typeface="Arial" panose="020B0604020202020204" pitchFamily="34" charset="0"/>
                </a:rPr>
                <a:t>Remanufacture</a:t>
              </a:r>
            </a:p>
          </p:txBody>
        </p:sp>
        <p:sp>
          <p:nvSpPr>
            <p:cNvPr id="37" name="Arc 36">
              <a:extLst>
                <a:ext uri="{FF2B5EF4-FFF2-40B4-BE49-F238E27FC236}">
                  <a16:creationId xmlns:a16="http://schemas.microsoft.com/office/drawing/2014/main" id="{B30A99AC-A34D-4917-84DC-DE66A907944A}"/>
                </a:ext>
              </a:extLst>
            </p:cNvPr>
            <p:cNvSpPr/>
            <p:nvPr/>
          </p:nvSpPr>
          <p:spPr>
            <a:xfrm flipH="1">
              <a:off x="6321656" y="3303534"/>
              <a:ext cx="2232000" cy="2232000"/>
            </a:xfrm>
            <a:prstGeom prst="arc">
              <a:avLst>
                <a:gd name="adj1" fmla="val 12757986"/>
                <a:gd name="adj2" fmla="val 5367163"/>
              </a:avLst>
            </a:prstGeom>
            <a:ln w="25400">
              <a:solidFill>
                <a:schemeClr val="accent3">
                  <a:lumMod val="7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38" name="Arc 37">
              <a:extLst>
                <a:ext uri="{FF2B5EF4-FFF2-40B4-BE49-F238E27FC236}">
                  <a16:creationId xmlns:a16="http://schemas.microsoft.com/office/drawing/2014/main" id="{AAF7ADF9-BF3A-442F-A0A8-EAE5D618D77F}"/>
                </a:ext>
              </a:extLst>
            </p:cNvPr>
            <p:cNvSpPr/>
            <p:nvPr/>
          </p:nvSpPr>
          <p:spPr>
            <a:xfrm>
              <a:off x="9344900" y="3303534"/>
              <a:ext cx="2232000" cy="2232000"/>
            </a:xfrm>
            <a:prstGeom prst="arc">
              <a:avLst>
                <a:gd name="adj1" fmla="val 12721807"/>
                <a:gd name="adj2" fmla="val 5310826"/>
              </a:avLst>
            </a:prstGeom>
            <a:ln w="25400">
              <a:solidFill>
                <a:schemeClr val="accent1">
                  <a:lumMod val="75000"/>
                </a:schemeClr>
              </a:solidFill>
              <a:headEnd type="arrow" w="lg" len="lg"/>
              <a:tailEnd type="non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200">
                <a:latin typeface="+mj-lt"/>
              </a:endParaRPr>
            </a:p>
          </p:txBody>
        </p:sp>
        <p:sp>
          <p:nvSpPr>
            <p:cNvPr id="39" name="Rectangle 38">
              <a:extLst>
                <a:ext uri="{FF2B5EF4-FFF2-40B4-BE49-F238E27FC236}">
                  <a16:creationId xmlns:a16="http://schemas.microsoft.com/office/drawing/2014/main" id="{97381DCB-9755-4562-8155-D568FEEF4357}"/>
                </a:ext>
              </a:extLst>
            </p:cNvPr>
            <p:cNvSpPr/>
            <p:nvPr/>
          </p:nvSpPr>
          <p:spPr>
            <a:xfrm>
              <a:off x="10416480" y="3439011"/>
              <a:ext cx="1000427" cy="251904"/>
            </a:xfrm>
            <a:prstGeom prst="rect">
              <a:avLst/>
            </a:prstGeom>
            <a:solidFill>
              <a:schemeClr val="bg1"/>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a:solidFill>
                    <a:schemeClr val="tx1"/>
                  </a:solidFill>
                  <a:latin typeface="+mj-lt"/>
                  <a:cs typeface="Arial" panose="020B0604020202020204" pitchFamily="34" charset="0"/>
                </a:rPr>
                <a:t>Recycling</a:t>
              </a:r>
            </a:p>
          </p:txBody>
        </p:sp>
        <p:sp>
          <p:nvSpPr>
            <p:cNvPr id="40" name="Rectangle 39">
              <a:extLst>
                <a:ext uri="{FF2B5EF4-FFF2-40B4-BE49-F238E27FC236}">
                  <a16:creationId xmlns:a16="http://schemas.microsoft.com/office/drawing/2014/main" id="{4C7301CF-DB6D-4D55-853B-B0A3304AD3F7}"/>
                </a:ext>
              </a:extLst>
            </p:cNvPr>
            <p:cNvSpPr/>
            <p:nvPr/>
          </p:nvSpPr>
          <p:spPr>
            <a:xfrm>
              <a:off x="6463725" y="3435579"/>
              <a:ext cx="1000427" cy="251904"/>
            </a:xfrm>
            <a:prstGeom prst="rect">
              <a:avLst/>
            </a:prstGeom>
            <a:solidFill>
              <a:schemeClr val="bg1"/>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i="1">
                  <a:solidFill>
                    <a:schemeClr val="tx1"/>
                  </a:solidFill>
                  <a:latin typeface="+mj-lt"/>
                  <a:cs typeface="Arial" panose="020B0604020202020204" pitchFamily="34" charset="0"/>
                </a:rPr>
                <a:t>Recycling</a:t>
              </a:r>
            </a:p>
          </p:txBody>
        </p:sp>
        <p:sp>
          <p:nvSpPr>
            <p:cNvPr id="41" name="Hexagon 40">
              <a:extLst>
                <a:ext uri="{FF2B5EF4-FFF2-40B4-BE49-F238E27FC236}">
                  <a16:creationId xmlns:a16="http://schemas.microsoft.com/office/drawing/2014/main" id="{2E631721-CC8E-4CEA-ACB0-8E7ABA57B309}"/>
                </a:ext>
              </a:extLst>
            </p:cNvPr>
            <p:cNvSpPr/>
            <p:nvPr/>
          </p:nvSpPr>
          <p:spPr>
            <a:xfrm>
              <a:off x="8358902" y="5145945"/>
              <a:ext cx="1200204" cy="360040"/>
            </a:xfrm>
            <a:prstGeom prst="hexagon">
              <a:avLst>
                <a:gd name="adj" fmla="val 40873"/>
                <a:gd name="vf" fmla="val 115470"/>
              </a:avLst>
            </a:prstGeom>
            <a:solidFill>
              <a:schemeClr val="bg1">
                <a:lumMod val="8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dirty="0">
                  <a:solidFill>
                    <a:schemeClr val="tx1"/>
                  </a:solidFill>
                  <a:latin typeface="+mj-lt"/>
                </a:rPr>
                <a:t>End user</a:t>
              </a:r>
            </a:p>
          </p:txBody>
        </p:sp>
        <p:sp>
          <p:nvSpPr>
            <p:cNvPr id="45" name="Oval 44">
              <a:extLst>
                <a:ext uri="{FF2B5EF4-FFF2-40B4-BE49-F238E27FC236}">
                  <a16:creationId xmlns:a16="http://schemas.microsoft.com/office/drawing/2014/main" id="{429E51D0-9768-4E43-A533-50987044F5A9}"/>
                </a:ext>
              </a:extLst>
            </p:cNvPr>
            <p:cNvSpPr/>
            <p:nvPr/>
          </p:nvSpPr>
          <p:spPr>
            <a:xfrm>
              <a:off x="9867278" y="2167053"/>
              <a:ext cx="1032523" cy="1032523"/>
            </a:xfrm>
            <a:prstGeom prst="ellipse">
              <a:avLst/>
            </a:prstGeom>
            <a:solidFill>
              <a:schemeClr val="bg2"/>
            </a:solidFill>
            <a:ln>
              <a:solidFill>
                <a:schemeClr val="accent3">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200" b="1" dirty="0">
                <a:latin typeface="+mj-lt"/>
              </a:endParaRPr>
            </a:p>
          </p:txBody>
        </p:sp>
        <p:sp>
          <p:nvSpPr>
            <p:cNvPr id="19" name="Rectangle 18">
              <a:extLst>
                <a:ext uri="{FF2B5EF4-FFF2-40B4-BE49-F238E27FC236}">
                  <a16:creationId xmlns:a16="http://schemas.microsoft.com/office/drawing/2014/main" id="{6ED22351-6316-4957-8B2E-95B069145AE0}"/>
                </a:ext>
              </a:extLst>
            </p:cNvPr>
            <p:cNvSpPr/>
            <p:nvPr/>
          </p:nvSpPr>
          <p:spPr>
            <a:xfrm>
              <a:off x="9984431" y="2844144"/>
              <a:ext cx="794937" cy="25137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solidFill>
                    <a:schemeClr val="tx1"/>
                  </a:solidFill>
                  <a:latin typeface="+mj-lt"/>
                  <a:cs typeface="Arial" panose="020B0604020202020204" pitchFamily="34" charset="0"/>
                </a:rPr>
                <a:t>Metals</a:t>
              </a:r>
            </a:p>
          </p:txBody>
        </p:sp>
        <p:sp>
          <p:nvSpPr>
            <p:cNvPr id="20" name="Rectangle 19">
              <a:extLst>
                <a:ext uri="{FF2B5EF4-FFF2-40B4-BE49-F238E27FC236}">
                  <a16:creationId xmlns:a16="http://schemas.microsoft.com/office/drawing/2014/main" id="{E72581D8-2F8D-460E-AB77-EE441B60E8AE}"/>
                </a:ext>
              </a:extLst>
            </p:cNvPr>
            <p:cNvSpPr/>
            <p:nvPr/>
          </p:nvSpPr>
          <p:spPr>
            <a:xfrm>
              <a:off x="9873266" y="2364806"/>
              <a:ext cx="1000427" cy="251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solidFill>
                    <a:schemeClr val="tx1"/>
                  </a:solidFill>
                  <a:latin typeface="+mj-lt"/>
                  <a:cs typeface="Arial" panose="020B0604020202020204" pitchFamily="34" charset="0"/>
                </a:rPr>
                <a:t>Minerals</a:t>
              </a:r>
            </a:p>
          </p:txBody>
        </p:sp>
        <p:sp>
          <p:nvSpPr>
            <p:cNvPr id="21" name="Rectangle 20">
              <a:extLst>
                <a:ext uri="{FF2B5EF4-FFF2-40B4-BE49-F238E27FC236}">
                  <a16:creationId xmlns:a16="http://schemas.microsoft.com/office/drawing/2014/main" id="{CA0764C8-33A5-47C0-9866-0B71CD1724AB}"/>
                </a:ext>
              </a:extLst>
            </p:cNvPr>
            <p:cNvSpPr/>
            <p:nvPr/>
          </p:nvSpPr>
          <p:spPr>
            <a:xfrm>
              <a:off x="9843318" y="2601032"/>
              <a:ext cx="1149226" cy="2519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solidFill>
                    <a:schemeClr val="tx1"/>
                  </a:solidFill>
                  <a:latin typeface="+mj-lt"/>
                  <a:cs typeface="Arial" panose="020B0604020202020204" pitchFamily="34" charset="0"/>
                </a:rPr>
                <a:t>Fossil fuels</a:t>
              </a:r>
            </a:p>
          </p:txBody>
        </p:sp>
      </p:grpSp>
    </p:spTree>
    <p:extLst>
      <p:ext uri="{BB962C8B-B14F-4D97-AF65-F5344CB8AC3E}">
        <p14:creationId xmlns:p14="http://schemas.microsoft.com/office/powerpoint/2010/main" val="66074183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6547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E006E53-A261-4FA0-938D-25B965D01A2E}"/>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3519E7EE-2D0B-4A3F-8FD3-1805DDEB1471}"/>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B129AD7C-6C9E-434F-B51C-95B3907758E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F7A65F41-6BF1-4DE9-A6AD-1EB5A19A8ED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A9B2F209-7790-4B77-B8A5-70984B11618F}"/>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55A8BC30-C1E0-4A1A-B333-3879157E6DD8}"/>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0904BD60-F251-4748-9D63-BB91CE7DF667}"/>
              </a:ext>
            </a:extLst>
          </p:cNvPr>
          <p:cNvSpPr/>
          <p:nvPr/>
        </p:nvSpPr>
        <p:spPr>
          <a:xfrm>
            <a:off x="9596314"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47FADDAC-5DDD-F861-9179-B258A4254DE4}"/>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79B58595-DA1F-77B0-60BC-7BA8297A8A9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106298B8-1BEA-1F8A-E6AB-EDFECAAB003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497AC4E2-A380-DEAA-62B0-4B5A851A397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7D6BCEC1-9B8C-7133-ABA2-D7B57086B4D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B614287D-8717-DC05-08D7-587A6926236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161E24E8-3959-70A9-DC90-7CB256333FE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26175904"/>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8B7E400-E9A5-4578-A29B-E114F05ECEB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C91C73A6-CEDF-4D6B-8864-C5CBF4B86B49}"/>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D72A3D2F-A8BE-4625-9BD4-7AF612DEBAD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31C02F34-063E-4CDE-805B-6405B840BE2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C337CE80-764C-442C-9E49-269DA2C521D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0CC777C4-1621-4590-A87A-24F4ABE7285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D706ADC8-B7E9-41CE-9D50-9FA931FA7D5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37F997CD-1CF7-0128-3079-C7634DE304D6}"/>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11D10EC7-69F7-71B2-91CD-65739E605EB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DBFC8BAF-C5EA-9BEE-FD57-6E5853CEDA5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0898B1F0-9138-C3DB-820A-6103B7F8DD0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F6EA851B-C872-7692-D6B9-043CA6274DB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DDC12509-ADD6-4AFE-9356-C68DE73BC69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BEA8AEB2-6D61-2E39-524C-AC9D886C82E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26769315"/>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4FEAE74-9069-4128-8C05-57105C0EE8C8}"/>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1F28F4AE-30CB-4845-9B7F-C2F135686235}"/>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5DF5265F-C835-4E3E-BFB6-E9CC30B2877B}"/>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C61E6F32-A902-49AE-B839-0CBF744492C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48D9E90B-E6D4-4DCC-B79A-3E6434989B7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8A8C9A6F-F26A-472A-A0D3-B7E7E9D38C99}"/>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220D8A2B-7FE0-4402-97C1-9BC0A25F0E10}"/>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33640653-C339-42F1-BA0F-04F35C194A5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6ABEDD98-C764-558B-CA72-AA4A943C111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27896BD6-E718-0C5B-FAAD-460FE3ECD29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37B4FC46-AEB2-49DB-8D78-ABC0966CDEF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3C98648E-E18F-A682-5E93-92BA001D0CC7}"/>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3FA60474-D300-579B-D2C1-712F28D184C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8F4331C6-FE27-0915-36AE-F42F8161269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0846140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A3F1BD8-BD72-48F8-90D7-3EEAB97EDA97}"/>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2113AB1E-0D5C-4FA7-998D-4B1B3C4A2BD6}"/>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9C1D5AC3-D1DF-4DCD-A78D-ADDC0908536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32EBB471-C4BA-4682-BA1F-E894FAD3070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BFB1C2AA-F3FB-49DE-B3E2-183924AC5B8A}"/>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DFF0458B-6D3E-4B63-9040-45221E74E44F}"/>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844D4835-EC10-452C-A0D1-7EEE1E41A48B}"/>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30" action="ppaction://hlinksldjump"/>
            <a:extLst>
              <a:ext uri="{FF2B5EF4-FFF2-40B4-BE49-F238E27FC236}">
                <a16:creationId xmlns:a16="http://schemas.microsoft.com/office/drawing/2014/main" id="{8B370A94-8088-759C-7372-347C515F67C5}"/>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AA2E5EA0-25C4-C754-E91A-00DE391EC47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B6DB9694-B162-958B-A5FF-5CF02554433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C34C4CBC-6D33-7B91-3281-20E65E2EB59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A7652A90-7101-3048-513D-8BA4B628669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DFEF236-7657-7705-A993-76E23BB360E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99F45135-E6EA-4131-0DD7-43AF5B05204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B82BF8B-1A14-BB4B-E6B0-1EABDA9AB12C}"/>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677969593"/>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4499D081-80FF-4E38-B1A6-847D5F29127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D1006BA3-4F67-4898-9734-80A9B65E891F}"/>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547D12AE-2D4A-490D-A724-5484FA36FD0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FDAAEE94-5783-4851-97AB-39BD2A7B118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FE7BEAFC-F113-49ED-B421-78C644EEA68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90C7F75D-56EB-482D-B6FA-DDD601A134FC}"/>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DF9731CA-5775-4FA4-8B5A-E6C7EDBBD3AF}"/>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4" action="ppaction://hlinksldjump"/>
            <a:extLst>
              <a:ext uri="{FF2B5EF4-FFF2-40B4-BE49-F238E27FC236}">
                <a16:creationId xmlns:a16="http://schemas.microsoft.com/office/drawing/2014/main" id="{DD2BA92F-572B-1ADD-D94C-93C113BFEA22}"/>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328D1796-A840-17F4-3FCD-3DB03017718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3B7EC002-5CA2-D372-0899-BBB72BDBCBC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54542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EF65A75E-9566-4D35-A449-69D5636CB286}"/>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3A528DE4-679D-4FAC-A44E-E82674215AC1}"/>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90736CFD-2FA3-4796-8BE3-7DA01F9AC20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B159D4B3-F13E-4BA5-9237-2CAF91AFE89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426B3690-91BD-4016-9480-E93A88396EA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5316FB46-9027-496E-A005-7AF25AAB7737}"/>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2EFF6FB7-9F1A-4873-911D-247DE7E48F62}"/>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7E264F39-CB55-9416-CDF0-9DA6702FD6A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28EA37A8-8800-95D5-5DF6-CCE17A3B90F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6EC076E4-7A08-9676-749A-238AEFE7E0E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96040BEF-40BB-E06D-1048-D68B1A8BA4E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7FF7E6A1-C0F9-49E1-547A-6E4FBE13D3C9}"/>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8C74848C-CCBF-1B43-BF6F-C82DBBC0C9A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FBD2140F-EAD2-0E8C-F3DC-78A59A41DF6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17854800"/>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094C1EF-0A98-487F-A96F-BED787864E55}"/>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E6AB60EE-6EF4-4AAF-942A-01067FE5F23E}"/>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720550CF-89FE-4C52-B612-B84E22A5A4D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F6B42911-FB36-42E3-A481-59B16CC33EA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062CD588-868D-46E3-AF43-A1A35633879E}"/>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D70EBE61-1D36-4A1B-AC53-DBDD375DC0FD}"/>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E19F154C-9AF1-4E34-BCB9-0EACA0523918}"/>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DFF0D120-3AC2-F28D-1CA9-F809643BC0B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BF0EFA12-C04C-D4DE-0C06-30B15B1D216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5FBFA575-57E5-6A29-2DB6-0CE5229815B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02A36BA3-6611-F7BE-DB39-C9E731795EC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EE4229AD-FAEE-7F92-F14B-38AD1FC43FB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3FD1F918-1B1D-E91E-31EE-429BD4465FD8}"/>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FEC90FF-C18A-F175-F6B9-C6814A0A843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20" name="Isosceles Triangle 19">
            <a:hlinkClick r:id="rId35" action="ppaction://hlinksldjump"/>
            <a:extLst>
              <a:ext uri="{FF2B5EF4-FFF2-40B4-BE49-F238E27FC236}">
                <a16:creationId xmlns:a16="http://schemas.microsoft.com/office/drawing/2014/main" id="{7FAF9404-B874-928A-728A-AED7519AD8E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96574FC9-C5E5-4653-7FCB-E3270BD6AF15}"/>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15908526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414D027-5A62-4002-88DC-D7CCE146CC55}"/>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6FE76A90-1C36-4C93-9277-02477D84D17C}"/>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DDE8B6C0-BF7D-4B49-AEE6-92BC965B74D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13FDAA2A-46CB-4543-997E-70942BEEFA4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8156F85F-283F-4EE3-952E-6A267580CE7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F8322F20-CAB5-48E6-BBA7-A925D57F8D2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0E3A5485-D118-4EB6-9ADA-D93523F5A412}"/>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67E3E290-A484-9AEA-B90B-0E1F9B3B5B89}"/>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096DD327-78FB-BBFB-8D55-8E0A6D99A21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DCECFBA9-C1EF-54BA-3D7B-1CE4064C1BE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F20CC548-DA1D-044C-E74E-56C6514B551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E65D45DE-17D7-C484-75E8-F8F91D54C7CB}"/>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D5A48178-CEF9-29E6-A92B-83AE23BF2E7D}"/>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93892E7-9853-A843-F026-A11E087C8B8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20" name="Isosceles Triangle 19">
            <a:hlinkClick r:id="rId35" action="ppaction://hlinksldjump"/>
            <a:extLst>
              <a:ext uri="{FF2B5EF4-FFF2-40B4-BE49-F238E27FC236}">
                <a16:creationId xmlns:a16="http://schemas.microsoft.com/office/drawing/2014/main" id="{2CBD3F25-E328-A97A-3DB8-D764679D615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97951019"/>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665C33C-516F-4937-A68F-809BD6E58548}"/>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ECFE7242-4D29-4EBA-B4E3-DD257D7C1EAF}"/>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95078F3D-4400-4DAF-8D5E-9E381864587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A6130420-98B2-47E6-91DE-10DF86F0769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35F97395-8E9D-4273-A4FE-2901F0C53E5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3AC5AFF9-7C03-46AC-9E37-D7984FD9161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EB0C4444-63D4-4184-90B3-3009379CB45C}"/>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88320AA3-F389-AEC2-99C3-955DFAF149DE}"/>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CD64D6D9-F0E0-5225-D011-3AF1478B2A1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D42CDAF0-FC07-101A-67C9-B891A4B81E3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75CBBD3B-C36F-E3BB-B317-0371F87BF29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97984B0D-1064-8445-0529-CEAB6B6E6B4F}"/>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DA9C4BE6-B6ED-45E1-1CDF-9E1616205BBD}"/>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A80AF09-16CF-6E24-BB8C-A0545288231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20" name="Isosceles Triangle 19">
            <a:hlinkClick r:id="rId35" action="ppaction://hlinksldjump"/>
            <a:extLst>
              <a:ext uri="{FF2B5EF4-FFF2-40B4-BE49-F238E27FC236}">
                <a16:creationId xmlns:a16="http://schemas.microsoft.com/office/drawing/2014/main" id="{003879E3-F25F-8DF5-AF9A-D80D40F4EE6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37098259"/>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E46214F-E171-4C57-AC3C-710449A463F3}"/>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CBE880FC-E5B8-4C23-879F-76DBCE65B95E}"/>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A45A6320-3719-4C8F-85F5-059E31D625D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07B51970-E57B-4CB1-AD42-3CA89F79624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59285DB3-BC71-4C56-9193-774B6C9CB3AC}"/>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8EE7A2A6-40F1-4FE5-8936-340C011894ED}"/>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059C82BB-FECB-4A28-940C-B7A99729A1A8}"/>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9" action="ppaction://hlinksldjump"/>
            <a:extLst>
              <a:ext uri="{FF2B5EF4-FFF2-40B4-BE49-F238E27FC236}">
                <a16:creationId xmlns:a16="http://schemas.microsoft.com/office/drawing/2014/main" id="{95B79EE1-6E8A-3A4F-3818-F4EB9BBABE2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31C0B0A0-4B4B-B26F-3766-1CBE73B2527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D97B2F7B-7BC5-4AD1-7644-E735090AC29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8C609EAC-0781-5CE5-611C-90B037A0A3B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12F232A1-CFA8-9166-73B5-FD57009953B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EE6EFE6C-ED54-8355-8FD6-5CE277F6814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8BB7DFE-D1DF-F656-A535-81368490AB8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20" name="Isosceles Triangle 19">
            <a:hlinkClick r:id="rId35" action="ppaction://hlinksldjump"/>
            <a:extLst>
              <a:ext uri="{FF2B5EF4-FFF2-40B4-BE49-F238E27FC236}">
                <a16:creationId xmlns:a16="http://schemas.microsoft.com/office/drawing/2014/main" id="{53E593E0-487C-A9CB-15A5-BEBBA8951A7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DE16FFBE-30AF-55C6-0D76-ECC2B282289B}"/>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286313140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Circular Economy</a:t>
            </a:r>
          </a:p>
        </p:txBody>
      </p:sp>
      <p:sp>
        <p:nvSpPr>
          <p:cNvPr id="3" name="Text Placeholder 2">
            <a:extLst>
              <a:ext uri="{FF2B5EF4-FFF2-40B4-BE49-F238E27FC236}">
                <a16:creationId xmlns:a16="http://schemas.microsoft.com/office/drawing/2014/main" id="{8D5E088E-E578-A038-B536-0456A5BB988F}"/>
              </a:ext>
            </a:extLst>
          </p:cNvPr>
          <p:cNvSpPr>
            <a:spLocks noGrp="1"/>
          </p:cNvSpPr>
          <p:nvPr>
            <p:ph type="body" sz="quarter" idx="10"/>
          </p:nvPr>
        </p:nvSpPr>
        <p:spPr>
          <a:xfrm>
            <a:off x="357187" y="1454400"/>
            <a:ext cx="11005205" cy="3558776"/>
          </a:xfrm>
        </p:spPr>
        <p:txBody>
          <a:bodyPr/>
          <a:lstStyle/>
          <a:p>
            <a:pPr algn="just"/>
            <a:r>
              <a:rPr lang="en-GB" dirty="0"/>
              <a:t>The European Union implemented a </a:t>
            </a:r>
            <a:r>
              <a:rPr lang="en-GB" b="1" dirty="0">
                <a:solidFill>
                  <a:schemeClr val="accent3"/>
                </a:solidFill>
              </a:rPr>
              <a:t>Circular Economy Action Plan </a:t>
            </a:r>
            <a:r>
              <a:rPr lang="en-GB" dirty="0"/>
              <a:t>back in 2015 and updated it in 2020. It has sought to improve recycling rates and promote better product design that increases longevity and facilitates easy repair.</a:t>
            </a:r>
          </a:p>
          <a:p>
            <a:pPr algn="just"/>
            <a:r>
              <a:rPr lang="en-GB" dirty="0"/>
              <a:t>A </a:t>
            </a:r>
            <a:r>
              <a:rPr lang="en-GB" dirty="0">
                <a:solidFill>
                  <a:schemeClr val="tx2"/>
                </a:solidFill>
                <a:hlinkClick r:id="rId2">
                  <a:extLst>
                    <a:ext uri="{A12FA001-AC4F-418D-AE19-62706E023703}">
                      <ahyp:hlinkClr xmlns:ahyp="http://schemas.microsoft.com/office/drawing/2018/hyperlinkcolor" val="tx"/>
                    </a:ext>
                  </a:extLst>
                </a:hlinkClick>
              </a:rPr>
              <a:t>monitoring service</a:t>
            </a:r>
            <a:r>
              <a:rPr lang="en-GB" dirty="0">
                <a:solidFill>
                  <a:schemeClr val="tx2"/>
                </a:solidFill>
              </a:rPr>
              <a:t> </a:t>
            </a:r>
            <a:r>
              <a:rPr lang="en-GB" dirty="0"/>
              <a:t>records progress towards a circular economy.</a:t>
            </a:r>
          </a:p>
          <a:p>
            <a:pPr algn="just"/>
            <a:r>
              <a:rPr lang="en-GB" dirty="0"/>
              <a:t>The flow of materials in the EU, from raw materials, to products, to waste, is represented in the next slide.</a:t>
            </a:r>
          </a:p>
        </p:txBody>
      </p:sp>
      <p:sp>
        <p:nvSpPr>
          <p:cNvPr id="4" name="Isosceles Triangle 3">
            <a:hlinkClick r:id="" action="ppaction://hlinkshowjump?jump=nextslide"/>
            <a:extLst>
              <a:ext uri="{FF2B5EF4-FFF2-40B4-BE49-F238E27FC236}">
                <a16:creationId xmlns:a16="http://schemas.microsoft.com/office/drawing/2014/main" id="{43F058B9-5701-91AA-FC4D-821FB1F385C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hlinkClick r:id="" action="ppaction://hlinkshowjump?jump=previousslide"/>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44" name="Text Placeholder 13">
            <a:extLst>
              <a:ext uri="{FF2B5EF4-FFF2-40B4-BE49-F238E27FC236}">
                <a16:creationId xmlns:a16="http://schemas.microsoft.com/office/drawing/2014/main" id="{7B4D1A29-3BE4-43C6-B8D3-0C01A71D45F0}"/>
              </a:ext>
            </a:extLst>
          </p:cNvPr>
          <p:cNvSpPr txBox="1">
            <a:spLocks/>
          </p:cNvSpPr>
          <p:nvPr/>
        </p:nvSpPr>
        <p:spPr bwMode="auto">
          <a:xfrm>
            <a:off x="2207569" y="6228931"/>
            <a:ext cx="7848872" cy="48017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4">
                  <a:extLst>
                    <a:ext uri="{A12FA001-AC4F-418D-AE19-62706E023703}">
                      <ahyp:hlinkClr xmlns:ahyp="http://schemas.microsoft.com/office/drawing/2018/hyperlinkcolor" val="tx"/>
                    </a:ext>
                  </a:extLst>
                </a:hlinkClick>
              </a:rPr>
              <a:t>https://www.europarl.europa.eu/topics/en/topic/circular-economy</a:t>
            </a:r>
            <a:endParaRPr lang="en-GB" sz="1200" dirty="0">
              <a:solidFill>
                <a:schemeClr val="tx2"/>
              </a:solidFill>
            </a:endParaRPr>
          </a:p>
          <a:p>
            <a:pPr marL="0" indent="0">
              <a:spcBef>
                <a:spcPts val="0"/>
              </a:spcBef>
              <a:buNone/>
            </a:pPr>
            <a:r>
              <a:rPr lang="en-GB" sz="1200" dirty="0">
                <a:solidFill>
                  <a:schemeClr val="tx2"/>
                </a:solidFill>
                <a:hlinkClick r:id="rId5">
                  <a:extLst>
                    <a:ext uri="{A12FA001-AC4F-418D-AE19-62706E023703}">
                      <ahyp:hlinkClr xmlns:ahyp="http://schemas.microsoft.com/office/drawing/2018/hyperlinkcolor" val="tx"/>
                    </a:ext>
                  </a:extLst>
                </a:hlinkClick>
              </a:rPr>
              <a:t>https://environment.ec.europa.eu/strategy/circular-economy-action-plan_en</a:t>
            </a:r>
            <a:r>
              <a:rPr lang="en-GB" sz="1200" dirty="0">
                <a:solidFill>
                  <a:schemeClr val="tx2"/>
                </a:solidFill>
              </a:rPr>
              <a:t>   </a:t>
            </a:r>
            <a:endParaRPr lang="en-US" sz="1200" dirty="0">
              <a:solidFill>
                <a:schemeClr val="tx2"/>
              </a:solidFill>
            </a:endParaRPr>
          </a:p>
        </p:txBody>
      </p:sp>
    </p:spTree>
    <p:extLst>
      <p:ext uri="{BB962C8B-B14F-4D97-AF65-F5344CB8AC3E}">
        <p14:creationId xmlns:p14="http://schemas.microsoft.com/office/powerpoint/2010/main" val="339135962"/>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02784" y="1672549"/>
            <a:ext cx="740361" cy="77122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9217109B-F8AC-4E7D-A01E-DF5B816AF6A1}"/>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6D85C839-2F0F-45BA-9415-06B1B2B0FFED}"/>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14F519EA-6471-4B5A-9444-8E50734497E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82635953-686C-437A-81CE-DE62F884E69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597BD6D6-925E-4E10-8157-CBB22F395E5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AC2C7E9A-4BFE-49D2-806E-1FFD0485D9D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E1EB1C14-6EB2-40CB-8476-E5E44A8CD6FE}"/>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4" name="Rectangle 3">
            <a:hlinkClick r:id="rId34" action="ppaction://hlinksldjump"/>
            <a:extLst>
              <a:ext uri="{FF2B5EF4-FFF2-40B4-BE49-F238E27FC236}">
                <a16:creationId xmlns:a16="http://schemas.microsoft.com/office/drawing/2014/main" id="{D9D20D6E-B4C4-6B0C-BAC7-7F94336F0CBB}"/>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8D20FAC0-8ED1-BA01-0E1E-4EF9CE260CA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F7BF9B1B-C9BD-F075-6E50-0ACDE230C3E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63473568"/>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6547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19244" y="1686076"/>
            <a:ext cx="708265" cy="76988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40A656FA-D13C-4CDC-980E-309CD37BC1DC}"/>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EEDF1D99-79FC-4ECA-A480-3FE747512C67}"/>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607048AA-5C6D-48AB-B400-7F694388D7A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46BD4886-A5BC-4C7A-B539-B5F18DDBDF8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6013F87D-A289-411C-8883-2E4AD72C74F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92768C6E-128B-4785-BABC-D295F53517E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FABACE48-EAF5-4B52-9CA7-FDB75137094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F8006F09-96EF-47C8-F449-FBCE22C5BE8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1EBD8469-F3A0-DE1C-BC4B-75EE8BC0693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2F891166-5EAE-E192-B028-C8CE2083ED4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97079339-F6E0-E62F-8849-51008AA42B0A}"/>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5C10F5C4-FA8A-C0A5-DDD5-6BD1F9B10CBA}"/>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B19ED31-3F4C-4521-2D52-BC0C91DEBC9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15CF99CC-F9CE-738A-25E2-F3628D38C98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76D9E20D-CA4B-C8B8-3BDC-2F180FB44097}"/>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2650836601"/>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29439" y="1654168"/>
            <a:ext cx="705643" cy="80179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715A716-A291-476D-8D27-5A1F2EBDE654}"/>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67E41D36-A58D-4870-9819-811890392480}"/>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F5F28595-991A-4193-9480-FF2D54A67DD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EC11F744-A24F-45A8-8933-14E636399C4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B34E37F4-264D-4BD5-9D19-A67A8B7DFD80}"/>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A62F20EC-B604-41BF-8498-CAB6312F3150}"/>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010DDFBE-9F23-46F0-A63E-963B06D1716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C08E538A-96E3-56E8-FF70-EF8BF7864D5A}"/>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6A8BBFC3-6C8A-8813-647C-1A0A95E20F8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7DCA1503-D03B-DADA-F37A-8B2D46AD9A9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5188D780-509D-9725-BA5C-82EE8169B09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4AE86D0D-556B-8D1D-9586-C3F00A048DAD}"/>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1EE29B9-3BFA-42B0-116E-F139671A6E1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54E21AEF-B5D2-0BC8-BF59-090275B7BAF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1757903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36981" y="1696300"/>
            <a:ext cx="664268" cy="7385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AB47229-3119-4EED-8467-52E9302FA4EF}"/>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0DE3A374-EB75-49F1-878E-E1BD004808EB}"/>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D264A3E4-7549-40E1-B7FE-8216FA9A1FFE}"/>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1EC29927-9EF0-471E-BEB0-ACC17A1300A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6359F214-8268-4527-A980-0389C5C66F5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BC17E38A-B370-4058-A377-953DE4BC088A}"/>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2843D732-A6AD-446D-8A56-EA69674DB25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A8E6375D-890A-A85A-F297-CC8A7394D763}"/>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3835EB52-4DD4-D95D-5DF6-344A87D62EF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0CFC1328-7DDE-04FA-3D75-ACAA611876F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DC4C7C9E-FB67-EB93-BD6F-EC0BAD13B3D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86E8A3A9-AC5E-6BFD-0955-5188031A3840}"/>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0C3D5C3-F70A-61B2-11F2-734DECB5962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7F35FDAE-B44D-194B-B818-ADBB208E255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92552027"/>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834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81340" y="1672548"/>
            <a:ext cx="646169" cy="79983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7EDF32A-D840-485D-B936-224A02DC905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3780AC6B-F6B0-4A60-A4DF-DF8E73653987}"/>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BB6152A5-D8EF-4DFB-8B91-07909D60498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885EB53A-E181-4810-A6DC-81DA6CE9D04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F9CDFA11-98F8-474E-A606-6485C97F45E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995FA394-63D0-4191-9EF7-C344E33407A6}"/>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E68C2E37-FF74-4F22-8552-8C48F88D5847}"/>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EE64BC97-3644-9D00-5AD2-2DB143351855}"/>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D157D895-21DC-7F19-8D68-1DFA5CD9709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10036652-8117-B2F8-F9B4-5BECB58B7D4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CAA4EA19-B70E-4953-F9E0-19BBA92C992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249AAE91-CCF1-A5A2-CCBB-EA941AFB63C8}"/>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4CD86512-64F0-C6A1-5827-9CCB6852CC1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0821E3F7-04B4-B640-2F2D-B00D408611C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8684635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6043" y="2804199"/>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54808" y="1681349"/>
            <a:ext cx="655630" cy="73842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9D95C58-2FFB-4E4E-B0D9-D8512139EA0E}"/>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FAC531D3-A979-48B7-BD54-5C631205BDB2}"/>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D0F8B55A-9B1D-4980-8AD2-7B9522E7263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5489CA68-2B3C-4FF6-8D7A-A43ACC20C3B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E34E8229-6FB6-4D89-A01C-78C095478179}"/>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A1E1FF17-645E-4A87-BB62-FF0FABB8492F}"/>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24DD511D-0D11-4B75-8A4A-FC8A5BE81F18}"/>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30" action="ppaction://hlinksldjump"/>
            <a:extLst>
              <a:ext uri="{FF2B5EF4-FFF2-40B4-BE49-F238E27FC236}">
                <a16:creationId xmlns:a16="http://schemas.microsoft.com/office/drawing/2014/main" id="{88905623-4B7F-132A-ED23-191E53B7356E}"/>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BA303073-B85C-9DFA-9733-671520526BB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9D458E52-C007-E416-F52D-E63892850DD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64F6EFE0-BE36-82D3-B289-E3019218C53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ED12DFFE-3DFD-A12C-6675-3F89890DE44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360EA7DD-E154-DBA3-BAD9-0B62B7E6F19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17" name="Isosceles Triangle 16">
            <a:hlinkClick r:id="rId35" action="ppaction://hlinksldjump"/>
            <a:extLst>
              <a:ext uri="{FF2B5EF4-FFF2-40B4-BE49-F238E27FC236}">
                <a16:creationId xmlns:a16="http://schemas.microsoft.com/office/drawing/2014/main" id="{CFF9C615-303F-7930-B95F-653F79218F0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87ADF1CD-6899-E4A9-85E3-533A07A3D528}"/>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1183320393"/>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8368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9" name="Rectangle 178">
            <a:hlinkClick r:id="rId27" action="ppaction://hlinksldjump"/>
            <a:extLst>
              <a:ext uri="{FF2B5EF4-FFF2-40B4-BE49-F238E27FC236}">
                <a16:creationId xmlns:a16="http://schemas.microsoft.com/office/drawing/2014/main" id="{705E6E70-C435-447C-AFBB-8DE159504B29}"/>
              </a:ext>
            </a:extLst>
          </p:cNvPr>
          <p:cNvSpPr/>
          <p:nvPr/>
        </p:nvSpPr>
        <p:spPr>
          <a:xfrm rot="2691013">
            <a:off x="1254327" y="2947497"/>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28" action="ppaction://hlinksldjump"/>
            <a:extLst>
              <a:ext uri="{FF2B5EF4-FFF2-40B4-BE49-F238E27FC236}">
                <a16:creationId xmlns:a16="http://schemas.microsoft.com/office/drawing/2014/main" id="{BB9CF1EA-2FA2-47D6-9610-0BB9771794F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29" action="ppaction://hlinksldjump"/>
            <a:extLst>
              <a:ext uri="{FF2B5EF4-FFF2-40B4-BE49-F238E27FC236}">
                <a16:creationId xmlns:a16="http://schemas.microsoft.com/office/drawing/2014/main" id="{45A8BF65-2951-4842-BBA5-BB20EA8898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Rectangle 181">
            <a:hlinkClick r:id="rId30" action="ppaction://hlinksldjump"/>
            <a:extLst>
              <a:ext uri="{FF2B5EF4-FFF2-40B4-BE49-F238E27FC236}">
                <a16:creationId xmlns:a16="http://schemas.microsoft.com/office/drawing/2014/main" id="{B88E5021-00FE-46E1-818C-EAB1A2500720}"/>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31" action="ppaction://hlinksldjump"/>
            <a:extLst>
              <a:ext uri="{FF2B5EF4-FFF2-40B4-BE49-F238E27FC236}">
                <a16:creationId xmlns:a16="http://schemas.microsoft.com/office/drawing/2014/main" id="{4A032F14-0109-486E-98C2-80A94724CF74}"/>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32"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33"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34"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Oval 140">
            <a:extLst>
              <a:ext uri="{FF2B5EF4-FFF2-40B4-BE49-F238E27FC236}">
                <a16:creationId xmlns:a16="http://schemas.microsoft.com/office/drawing/2014/main" id="{85FA4862-5B8A-471B-98AC-F4CF109618B8}"/>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5" name="Oval 144">
            <a:extLst>
              <a:ext uri="{FF2B5EF4-FFF2-40B4-BE49-F238E27FC236}">
                <a16:creationId xmlns:a16="http://schemas.microsoft.com/office/drawing/2014/main" id="{57193BC4-E05D-4534-BC8A-608F79BEEE2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6" name="Oval 145">
            <a:extLst>
              <a:ext uri="{FF2B5EF4-FFF2-40B4-BE49-F238E27FC236}">
                <a16:creationId xmlns:a16="http://schemas.microsoft.com/office/drawing/2014/main" id="{5B9306DB-5C0E-457C-B511-423C8AD7309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7" name="Oval 146">
            <a:extLst>
              <a:ext uri="{FF2B5EF4-FFF2-40B4-BE49-F238E27FC236}">
                <a16:creationId xmlns:a16="http://schemas.microsoft.com/office/drawing/2014/main" id="{8C0D6FD6-E912-48F1-9EB4-46CB4B015A84}"/>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8" name="Oval 147">
            <a:extLst>
              <a:ext uri="{FF2B5EF4-FFF2-40B4-BE49-F238E27FC236}">
                <a16:creationId xmlns:a16="http://schemas.microsoft.com/office/drawing/2014/main" id="{6FCB21D2-C130-47CE-BF87-7DC5E723C03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TextBox 2">
            <a:extLst>
              <a:ext uri="{FF2B5EF4-FFF2-40B4-BE49-F238E27FC236}">
                <a16:creationId xmlns:a16="http://schemas.microsoft.com/office/drawing/2014/main" id="{B2CCA0CF-4D9C-5D93-0EAF-3DCAF9C3855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4" name="Isosceles Triangle 3">
            <a:hlinkClick r:id="rId35" action="ppaction://hlinksldjump"/>
            <a:extLst>
              <a:ext uri="{FF2B5EF4-FFF2-40B4-BE49-F238E27FC236}">
                <a16:creationId xmlns:a16="http://schemas.microsoft.com/office/drawing/2014/main" id="{BDD97407-0137-50CD-1025-4D3272379E0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78732054"/>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2"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3" action="ppaction://hlinksldjump"/>
            <a:extLst>
              <a:ext uri="{FF2B5EF4-FFF2-40B4-BE49-F238E27FC236}">
                <a16:creationId xmlns:a16="http://schemas.microsoft.com/office/drawing/2014/main" id="{3D324F6F-FFF5-4C89-9F97-2EAA890BF7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30" action="ppaction://hlinksldjump"/>
            <a:extLst>
              <a:ext uri="{FF2B5EF4-FFF2-40B4-BE49-F238E27FC236}">
                <a16:creationId xmlns:a16="http://schemas.microsoft.com/office/drawing/2014/main" id="{9A9C01E8-9019-4CF0-9CD9-7D1D555F456B}"/>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8A6D8AEE-17AF-40F0-B427-BD4FDA8BFC6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0" name="Oval 169">
            <a:extLst>
              <a:ext uri="{FF2B5EF4-FFF2-40B4-BE49-F238E27FC236}">
                <a16:creationId xmlns:a16="http://schemas.microsoft.com/office/drawing/2014/main" id="{8B2B04B4-EE62-455F-B6B4-D60A256A01D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75" name="Oval 174">
            <a:extLst>
              <a:ext uri="{FF2B5EF4-FFF2-40B4-BE49-F238E27FC236}">
                <a16:creationId xmlns:a16="http://schemas.microsoft.com/office/drawing/2014/main" id="{7AAAD5DF-2170-4FF6-94ED-E0F952F5A8E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8" name="Oval 177">
            <a:extLst>
              <a:ext uri="{FF2B5EF4-FFF2-40B4-BE49-F238E27FC236}">
                <a16:creationId xmlns:a16="http://schemas.microsoft.com/office/drawing/2014/main" id="{08D9433C-2760-44D4-81B8-44CEC30B981A}"/>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9" name="Oval 178">
            <a:extLst>
              <a:ext uri="{FF2B5EF4-FFF2-40B4-BE49-F238E27FC236}">
                <a16:creationId xmlns:a16="http://schemas.microsoft.com/office/drawing/2014/main" id="{EE1DCF8B-7DC3-46A0-96C9-BCD062CDF7B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1" action="ppaction://hlinksldjump"/>
            <a:extLst>
              <a:ext uri="{FF2B5EF4-FFF2-40B4-BE49-F238E27FC236}">
                <a16:creationId xmlns:a16="http://schemas.microsoft.com/office/drawing/2014/main" id="{F88811E2-A276-7EA8-E62D-4CB25CE0197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574AEC4B-D70E-0195-C3AE-54309DBEB37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3" action="ppaction://hlinksldjump"/>
            <a:extLst>
              <a:ext uri="{FF2B5EF4-FFF2-40B4-BE49-F238E27FC236}">
                <a16:creationId xmlns:a16="http://schemas.microsoft.com/office/drawing/2014/main" id="{4ADC9915-E8F7-BA05-FBBA-662E1AA31D79}"/>
              </a:ext>
            </a:extLst>
          </p:cNvPr>
          <p:cNvSpPr/>
          <p:nvPr/>
        </p:nvSpPr>
        <p:spPr>
          <a:xfrm rot="2691013">
            <a:off x="1254327" y="2947497"/>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4" action="ppaction://hlinksldjump"/>
            <a:extLst>
              <a:ext uri="{FF2B5EF4-FFF2-40B4-BE49-F238E27FC236}">
                <a16:creationId xmlns:a16="http://schemas.microsoft.com/office/drawing/2014/main" id="{CECE4A8F-AC0B-098C-BB38-6827206EE86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525AA962-D431-6879-F499-88C60C84245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6" name="Isosceles Triangle 15">
            <a:hlinkClick r:id="rId35" action="ppaction://hlinksldjump"/>
            <a:extLst>
              <a:ext uri="{FF2B5EF4-FFF2-40B4-BE49-F238E27FC236}">
                <a16:creationId xmlns:a16="http://schemas.microsoft.com/office/drawing/2014/main" id="{5DFDBEC1-003F-91D0-6953-5A9D98B3E4D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7C8FFD0-3B95-29C7-FABB-1E3E661F0C91}"/>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592858136"/>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B2EA878D-35F4-464D-A3F5-72C99C0BE86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B9474E44-190C-47A7-9F6B-E554928121C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2483B75-23C6-4203-AAC4-979A078D613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CC0DAC9C-F5C5-4678-B50D-0724504A8352}"/>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6BA25424-0C6E-449A-B5AE-7AF099BE3C6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2D9DE81D-9C2B-AB41-87F8-2C4F4CB0FB5D}"/>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56851476-E240-BF6C-B36A-364B6F01AEA3}"/>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93B4AFFF-620F-EAE3-5B9E-02F39A41AFA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CF12B91E-9C92-BF50-20E8-19CD3AB79FA4}"/>
              </a:ext>
            </a:extLst>
          </p:cNvPr>
          <p:cNvSpPr/>
          <p:nvPr/>
        </p:nvSpPr>
        <p:spPr>
          <a:xfrm rot="2691013">
            <a:off x="1254327" y="2947497"/>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AA343B44-FA3F-EDA5-88F1-B7A8BF34C88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B0734A31-1CE8-4DD7-0737-D1E09F59A44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184EC1DA-38FC-1D3E-560D-DC115094962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24239127"/>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6"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7"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8"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1"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2"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C46B9FE3-C0E5-4529-9DC3-6B633F0E917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B86B01CC-5931-4B9A-A7C7-14CFA48D469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9579E8E-6184-4045-ABF2-0B4DAC67C4E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EE6087C-08AD-4835-89E8-A66899CE4EB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9637EE5D-7F9C-4C07-8150-EF3013D87B9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DE7E4E85-7E4D-1442-6F90-2A3D1BF4805A}"/>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959E1047-222F-67EC-A498-7355D6200DC1}"/>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8382959A-3657-24C0-F826-07E7241676D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43F2F769-F138-9D00-EBEA-6A75B1B3711B}"/>
              </a:ext>
            </a:extLst>
          </p:cNvPr>
          <p:cNvSpPr/>
          <p:nvPr/>
        </p:nvSpPr>
        <p:spPr>
          <a:xfrm rot="2691013">
            <a:off x="1254327" y="2947497"/>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BBB65B51-4FA8-3D46-A6A5-8E673031013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B845BBB1-387C-4370-8965-004306C86147}"/>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C3251D7F-136E-08BD-B97C-262BDBE035F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E25CAE8F-9628-7A06-3ADE-CEEB21B717E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4087611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Text Placeholder 2">
            <a:extLst>
              <a:ext uri="{FF2B5EF4-FFF2-40B4-BE49-F238E27FC236}">
                <a16:creationId xmlns:a16="http://schemas.microsoft.com/office/drawing/2014/main" id="{A6FBFE83-970F-B004-11DF-1A447D0BF847}"/>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Total emissions</a:t>
            </a:r>
          </a:p>
          <a:p>
            <a:pPr marL="0" indent="0" algn="ctr">
              <a:buNone/>
            </a:pPr>
            <a:r>
              <a:rPr lang="en-GB" sz="1500" b="1" dirty="0"/>
              <a:t>2356</a:t>
            </a:r>
          </a:p>
        </p:txBody>
      </p:sp>
      <p:sp>
        <p:nvSpPr>
          <p:cNvPr id="108" name="Text Placeholder 2">
            <a:extLst>
              <a:ext uri="{FF2B5EF4-FFF2-40B4-BE49-F238E27FC236}">
                <a16:creationId xmlns:a16="http://schemas.microsoft.com/office/drawing/2014/main" id="{A6310369-9AF3-8FB5-DAED-161512B0D9D0}"/>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*Incineration</a:t>
            </a:r>
          </a:p>
          <a:p>
            <a:pPr marL="0" indent="0">
              <a:buNone/>
            </a:pPr>
            <a:r>
              <a:rPr lang="en-GB" sz="1500" b="1" dirty="0"/>
              <a:t>109</a:t>
            </a:r>
          </a:p>
        </p:txBody>
      </p:sp>
      <p:sp>
        <p:nvSpPr>
          <p:cNvPr id="3" name="Text Placeholder 2">
            <a:extLst>
              <a:ext uri="{FF2B5EF4-FFF2-40B4-BE49-F238E27FC236}">
                <a16:creationId xmlns:a16="http://schemas.microsoft.com/office/drawing/2014/main" id="{D0678D4B-2069-75D5-9CE8-36A816662EEA}"/>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83" name="Text Placeholder 2">
            <a:extLst>
              <a:ext uri="{FF2B5EF4-FFF2-40B4-BE49-F238E27FC236}">
                <a16:creationId xmlns:a16="http://schemas.microsoft.com/office/drawing/2014/main" id="{6DF3017B-6A62-2ED0-11AC-8D0DB6A24B1D}"/>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Imported material</a:t>
            </a:r>
          </a:p>
          <a:p>
            <a:pPr marL="0" indent="0">
              <a:buNone/>
            </a:pPr>
            <a:r>
              <a:rPr lang="en-GB" sz="1500" b="1" dirty="0"/>
              <a:t>1518</a:t>
            </a:r>
          </a:p>
        </p:txBody>
      </p:sp>
      <p:sp>
        <p:nvSpPr>
          <p:cNvPr id="84" name="Text Placeholder 2">
            <a:extLst>
              <a:ext uri="{FF2B5EF4-FFF2-40B4-BE49-F238E27FC236}">
                <a16:creationId xmlns:a16="http://schemas.microsoft.com/office/drawing/2014/main" id="{A2BC3A85-BD96-3309-B6D6-413B353FFC14}"/>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Domestic materials</a:t>
            </a:r>
          </a:p>
          <a:p>
            <a:pPr marL="0" indent="0">
              <a:buNone/>
            </a:pPr>
            <a:r>
              <a:rPr lang="en-GB" sz="1500" b="1" dirty="0"/>
              <a:t>5376</a:t>
            </a:r>
          </a:p>
        </p:txBody>
      </p:sp>
      <p:sp>
        <p:nvSpPr>
          <p:cNvPr id="87" name="Text Placeholder 2">
            <a:extLst>
              <a:ext uri="{FF2B5EF4-FFF2-40B4-BE49-F238E27FC236}">
                <a16:creationId xmlns:a16="http://schemas.microsoft.com/office/drawing/2014/main" id="{E0C23CB2-3112-95AB-9C34-D494B6B41E69}"/>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Exports </a:t>
            </a:r>
            <a:r>
              <a:rPr lang="en-GB" sz="1500" b="1" dirty="0"/>
              <a:t>674</a:t>
            </a:r>
          </a:p>
        </p:txBody>
      </p:sp>
      <p:sp>
        <p:nvSpPr>
          <p:cNvPr id="88" name="Text Placeholder 2">
            <a:extLst>
              <a:ext uri="{FF2B5EF4-FFF2-40B4-BE49-F238E27FC236}">
                <a16:creationId xmlns:a16="http://schemas.microsoft.com/office/drawing/2014/main" id="{3F8E4BFA-68EB-79F5-7CE6-8BDD659E8C58}"/>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Lost </a:t>
            </a:r>
            <a:r>
              <a:rPr lang="en-GB" sz="1500" b="1" dirty="0"/>
              <a:t>249</a:t>
            </a:r>
          </a:p>
        </p:txBody>
      </p:sp>
      <p:sp>
        <p:nvSpPr>
          <p:cNvPr id="89" name="Text Placeholder 2">
            <a:extLst>
              <a:ext uri="{FF2B5EF4-FFF2-40B4-BE49-F238E27FC236}">
                <a16:creationId xmlns:a16="http://schemas.microsoft.com/office/drawing/2014/main" id="{D51D37B0-1877-35AA-D6C0-C5DAFD4F01DB}"/>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Emissions to air </a:t>
            </a:r>
            <a:r>
              <a:rPr lang="en-GB" sz="1500" b="1" dirty="0"/>
              <a:t>2343</a:t>
            </a:r>
          </a:p>
        </p:txBody>
      </p:sp>
      <p:sp>
        <p:nvSpPr>
          <p:cNvPr id="90" name="Text Placeholder 2">
            <a:extLst>
              <a:ext uri="{FF2B5EF4-FFF2-40B4-BE49-F238E27FC236}">
                <a16:creationId xmlns:a16="http://schemas.microsoft.com/office/drawing/2014/main" id="{03129A53-4BC6-4D19-09A6-504B06200EAD}"/>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Emissions to water </a:t>
            </a:r>
            <a:r>
              <a:rPr lang="en-GB" sz="1500" b="1" dirty="0"/>
              <a:t>12</a:t>
            </a:r>
          </a:p>
        </p:txBody>
      </p:sp>
      <p:sp>
        <p:nvSpPr>
          <p:cNvPr id="91" name="Text Placeholder 2">
            <a:extLst>
              <a:ext uri="{FF2B5EF4-FFF2-40B4-BE49-F238E27FC236}">
                <a16:creationId xmlns:a16="http://schemas.microsoft.com/office/drawing/2014/main" id="{0DF8D615-5BC5-BFD4-30C0-72CE1FC85BDB}"/>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Landfill </a:t>
            </a:r>
            <a:r>
              <a:rPr lang="en-GB" sz="1500" b="1" dirty="0"/>
              <a:t>572</a:t>
            </a:r>
          </a:p>
        </p:txBody>
      </p:sp>
      <p:sp>
        <p:nvSpPr>
          <p:cNvPr id="92" name="Text Placeholder 2">
            <a:extLst>
              <a:ext uri="{FF2B5EF4-FFF2-40B4-BE49-F238E27FC236}">
                <a16:creationId xmlns:a16="http://schemas.microsoft.com/office/drawing/2014/main" id="{4C63C0D9-B5F5-7139-2914-6906DE03A28D}"/>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Material use</a:t>
            </a:r>
          </a:p>
          <a:p>
            <a:pPr marL="0" indent="0" algn="ctr">
              <a:buNone/>
            </a:pPr>
            <a:r>
              <a:rPr lang="en-GB" sz="1500" b="1" dirty="0"/>
              <a:t>4749</a:t>
            </a:r>
          </a:p>
        </p:txBody>
      </p:sp>
      <p:sp>
        <p:nvSpPr>
          <p:cNvPr id="93" name="Text Placeholder 2">
            <a:extLst>
              <a:ext uri="{FF2B5EF4-FFF2-40B4-BE49-F238E27FC236}">
                <a16:creationId xmlns:a16="http://schemas.microsoft.com/office/drawing/2014/main" id="{2FD05D86-277F-19A6-3580-3E13F75FE303}"/>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t>***Material accumulation </a:t>
            </a:r>
            <a:r>
              <a:rPr lang="en-GB" sz="1500" b="1" dirty="0"/>
              <a:t>3044</a:t>
            </a:r>
          </a:p>
        </p:txBody>
      </p:sp>
      <p:sp>
        <p:nvSpPr>
          <p:cNvPr id="107" name="Text Placeholder 2">
            <a:extLst>
              <a:ext uri="{FF2B5EF4-FFF2-40B4-BE49-F238E27FC236}">
                <a16:creationId xmlns:a16="http://schemas.microsoft.com/office/drawing/2014/main" id="{88FBF382-2F9C-273C-1868-75A756B47443}"/>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t>**Waste treatment </a:t>
            </a:r>
            <a:r>
              <a:rPr lang="en-GB" sz="1500" b="1" dirty="0"/>
              <a:t>1704</a:t>
            </a:r>
          </a:p>
        </p:txBody>
      </p:sp>
      <p:sp>
        <p:nvSpPr>
          <p:cNvPr id="110" name="Text Placeholder 2">
            <a:extLst>
              <a:ext uri="{FF2B5EF4-FFF2-40B4-BE49-F238E27FC236}">
                <a16:creationId xmlns:a16="http://schemas.microsoft.com/office/drawing/2014/main" id="{19CE0218-304A-1E0A-969D-BE9303345671}"/>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Backfilling </a:t>
            </a:r>
            <a:r>
              <a:rPr lang="en-GB" sz="1500" b="1" dirty="0"/>
              <a:t>278</a:t>
            </a:r>
          </a:p>
        </p:txBody>
      </p:sp>
      <p:sp>
        <p:nvSpPr>
          <p:cNvPr id="111" name="Text Placeholder 2">
            <a:extLst>
              <a:ext uri="{FF2B5EF4-FFF2-40B4-BE49-F238E27FC236}">
                <a16:creationId xmlns:a16="http://schemas.microsoft.com/office/drawing/2014/main" id="{0CACC817-E167-DA29-DD4B-7E20639FBC07}"/>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Recycling </a:t>
            </a:r>
            <a:r>
              <a:rPr lang="en-GB" sz="1500" b="1" dirty="0"/>
              <a:t>745</a:t>
            </a:r>
          </a:p>
        </p:txBody>
      </p:sp>
      <p:sp>
        <p:nvSpPr>
          <p:cNvPr id="137" name="Text Placeholder 2">
            <a:extLst>
              <a:ext uri="{FF2B5EF4-FFF2-40B4-BE49-F238E27FC236}">
                <a16:creationId xmlns:a16="http://schemas.microsoft.com/office/drawing/2014/main" id="{4B65317B-E371-26C5-A77C-68FDC6A78410}"/>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a:t>
            </a:r>
            <a:endParaRPr lang="en-GB" sz="1500" b="1" dirty="0"/>
          </a:p>
        </p:txBody>
      </p:sp>
      <p:sp>
        <p:nvSpPr>
          <p:cNvPr id="138" name="Text Placeholder 2">
            <a:extLst>
              <a:ext uri="{FF2B5EF4-FFF2-40B4-BE49-F238E27FC236}">
                <a16:creationId xmlns:a16="http://schemas.microsoft.com/office/drawing/2014/main" id="{4A521BD7-20DC-2DBA-18D7-E4EEA506D1F7}"/>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a:t>
            </a:r>
            <a:endParaRPr lang="en-GB" sz="1500" b="1" dirty="0"/>
          </a:p>
        </p:txBody>
      </p:sp>
      <p:sp>
        <p:nvSpPr>
          <p:cNvPr id="139" name="Text Placeholder 2">
            <a:extLst>
              <a:ext uri="{FF2B5EF4-FFF2-40B4-BE49-F238E27FC236}">
                <a16:creationId xmlns:a16="http://schemas.microsoft.com/office/drawing/2014/main" id="{388DF5E7-C70F-285E-4D76-40420FF7E678}"/>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a:t>
            </a:r>
            <a:endParaRPr lang="en-GB" sz="1500" b="1" dirty="0"/>
          </a:p>
        </p:txBody>
      </p:sp>
      <p:sp>
        <p:nvSpPr>
          <p:cNvPr id="153" name="Text Placeholder 2">
            <a:extLst>
              <a:ext uri="{FF2B5EF4-FFF2-40B4-BE49-F238E27FC236}">
                <a16:creationId xmlns:a16="http://schemas.microsoft.com/office/drawing/2014/main" id="{EABD43B3-01B6-013E-9C6A-EBF787D7C41B}"/>
              </a:ext>
            </a:extLst>
          </p:cNvPr>
          <p:cNvSpPr txBox="1">
            <a:spLocks/>
          </p:cNvSpPr>
          <p:nvPr/>
        </p:nvSpPr>
        <p:spPr bwMode="auto">
          <a:xfrm>
            <a:off x="5015880" y="294017"/>
            <a:ext cx="4300966" cy="642866"/>
          </a:xfrm>
          <a:prstGeom prst="rect">
            <a:avLst/>
          </a:prstGeom>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Explore the diagram to discover what resources we use and where they go!</a:t>
            </a:r>
          </a:p>
        </p:txBody>
      </p:sp>
      <p:sp>
        <p:nvSpPr>
          <p:cNvPr id="156" name="Text Placeholder 2">
            <a:extLst>
              <a:ext uri="{FF2B5EF4-FFF2-40B4-BE49-F238E27FC236}">
                <a16:creationId xmlns:a16="http://schemas.microsoft.com/office/drawing/2014/main" id="{CBE53396-138B-9EE2-EB5E-C00A2BB6CD27}"/>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Total input</a:t>
            </a:r>
          </a:p>
          <a:p>
            <a:pPr marL="0" indent="0" algn="ctr">
              <a:buNone/>
            </a:pPr>
            <a:r>
              <a:rPr lang="en-GB" sz="1500" b="1" dirty="0"/>
              <a:t>6895</a:t>
            </a:r>
          </a:p>
        </p:txBody>
      </p:sp>
      <p:sp>
        <p:nvSpPr>
          <p:cNvPr id="157" name="Text Placeholder 2">
            <a:extLst>
              <a:ext uri="{FF2B5EF4-FFF2-40B4-BE49-F238E27FC236}">
                <a16:creationId xmlns:a16="http://schemas.microsoft.com/office/drawing/2014/main" id="{BF24FC1F-1018-8F51-D91D-35AFD8B625CE}"/>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Processed material</a:t>
            </a:r>
          </a:p>
          <a:p>
            <a:pPr marL="0" indent="0" algn="ctr">
              <a:buNone/>
            </a:pPr>
            <a:r>
              <a:rPr lang="en-GB" sz="1500" b="1" dirty="0"/>
              <a:t>7918</a:t>
            </a:r>
          </a:p>
        </p:txBody>
      </p:sp>
      <p:sp>
        <p:nvSpPr>
          <p:cNvPr id="2" name="Title 1">
            <a:extLst>
              <a:ext uri="{FF2B5EF4-FFF2-40B4-BE49-F238E27FC236}">
                <a16:creationId xmlns:a16="http://schemas.microsoft.com/office/drawing/2014/main" id="{36B5C770-9DE7-7500-897D-518DC87A528D}"/>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548A022A-27B9-D1A1-E7ED-6C511E2C82A0}"/>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DE2F7DC5-762F-A50C-1A70-8DE7D8FD27F5}"/>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cxnSp>
        <p:nvCxnSpPr>
          <p:cNvPr id="23" name="Connector: Curved 22">
            <a:hlinkClick r:id="rId4" action="ppaction://hlinksldjump"/>
            <a:extLst>
              <a:ext uri="{FF2B5EF4-FFF2-40B4-BE49-F238E27FC236}">
                <a16:creationId xmlns:a16="http://schemas.microsoft.com/office/drawing/2014/main" id="{5349F21B-3BB1-60C5-9E1E-B437994D11DB}"/>
              </a:ext>
            </a:extLst>
          </p:cNvPr>
          <p:cNvCxnSpPr>
            <a:cxnSpLocks/>
          </p:cNvCxnSpPr>
          <p:nvPr/>
        </p:nvCxnSpPr>
        <p:spPr>
          <a:xfrm>
            <a:off x="1445877" y="1819164"/>
            <a:ext cx="1728000" cy="766823"/>
          </a:xfrm>
          <a:prstGeom prst="curvedConnector3">
            <a:avLst>
              <a:gd name="adj1" fmla="val 50000"/>
            </a:avLst>
          </a:prstGeom>
          <a:ln w="1682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Connector: Curved 29">
            <a:hlinkClick r:id="rId5" action="ppaction://hlinksldjump"/>
            <a:extLst>
              <a:ext uri="{FF2B5EF4-FFF2-40B4-BE49-F238E27FC236}">
                <a16:creationId xmlns:a16="http://schemas.microsoft.com/office/drawing/2014/main" id="{D4D7BB13-B8BE-BFAB-7BF3-F279E5C7C7C1}"/>
              </a:ext>
            </a:extLst>
          </p:cNvPr>
          <p:cNvCxnSpPr>
            <a:cxnSpLocks/>
          </p:cNvCxnSpPr>
          <p:nvPr/>
        </p:nvCxnSpPr>
        <p:spPr>
          <a:xfrm flipV="1">
            <a:off x="1438553" y="2922954"/>
            <a:ext cx="1764000" cy="473038"/>
          </a:xfrm>
          <a:prstGeom prst="curvedConnector3">
            <a:avLst>
              <a:gd name="adj1" fmla="val 50000"/>
            </a:avLst>
          </a:prstGeom>
          <a:ln w="5588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hlinkClick r:id="rId6" action="ppaction://hlinksldjump"/>
            <a:extLst>
              <a:ext uri="{FF2B5EF4-FFF2-40B4-BE49-F238E27FC236}">
                <a16:creationId xmlns:a16="http://schemas.microsoft.com/office/drawing/2014/main" id="{3F1B2971-A32F-F77D-783C-779D9D6122C1}"/>
              </a:ext>
            </a:extLst>
          </p:cNvPr>
          <p:cNvCxnSpPr>
            <a:cxnSpLocks/>
          </p:cNvCxnSpPr>
          <p:nvPr/>
        </p:nvCxnSpPr>
        <p:spPr>
          <a:xfrm flipV="1">
            <a:off x="3350053" y="2849892"/>
            <a:ext cx="756000" cy="0"/>
          </a:xfrm>
          <a:prstGeom prst="line">
            <a:avLst/>
          </a:prstGeom>
          <a:ln w="7016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Connector: Curved 38">
            <a:hlinkClick r:id="rId7" action="ppaction://hlinksldjump"/>
            <a:extLst>
              <a:ext uri="{FF2B5EF4-FFF2-40B4-BE49-F238E27FC236}">
                <a16:creationId xmlns:a16="http://schemas.microsoft.com/office/drawing/2014/main" id="{5988322B-8502-BBD1-5CB4-52C57D9E7F00}"/>
              </a:ext>
            </a:extLst>
          </p:cNvPr>
          <p:cNvCxnSpPr>
            <a:cxnSpLocks/>
            <a:endCxn id="12" idx="1"/>
          </p:cNvCxnSpPr>
          <p:nvPr/>
        </p:nvCxnSpPr>
        <p:spPr>
          <a:xfrm>
            <a:off x="4292221" y="3067334"/>
            <a:ext cx="1836696" cy="1520556"/>
          </a:xfrm>
          <a:prstGeom prst="curvedConnector3">
            <a:avLst>
              <a:gd name="adj1" fmla="val 50000"/>
            </a:avLst>
          </a:prstGeom>
          <a:ln w="4794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2" name="Connector: Curved 41">
            <a:hlinkClick r:id="rId8" action="ppaction://hlinksldjump"/>
            <a:extLst>
              <a:ext uri="{FF2B5EF4-FFF2-40B4-BE49-F238E27FC236}">
                <a16:creationId xmlns:a16="http://schemas.microsoft.com/office/drawing/2014/main" id="{02C85A9B-4904-C860-6473-E72D22B6670C}"/>
              </a:ext>
            </a:extLst>
          </p:cNvPr>
          <p:cNvCxnSpPr>
            <a:cxnSpLocks/>
            <a:endCxn id="13" idx="1"/>
          </p:cNvCxnSpPr>
          <p:nvPr/>
        </p:nvCxnSpPr>
        <p:spPr>
          <a:xfrm>
            <a:off x="6312024" y="4674669"/>
            <a:ext cx="1201875" cy="389003"/>
          </a:xfrm>
          <a:prstGeom prst="curvedConnector3">
            <a:avLst>
              <a:gd name="adj1" fmla="val 50000"/>
            </a:avLst>
          </a:prstGeom>
          <a:ln w="3111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5" name="Connector: Curved 44">
            <a:hlinkClick r:id="rId9" action="ppaction://hlinksldjump"/>
            <a:extLst>
              <a:ext uri="{FF2B5EF4-FFF2-40B4-BE49-F238E27FC236}">
                <a16:creationId xmlns:a16="http://schemas.microsoft.com/office/drawing/2014/main" id="{4F86B8FD-997A-68C7-65D3-CED6747728D8}"/>
              </a:ext>
            </a:extLst>
          </p:cNvPr>
          <p:cNvCxnSpPr>
            <a:cxnSpLocks/>
          </p:cNvCxnSpPr>
          <p:nvPr/>
        </p:nvCxnSpPr>
        <p:spPr>
          <a:xfrm flipV="1">
            <a:off x="6312024" y="3879442"/>
            <a:ext cx="1223373" cy="554596"/>
          </a:xfrm>
          <a:prstGeom prst="curvedConnector3">
            <a:avLst>
              <a:gd name="adj1" fmla="val 50000"/>
            </a:avLst>
          </a:prstGeom>
          <a:ln w="1587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0" name="Connector: Curved 49">
            <a:hlinkClick r:id="rId10" action="ppaction://hlinksldjump"/>
            <a:extLst>
              <a:ext uri="{FF2B5EF4-FFF2-40B4-BE49-F238E27FC236}">
                <a16:creationId xmlns:a16="http://schemas.microsoft.com/office/drawing/2014/main" id="{4A025886-3877-9B82-5A94-7AF8EFAB2E53}"/>
              </a:ext>
            </a:extLst>
          </p:cNvPr>
          <p:cNvCxnSpPr>
            <a:cxnSpLocks/>
            <a:endCxn id="17" idx="1"/>
          </p:cNvCxnSpPr>
          <p:nvPr/>
        </p:nvCxnSpPr>
        <p:spPr>
          <a:xfrm flipV="1">
            <a:off x="7765576" y="3644901"/>
            <a:ext cx="2297059" cy="200356"/>
          </a:xfrm>
          <a:prstGeom prst="curvedConnector3">
            <a:avLst>
              <a:gd name="adj1" fmla="val 50000"/>
            </a:avLst>
          </a:prstGeom>
          <a:ln w="635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3" name="Connector: Curved 52">
            <a:hlinkClick r:id="rId11" action="ppaction://hlinksldjump"/>
            <a:extLst>
              <a:ext uri="{FF2B5EF4-FFF2-40B4-BE49-F238E27FC236}">
                <a16:creationId xmlns:a16="http://schemas.microsoft.com/office/drawing/2014/main" id="{0E367AAF-2CB6-F297-CA82-3F7CD421938E}"/>
              </a:ext>
            </a:extLst>
          </p:cNvPr>
          <p:cNvCxnSpPr>
            <a:cxnSpLocks/>
            <a:endCxn id="16" idx="1"/>
          </p:cNvCxnSpPr>
          <p:nvPr/>
        </p:nvCxnSpPr>
        <p:spPr>
          <a:xfrm flipV="1">
            <a:off x="9355540" y="2682833"/>
            <a:ext cx="690055" cy="360618"/>
          </a:xfrm>
          <a:prstGeom prst="curvedConnector3">
            <a:avLst>
              <a:gd name="adj1" fmla="val 50000"/>
            </a:avLst>
          </a:prstGeom>
          <a:ln w="2317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Connector: Curved 54">
            <a:hlinkClick r:id="rId12" action="ppaction://hlinksldjump"/>
            <a:extLst>
              <a:ext uri="{FF2B5EF4-FFF2-40B4-BE49-F238E27FC236}">
                <a16:creationId xmlns:a16="http://schemas.microsoft.com/office/drawing/2014/main" id="{2688869D-7B28-34B0-1987-93440715FFCA}"/>
              </a:ext>
            </a:extLst>
          </p:cNvPr>
          <p:cNvCxnSpPr>
            <a:cxnSpLocks/>
            <a:endCxn id="15" idx="1"/>
          </p:cNvCxnSpPr>
          <p:nvPr/>
        </p:nvCxnSpPr>
        <p:spPr>
          <a:xfrm>
            <a:off x="4280760" y="2714172"/>
            <a:ext cx="4847160" cy="335643"/>
          </a:xfrm>
          <a:prstGeom prst="curvedConnector3">
            <a:avLst>
              <a:gd name="adj1" fmla="val 50000"/>
            </a:avLst>
          </a:prstGeom>
          <a:ln w="2317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9" name="Connector: Curved 58">
            <a:hlinkClick r:id="rId13" action="ppaction://hlinksldjump"/>
            <a:extLst>
              <a:ext uri="{FF2B5EF4-FFF2-40B4-BE49-F238E27FC236}">
                <a16:creationId xmlns:a16="http://schemas.microsoft.com/office/drawing/2014/main" id="{917C617D-9174-82F8-0313-FA7E8E518ABC}"/>
              </a:ext>
            </a:extLst>
          </p:cNvPr>
          <p:cNvCxnSpPr>
            <a:cxnSpLocks/>
            <a:endCxn id="20" idx="1"/>
          </p:cNvCxnSpPr>
          <p:nvPr/>
        </p:nvCxnSpPr>
        <p:spPr>
          <a:xfrm flipV="1">
            <a:off x="4271136" y="1694047"/>
            <a:ext cx="5792738" cy="843814"/>
          </a:xfrm>
          <a:prstGeom prst="curvedConnector3">
            <a:avLst>
              <a:gd name="adj1" fmla="val 50000"/>
            </a:avLst>
          </a:prstGeom>
          <a:ln w="730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2" name="Connector: Curved 61">
            <a:hlinkClick r:id="rId14" action="ppaction://hlinksldjump"/>
            <a:extLst>
              <a:ext uri="{FF2B5EF4-FFF2-40B4-BE49-F238E27FC236}">
                <a16:creationId xmlns:a16="http://schemas.microsoft.com/office/drawing/2014/main" id="{93A44428-0259-5F45-EF33-04FAB437E8A4}"/>
              </a:ext>
            </a:extLst>
          </p:cNvPr>
          <p:cNvCxnSpPr>
            <a:cxnSpLocks/>
            <a:endCxn id="21" idx="1"/>
          </p:cNvCxnSpPr>
          <p:nvPr/>
        </p:nvCxnSpPr>
        <p:spPr>
          <a:xfrm flipV="1">
            <a:off x="4314092" y="2023891"/>
            <a:ext cx="5731917" cy="563001"/>
          </a:xfrm>
          <a:prstGeom prst="curvedConnector3">
            <a:avLst>
              <a:gd name="adj1" fmla="val 50000"/>
            </a:avLst>
          </a:prstGeom>
          <a:ln w="34925">
            <a:solidFill>
              <a:schemeClr val="accent2"/>
            </a:solidFill>
          </a:ln>
        </p:spPr>
        <p:style>
          <a:lnRef idx="1">
            <a:schemeClr val="accent1"/>
          </a:lnRef>
          <a:fillRef idx="0">
            <a:schemeClr val="accent1"/>
          </a:fillRef>
          <a:effectRef idx="0">
            <a:schemeClr val="accent1"/>
          </a:effectRef>
          <a:fontRef idx="minor">
            <a:schemeClr val="tx1"/>
          </a:fontRef>
        </p:style>
      </p:cxnSp>
      <p:sp>
        <p:nvSpPr>
          <p:cNvPr id="65" name="Arc 64">
            <a:extLst>
              <a:ext uri="{FF2B5EF4-FFF2-40B4-BE49-F238E27FC236}">
                <a16:creationId xmlns:a16="http://schemas.microsoft.com/office/drawing/2014/main" id="{7D72EB1B-BCA2-90BA-C3A2-13A74CD32749}"/>
              </a:ext>
            </a:extLst>
          </p:cNvPr>
          <p:cNvSpPr/>
          <p:nvPr/>
        </p:nvSpPr>
        <p:spPr>
          <a:xfrm>
            <a:off x="6924280" y="3903260"/>
            <a:ext cx="1673810" cy="1708326"/>
          </a:xfrm>
          <a:prstGeom prst="arc">
            <a:avLst>
              <a:gd name="adj1" fmla="val 16188083"/>
              <a:gd name="adj2" fmla="val 5389678"/>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6" name="Arc 65">
            <a:extLst>
              <a:ext uri="{FF2B5EF4-FFF2-40B4-BE49-F238E27FC236}">
                <a16:creationId xmlns:a16="http://schemas.microsoft.com/office/drawing/2014/main" id="{1F620828-58E9-7C7E-4925-01BA5F770629}"/>
              </a:ext>
            </a:extLst>
          </p:cNvPr>
          <p:cNvSpPr/>
          <p:nvPr/>
        </p:nvSpPr>
        <p:spPr>
          <a:xfrm>
            <a:off x="7014206" y="3957851"/>
            <a:ext cx="1508821" cy="1539664"/>
          </a:xfrm>
          <a:prstGeom prst="arc">
            <a:avLst>
              <a:gd name="adj1" fmla="val 16188083"/>
              <a:gd name="adj2" fmla="val 5389678"/>
            </a:avLst>
          </a:prstGeom>
          <a:ln w="3492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68" name="Straight Connector 67">
            <a:extLst>
              <a:ext uri="{FF2B5EF4-FFF2-40B4-BE49-F238E27FC236}">
                <a16:creationId xmlns:a16="http://schemas.microsoft.com/office/drawing/2014/main" id="{3BC92147-75C8-9EB7-02BF-7CFC0F3729EB}"/>
              </a:ext>
            </a:extLst>
          </p:cNvPr>
          <p:cNvCxnSpPr>
            <a:cxnSpLocks/>
            <a:stCxn id="66" idx="2"/>
            <a:endCxn id="18" idx="1"/>
          </p:cNvCxnSpPr>
          <p:nvPr/>
        </p:nvCxnSpPr>
        <p:spPr>
          <a:xfrm flipH="1">
            <a:off x="6399957" y="5497511"/>
            <a:ext cx="1370971" cy="8441"/>
          </a:xfrm>
          <a:prstGeom prst="line">
            <a:avLst/>
          </a:prstGeom>
          <a:ln w="349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BD844A6D-1B4C-6460-D592-A26AC8E15568}"/>
              </a:ext>
            </a:extLst>
          </p:cNvPr>
          <p:cNvCxnSpPr>
            <a:cxnSpLocks/>
            <a:stCxn id="65" idx="2"/>
            <a:endCxn id="19" idx="1"/>
          </p:cNvCxnSpPr>
          <p:nvPr/>
        </p:nvCxnSpPr>
        <p:spPr>
          <a:xfrm flipH="1">
            <a:off x="6381313" y="5611582"/>
            <a:ext cx="1382437" cy="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7FF9E55-EB47-7FA2-B43D-924F72EB8DCA}"/>
              </a:ext>
            </a:extLst>
          </p:cNvPr>
          <p:cNvCxnSpPr>
            <a:cxnSpLocks/>
            <a:stCxn id="18" idx="3"/>
          </p:cNvCxnSpPr>
          <p:nvPr/>
        </p:nvCxnSpPr>
        <p:spPr>
          <a:xfrm flipH="1">
            <a:off x="4043172" y="5505952"/>
            <a:ext cx="2037740" cy="0"/>
          </a:xfrm>
          <a:prstGeom prst="line">
            <a:avLst/>
          </a:prstGeom>
          <a:ln w="349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65F3A96-1297-02A7-C80E-E8F5594D5806}"/>
              </a:ext>
            </a:extLst>
          </p:cNvPr>
          <p:cNvCxnSpPr>
            <a:cxnSpLocks/>
          </p:cNvCxnSpPr>
          <p:nvPr/>
        </p:nvCxnSpPr>
        <p:spPr>
          <a:xfrm flipH="1">
            <a:off x="4048168" y="5609230"/>
            <a:ext cx="212062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Arc 75">
            <a:extLst>
              <a:ext uri="{FF2B5EF4-FFF2-40B4-BE49-F238E27FC236}">
                <a16:creationId xmlns:a16="http://schemas.microsoft.com/office/drawing/2014/main" id="{E4226929-66EC-2017-DACF-B72B89BC9EEE}"/>
              </a:ext>
            </a:extLst>
          </p:cNvPr>
          <p:cNvSpPr/>
          <p:nvPr/>
        </p:nvSpPr>
        <p:spPr>
          <a:xfrm flipH="1">
            <a:off x="2855429" y="3231107"/>
            <a:ext cx="2416018" cy="2374711"/>
          </a:xfrm>
          <a:prstGeom prst="arc">
            <a:avLst>
              <a:gd name="adj1" fmla="val 16188083"/>
              <a:gd name="adj2" fmla="val 5389678"/>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7" name="Arc 76">
            <a:extLst>
              <a:ext uri="{FF2B5EF4-FFF2-40B4-BE49-F238E27FC236}">
                <a16:creationId xmlns:a16="http://schemas.microsoft.com/office/drawing/2014/main" id="{23CB4086-5351-BFD1-AF5E-D51230533F7E}"/>
              </a:ext>
            </a:extLst>
          </p:cNvPr>
          <p:cNvSpPr/>
          <p:nvPr/>
        </p:nvSpPr>
        <p:spPr>
          <a:xfrm flipH="1">
            <a:off x="2914631" y="3285699"/>
            <a:ext cx="2285165" cy="2221173"/>
          </a:xfrm>
          <a:prstGeom prst="arc">
            <a:avLst>
              <a:gd name="adj1" fmla="val 16188083"/>
              <a:gd name="adj2" fmla="val 5389678"/>
            </a:avLst>
          </a:prstGeom>
          <a:ln w="3492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6" name="Arrow: Chevron 15">
            <a:hlinkClick r:id="rId11" action="ppaction://hlinksldjump"/>
            <a:extLst>
              <a:ext uri="{FF2B5EF4-FFF2-40B4-BE49-F238E27FC236}">
                <a16:creationId xmlns:a16="http://schemas.microsoft.com/office/drawing/2014/main" id="{5F1D38BD-EE89-FCB6-E978-20DC338984A8}"/>
              </a:ext>
            </a:extLst>
          </p:cNvPr>
          <p:cNvSpPr/>
          <p:nvPr/>
        </p:nvSpPr>
        <p:spPr>
          <a:xfrm>
            <a:off x="10013346" y="2564904"/>
            <a:ext cx="323967" cy="235857"/>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7" name="Arrow: Chevron 16">
            <a:hlinkClick r:id="rId10" action="ppaction://hlinksldjump"/>
            <a:extLst>
              <a:ext uri="{FF2B5EF4-FFF2-40B4-BE49-F238E27FC236}">
                <a16:creationId xmlns:a16="http://schemas.microsoft.com/office/drawing/2014/main" id="{6D56ECE1-ED6D-D259-00BE-2D3F5E297B47}"/>
              </a:ext>
            </a:extLst>
          </p:cNvPr>
          <p:cNvSpPr/>
          <p:nvPr/>
        </p:nvSpPr>
        <p:spPr>
          <a:xfrm>
            <a:off x="10013345" y="3614058"/>
            <a:ext cx="323967" cy="61686"/>
          </a:xfrm>
          <a:prstGeom prst="chevron">
            <a:avLst>
              <a:gd name="adj" fmla="val 79905"/>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 name="Arrow: Chevron 19">
            <a:hlinkClick r:id="rId13" action="ppaction://hlinksldjump"/>
            <a:extLst>
              <a:ext uri="{FF2B5EF4-FFF2-40B4-BE49-F238E27FC236}">
                <a16:creationId xmlns:a16="http://schemas.microsoft.com/office/drawing/2014/main" id="{B3C8D15A-AA13-0065-62E7-B4662B41CA59}"/>
              </a:ext>
            </a:extLst>
          </p:cNvPr>
          <p:cNvSpPr/>
          <p:nvPr/>
        </p:nvSpPr>
        <p:spPr>
          <a:xfrm>
            <a:off x="10039449" y="1658755"/>
            <a:ext cx="323967" cy="70584"/>
          </a:xfrm>
          <a:prstGeom prst="chevron">
            <a:avLst>
              <a:gd name="adj" fmla="val 34604"/>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1" name="Arrow: Chevron 20">
            <a:hlinkClick r:id="rId14" action="ppaction://hlinksldjump"/>
            <a:extLst>
              <a:ext uri="{FF2B5EF4-FFF2-40B4-BE49-F238E27FC236}">
                <a16:creationId xmlns:a16="http://schemas.microsoft.com/office/drawing/2014/main" id="{9501BEA8-386A-D883-CAB3-D116A29D15F0}"/>
              </a:ext>
            </a:extLst>
          </p:cNvPr>
          <p:cNvSpPr/>
          <p:nvPr/>
        </p:nvSpPr>
        <p:spPr>
          <a:xfrm>
            <a:off x="10029823" y="2005891"/>
            <a:ext cx="323967" cy="36000"/>
          </a:xfrm>
          <a:prstGeom prst="chevron">
            <a:avLst>
              <a:gd name="adj" fmla="val 44961"/>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 name="Arrow: Chevron 12">
            <a:hlinkClick r:id="rId8" action="ppaction://hlinksldjump"/>
            <a:extLst>
              <a:ext uri="{FF2B5EF4-FFF2-40B4-BE49-F238E27FC236}">
                <a16:creationId xmlns:a16="http://schemas.microsoft.com/office/drawing/2014/main" id="{21F76D27-7BFA-3E3D-76BB-5B96BC092E1B}"/>
              </a:ext>
            </a:extLst>
          </p:cNvPr>
          <p:cNvSpPr/>
          <p:nvPr/>
        </p:nvSpPr>
        <p:spPr>
          <a:xfrm>
            <a:off x="7470735" y="4905829"/>
            <a:ext cx="323967" cy="315685"/>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Arrow: Chevron 7">
            <a:hlinkClick r:id="rId15" action="ppaction://hlinksldjump"/>
            <a:extLst>
              <a:ext uri="{FF2B5EF4-FFF2-40B4-BE49-F238E27FC236}">
                <a16:creationId xmlns:a16="http://schemas.microsoft.com/office/drawing/2014/main" id="{925465AD-DD04-DB8C-476E-5D35AF1B7C07}"/>
              </a:ext>
            </a:extLst>
          </p:cNvPr>
          <p:cNvSpPr/>
          <p:nvPr/>
        </p:nvSpPr>
        <p:spPr>
          <a:xfrm>
            <a:off x="3119515" y="2499385"/>
            <a:ext cx="323967" cy="701015"/>
          </a:xfrm>
          <a:prstGeom prst="chevron">
            <a:avLst>
              <a:gd name="adj" fmla="val 1815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Arrow: Chevron 8">
            <a:hlinkClick r:id="rId6" action="ppaction://hlinksldjump"/>
            <a:extLst>
              <a:ext uri="{FF2B5EF4-FFF2-40B4-BE49-F238E27FC236}">
                <a16:creationId xmlns:a16="http://schemas.microsoft.com/office/drawing/2014/main" id="{6B6114AD-AF1D-96E3-C859-F39B7AF2E048}"/>
              </a:ext>
            </a:extLst>
          </p:cNvPr>
          <p:cNvSpPr/>
          <p:nvPr/>
        </p:nvSpPr>
        <p:spPr>
          <a:xfrm>
            <a:off x="4037351" y="2499385"/>
            <a:ext cx="323967" cy="806244"/>
          </a:xfrm>
          <a:prstGeom prst="chevron">
            <a:avLst>
              <a:gd name="adj" fmla="val 18498"/>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Arrow: Chevron 11">
            <a:hlinkClick r:id="rId7" action="ppaction://hlinksldjump"/>
            <a:extLst>
              <a:ext uri="{FF2B5EF4-FFF2-40B4-BE49-F238E27FC236}">
                <a16:creationId xmlns:a16="http://schemas.microsoft.com/office/drawing/2014/main" id="{F4C2E83A-D331-5236-345B-548D3ADEA20E}"/>
              </a:ext>
            </a:extLst>
          </p:cNvPr>
          <p:cNvSpPr/>
          <p:nvPr/>
        </p:nvSpPr>
        <p:spPr>
          <a:xfrm>
            <a:off x="6084621" y="4349779"/>
            <a:ext cx="323967" cy="476221"/>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8" name="Arrow: Chevron 17">
            <a:extLst>
              <a:ext uri="{FF2B5EF4-FFF2-40B4-BE49-F238E27FC236}">
                <a16:creationId xmlns:a16="http://schemas.microsoft.com/office/drawing/2014/main" id="{39332E58-7860-7625-085E-35C568EF72E7}"/>
              </a:ext>
            </a:extLst>
          </p:cNvPr>
          <p:cNvSpPr/>
          <p:nvPr/>
        </p:nvSpPr>
        <p:spPr>
          <a:xfrm rot="10800000">
            <a:off x="6080912" y="5487952"/>
            <a:ext cx="323967" cy="36000"/>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 name="Arrow: Chevron 18">
            <a:extLst>
              <a:ext uri="{FF2B5EF4-FFF2-40B4-BE49-F238E27FC236}">
                <a16:creationId xmlns:a16="http://schemas.microsoft.com/office/drawing/2014/main" id="{A7F43C1E-6E36-E73A-02FF-94458D57CE4C}"/>
              </a:ext>
            </a:extLst>
          </p:cNvPr>
          <p:cNvSpPr/>
          <p:nvPr/>
        </p:nvSpPr>
        <p:spPr>
          <a:xfrm rot="10800000">
            <a:off x="6080909" y="5573486"/>
            <a:ext cx="323967" cy="76200"/>
          </a:xfrm>
          <a:prstGeom prst="chevron">
            <a:avLst>
              <a:gd name="adj" fmla="val 3092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hevron 9">
            <a:hlinkClick r:id="rId5" action="ppaction://hlinksldjump"/>
            <a:extLst>
              <a:ext uri="{FF2B5EF4-FFF2-40B4-BE49-F238E27FC236}">
                <a16:creationId xmlns:a16="http://schemas.microsoft.com/office/drawing/2014/main" id="{E6C5981D-0407-0B42-7708-1B390DA8ED37}"/>
              </a:ext>
            </a:extLst>
          </p:cNvPr>
          <p:cNvSpPr/>
          <p:nvPr/>
        </p:nvSpPr>
        <p:spPr>
          <a:xfrm>
            <a:off x="1159893" y="3116242"/>
            <a:ext cx="323967" cy="559501"/>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row: Chevron 10">
            <a:hlinkClick r:id="rId4" action="ppaction://hlinksldjump"/>
            <a:extLst>
              <a:ext uri="{FF2B5EF4-FFF2-40B4-BE49-F238E27FC236}">
                <a16:creationId xmlns:a16="http://schemas.microsoft.com/office/drawing/2014/main" id="{6F34F973-20B7-3C32-C247-AFA6F0D907AC}"/>
              </a:ext>
            </a:extLst>
          </p:cNvPr>
          <p:cNvSpPr/>
          <p:nvPr/>
        </p:nvSpPr>
        <p:spPr>
          <a:xfrm>
            <a:off x="1159893" y="1738086"/>
            <a:ext cx="323967" cy="163285"/>
          </a:xfrm>
          <a:prstGeom prst="chevron">
            <a:avLst>
              <a:gd name="adj" fmla="val 24784"/>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Arrow: Chevron 93">
            <a:extLst>
              <a:ext uri="{FF2B5EF4-FFF2-40B4-BE49-F238E27FC236}">
                <a16:creationId xmlns:a16="http://schemas.microsoft.com/office/drawing/2014/main" id="{7600740F-667B-DF7F-4442-9A953637E303}"/>
              </a:ext>
            </a:extLst>
          </p:cNvPr>
          <p:cNvSpPr/>
          <p:nvPr/>
        </p:nvSpPr>
        <p:spPr>
          <a:xfrm>
            <a:off x="8401225" y="3467650"/>
            <a:ext cx="323967" cy="14400"/>
          </a:xfrm>
          <a:prstGeom prst="chevron">
            <a:avLst>
              <a:gd name="adj" fmla="val 79905"/>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95" name="Connector: Curved 94">
            <a:extLst>
              <a:ext uri="{FF2B5EF4-FFF2-40B4-BE49-F238E27FC236}">
                <a16:creationId xmlns:a16="http://schemas.microsoft.com/office/drawing/2014/main" id="{5B89662E-39A9-1721-0D09-9C7F0F19BF11}"/>
              </a:ext>
            </a:extLst>
          </p:cNvPr>
          <p:cNvCxnSpPr>
            <a:cxnSpLocks/>
            <a:endCxn id="94" idx="1"/>
          </p:cNvCxnSpPr>
          <p:nvPr/>
        </p:nvCxnSpPr>
        <p:spPr>
          <a:xfrm flipV="1">
            <a:off x="7765576" y="3474850"/>
            <a:ext cx="647155" cy="332875"/>
          </a:xfrm>
          <a:prstGeom prst="curvedConnector3">
            <a:avLst>
              <a:gd name="adj1" fmla="val 50000"/>
            </a:avLst>
          </a:prstGeom>
          <a:ln w="158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8" name="Connector: Curved 97">
            <a:extLst>
              <a:ext uri="{FF2B5EF4-FFF2-40B4-BE49-F238E27FC236}">
                <a16:creationId xmlns:a16="http://schemas.microsoft.com/office/drawing/2014/main" id="{FFBA17D0-BD30-B31C-253D-B678A245D7FE}"/>
              </a:ext>
            </a:extLst>
          </p:cNvPr>
          <p:cNvCxnSpPr>
            <a:cxnSpLocks/>
          </p:cNvCxnSpPr>
          <p:nvPr/>
        </p:nvCxnSpPr>
        <p:spPr>
          <a:xfrm flipV="1">
            <a:off x="8707327" y="3151197"/>
            <a:ext cx="388345" cy="320267"/>
          </a:xfrm>
          <a:prstGeom prst="curvedConnector3">
            <a:avLst>
              <a:gd name="adj1" fmla="val 50000"/>
            </a:avLst>
          </a:prstGeom>
          <a:ln w="158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3" name="Connector: Curved 102">
            <a:extLst>
              <a:ext uri="{FF2B5EF4-FFF2-40B4-BE49-F238E27FC236}">
                <a16:creationId xmlns:a16="http://schemas.microsoft.com/office/drawing/2014/main" id="{0885007B-F8A5-6010-5FD3-AD84D409E3EE}"/>
              </a:ext>
            </a:extLst>
          </p:cNvPr>
          <p:cNvCxnSpPr>
            <a:cxnSpLocks/>
            <a:endCxn id="104" idx="1"/>
          </p:cNvCxnSpPr>
          <p:nvPr/>
        </p:nvCxnSpPr>
        <p:spPr>
          <a:xfrm>
            <a:off x="9396484" y="3156045"/>
            <a:ext cx="633359" cy="106686"/>
          </a:xfrm>
          <a:prstGeom prst="curvedConnector3">
            <a:avLst>
              <a:gd name="adj1" fmla="val 50000"/>
            </a:avLst>
          </a:prstGeom>
          <a:ln w="158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04" name="Arrow: Chevron 103">
            <a:extLst>
              <a:ext uri="{FF2B5EF4-FFF2-40B4-BE49-F238E27FC236}">
                <a16:creationId xmlns:a16="http://schemas.microsoft.com/office/drawing/2014/main" id="{9543150C-49FF-D21B-6062-1E0C2BFBAD25}"/>
              </a:ext>
            </a:extLst>
          </p:cNvPr>
          <p:cNvSpPr/>
          <p:nvPr/>
        </p:nvSpPr>
        <p:spPr>
          <a:xfrm>
            <a:off x="10018337" y="3255531"/>
            <a:ext cx="323967" cy="14400"/>
          </a:xfrm>
          <a:prstGeom prst="chevron">
            <a:avLst>
              <a:gd name="adj" fmla="val 79905"/>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 name="Arrow: Chevron 14">
            <a:hlinkClick r:id="rId12" action="ppaction://hlinksldjump"/>
            <a:extLst>
              <a:ext uri="{FF2B5EF4-FFF2-40B4-BE49-F238E27FC236}">
                <a16:creationId xmlns:a16="http://schemas.microsoft.com/office/drawing/2014/main" id="{FF022E0D-B8E4-15F3-D549-B3C2FB9569A4}"/>
              </a:ext>
            </a:extLst>
          </p:cNvPr>
          <p:cNvSpPr/>
          <p:nvPr/>
        </p:nvSpPr>
        <p:spPr>
          <a:xfrm>
            <a:off x="9095672" y="2931887"/>
            <a:ext cx="323967" cy="235855"/>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 name="Arrow: Chevron 13">
            <a:hlinkClick r:id="rId9" action="ppaction://hlinksldjump"/>
            <a:extLst>
              <a:ext uri="{FF2B5EF4-FFF2-40B4-BE49-F238E27FC236}">
                <a16:creationId xmlns:a16="http://schemas.microsoft.com/office/drawing/2014/main" id="{BE136A56-AE72-3F21-EFA6-69CFA7CA71B8}"/>
              </a:ext>
            </a:extLst>
          </p:cNvPr>
          <p:cNvSpPr/>
          <p:nvPr/>
        </p:nvSpPr>
        <p:spPr>
          <a:xfrm>
            <a:off x="7470000" y="3802254"/>
            <a:ext cx="323967" cy="170542"/>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8" name="Rectangle 157">
            <a:hlinkClick r:id="rId16" action="ppaction://hlinksldjump"/>
            <a:extLst>
              <a:ext uri="{FF2B5EF4-FFF2-40B4-BE49-F238E27FC236}">
                <a16:creationId xmlns:a16="http://schemas.microsoft.com/office/drawing/2014/main" id="{86F52542-6161-017F-6869-F1AAE25CDFDF}"/>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Moon 161">
            <a:hlinkClick r:id="rId6" action="ppaction://hlinksldjump"/>
            <a:extLst>
              <a:ext uri="{FF2B5EF4-FFF2-40B4-BE49-F238E27FC236}">
                <a16:creationId xmlns:a16="http://schemas.microsoft.com/office/drawing/2014/main" id="{90CC9BB6-104B-C239-24E3-649EB931EC97}"/>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Moon 162">
            <a:hlinkClick r:id="rId16" action="ppaction://hlinksldjump"/>
            <a:extLst>
              <a:ext uri="{FF2B5EF4-FFF2-40B4-BE49-F238E27FC236}">
                <a16:creationId xmlns:a16="http://schemas.microsoft.com/office/drawing/2014/main" id="{41975407-D2CB-58DC-FF28-447BF0C173BB}"/>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hlinkClick r:id="rId17" action="ppaction://hlinksldjump"/>
            <a:extLst>
              <a:ext uri="{FF2B5EF4-FFF2-40B4-BE49-F238E27FC236}">
                <a16:creationId xmlns:a16="http://schemas.microsoft.com/office/drawing/2014/main" id="{2B661ABE-0E82-1716-D27C-E00AEAF5B760}"/>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6" name="Oval 165">
            <a:hlinkClick r:id="rId18" action="ppaction://hlinksldjump"/>
            <a:extLst>
              <a:ext uri="{FF2B5EF4-FFF2-40B4-BE49-F238E27FC236}">
                <a16:creationId xmlns:a16="http://schemas.microsoft.com/office/drawing/2014/main" id="{9795CEC3-7E98-2481-F40E-153D071E9149}"/>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Isosceles Triangle 166">
            <a:hlinkClick r:id="" action="ppaction://hlinkshowjump?jump=previousslide"/>
            <a:extLst>
              <a:ext uri="{FF2B5EF4-FFF2-40B4-BE49-F238E27FC236}">
                <a16:creationId xmlns:a16="http://schemas.microsoft.com/office/drawing/2014/main" id="{BAB2A9F6-B187-1930-71C5-1C3E58463F32}"/>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48190992"/>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71" name="Rectangle 170">
            <a:hlinkClick r:id="rId15"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6"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7"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8"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1"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2"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0E31E932-92E9-4A4C-B015-C4D6BC8665D3}"/>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40676133-18BA-4ADC-B056-48032E6989B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7EECD77-6676-4AD0-98CA-FFF8C8F3850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1C193A3-E895-492C-9795-E8BE6E77B07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99B96EA3-04BC-4838-91F4-BF949E85AC8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7F11FD56-BC48-2341-36C6-39E12FBB898D}"/>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64061873-1348-1D14-8CD0-64FB015A6DA8}"/>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B9E1CD87-98CD-1E60-E30A-69938F036E4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C2A6C2BC-65EF-B47B-3A76-486D9EAAAF8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F56DAFA4-44DE-70D0-AE40-2B283851ABD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21B27E2-4288-97D8-C310-092888DB698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4" action="ppaction://hlinksldjump"/>
            <a:extLst>
              <a:ext uri="{FF2B5EF4-FFF2-40B4-BE49-F238E27FC236}">
                <a16:creationId xmlns:a16="http://schemas.microsoft.com/office/drawing/2014/main" id="{F7069AF2-CA49-849C-8790-6850C7BF3AA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3114209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DB02905-3B11-4D58-9441-7420D0DDA0C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FBC3602C-A176-439C-8C47-7C319B47889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1D0BD29-234C-4574-A959-8EF81E2132FC}"/>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3B9195F7-1C15-48B6-B06B-36752B24D45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7E1147C0-F995-4460-979D-514648EFE556}"/>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0" action="ppaction://hlinksldjump"/>
            <a:extLst>
              <a:ext uri="{FF2B5EF4-FFF2-40B4-BE49-F238E27FC236}">
                <a16:creationId xmlns:a16="http://schemas.microsoft.com/office/drawing/2014/main" id="{642CE670-038C-61EC-8DD9-AA81B02E95B9}"/>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BEA2D503-C5FD-BDE1-303B-1FD59DDF4F56}"/>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35027913-F81B-F76B-4466-49B7BB86687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2CC9D5CB-F1EA-B2EB-154A-12A1653F640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02084E64-617B-8B43-D7AC-1434421C862E}"/>
              </a:ext>
            </a:extLst>
          </p:cNvPr>
          <p:cNvSpPr/>
          <p:nvPr/>
        </p:nvSpPr>
        <p:spPr>
          <a:xfrm rot="2691013">
            <a:off x="1254327" y="2947497"/>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B16AC77-1A18-4602-B65D-6AD519B092D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F4D96911-05FD-00D1-9B4D-32C455B1489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4F7DCD7D-3F3A-EACB-7224-7A05173C7391}"/>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1939029216"/>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3"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9D6FD5D5-D401-4F06-8F2E-E8B7F40876DB}"/>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99D5C3A4-F877-4428-A6BC-7188E673522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71C707A8-4DCB-47D4-B394-EDC3AE7B5AD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E7236B8-8547-4A53-8C7B-AA8D02A9DAF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BAEF1205-B471-4509-A617-451522297E4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4" action="ppaction://hlinksldjump"/>
            <a:extLst>
              <a:ext uri="{FF2B5EF4-FFF2-40B4-BE49-F238E27FC236}">
                <a16:creationId xmlns:a16="http://schemas.microsoft.com/office/drawing/2014/main" id="{AA410D87-E679-A8CA-2AB8-7CB000B6C931}"/>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9A6A623A-B474-C145-98AA-2058DFDC991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6" name="Isosceles Triangle 5">
            <a:hlinkClick r:id="rId35" action="ppaction://hlinksldjump"/>
            <a:extLst>
              <a:ext uri="{FF2B5EF4-FFF2-40B4-BE49-F238E27FC236}">
                <a16:creationId xmlns:a16="http://schemas.microsoft.com/office/drawing/2014/main" id="{FBCC3E73-1B26-C5AE-69D7-43A37A71544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27267166"/>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EEEDFDDB-9D95-4A4E-AEA4-118C1D71A029}"/>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6F73F757-E384-416D-9878-F3825382842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C307FDD-4C6B-48A6-A0BF-B9CF6DF8F6A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8E93415-D738-41AE-8143-C81091ABAB6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4240C2B-0DE1-4168-A8FF-C60014681EB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D8B17D71-A0A0-C1F7-685A-4BC31C34429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E42E8A75-5C5B-B105-383B-ADEBB5EEEB6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1F0C4F08-62FC-EEA8-8540-26D5E805B3B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98D3F358-E526-FBF8-64AD-5F0DE216DFA6}"/>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9076C02D-3A72-9D4B-2CF8-4F87F415CC5D}"/>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1DCC90D-1264-C43E-4639-E0656C3E6C7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0EADCE2E-0164-420D-1073-E628553DAAD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C1A8664C-D6C4-D7BD-D549-2647E7C4EA37}"/>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918130668"/>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54A66FF3-6A29-4749-A716-FBAAF70500E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AAC65C24-60E9-4B23-97B2-99322010538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6282B633-A3F2-40C4-B2D2-3B87D5D465CA}"/>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3FB792E4-5D3C-4EF5-8CFD-5460998BD94E}"/>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5CB577CF-6B19-48D0-AB3C-8D4FDD28A7F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527A2E4D-CEBB-99CE-85A7-14EDA4A3A26A}"/>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E163494C-828A-8555-53D6-986C76A43B5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3D003C34-F729-49C7-B274-2D94A71380E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C0BF0174-D0DD-E165-0024-05AA9F67458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E49A3948-1C9A-0907-D4C8-130F49D02EDF}"/>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178634C7-98AB-9B8F-B564-0D979C58AEA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A86C7C7D-5F19-88A2-15FB-28C4BE71537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BDE24115-AFFF-57BF-7984-534E4F9BEC5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860411F5-F64D-E0F0-567E-35D9E4B233D6}"/>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161112119"/>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320060BD-D65E-4CB6-B2B0-AFC957586AEC}"/>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12759247-CD2C-42A7-8417-1DBC8841FF3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553FD64-F01B-4E1A-A16F-F49DC48087E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FDD333C-CAFC-41C8-A311-17F0E9840D7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578821C-6BD2-49D4-AAB5-AB987E28BCB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7ABCD9B8-2F62-F0F8-667A-9E2AAD824907}"/>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9738A93B-9E3C-4D8C-9B3B-79219086D50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593FB16D-E7F9-7629-4260-E60EEA58C11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87777095-6554-01ED-D668-6FBA56D8872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E090F29B-1363-7BD3-C5CE-F2A27639AC40}"/>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83DFB450-63B2-6C8F-62A5-AC46B7E1C3B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C9407549-91BE-4468-C1CB-8268829A163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16EA8B82-F434-FA31-E69B-D7DBC34D9FF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21496626"/>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98D5579F-0E6A-442A-BDF9-1996C382B3A9}"/>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1E46A621-1A30-4952-BFC1-1C30A81AD5D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27FEE21-96C0-4AC3-8CDD-1388E6B79C1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09C8AC9-A5BD-4223-A6A7-C05498E9AD6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7262CB2-0026-4F20-ABB0-2EA85581327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0A15551E-44A9-508C-B50B-5255FACA09B1}"/>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3FE69E6C-A512-8BA7-4C60-3D2529E074C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73EF4551-1038-0FF0-E0FB-5BFF66981A7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52B0BA1C-5BDA-6D05-B4D4-9A1CEB7A516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13AB8173-B5E6-A9B8-40CE-812FB55605D7}"/>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E5113B01-CA26-603B-4AD1-D88A1D85B7BF}"/>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44672CC-6711-6418-A88A-8B8B98F299E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B4BDD603-3B33-12B7-B99B-39B173545BD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15424691"/>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FE485956-7104-4792-B080-305DE5C5539D}"/>
              </a:ext>
            </a:extLst>
          </p:cNvPr>
          <p:cNvSpPr/>
          <p:nvPr/>
        </p:nvSpPr>
        <p:spPr>
          <a:xfrm>
            <a:off x="4197898" y="204114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DE8E9C8-BCB3-4516-961C-50C52C71A80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924496AB-3CA4-460F-BE56-D4B6E3C1F9A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7DBC98D0-BFC7-43C5-AB56-2C203AE3C0A3}"/>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38FE9A68-4600-4A8B-BA24-98BC822DFAE6}"/>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D81417DC-EC3A-4D05-8249-5584F6DFDEB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3CA06990-11B3-357D-CC8D-F3D503271CFA}"/>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B29A7639-4746-E602-F1BB-D4A3872A50C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9E38DFCC-6890-A8C1-B1AF-245410AE711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6A1AF36E-AC55-6E5C-12AE-617DA7F8F67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27A8BA34-DE1F-D8E2-4CCC-6DDFA62DC4F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0966F8F0-CA7B-D520-3390-C1BBBC9925AD}"/>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687CD5EB-7EF0-A385-BEFC-24F776F1B97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B46688E3-0BDB-E0FF-80C4-FB716BEBB4A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0EB13908-68B1-252B-B0CF-C7E54F0487A4}"/>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4071404032"/>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81E1C031-FE7D-4BB1-8566-5E9D793883D1}"/>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3"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BF395893-295A-41E7-99DE-9858E0C834D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C193FCAB-CE18-4A48-89C5-52ADB97DE6B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E1519A2-1BC6-4DC2-BB3E-04D2D1858D0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E6F60D58-B8F1-420C-A9A5-B75D62C6A5D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E368719E-A6DC-43A7-A85A-3CF5586A32F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4" action="ppaction://hlinksldjump"/>
            <a:extLst>
              <a:ext uri="{FF2B5EF4-FFF2-40B4-BE49-F238E27FC236}">
                <a16:creationId xmlns:a16="http://schemas.microsoft.com/office/drawing/2014/main" id="{73D60F2D-E870-8AB5-3367-252699537F8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1FB19C74-4932-124F-BF55-091B1D3ADCB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6" name="Isosceles Triangle 5">
            <a:hlinkClick r:id="rId35" action="ppaction://hlinksldjump"/>
            <a:extLst>
              <a:ext uri="{FF2B5EF4-FFF2-40B4-BE49-F238E27FC236}">
                <a16:creationId xmlns:a16="http://schemas.microsoft.com/office/drawing/2014/main" id="{788F4B86-6DF7-DB34-E11C-7CD4CF8511A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87284873"/>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52726DA2-E98A-49DF-B6C5-C1E4B7D1A19F}"/>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F982A801-408D-4D13-9434-FF22C8D37FB3}"/>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78CEB5BE-CCC6-406B-85B8-22ECDD849D0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C6C2031-5757-4DB8-A97C-FF38B330B9C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5345232D-1D74-4041-86E1-E105AB46D93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2032B491-1A32-4B88-892A-8BDE78AE3CC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8B2AAB8E-16FB-F77E-8921-FD4A4818A07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BAB096F6-24A1-40F3-B881-E19D65437DC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74D7F9B2-0E28-A9F0-AF46-3891E43DBB0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7F6823E2-FABE-6B61-FCC8-A1A3C6ECDB3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A77D0A70-DCE4-C732-3072-32984197AF5B}"/>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3A4BFAC5-3B51-033D-8B04-450E2F36325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3735016C-3F36-05DA-CC3A-0A9D1B08E43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61075F49-A0CD-37BD-62C7-827F920C3536}"/>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41965606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08CF20-0550-9511-8E19-25B8FFDC186A}"/>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D50A56F7-FB96-99D5-B416-E06A97236646}"/>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153" name="Text Placeholder 2">
            <a:extLst>
              <a:ext uri="{FF2B5EF4-FFF2-40B4-BE49-F238E27FC236}">
                <a16:creationId xmlns:a16="http://schemas.microsoft.com/office/drawing/2014/main" id="{E6DDA345-088A-08A4-74CF-47F246E0D50E}"/>
              </a:ext>
            </a:extLst>
          </p:cNvPr>
          <p:cNvSpPr txBox="1">
            <a:spLocks/>
          </p:cNvSpPr>
          <p:nvPr/>
        </p:nvSpPr>
        <p:spPr bwMode="auto">
          <a:xfrm>
            <a:off x="5424576" y="279400"/>
            <a:ext cx="4343832" cy="1223201"/>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Resource imports into the EU are 66% fossil fuels, making up a domestic shortfall. These contribute to a significant quantity of air emissions.</a:t>
            </a:r>
          </a:p>
        </p:txBody>
      </p:sp>
      <p:sp>
        <p:nvSpPr>
          <p:cNvPr id="2" name="Title 1">
            <a:extLst>
              <a:ext uri="{FF2B5EF4-FFF2-40B4-BE49-F238E27FC236}">
                <a16:creationId xmlns:a16="http://schemas.microsoft.com/office/drawing/2014/main" id="{957E3A15-B999-BF78-A7CE-30D59C38D1AE}"/>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58F328D2-7E22-AE5C-B3F2-637923A20F6A}"/>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5C1F16E9-941B-B7F4-936E-1A697A215CDF}"/>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1043F5E7-0DE6-D1FC-B12F-231706B35B76}"/>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6" name="Text Placeholder 2">
            <a:extLst>
              <a:ext uri="{FF2B5EF4-FFF2-40B4-BE49-F238E27FC236}">
                <a16:creationId xmlns:a16="http://schemas.microsoft.com/office/drawing/2014/main" id="{DDC36DE9-9B8A-A84B-03AC-187DE4AC42E9}"/>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2" name="Text Placeholder 2">
            <a:extLst>
              <a:ext uri="{FF2B5EF4-FFF2-40B4-BE49-F238E27FC236}">
                <a16:creationId xmlns:a16="http://schemas.microsoft.com/office/drawing/2014/main" id="{E68BF283-C368-C4AE-40AD-F9A81E06E681}"/>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Imported material</a:t>
            </a:r>
          </a:p>
          <a:p>
            <a:pPr marL="0" indent="0">
              <a:buNone/>
            </a:pPr>
            <a:r>
              <a:rPr lang="en-GB" sz="1500" b="1" dirty="0"/>
              <a:t>1518</a:t>
            </a:r>
          </a:p>
        </p:txBody>
      </p:sp>
      <p:sp>
        <p:nvSpPr>
          <p:cNvPr id="24" name="Text Placeholder 2">
            <a:extLst>
              <a:ext uri="{FF2B5EF4-FFF2-40B4-BE49-F238E27FC236}">
                <a16:creationId xmlns:a16="http://schemas.microsoft.com/office/drawing/2014/main" id="{78A4E153-265B-46F6-F8C8-2394ACB39660}"/>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5" name="Text Placeholder 2">
            <a:extLst>
              <a:ext uri="{FF2B5EF4-FFF2-40B4-BE49-F238E27FC236}">
                <a16:creationId xmlns:a16="http://schemas.microsoft.com/office/drawing/2014/main" id="{E0E42B16-6E20-59CD-A502-FD3B168E59F9}"/>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6" name="Text Placeholder 2">
            <a:extLst>
              <a:ext uri="{FF2B5EF4-FFF2-40B4-BE49-F238E27FC236}">
                <a16:creationId xmlns:a16="http://schemas.microsoft.com/office/drawing/2014/main" id="{882D8BBC-9B35-C76B-675F-96671D34C17E}"/>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7" name="Text Placeholder 2">
            <a:extLst>
              <a:ext uri="{FF2B5EF4-FFF2-40B4-BE49-F238E27FC236}">
                <a16:creationId xmlns:a16="http://schemas.microsoft.com/office/drawing/2014/main" id="{53628A08-464D-B2DF-C071-951639137EDA}"/>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8" name="Text Placeholder 2">
            <a:extLst>
              <a:ext uri="{FF2B5EF4-FFF2-40B4-BE49-F238E27FC236}">
                <a16:creationId xmlns:a16="http://schemas.microsoft.com/office/drawing/2014/main" id="{28627897-431A-71BB-8BC2-E992D8281A40}"/>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29" name="Text Placeholder 2">
            <a:extLst>
              <a:ext uri="{FF2B5EF4-FFF2-40B4-BE49-F238E27FC236}">
                <a16:creationId xmlns:a16="http://schemas.microsoft.com/office/drawing/2014/main" id="{0035E1FC-B285-8B8D-558F-1B37729489F6}"/>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1" name="Text Placeholder 2">
            <a:extLst>
              <a:ext uri="{FF2B5EF4-FFF2-40B4-BE49-F238E27FC236}">
                <a16:creationId xmlns:a16="http://schemas.microsoft.com/office/drawing/2014/main" id="{A2729C27-413D-AE0E-B9E0-ABD64001F33B}"/>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2" name="Text Placeholder 2">
            <a:extLst>
              <a:ext uri="{FF2B5EF4-FFF2-40B4-BE49-F238E27FC236}">
                <a16:creationId xmlns:a16="http://schemas.microsoft.com/office/drawing/2014/main" id="{B8D4D1CF-7994-B5FB-702A-8710591F8D83}"/>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3" name="Text Placeholder 2">
            <a:extLst>
              <a:ext uri="{FF2B5EF4-FFF2-40B4-BE49-F238E27FC236}">
                <a16:creationId xmlns:a16="http://schemas.microsoft.com/office/drawing/2014/main" id="{10ADB564-72BE-816C-A7AF-96634CC107DA}"/>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4" name="Text Placeholder 2">
            <a:extLst>
              <a:ext uri="{FF2B5EF4-FFF2-40B4-BE49-F238E27FC236}">
                <a16:creationId xmlns:a16="http://schemas.microsoft.com/office/drawing/2014/main" id="{9BBFF2BC-7CF6-0E93-9002-B8F95053D291}"/>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6" name="Text Placeholder 2">
            <a:extLst>
              <a:ext uri="{FF2B5EF4-FFF2-40B4-BE49-F238E27FC236}">
                <a16:creationId xmlns:a16="http://schemas.microsoft.com/office/drawing/2014/main" id="{13147EC0-8883-C290-D312-59260DD058FE}"/>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7" name="Text Placeholder 2">
            <a:extLst>
              <a:ext uri="{FF2B5EF4-FFF2-40B4-BE49-F238E27FC236}">
                <a16:creationId xmlns:a16="http://schemas.microsoft.com/office/drawing/2014/main" id="{E7F3A5AD-F4AB-86B2-865E-D2E851F6981E}"/>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38" name="Text Placeholder 2">
            <a:extLst>
              <a:ext uri="{FF2B5EF4-FFF2-40B4-BE49-F238E27FC236}">
                <a16:creationId xmlns:a16="http://schemas.microsoft.com/office/drawing/2014/main" id="{C18A9860-BE07-43A0-280F-F039573A05C1}"/>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1A8476C0-D42E-FFCF-C318-4A831ABC1504}"/>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58E99D96-498E-B709-72E5-AA540D089459}"/>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3" name="Text Placeholder 2">
            <a:extLst>
              <a:ext uri="{FF2B5EF4-FFF2-40B4-BE49-F238E27FC236}">
                <a16:creationId xmlns:a16="http://schemas.microsoft.com/office/drawing/2014/main" id="{9CB3B787-52F2-9890-F8AB-BFF9B0EB6673}"/>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4" name="Connector: Curved 43">
            <a:hlinkClick r:id="rId4" action="ppaction://hlinksldjump"/>
            <a:extLst>
              <a:ext uri="{FF2B5EF4-FFF2-40B4-BE49-F238E27FC236}">
                <a16:creationId xmlns:a16="http://schemas.microsoft.com/office/drawing/2014/main" id="{2632C4E6-D3EE-A7A6-E50A-03DE7F430BE5}"/>
              </a:ext>
            </a:extLst>
          </p:cNvPr>
          <p:cNvCxnSpPr>
            <a:cxnSpLocks/>
          </p:cNvCxnSpPr>
          <p:nvPr/>
        </p:nvCxnSpPr>
        <p:spPr>
          <a:xfrm>
            <a:off x="1445877" y="1819164"/>
            <a:ext cx="1728000" cy="766823"/>
          </a:xfrm>
          <a:prstGeom prst="curvedConnector3">
            <a:avLst>
              <a:gd name="adj1" fmla="val 50000"/>
            </a:avLst>
          </a:prstGeom>
          <a:ln w="1682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6" name="Connector: Curved 45">
            <a:hlinkClick r:id="rId5" action="ppaction://hlinksldjump"/>
            <a:extLst>
              <a:ext uri="{FF2B5EF4-FFF2-40B4-BE49-F238E27FC236}">
                <a16:creationId xmlns:a16="http://schemas.microsoft.com/office/drawing/2014/main" id="{4B88919B-F989-7566-4B74-9A270142F763}"/>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hlinkClick r:id="rId6" action="ppaction://hlinksldjump"/>
            <a:extLst>
              <a:ext uri="{FF2B5EF4-FFF2-40B4-BE49-F238E27FC236}">
                <a16:creationId xmlns:a16="http://schemas.microsoft.com/office/drawing/2014/main" id="{86C41171-AF13-1E69-9241-BA3DC3344F3E}"/>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Connector: Curved 47">
            <a:hlinkClick r:id="rId7" action="ppaction://hlinksldjump"/>
            <a:extLst>
              <a:ext uri="{FF2B5EF4-FFF2-40B4-BE49-F238E27FC236}">
                <a16:creationId xmlns:a16="http://schemas.microsoft.com/office/drawing/2014/main" id="{ECDB0419-BEDE-C577-919C-EF44F47BCC4F}"/>
              </a:ext>
            </a:extLst>
          </p:cNvPr>
          <p:cNvCxnSpPr>
            <a:cxnSpLocks/>
            <a:endCxn id="8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8" action="ppaction://hlinksldjump"/>
            <a:extLst>
              <a:ext uri="{FF2B5EF4-FFF2-40B4-BE49-F238E27FC236}">
                <a16:creationId xmlns:a16="http://schemas.microsoft.com/office/drawing/2014/main" id="{204DAFC7-C15F-1D7E-8083-47C09E9F477F}"/>
              </a:ext>
            </a:extLst>
          </p:cNvPr>
          <p:cNvCxnSpPr>
            <a:cxnSpLocks/>
            <a:endCxn id="81"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9" action="ppaction://hlinksldjump"/>
            <a:extLst>
              <a:ext uri="{FF2B5EF4-FFF2-40B4-BE49-F238E27FC236}">
                <a16:creationId xmlns:a16="http://schemas.microsoft.com/office/drawing/2014/main" id="{88444EFD-5930-B0C9-B36A-C26E8DB99387}"/>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10" action="ppaction://hlinksldjump"/>
            <a:extLst>
              <a:ext uri="{FF2B5EF4-FFF2-40B4-BE49-F238E27FC236}">
                <a16:creationId xmlns:a16="http://schemas.microsoft.com/office/drawing/2014/main" id="{1559F1D6-9527-C08E-74EC-7B5A29E8FA4D}"/>
              </a:ext>
            </a:extLst>
          </p:cNvPr>
          <p:cNvCxnSpPr>
            <a:cxnSpLocks/>
            <a:endCxn id="78"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1" action="ppaction://hlinksldjump"/>
            <a:extLst>
              <a:ext uri="{FF2B5EF4-FFF2-40B4-BE49-F238E27FC236}">
                <a16:creationId xmlns:a16="http://schemas.microsoft.com/office/drawing/2014/main" id="{505397DF-5E89-E979-C45A-0039B5D10C67}"/>
              </a:ext>
            </a:extLst>
          </p:cNvPr>
          <p:cNvCxnSpPr>
            <a:cxnSpLocks/>
            <a:endCxn id="73"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2" action="ppaction://hlinksldjump"/>
            <a:extLst>
              <a:ext uri="{FF2B5EF4-FFF2-40B4-BE49-F238E27FC236}">
                <a16:creationId xmlns:a16="http://schemas.microsoft.com/office/drawing/2014/main" id="{8EDBFBC8-DE39-2E37-7FF6-AD0343685BA8}"/>
              </a:ext>
            </a:extLst>
          </p:cNvPr>
          <p:cNvCxnSpPr>
            <a:cxnSpLocks/>
            <a:endCxn id="113"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3" action="ppaction://hlinksldjump"/>
            <a:extLst>
              <a:ext uri="{FF2B5EF4-FFF2-40B4-BE49-F238E27FC236}">
                <a16:creationId xmlns:a16="http://schemas.microsoft.com/office/drawing/2014/main" id="{616EB5BC-F933-D12C-1FC4-3C09B222DE93}"/>
              </a:ext>
            </a:extLst>
          </p:cNvPr>
          <p:cNvCxnSpPr>
            <a:cxnSpLocks/>
            <a:endCxn id="79"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4" action="ppaction://hlinksldjump"/>
            <a:extLst>
              <a:ext uri="{FF2B5EF4-FFF2-40B4-BE49-F238E27FC236}">
                <a16:creationId xmlns:a16="http://schemas.microsoft.com/office/drawing/2014/main" id="{B4EE0D98-11E5-AF63-0B39-CCC44CC78EBA}"/>
              </a:ext>
            </a:extLst>
          </p:cNvPr>
          <p:cNvCxnSpPr>
            <a:cxnSpLocks/>
            <a:endCxn id="80"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0" name="Arc 59">
            <a:extLst>
              <a:ext uri="{FF2B5EF4-FFF2-40B4-BE49-F238E27FC236}">
                <a16:creationId xmlns:a16="http://schemas.microsoft.com/office/drawing/2014/main" id="{06BE48A4-519C-1B7C-E6D9-50D150E04D99}"/>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sp>
        <p:nvSpPr>
          <p:cNvPr id="61" name="Arc 60">
            <a:extLst>
              <a:ext uri="{FF2B5EF4-FFF2-40B4-BE49-F238E27FC236}">
                <a16:creationId xmlns:a16="http://schemas.microsoft.com/office/drawing/2014/main" id="{2C05AAC8-6E56-5A28-91A5-94FEFF781C48}"/>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3" name="Straight Connector 62">
            <a:extLst>
              <a:ext uri="{FF2B5EF4-FFF2-40B4-BE49-F238E27FC236}">
                <a16:creationId xmlns:a16="http://schemas.microsoft.com/office/drawing/2014/main" id="{2500AF62-997D-DDBC-8497-3F41E0955EAA}"/>
              </a:ext>
            </a:extLst>
          </p:cNvPr>
          <p:cNvCxnSpPr>
            <a:cxnSpLocks/>
            <a:stCxn id="61" idx="2"/>
            <a:endCxn id="96"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3CA933D6-A29C-CC2E-617F-9E0F1CEB1C5F}"/>
              </a:ext>
            </a:extLst>
          </p:cNvPr>
          <p:cNvCxnSpPr>
            <a:cxnSpLocks/>
            <a:stCxn id="60" idx="2"/>
            <a:endCxn id="97"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DE50BCF-8978-988E-A487-9528042F80BC}"/>
              </a:ext>
            </a:extLst>
          </p:cNvPr>
          <p:cNvCxnSpPr>
            <a:cxnSpLocks/>
            <a:stCxn id="96"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6DF3F9B-D74B-631C-DC7D-9895BE69333E}"/>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0" name="Arc 69">
            <a:extLst>
              <a:ext uri="{FF2B5EF4-FFF2-40B4-BE49-F238E27FC236}">
                <a16:creationId xmlns:a16="http://schemas.microsoft.com/office/drawing/2014/main" id="{274EDF84-E721-A349-DE7F-84C02A2BDAFA}"/>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2" name="Arc 71">
            <a:extLst>
              <a:ext uri="{FF2B5EF4-FFF2-40B4-BE49-F238E27FC236}">
                <a16:creationId xmlns:a16="http://schemas.microsoft.com/office/drawing/2014/main" id="{59F2282F-ECD7-1EAF-AC61-F4EF13EEE2C6}"/>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row: Chevron 72">
            <a:hlinkClick r:id="rId11" action="ppaction://hlinksldjump"/>
            <a:extLst>
              <a:ext uri="{FF2B5EF4-FFF2-40B4-BE49-F238E27FC236}">
                <a16:creationId xmlns:a16="http://schemas.microsoft.com/office/drawing/2014/main" id="{E87D8CBC-CB93-360F-7866-48DA362E68F9}"/>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8" name="Arrow: Chevron 77">
            <a:hlinkClick r:id="rId10" action="ppaction://hlinksldjump"/>
            <a:extLst>
              <a:ext uri="{FF2B5EF4-FFF2-40B4-BE49-F238E27FC236}">
                <a16:creationId xmlns:a16="http://schemas.microsoft.com/office/drawing/2014/main" id="{7982DDA1-2016-14D5-6A02-D7EC8C4DE413}"/>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9" name="Arrow: Chevron 78">
            <a:hlinkClick r:id="rId13" action="ppaction://hlinksldjump"/>
            <a:extLst>
              <a:ext uri="{FF2B5EF4-FFF2-40B4-BE49-F238E27FC236}">
                <a16:creationId xmlns:a16="http://schemas.microsoft.com/office/drawing/2014/main" id="{19CD43F3-1B3E-0DCA-DD02-D2AC6949566C}"/>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0" name="Arrow: Chevron 79">
            <a:hlinkClick r:id="rId14" action="ppaction://hlinksldjump"/>
            <a:extLst>
              <a:ext uri="{FF2B5EF4-FFF2-40B4-BE49-F238E27FC236}">
                <a16:creationId xmlns:a16="http://schemas.microsoft.com/office/drawing/2014/main" id="{EA6E5266-8CBC-1F25-3044-2FCE95DF97A3}"/>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1" name="Arrow: Chevron 80">
            <a:hlinkClick r:id="rId8" action="ppaction://hlinksldjump"/>
            <a:extLst>
              <a:ext uri="{FF2B5EF4-FFF2-40B4-BE49-F238E27FC236}">
                <a16:creationId xmlns:a16="http://schemas.microsoft.com/office/drawing/2014/main" id="{13BC5375-9EBC-5CE7-8F7F-01327A98D6D1}"/>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15" action="ppaction://hlinksldjump"/>
            <a:extLst>
              <a:ext uri="{FF2B5EF4-FFF2-40B4-BE49-F238E27FC236}">
                <a16:creationId xmlns:a16="http://schemas.microsoft.com/office/drawing/2014/main" id="{9518EA44-6EF8-2499-77ED-DD616A86E057}"/>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5" name="Arrow: Chevron 84">
            <a:hlinkClick r:id="rId6" action="ppaction://hlinksldjump"/>
            <a:extLst>
              <a:ext uri="{FF2B5EF4-FFF2-40B4-BE49-F238E27FC236}">
                <a16:creationId xmlns:a16="http://schemas.microsoft.com/office/drawing/2014/main" id="{3DF5FB0B-3371-FD79-818E-C4CAF437B8A1}"/>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6" name="Arrow: Chevron 85">
            <a:hlinkClick r:id="rId7" action="ppaction://hlinksldjump"/>
            <a:extLst>
              <a:ext uri="{FF2B5EF4-FFF2-40B4-BE49-F238E27FC236}">
                <a16:creationId xmlns:a16="http://schemas.microsoft.com/office/drawing/2014/main" id="{C57F067D-78FF-0DAB-835F-F19A6E17D6FF}"/>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6" name="Arrow: Chevron 95">
            <a:extLst>
              <a:ext uri="{FF2B5EF4-FFF2-40B4-BE49-F238E27FC236}">
                <a16:creationId xmlns:a16="http://schemas.microsoft.com/office/drawing/2014/main" id="{B8D7A712-89B6-0DD0-BBC9-EE2EEC0E4680}"/>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Arrow: Chevron 96">
            <a:extLst>
              <a:ext uri="{FF2B5EF4-FFF2-40B4-BE49-F238E27FC236}">
                <a16:creationId xmlns:a16="http://schemas.microsoft.com/office/drawing/2014/main" id="{C6100A5F-40A7-41FF-930B-2AAF8169AC1B}"/>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9" name="Arrow: Chevron 98">
            <a:hlinkClick r:id="rId5" action="ppaction://hlinksldjump"/>
            <a:extLst>
              <a:ext uri="{FF2B5EF4-FFF2-40B4-BE49-F238E27FC236}">
                <a16:creationId xmlns:a16="http://schemas.microsoft.com/office/drawing/2014/main" id="{B8C7D55D-B5D4-A014-4FC7-DB3519459E39}"/>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0" name="Arrow: Chevron 99">
            <a:hlinkClick r:id="rId4" action="ppaction://hlinksldjump"/>
            <a:extLst>
              <a:ext uri="{FF2B5EF4-FFF2-40B4-BE49-F238E27FC236}">
                <a16:creationId xmlns:a16="http://schemas.microsoft.com/office/drawing/2014/main" id="{A824CB85-B0B9-92C7-B216-31E6BB9CECB4}"/>
              </a:ext>
            </a:extLst>
          </p:cNvPr>
          <p:cNvSpPr/>
          <p:nvPr/>
        </p:nvSpPr>
        <p:spPr>
          <a:xfrm>
            <a:off x="1159893" y="1738086"/>
            <a:ext cx="323967" cy="163285"/>
          </a:xfrm>
          <a:prstGeom prst="chevron">
            <a:avLst>
              <a:gd name="adj" fmla="val 24784"/>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1" name="Arrow: Chevron 100">
            <a:extLst>
              <a:ext uri="{FF2B5EF4-FFF2-40B4-BE49-F238E27FC236}">
                <a16:creationId xmlns:a16="http://schemas.microsoft.com/office/drawing/2014/main" id="{D480A20D-C327-24FB-E373-3BBA77D8765F}"/>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2" name="Connector: Curved 101">
            <a:extLst>
              <a:ext uri="{FF2B5EF4-FFF2-40B4-BE49-F238E27FC236}">
                <a16:creationId xmlns:a16="http://schemas.microsoft.com/office/drawing/2014/main" id="{67179DC2-FBA7-D7D9-FFFC-31E12B62B637}"/>
              </a:ext>
            </a:extLst>
          </p:cNvPr>
          <p:cNvCxnSpPr>
            <a:cxnSpLocks/>
            <a:endCxn id="101"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5" name="Connector: Curved 104">
            <a:extLst>
              <a:ext uri="{FF2B5EF4-FFF2-40B4-BE49-F238E27FC236}">
                <a16:creationId xmlns:a16="http://schemas.microsoft.com/office/drawing/2014/main" id="{F2F41D45-3AC5-4B07-3995-86261F82D575}"/>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4174794F-F9F4-FE2C-B17F-A5DD080AA832}"/>
              </a:ext>
            </a:extLst>
          </p:cNvPr>
          <p:cNvCxnSpPr>
            <a:cxnSpLocks/>
            <a:endCxn id="112" idx="1"/>
          </p:cNvCxnSpPr>
          <p:nvPr/>
        </p:nvCxnSpPr>
        <p:spPr>
          <a:xfrm>
            <a:off x="9396484" y="3156045"/>
            <a:ext cx="633359" cy="106686"/>
          </a:xfrm>
          <a:prstGeom prst="curvedConnector3">
            <a:avLst>
              <a:gd name="adj1" fmla="val 50000"/>
            </a:avLst>
          </a:prstGeom>
          <a:ln w="158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2" name="Arrow: Chevron 111">
            <a:extLst>
              <a:ext uri="{FF2B5EF4-FFF2-40B4-BE49-F238E27FC236}">
                <a16:creationId xmlns:a16="http://schemas.microsoft.com/office/drawing/2014/main" id="{48E18878-EBBD-1F2D-34DA-D10A4D5897D8}"/>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3" name="Arrow: Chevron 112">
            <a:hlinkClick r:id="rId12" action="ppaction://hlinksldjump"/>
            <a:extLst>
              <a:ext uri="{FF2B5EF4-FFF2-40B4-BE49-F238E27FC236}">
                <a16:creationId xmlns:a16="http://schemas.microsoft.com/office/drawing/2014/main" id="{3E3261B7-2488-1F9A-61EA-3AF6CA2C3A2E}"/>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9" action="ppaction://hlinksldjump"/>
            <a:extLst>
              <a:ext uri="{FF2B5EF4-FFF2-40B4-BE49-F238E27FC236}">
                <a16:creationId xmlns:a16="http://schemas.microsoft.com/office/drawing/2014/main" id="{52971397-A66E-BF4D-DF1F-79784A8410E0}"/>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Rectangle 114">
            <a:hlinkClick r:id="rId16" action="ppaction://hlinksldjump"/>
            <a:extLst>
              <a:ext uri="{FF2B5EF4-FFF2-40B4-BE49-F238E27FC236}">
                <a16:creationId xmlns:a16="http://schemas.microsoft.com/office/drawing/2014/main" id="{FBED9122-DA03-0FEC-D1FC-AA82B4274613}"/>
              </a:ext>
            </a:extLst>
          </p:cNvPr>
          <p:cNvSpPr/>
          <p:nvPr/>
        </p:nvSpPr>
        <p:spPr>
          <a:xfrm>
            <a:off x="3913932" y="5355850"/>
            <a:ext cx="4126283"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Moon 116">
            <a:hlinkClick r:id="rId16" action="ppaction://hlinksldjump"/>
            <a:extLst>
              <a:ext uri="{FF2B5EF4-FFF2-40B4-BE49-F238E27FC236}">
                <a16:creationId xmlns:a16="http://schemas.microsoft.com/office/drawing/2014/main" id="{DF16937B-ED84-0FF9-DB19-57F84C0CE3D3}"/>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8" name="Oval 117">
            <a:hlinkClick r:id="rId17" action="ppaction://hlinksldjump"/>
            <a:extLst>
              <a:ext uri="{FF2B5EF4-FFF2-40B4-BE49-F238E27FC236}">
                <a16:creationId xmlns:a16="http://schemas.microsoft.com/office/drawing/2014/main" id="{B93F942F-8606-B7DC-8976-CD6E2717E378}"/>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9" name="Oval 118">
            <a:hlinkClick r:id="rId18" action="ppaction://hlinksldjump"/>
            <a:extLst>
              <a:ext uri="{FF2B5EF4-FFF2-40B4-BE49-F238E27FC236}">
                <a16:creationId xmlns:a16="http://schemas.microsoft.com/office/drawing/2014/main" id="{09723266-82BD-A44D-6B8B-7333678639B0}"/>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 name="Moon 7">
            <a:hlinkClick r:id="rId6" action="ppaction://hlinksldjump"/>
            <a:extLst>
              <a:ext uri="{FF2B5EF4-FFF2-40B4-BE49-F238E27FC236}">
                <a16:creationId xmlns:a16="http://schemas.microsoft.com/office/drawing/2014/main" id="{7CE81B97-EDD2-CDA0-D881-8F4F87547F13}"/>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Isosceles Triangle 70">
            <a:hlinkClick r:id="rId19" action="ppaction://hlinksldjump"/>
            <a:extLst>
              <a:ext uri="{FF2B5EF4-FFF2-40B4-BE49-F238E27FC236}">
                <a16:creationId xmlns:a16="http://schemas.microsoft.com/office/drawing/2014/main" id="{8EFF2199-F3BC-41C8-BE18-970D4F1FA5BF}"/>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34189061"/>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AD17933A-F64A-4A9E-8335-AA2B4A61399B}"/>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D058D926-AA8A-4803-B059-B991EF7CD8D2}"/>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C5AE34B3-143F-4C62-99CE-FFE3B351931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F0D676D-B6FC-4EFC-8AA5-FF32D751C3BF}"/>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90B664EA-D29E-48F8-963B-0A045276F68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EEA7AD4E-0C2B-4331-B0B3-EE2298F2A5D5}"/>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7" action="ppaction://hlinksldjump"/>
            <a:extLst>
              <a:ext uri="{FF2B5EF4-FFF2-40B4-BE49-F238E27FC236}">
                <a16:creationId xmlns:a16="http://schemas.microsoft.com/office/drawing/2014/main" id="{04C1264C-E0B8-B127-39AD-C1DFA1A589FA}"/>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CB6BEE11-4722-4A98-08B0-E197138E2FA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F5920E88-D121-1975-2DF5-CED15A22B07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AF95988-2501-C0F4-5FCB-ADBA2168E38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9C8C4080-FA1D-C1B0-BA92-6C3FEE5B55F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54CF9DBE-AE5B-05CE-8BB6-14B6D533CF26}"/>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4218326-81DE-0413-C57D-A4D64BF94C5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3" action="ppaction://hlinksldjump"/>
            <a:extLst>
              <a:ext uri="{FF2B5EF4-FFF2-40B4-BE49-F238E27FC236}">
                <a16:creationId xmlns:a16="http://schemas.microsoft.com/office/drawing/2014/main" id="{A0A73E78-2E85-BAFF-5AB5-A6F83EA33A1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18652135"/>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F31731C7-C931-407E-BC47-E6BE2534BB8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6C6033FE-2B8E-49D9-A201-02110EB3B041}"/>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AB3E4723-EED4-4E10-9ECA-6E723A548B0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7D640B90-A822-4ABB-89B4-6937CDF5778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2BBE2528-B507-4976-94DD-05B0E35A7FB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B32D0D9D-2C16-470B-94D7-4D41F678EE7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3BE960FC-4BD2-6F8B-01C1-BD45A99EF9F1}"/>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7FB37AB7-BF8A-0148-6B39-4107CB28FE3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AA31B4C5-90CB-B506-4024-E6F2BF13E5D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CF02A15E-8BAE-3AF9-FBE1-1CDA26EBE7D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C63FAD9B-9CDB-7F8F-98A1-7AEAF4D82E3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F688FC58-1710-5679-C435-9FB859F82BD4}"/>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A6D157B0-E2E6-3047-DD06-7D00EC1D37C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F28864D0-AD09-C346-2543-18F1E5427B8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9637357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6DFCBAE0-2DBA-4091-A5FD-01BC1587086C}"/>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673D91E8-F6E4-4E95-BB73-9F06F08A7BD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1F9955A3-0851-4310-A337-3FB0DDCAF32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73E79E2-D08E-4A27-829E-D2601774FAA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82BA59C9-897D-448B-A63D-FA9FC95ED3DD}"/>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6301DCE2-B112-49B2-8D9E-0D6D94E3844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A4EB7865-92E5-3575-4216-4539816D1748}"/>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3C4B52FA-1A35-2D7D-E99D-67CA859F3F4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CAF29546-2F3D-C183-B751-23904C07992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2B778E19-C2B6-61E0-857D-E47E8407B6D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FCE45971-566E-776D-64BF-F955C07C905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B060F483-8277-FCD1-7992-7B829F3DD864}"/>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8F66092-392F-C241-2875-981F0F47301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041E73A3-596F-C91A-E5FD-5D62E87EBBD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53829523"/>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45AC6FF-2E3E-4393-A359-04DF12EE181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F44DA972-CFB2-4112-A3A5-75E7FACC2E6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A25B0AD-49A3-4928-8E8C-B17D584C2B5C}"/>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432D0AE8-F653-4CE6-AC98-1926E843F81A}"/>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649F6057-6430-4F7B-8237-D0E2184BB29F}"/>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CB356D5C-100D-645F-118E-2F4C017F29D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C721F121-D0AB-B67F-6E01-16BC8B78F6D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2A6A0EE5-042F-7510-94FF-DB6424C40D4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00FEAA08-CC29-8B3A-F9E6-27F364C07F1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AB704110-00CF-0774-CD9B-EAE6B9D11E7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10E03334-D9C0-6368-F20A-5A5D1B5106E8}"/>
              </a:ext>
            </a:extLst>
          </p:cNvPr>
          <p:cNvSpPr/>
          <p:nvPr/>
        </p:nvSpPr>
        <p:spPr>
          <a:xfrm>
            <a:off x="4197898" y="204114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73AC2CF-AAA0-8115-1FCF-21E6435B2E5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417EA4C2-8E91-D6C2-930A-24A7CDB4A29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DB9FEC2B-03DF-ED18-93B5-306489D2408D}"/>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250060192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2E0B59E8-0EE6-4752-97FE-B9BF65FDB658}"/>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122C9F6D-F50F-495F-954B-3C1A7812020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4E3E50D-4AEE-4432-84B5-250C977DE56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30C1B80-3896-4232-877B-85294E81FF9F}"/>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2A6966C5-4EB3-489E-848E-07748950FA5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TextBox 2">
            <a:extLst>
              <a:ext uri="{FF2B5EF4-FFF2-40B4-BE49-F238E27FC236}">
                <a16:creationId xmlns:a16="http://schemas.microsoft.com/office/drawing/2014/main" id="{EDC96E6F-2905-18B3-565B-B2B8017DA4E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4" name="Isosceles Triangle 3">
            <a:hlinkClick r:id="rId35" action="ppaction://hlinksldjump"/>
            <a:extLst>
              <a:ext uri="{FF2B5EF4-FFF2-40B4-BE49-F238E27FC236}">
                <a16:creationId xmlns:a16="http://schemas.microsoft.com/office/drawing/2014/main" id="{56272F6C-5BB7-9365-38D7-3CAD168028B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57817976"/>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2D536AB-C41C-4688-8D6B-19721F826E5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84B618CF-4FF2-42EE-889C-AC494B577A5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AEADBB5-BA21-47DE-A13A-C9CA433F2AD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7C36CED-9375-47A6-AFC4-0BAEC672DD4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B1610701-FB5C-47F7-B8B2-F8BD6EED6EC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1" action="ppaction://hlinksldjump"/>
            <a:extLst>
              <a:ext uri="{FF2B5EF4-FFF2-40B4-BE49-F238E27FC236}">
                <a16:creationId xmlns:a16="http://schemas.microsoft.com/office/drawing/2014/main" id="{66DC4CB0-F7E5-48FA-0171-B807B3C74FC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74F28C9E-DDCA-91CC-B2C4-064B102A9F6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3" action="ppaction://hlinksldjump"/>
            <a:extLst>
              <a:ext uri="{FF2B5EF4-FFF2-40B4-BE49-F238E27FC236}">
                <a16:creationId xmlns:a16="http://schemas.microsoft.com/office/drawing/2014/main" id="{14BE0EFB-6B9E-70A0-A805-14FABEFA23B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4" action="ppaction://hlinksldjump"/>
            <a:extLst>
              <a:ext uri="{FF2B5EF4-FFF2-40B4-BE49-F238E27FC236}">
                <a16:creationId xmlns:a16="http://schemas.microsoft.com/office/drawing/2014/main" id="{96679C80-3E0D-91C8-E31B-0107F54AE0B5}"/>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955E4024-AADB-DAEC-E815-F1538295891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6" name="Isosceles Triangle 15">
            <a:hlinkClick r:id="rId35" action="ppaction://hlinksldjump"/>
            <a:extLst>
              <a:ext uri="{FF2B5EF4-FFF2-40B4-BE49-F238E27FC236}">
                <a16:creationId xmlns:a16="http://schemas.microsoft.com/office/drawing/2014/main" id="{F780A87F-05A2-3809-1551-F910ECB19D7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52306456"/>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96ED176-ED67-42BC-B187-FF654A9A5651}"/>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FEC6DD3E-424A-4995-A79F-A12040C1DFE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6F17953-59C7-4615-9121-7B55C667D9BE}"/>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08306024-FD98-4C34-B967-3AC88AC5F475}"/>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2441DB3C-53DF-4EB4-BC43-119E103C4D0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0F27415A-B704-8390-F77A-F5741C6C823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8F3BA77F-CE84-96CD-D521-FE5E909B1E0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4CC498CA-C390-D42B-A891-C3F52AA7699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4FC349DC-6342-FE29-3B2B-9C615187EE7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8A55AAB2-AA17-62AF-FCC5-0B179AB7037F}"/>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7294D2E-B91D-AEF2-A69C-986DCF2B8F2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1D05531D-2EF6-F79B-5575-A64EA00FA6D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70546768"/>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7403B06-0A5E-467B-805C-01146AF56360}"/>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8FD42CAD-53BD-4C6F-ADA1-6AD8C663666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59EAB477-3B39-49F2-B56D-04AAF433537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39E26FE-9305-4D1E-9248-45C9DA28BBFB}"/>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C1AD1DE1-1465-420F-B273-13664F656253}"/>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0" action="ppaction://hlinksldjump"/>
            <a:extLst>
              <a:ext uri="{FF2B5EF4-FFF2-40B4-BE49-F238E27FC236}">
                <a16:creationId xmlns:a16="http://schemas.microsoft.com/office/drawing/2014/main" id="{6C89AD91-02F2-46B8-FF79-F737E62ED453}"/>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36BA1371-56F9-4FFD-59A5-F5F5E27602B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867B0131-E7A9-1E7C-68EA-64B1CA837B3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35377D94-B65D-48A5-A899-B8FCF63DB33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CA11B611-4B5F-202F-AAEA-1971C1B19E4E}"/>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A59F1872-8071-9D14-8E0F-36658FEE503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D6AB87D5-04E9-345C-FA08-A5165A192E0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68218277"/>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82FE5C3-F4E9-4073-8283-1B43B2160639}"/>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495317FF-0721-4655-8D9B-D2B1D2912AE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5D94834F-1320-4CBF-B630-64D86208233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C8EED8C-53A2-4D97-B8C2-D9C42A4C5884}"/>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1DE0F18-8E09-4E1F-B19F-57A7B56B5151}"/>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0" action="ppaction://hlinksldjump"/>
            <a:extLst>
              <a:ext uri="{FF2B5EF4-FFF2-40B4-BE49-F238E27FC236}">
                <a16:creationId xmlns:a16="http://schemas.microsoft.com/office/drawing/2014/main" id="{7185FB83-8813-13CA-2984-EFF10CCA82E6}"/>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E9CD293C-FF75-B441-E7A4-6E34D6CD51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3C2BC6AF-8D14-9DE4-9832-1C2FFB91AC2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ECCC9314-EC11-E4BB-4B7A-CAE6A6561FC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B0445ED1-A8E2-9716-B14B-F95132108C4B}"/>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5FC606E-B1DD-90FC-CA96-C08E6A283DE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E14A8F32-4701-0DE6-56DF-488ADD08A24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62048072"/>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BF50511-A3E9-40FF-8E57-04AA2C575D0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52951020-271F-49CF-A568-3BAF04A8F66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BAE958B-6221-49DD-99B0-7799CC7B7BA1}"/>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24CF330E-7BF6-421B-9F27-57FA6E82164C}"/>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C0827041-2695-41CC-9C64-A1A543102BA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BEBB5BDB-D935-93BA-23BB-FEEF95C47CED}"/>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5A022292-ECBB-660E-1FB6-F9F46EA30CF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DA75FD75-2883-664A-5201-C95BC1378C9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1C4C9F68-5332-16B1-5C3C-ADAF9053671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2507FE7F-308D-CE44-7D99-6152FA48551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02739510-BEB8-C720-B5C5-39467B94923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FF56C963-82DA-0A87-FBCF-8B83C11AC96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8840934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B93720-2D7C-7CB6-2C33-74604471E5A7}"/>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37F20421-9C0F-864A-314C-FEF295619B3B}"/>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3DDC5746-5E70-D245-0285-9BC1A4154F60}"/>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E6FD6776-C370-D286-DDB6-ACDFD4CE0DFB}"/>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69D80C08-8FE9-9AEA-3490-B69FD01CC64C}"/>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C97E0282-44EB-FBAF-CA3B-3CCB3901EF52}"/>
              </a:ext>
            </a:extLst>
          </p:cNvPr>
          <p:cNvSpPr txBox="1">
            <a:spLocks/>
          </p:cNvSpPr>
          <p:nvPr/>
        </p:nvSpPr>
        <p:spPr bwMode="auto">
          <a:xfrm>
            <a:off x="4270710" y="327024"/>
            <a:ext cx="5652026" cy="893730"/>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Domestic extraction of resources are 63% minerals (non-metal). Sand and glass, cement and concrete make up a huge amount of material flows.</a:t>
            </a:r>
          </a:p>
        </p:txBody>
      </p:sp>
      <p:sp>
        <p:nvSpPr>
          <p:cNvPr id="6" name="Text Placeholder 2">
            <a:extLst>
              <a:ext uri="{FF2B5EF4-FFF2-40B4-BE49-F238E27FC236}">
                <a16:creationId xmlns:a16="http://schemas.microsoft.com/office/drawing/2014/main" id="{8FA7D31E-3C90-31CE-A5A3-C75CB1422B33}"/>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BE5F5F91-5448-F28E-6D31-DDBBA5996731}"/>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9788FBB4-F3F9-3269-6F84-7588B54FEDFC}"/>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27DA2517-1B0C-4AA8-9AFC-DC8C2D3BF6F6}"/>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Domestic materials</a:t>
            </a:r>
          </a:p>
          <a:p>
            <a:pPr marL="0" indent="0">
              <a:buNone/>
            </a:pPr>
            <a:r>
              <a:rPr lang="en-GB" sz="1500" b="1" dirty="0"/>
              <a:t>5376</a:t>
            </a:r>
          </a:p>
        </p:txBody>
      </p:sp>
      <p:sp>
        <p:nvSpPr>
          <p:cNvPr id="26" name="Text Placeholder 2">
            <a:extLst>
              <a:ext uri="{FF2B5EF4-FFF2-40B4-BE49-F238E27FC236}">
                <a16:creationId xmlns:a16="http://schemas.microsoft.com/office/drawing/2014/main" id="{554E57E0-79F7-0F1D-7C04-8BF700B60FFB}"/>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932C4BA2-61E7-C54C-5DB1-B2D41BB77806}"/>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A621577B-D649-93D3-DB8A-DCB97D1C80C5}"/>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75D140A9-ED27-FD83-4C6D-AF8B0403B069}"/>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7FCAB26E-06DE-5F39-5B05-C2CD277D00B8}"/>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E348B50B-4682-1EA2-1999-33630D077EF7}"/>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AE77170E-A936-20D9-9B73-9F7D1A847107}"/>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4E8D724E-7E50-7EA8-C4E4-E46D45F5E7DA}"/>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24ED5B24-9786-08C6-CBAA-0139F9ADA69F}"/>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BD0A9322-B487-87E6-9FF7-AC31A20EF04F}"/>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9554C0D5-8245-CD15-D1F8-FFBAF7864B82}"/>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78C73C6B-C8DE-B5C7-552B-2C3810BB9979}"/>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C7F607F8-3512-08D3-AADD-61E7D997EA28}"/>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F8F0C571-F57C-045A-296B-22CEFDC585A5}"/>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3DF4A06A-9303-6884-790B-24F2528AC89F}"/>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C16E81AA-E53B-AE69-8992-77886BA6E2E8}"/>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7357F487-CFC5-03B8-FE49-753B306AF11B}"/>
              </a:ext>
            </a:extLst>
          </p:cNvPr>
          <p:cNvCxnSpPr>
            <a:cxnSpLocks/>
          </p:cNvCxnSpPr>
          <p:nvPr/>
        </p:nvCxnSpPr>
        <p:spPr>
          <a:xfrm flipV="1">
            <a:off x="1438553" y="2922954"/>
            <a:ext cx="1764000" cy="473038"/>
          </a:xfrm>
          <a:prstGeom prst="curvedConnector3">
            <a:avLst>
              <a:gd name="adj1" fmla="val 50000"/>
            </a:avLst>
          </a:prstGeom>
          <a:ln w="5588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DA810BA0-84F4-FED5-4E2B-80ECF07827EB}"/>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B207C3CC-31DF-9C4B-181C-F3F7549746BC}"/>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D42D3EAB-A2A4-1159-B117-E660E18FA063}"/>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F7C97C20-E0E1-6F0D-07B3-115016BB9910}"/>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98BAB814-E513-85DD-0EF1-B65EC560BFB8}"/>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A8EF19AF-EFF2-B998-C2D7-BEFA1832C4A1}"/>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E8F94154-0C37-DCFA-9981-B833428ECFE4}"/>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791D8679-1E67-56E3-782F-5B497847C407}"/>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C7129696-3972-2454-827F-90A9EFD11B8F}"/>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308B4384-54A3-3AEC-A48E-FC85EFE70878}"/>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3" name="Arc 62">
            <a:extLst>
              <a:ext uri="{FF2B5EF4-FFF2-40B4-BE49-F238E27FC236}">
                <a16:creationId xmlns:a16="http://schemas.microsoft.com/office/drawing/2014/main" id="{5235AF16-E4F5-669F-6465-0A31AFE021B3}"/>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64" name="Straight Connector 63">
            <a:extLst>
              <a:ext uri="{FF2B5EF4-FFF2-40B4-BE49-F238E27FC236}">
                <a16:creationId xmlns:a16="http://schemas.microsoft.com/office/drawing/2014/main" id="{F272B41A-473B-F155-56DC-0D76EC26B7DC}"/>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CD6D223-8212-9741-53C0-EE72FAD57F4C}"/>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B955A295-B857-EB90-34D4-0D821B96FDFA}"/>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B25B1832-96AA-BE75-A773-A7C245E5AF7C}"/>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413789BD-B587-B13B-0C5A-FB15EC0922AD}"/>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FA9D35B9-C7FB-2779-4F2D-AD9421A75B10}"/>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915BD8E8-D46C-32C8-A8F5-3FBF32A06375}"/>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9" name="Arrow: Chevron 78">
            <a:hlinkClick r:id="rId10" action="ppaction://hlinksldjump"/>
            <a:extLst>
              <a:ext uri="{FF2B5EF4-FFF2-40B4-BE49-F238E27FC236}">
                <a16:creationId xmlns:a16="http://schemas.microsoft.com/office/drawing/2014/main" id="{8B930F56-4641-EA04-4FE6-B5C784ACB54F}"/>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0" name="Arrow: Chevron 79">
            <a:hlinkClick r:id="rId13" action="ppaction://hlinksldjump"/>
            <a:extLst>
              <a:ext uri="{FF2B5EF4-FFF2-40B4-BE49-F238E27FC236}">
                <a16:creationId xmlns:a16="http://schemas.microsoft.com/office/drawing/2014/main" id="{5E0816B8-193F-D588-6ADF-812B416CE746}"/>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1" name="Arrow: Chevron 80">
            <a:hlinkClick r:id="rId14" action="ppaction://hlinksldjump"/>
            <a:extLst>
              <a:ext uri="{FF2B5EF4-FFF2-40B4-BE49-F238E27FC236}">
                <a16:creationId xmlns:a16="http://schemas.microsoft.com/office/drawing/2014/main" id="{F4E65255-D527-31E0-1C65-B39E60B38B88}"/>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2" name="Arrow: Chevron 81">
            <a:hlinkClick r:id="rId8" action="ppaction://hlinksldjump"/>
            <a:extLst>
              <a:ext uri="{FF2B5EF4-FFF2-40B4-BE49-F238E27FC236}">
                <a16:creationId xmlns:a16="http://schemas.microsoft.com/office/drawing/2014/main" id="{1A2BD939-654A-C38D-A5A4-746140D27900}"/>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5" name="Arrow: Chevron 84">
            <a:hlinkClick r:id="rId15" action="ppaction://hlinksldjump"/>
            <a:extLst>
              <a:ext uri="{FF2B5EF4-FFF2-40B4-BE49-F238E27FC236}">
                <a16:creationId xmlns:a16="http://schemas.microsoft.com/office/drawing/2014/main" id="{4E7891C7-2AD8-A06A-45AF-523796D178DA}"/>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6" name="Arrow: Chevron 85">
            <a:hlinkClick r:id="rId6" action="ppaction://hlinksldjump"/>
            <a:extLst>
              <a:ext uri="{FF2B5EF4-FFF2-40B4-BE49-F238E27FC236}">
                <a16:creationId xmlns:a16="http://schemas.microsoft.com/office/drawing/2014/main" id="{C514E3A0-342E-0E37-A1CA-28F80CF22E9E}"/>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6" name="Arrow: Chevron 95">
            <a:hlinkClick r:id="rId7" action="ppaction://hlinksldjump"/>
            <a:extLst>
              <a:ext uri="{FF2B5EF4-FFF2-40B4-BE49-F238E27FC236}">
                <a16:creationId xmlns:a16="http://schemas.microsoft.com/office/drawing/2014/main" id="{C2FD6FF1-CECD-3D0B-A861-98DFE26261E3}"/>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Arrow: Chevron 96">
            <a:extLst>
              <a:ext uri="{FF2B5EF4-FFF2-40B4-BE49-F238E27FC236}">
                <a16:creationId xmlns:a16="http://schemas.microsoft.com/office/drawing/2014/main" id="{5AD53216-D61A-1DB2-22E6-57AD3A43A3B2}"/>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9" name="Arrow: Chevron 98">
            <a:extLst>
              <a:ext uri="{FF2B5EF4-FFF2-40B4-BE49-F238E27FC236}">
                <a16:creationId xmlns:a16="http://schemas.microsoft.com/office/drawing/2014/main" id="{28B1AFBF-087E-9D0D-51D9-096309F015DD}"/>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0" name="Arrow: Chevron 99">
            <a:hlinkClick r:id="rId5" action="ppaction://hlinksldjump"/>
            <a:extLst>
              <a:ext uri="{FF2B5EF4-FFF2-40B4-BE49-F238E27FC236}">
                <a16:creationId xmlns:a16="http://schemas.microsoft.com/office/drawing/2014/main" id="{EE3B121D-961E-695C-7ED5-3C43D0F82416}"/>
              </a:ext>
            </a:extLst>
          </p:cNvPr>
          <p:cNvSpPr/>
          <p:nvPr/>
        </p:nvSpPr>
        <p:spPr>
          <a:xfrm>
            <a:off x="1159893" y="3116242"/>
            <a:ext cx="323967" cy="559501"/>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1" name="Arrow: Chevron 100">
            <a:hlinkClick r:id="rId4" action="ppaction://hlinksldjump"/>
            <a:extLst>
              <a:ext uri="{FF2B5EF4-FFF2-40B4-BE49-F238E27FC236}">
                <a16:creationId xmlns:a16="http://schemas.microsoft.com/office/drawing/2014/main" id="{9EAB64E2-FB4E-9267-D717-7C1BA4676B04}"/>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2" name="Arrow: Chevron 101">
            <a:extLst>
              <a:ext uri="{FF2B5EF4-FFF2-40B4-BE49-F238E27FC236}">
                <a16:creationId xmlns:a16="http://schemas.microsoft.com/office/drawing/2014/main" id="{674B5DD2-30E4-3066-A623-36DE6133CA8D}"/>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D5511B1D-C5AD-8142-1727-8E94EB286787}"/>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C23FD500-A871-15DD-C089-83B3A7C6B6D1}"/>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283F6119-49B2-F36F-B0F8-E1F0DDAB2D51}"/>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58F6C870-13EC-9D8C-EB38-E3FF2084897A}"/>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4" name="Arrow: Chevron 113">
            <a:hlinkClick r:id="rId12" action="ppaction://hlinksldjump"/>
            <a:extLst>
              <a:ext uri="{FF2B5EF4-FFF2-40B4-BE49-F238E27FC236}">
                <a16:creationId xmlns:a16="http://schemas.microsoft.com/office/drawing/2014/main" id="{DDB64E14-4485-2CFF-8D6A-58D4340D040F}"/>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5" name="Arrow: Chevron 114">
            <a:hlinkClick r:id="rId9" action="ppaction://hlinksldjump"/>
            <a:extLst>
              <a:ext uri="{FF2B5EF4-FFF2-40B4-BE49-F238E27FC236}">
                <a16:creationId xmlns:a16="http://schemas.microsoft.com/office/drawing/2014/main" id="{00CD67C4-6C8E-80B8-86DD-8C1793136F5D}"/>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6" name="Rectangle 115">
            <a:hlinkClick r:id="rId16" action="ppaction://hlinksldjump"/>
            <a:extLst>
              <a:ext uri="{FF2B5EF4-FFF2-40B4-BE49-F238E27FC236}">
                <a16:creationId xmlns:a16="http://schemas.microsoft.com/office/drawing/2014/main" id="{058F9722-A646-6F53-8F82-16F8B53E3354}"/>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024F1145-B3F7-1EE5-E448-2B391C79A256}"/>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9" name="Oval 118">
            <a:hlinkClick r:id="rId17" action="ppaction://hlinksldjump"/>
            <a:extLst>
              <a:ext uri="{FF2B5EF4-FFF2-40B4-BE49-F238E27FC236}">
                <a16:creationId xmlns:a16="http://schemas.microsoft.com/office/drawing/2014/main" id="{B34BBB76-0AB9-2671-1D89-B58CB8D27BB0}"/>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0" name="Oval 119">
            <a:hlinkClick r:id="rId18" action="ppaction://hlinksldjump"/>
            <a:extLst>
              <a:ext uri="{FF2B5EF4-FFF2-40B4-BE49-F238E27FC236}">
                <a16:creationId xmlns:a16="http://schemas.microsoft.com/office/drawing/2014/main" id="{3F4981B1-F5C8-1AEA-0B58-F404DA541967}"/>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Moon 7">
            <a:hlinkClick r:id="rId6" action="ppaction://hlinksldjump"/>
            <a:extLst>
              <a:ext uri="{FF2B5EF4-FFF2-40B4-BE49-F238E27FC236}">
                <a16:creationId xmlns:a16="http://schemas.microsoft.com/office/drawing/2014/main" id="{22CC223A-2C2E-20FD-7C48-15649ECD109D}"/>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8720B5A7-6B60-4FF3-A106-4B1A1922F03F}"/>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78536004"/>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A619D36-EA75-48B0-999C-49AB19A6A6C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C88BCC1C-8CDB-4383-B13B-C83F2E56AC1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C9B4052-13B3-4CA6-9043-A749F482167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2B65141-B6DE-4C90-B128-89EA1D04BE59}"/>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D760B0B-8F28-4AD6-AB42-502023B8CDA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4" action="ppaction://hlinksldjump"/>
            <a:extLst>
              <a:ext uri="{FF2B5EF4-FFF2-40B4-BE49-F238E27FC236}">
                <a16:creationId xmlns:a16="http://schemas.microsoft.com/office/drawing/2014/main" id="{84305B33-C76F-2650-F9ED-A4D3263C6F62}"/>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949DAF1D-0699-0B95-F8A7-9F7BFB6A2E6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6" name="Isosceles Triangle 5">
            <a:hlinkClick r:id="rId35" action="ppaction://hlinksldjump"/>
            <a:extLst>
              <a:ext uri="{FF2B5EF4-FFF2-40B4-BE49-F238E27FC236}">
                <a16:creationId xmlns:a16="http://schemas.microsoft.com/office/drawing/2014/main" id="{77A25CD7-AD98-4F35-060A-CA420B00138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4831735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B65E7697-DE14-4942-A4F4-DCAC4B92A97F}"/>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116975EE-683B-42CA-8142-9420C8BF56D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608EA13A-CFEF-4B87-B324-0348115ADFD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4CD50B3-6CB5-49B2-AC24-31ABAC01164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3D4E052-E367-45C4-BCD8-4A5773AFCB0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0" action="ppaction://hlinksldjump"/>
            <a:extLst>
              <a:ext uri="{FF2B5EF4-FFF2-40B4-BE49-F238E27FC236}">
                <a16:creationId xmlns:a16="http://schemas.microsoft.com/office/drawing/2014/main" id="{39F6D3B3-7D7E-81AC-C3E2-97B45BC6380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DA2C4825-F586-6477-3F49-5E5BFC0AD1D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18C99F93-45B7-D988-393A-8B5ACEFD4CB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D0FA1C63-1806-1873-0327-7E8EA37F78FE}"/>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31B3A9D0-C93B-554D-1A3E-88888A1C681C}"/>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024CB72-576B-567B-8055-5D6516D9A24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F94AAFA3-6E93-915C-B1BB-1833656719E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92962717"/>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82234B5-BC37-4A66-A8DE-5E2448F7C76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B5270589-7CD9-48DD-9B0C-8C205A8BF32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3018A46-9755-4E30-8C80-515311EAFB65}"/>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8F8788CF-8D82-47CA-A3B9-54A4AB1C2698}"/>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7FA96FED-9706-4769-A517-F1E794F694B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C7A7B8F4-EAB3-A980-DAF2-1BD25AC5B8B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CD2E808F-C1AB-BE82-264F-798ADFC16B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D2E9413A-FE1B-D9D5-ED6F-402CDBABF86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572C70F4-E2A7-E251-C898-E842A015E6A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B5E3BF27-E3A3-E9E7-1DF5-8C229F5CC732}"/>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0AD25AB3-593E-B23A-8A9D-8A8F74F14CA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E8CDE81-20EF-B725-8998-25B6C5E0FED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702A5FAC-EA27-037E-5FD3-B1BE28A5E87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01ADA168-6C53-EEF9-597B-8BC26D6CC9C3}"/>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3645483405"/>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A047273-018A-4787-A19B-69F2CF10D8A9}"/>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07D3B81B-4B7A-427D-91A7-6FCAD72AA90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38DDFD7E-DE8B-4557-8527-D99BA7A92BE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F72F17B-44BB-4028-9543-0D84A471F45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9235BAB1-F33F-4C7D-9D98-4F76860930A3}"/>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7F2DB027-B601-BEF3-6CCB-DB610E0F6E43}"/>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BA9C3DC3-6FB0-0681-EBD4-1E5947127FF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BCEA22E6-8629-E7C2-DEAD-159B7702A4D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2AE9300C-10AB-35FB-8D55-DA59443C6F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1A60BE36-BE9C-F479-281A-6DD55CC7424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0C1C5CD7-86AE-32FB-74EF-957965FE0231}"/>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C1CAA94-C985-71C1-C8D4-0C77024DEE2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241AEF92-0F6F-25A8-3774-742DFE490CB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92390261"/>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68E7B2D3-5B05-43A3-8A16-264FCA9865F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FD9D0B3B-9367-4195-891B-174308BDC10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426A34F-ACA3-459A-B4AE-2DB49B197A3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2799D4B-C472-4BDE-B956-E0B3B7FEB39A}"/>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498CEA4-1145-4F97-963E-509563E89B92}"/>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D493BF25-23A0-0546-A799-6516D553BB2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C0F259BE-C1FB-6E29-49CA-219775286CD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59CC06DF-24DB-8B14-2C2B-3185CCADAB0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76BDE926-CEDE-FD93-A5D2-7DB1B7D9FD1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2C989B61-8BE9-D7EC-115E-3EA9B53E86F8}"/>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F92BCBDE-6E89-6D30-F1C0-E010E531CF61}"/>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64C3467A-CD9B-8510-FDCA-5DCD2012AB5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42B263D2-DAE3-0DF4-E95B-B8C63744A9D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69450025"/>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FD52246-093E-451E-A7BF-91BB6D94F8A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1BFBBC51-7B8D-49A6-9F8B-9B8FA71F9B3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DC3105E-6BFA-4035-A26E-986465EEFA9D}"/>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80639239-0A7A-44BB-9153-FB78444B1488}"/>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4F5E8457-B0CE-4C18-8CAE-E6590EC9213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B501F72F-8306-89E9-E26A-2E40CD433F2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BCB1BB5A-3286-3808-66FF-2121F56E65A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3CA2F2B4-A36D-5025-D6E9-053170790B1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1629046E-E48A-3E62-593B-43548EC03A7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E59A6BCB-E13C-A943-8FB0-55D4D9FCF67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65E934B7-C155-3170-7D65-22D406F11E96}"/>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E818513-F1EB-8EC1-043B-3E92AF09FF4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321E0035-B2ED-CF04-CFDA-45317EB8A6A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88099965"/>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93491" y="1684475"/>
            <a:ext cx="756778" cy="75393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hlinkClick r:id="rId27" action="ppaction://hlinksldjump"/>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7"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96821687-1BEA-4FC9-B916-88B111E0691B}"/>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D09FB1EB-A2D7-4E10-BCA6-C01E0439AB4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91F024D-834F-4BBF-95CC-128B041E8B3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3622A8A-2AEC-4D78-821C-71B6C4236757}"/>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165F7D1-8C54-4D39-B84C-9F595E0B260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4" action="ppaction://hlinksldjump"/>
            <a:extLst>
              <a:ext uri="{FF2B5EF4-FFF2-40B4-BE49-F238E27FC236}">
                <a16:creationId xmlns:a16="http://schemas.microsoft.com/office/drawing/2014/main" id="{EE5A38AA-6A7A-B0ED-C6F4-85BBA0B2C691}"/>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5D93F40E-F1C5-153B-0540-0F92BD02F6E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6" name="Isosceles Triangle 5">
            <a:hlinkClick r:id="rId35" action="ppaction://hlinksldjump"/>
            <a:extLst>
              <a:ext uri="{FF2B5EF4-FFF2-40B4-BE49-F238E27FC236}">
                <a16:creationId xmlns:a16="http://schemas.microsoft.com/office/drawing/2014/main" id="{DFED4A9E-F62C-04F8-0E27-50EF83CA608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1105801"/>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09946" y="1682146"/>
            <a:ext cx="774791" cy="75272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2E26ED0-9267-41A2-819B-E23C5658F925}"/>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B4F091E1-EA9B-4A18-B1D2-A1DEE9084A2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AAEEB09-A897-43D6-819C-809B7F6FE3A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B53A542-4234-4E56-8900-DA6BE425024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37147D5E-E69C-45E6-AFD5-2469B521A3E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0" action="ppaction://hlinksldjump"/>
            <a:extLst>
              <a:ext uri="{FF2B5EF4-FFF2-40B4-BE49-F238E27FC236}">
                <a16:creationId xmlns:a16="http://schemas.microsoft.com/office/drawing/2014/main" id="{8FD2C3F7-5358-8529-7DF8-F3FEF215E9D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CCF51222-DA5B-00A4-BF02-983E646AF5D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FFB6FDC2-CA2B-7349-E1FB-8A7E0E8A7A4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3" action="ppaction://hlinksldjump"/>
            <a:extLst>
              <a:ext uri="{FF2B5EF4-FFF2-40B4-BE49-F238E27FC236}">
                <a16:creationId xmlns:a16="http://schemas.microsoft.com/office/drawing/2014/main" id="{71FD57AE-A49B-B0DD-3317-B8877D70299B}"/>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2AC56035-E5BC-DC6A-5459-6B07BAE27D56}"/>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E446F4A-84C0-0256-74C4-E624B4AB537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98E200EA-6C8F-8B00-A4EE-5ACCCB097AD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1DF6413E-457E-CA3F-1903-CFEF4956C4A0}"/>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2672030394"/>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10022" y="1666548"/>
            <a:ext cx="717488" cy="78941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2FF5FC8-774E-4C7E-81C7-C6078FAAA38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5FB4A216-241C-4735-8391-D4100B990BB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77FF8401-EE4F-4839-99CE-E0CDC20D100B}"/>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767C1BA9-DB51-4646-A810-6D19F7CB033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5A4ECE78-555A-412E-B4D5-31EA90297194}"/>
              </a:ext>
            </a:extLst>
          </p:cNvPr>
          <p:cNvSpPr/>
          <p:nvPr/>
        </p:nvSpPr>
        <p:spPr>
          <a:xfrm>
            <a:off x="5562000" y="455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9" action="ppaction://hlinksldjump"/>
            <a:extLst>
              <a:ext uri="{FF2B5EF4-FFF2-40B4-BE49-F238E27FC236}">
                <a16:creationId xmlns:a16="http://schemas.microsoft.com/office/drawing/2014/main" id="{1F10377E-CC21-7A6E-7160-D8DD0C14A26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98A935F8-F670-FA45-B818-7D366AF283D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A2E1FD93-DA73-CBBB-9654-544956AD6A1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6D4532E0-1A30-8DEC-87CB-1C4ACF7CC3E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957B0202-F178-F71D-4516-A0506EB8D39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B01FF7BC-B2D9-DFFA-8994-AAE7ADC29847}"/>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B0B3E1A-B57C-DB4B-D74D-6E2A22103BE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E07FD088-3334-DE24-9E32-8679DFAB293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79182551"/>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27012" y="1669413"/>
            <a:ext cx="704577" cy="80091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716B904-92CE-49E9-A304-82B82F9AE3CA}"/>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44DD0216-0459-47BF-9ED2-F406FC45D0A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E40D75D-1A62-4705-80CE-DE5115FD7CC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3FE5253-81CD-4336-8A85-9A7E7C90F8CF}"/>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37D0C626-E2C4-41C7-B28A-BBB1C8B5283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4DDFCA9A-74AA-4A63-006F-4B4B6996886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3F751DAA-66E1-E879-9157-4FB3035847B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C353F825-5BFE-E11C-92B3-E8D3F5641CE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89BACE5A-E3EB-7124-555E-B3BAD4B15C5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8EDD30BB-CDCF-AD2C-537A-30A7263C5D6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D1D8BCBF-D0E2-71D4-05EB-0D0FF91E4C6B}"/>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178C885D-477B-1057-0F7E-40FE74A58D2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578DC193-47B1-3B12-CC0A-69E8136A382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8701034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A3D7AA-E53B-9588-9F1E-86FD62C30D78}"/>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E1823121-2ACE-D382-576C-FFD1DAD224CD}"/>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FCB1F063-DBE2-4E09-7BFD-A4ADEBED870B}"/>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E9D87D03-3F55-6D7B-E0B2-D531A5CD76C1}"/>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46FB9D38-99C9-392F-E420-A7BBE55523F2}"/>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7308F0D1-8114-A265-5C13-5D668C051376}"/>
              </a:ext>
            </a:extLst>
          </p:cNvPr>
          <p:cNvSpPr txBox="1">
            <a:spLocks/>
          </p:cNvSpPr>
          <p:nvPr/>
        </p:nvSpPr>
        <p:spPr bwMode="auto">
          <a:xfrm>
            <a:off x="5424576" y="279401"/>
            <a:ext cx="3188377" cy="909747"/>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Total input is the combined imports and domestically extracted materials.</a:t>
            </a:r>
          </a:p>
        </p:txBody>
      </p:sp>
      <p:sp>
        <p:nvSpPr>
          <p:cNvPr id="6" name="Text Placeholder 2">
            <a:extLst>
              <a:ext uri="{FF2B5EF4-FFF2-40B4-BE49-F238E27FC236}">
                <a16:creationId xmlns:a16="http://schemas.microsoft.com/office/drawing/2014/main" id="{1B0CEA56-88D2-9830-3BD8-3ECC6609C11B}"/>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B171F3C7-B52C-43DD-5FCB-8A5235A45881}"/>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C7D5F739-637A-5B2B-7974-EC0B20C2F0E8}"/>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28CE349B-5E8E-058A-6931-C6020DD2158C}"/>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F5519187-44C1-8B65-628F-12400DEDE45F}"/>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DFAAC39B-64DD-8186-40DC-1ADFC9135399}"/>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E449E3BC-6035-271B-C260-D1126DEF7306}"/>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3ADE556A-26DA-111A-D8D3-C3BF9E6BF3D4}"/>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F2AB0A06-DBE4-6941-83D8-CFDCB1535FEF}"/>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2EA1664B-7343-DA59-9CF1-263FB8D8B99B}"/>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37E4C906-820B-CF64-8B8A-D430101C13D9}"/>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D8560F85-313D-3611-F81F-DC59EE91E737}"/>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7529DDBE-9305-68B4-41A9-0FDAD79AB204}"/>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77385293-3542-BD6F-7298-9BEE92D90020}"/>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E0D28FA7-6A3D-F036-479C-4862B195E8CB}"/>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B6EEE984-FA9D-92CB-B552-5D911BEE80EA}"/>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F45E8557-23D7-DD98-FD18-ED1E88DEC206}"/>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CC37029F-31C1-C076-9FF0-87EC3DB5C10A}"/>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Total input</a:t>
            </a:r>
          </a:p>
          <a:p>
            <a:pPr marL="0" indent="0" algn="ctr">
              <a:buNone/>
            </a:pPr>
            <a:r>
              <a:rPr lang="en-GB" sz="1500" b="1" dirty="0"/>
              <a:t>6895</a:t>
            </a:r>
          </a:p>
        </p:txBody>
      </p:sp>
      <p:sp>
        <p:nvSpPr>
          <p:cNvPr id="44" name="Text Placeholder 2">
            <a:extLst>
              <a:ext uri="{FF2B5EF4-FFF2-40B4-BE49-F238E27FC236}">
                <a16:creationId xmlns:a16="http://schemas.microsoft.com/office/drawing/2014/main" id="{99722022-E24D-8902-C0C7-4B3358B44A80}"/>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1EB43B84-C120-DFFB-19CF-5EFE7BD7AF3E}"/>
              </a:ext>
            </a:extLst>
          </p:cNvPr>
          <p:cNvCxnSpPr>
            <a:cxnSpLocks/>
          </p:cNvCxnSpPr>
          <p:nvPr/>
        </p:nvCxnSpPr>
        <p:spPr>
          <a:xfrm>
            <a:off x="1445877" y="1819164"/>
            <a:ext cx="1728000" cy="766823"/>
          </a:xfrm>
          <a:prstGeom prst="curvedConnector3">
            <a:avLst>
              <a:gd name="adj1" fmla="val 50000"/>
            </a:avLst>
          </a:prstGeom>
          <a:ln w="1682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20813995-B5B3-EC28-D9C6-5CF799480998}"/>
              </a:ext>
            </a:extLst>
          </p:cNvPr>
          <p:cNvCxnSpPr>
            <a:cxnSpLocks/>
          </p:cNvCxnSpPr>
          <p:nvPr/>
        </p:nvCxnSpPr>
        <p:spPr>
          <a:xfrm flipV="1">
            <a:off x="1438553" y="2922954"/>
            <a:ext cx="1764000" cy="473038"/>
          </a:xfrm>
          <a:prstGeom prst="curvedConnector3">
            <a:avLst>
              <a:gd name="adj1" fmla="val 50000"/>
            </a:avLst>
          </a:prstGeom>
          <a:ln w="5588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E4A7276C-45B5-C87C-46BC-F62E27F5EC65}"/>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C4FD7401-F2C1-42BA-D7AD-01D2B5BF01C1}"/>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6D7592AF-3ECB-96C0-491D-1BEDCBF8DAA6}"/>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E1B7A337-E481-D27F-8175-2CDB8FF7C9A1}"/>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AE4CA70F-2E29-513A-37D8-03B0D1D91A90}"/>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4850559A-D4ED-9217-1A2C-141A751402A1}"/>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CAD3F49B-F193-6665-29AC-74BE0CB75C24}"/>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4C8BD602-681E-E3A2-3328-BA02E958A7A8}"/>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46345E0E-086C-79F0-7D50-0BFE91C14908}"/>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18B9A371-CD32-4E62-E295-7D7E63FA7878}"/>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3" name="Arc 62">
            <a:extLst>
              <a:ext uri="{FF2B5EF4-FFF2-40B4-BE49-F238E27FC236}">
                <a16:creationId xmlns:a16="http://schemas.microsoft.com/office/drawing/2014/main" id="{FF421111-86F0-9434-A434-4F01943779DA}"/>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8ED8E226-D7B6-5199-4D9B-369914FDDEFB}"/>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51A06B18-98F0-D049-BAAC-CB0E950143EB}"/>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A65C42D1-3A00-B009-8C2F-60A638A19171}"/>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21FC1774-1DD4-780C-B427-930A5BDEE28C}"/>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6610FB63-17CB-B67E-8699-6F44CF1BBB65}"/>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82BCAA96-F2A5-B3C9-A603-F589C3138A9C}"/>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D09D22F9-2C1A-9619-FBED-7C40A5E13593}"/>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10" action="ppaction://hlinksldjump"/>
            <a:extLst>
              <a:ext uri="{FF2B5EF4-FFF2-40B4-BE49-F238E27FC236}">
                <a16:creationId xmlns:a16="http://schemas.microsoft.com/office/drawing/2014/main" id="{CA85DBB9-0BE2-6131-107C-9A4DD6C637ED}"/>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81324894-7C64-7901-A53D-6B8EA302CF6B}"/>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4" action="ppaction://hlinksldjump"/>
            <a:extLst>
              <a:ext uri="{FF2B5EF4-FFF2-40B4-BE49-F238E27FC236}">
                <a16:creationId xmlns:a16="http://schemas.microsoft.com/office/drawing/2014/main" id="{8CD1988E-42B9-B4E8-2C37-A7F12744B135}"/>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99A41146-BE60-8A44-22CD-5ADC8EDB1826}"/>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3E2E820C-9866-B418-5F00-832C81A31A76}"/>
              </a:ext>
            </a:extLst>
          </p:cNvPr>
          <p:cNvSpPr/>
          <p:nvPr/>
        </p:nvSpPr>
        <p:spPr>
          <a:xfrm>
            <a:off x="3119515" y="2499385"/>
            <a:ext cx="323967" cy="701015"/>
          </a:xfrm>
          <a:prstGeom prst="chevron">
            <a:avLst>
              <a:gd name="adj" fmla="val 1815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6" name="Arrow: Chevron 85">
            <a:hlinkClick r:id="rId6" action="ppaction://hlinksldjump"/>
            <a:extLst>
              <a:ext uri="{FF2B5EF4-FFF2-40B4-BE49-F238E27FC236}">
                <a16:creationId xmlns:a16="http://schemas.microsoft.com/office/drawing/2014/main" id="{7B731A67-C851-853F-562F-C489574D0E7F}"/>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6" name="Arrow: Chevron 95">
            <a:hlinkClick r:id="rId7" action="ppaction://hlinksldjump"/>
            <a:extLst>
              <a:ext uri="{FF2B5EF4-FFF2-40B4-BE49-F238E27FC236}">
                <a16:creationId xmlns:a16="http://schemas.microsoft.com/office/drawing/2014/main" id="{A65CE2C9-2F95-3B8D-3AE3-32E045509938}"/>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Arrow: Chevron 96">
            <a:extLst>
              <a:ext uri="{FF2B5EF4-FFF2-40B4-BE49-F238E27FC236}">
                <a16:creationId xmlns:a16="http://schemas.microsoft.com/office/drawing/2014/main" id="{2CBF0488-6992-FB6E-5589-8EB4FFBA0040}"/>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9" name="Arrow: Chevron 98">
            <a:extLst>
              <a:ext uri="{FF2B5EF4-FFF2-40B4-BE49-F238E27FC236}">
                <a16:creationId xmlns:a16="http://schemas.microsoft.com/office/drawing/2014/main" id="{AF4C99D6-01F9-D348-0BCA-5CA49444CC03}"/>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0" name="Arrow: Chevron 99">
            <a:hlinkClick r:id="rId5" action="ppaction://hlinksldjump"/>
            <a:extLst>
              <a:ext uri="{FF2B5EF4-FFF2-40B4-BE49-F238E27FC236}">
                <a16:creationId xmlns:a16="http://schemas.microsoft.com/office/drawing/2014/main" id="{B9C95732-B5DE-BCA1-F4F1-CD8342D19154}"/>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59901123-22B0-B2B1-0C2D-7F429F0BD6DD}"/>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EBE02023-F573-3ACE-4B5C-5AE838505BCF}"/>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80B24D8E-55A7-F200-CD01-363508067D7A}"/>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AB28609A-81AE-E064-0CDA-7697E058FB73}"/>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E0CC4DFA-2D9A-D0B8-14F2-B4AD4479EF72}"/>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97288DD4-CE00-1E15-8924-E572838F2912}"/>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3E0DA345-685F-692E-ECB4-1DF22FEC0190}"/>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9" action="ppaction://hlinksldjump"/>
            <a:extLst>
              <a:ext uri="{FF2B5EF4-FFF2-40B4-BE49-F238E27FC236}">
                <a16:creationId xmlns:a16="http://schemas.microsoft.com/office/drawing/2014/main" id="{F53BD93E-C2BE-E7A6-8321-4630076DC93D}"/>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D6DE1739-40A1-AA98-D336-30F666D5643D}"/>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ECBA831B-7685-73C3-B0C4-C81122B6EA1A}"/>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9" name="Oval 118">
            <a:hlinkClick r:id="rId17" action="ppaction://hlinksldjump"/>
            <a:extLst>
              <a:ext uri="{FF2B5EF4-FFF2-40B4-BE49-F238E27FC236}">
                <a16:creationId xmlns:a16="http://schemas.microsoft.com/office/drawing/2014/main" id="{D2BA2F76-CB58-BBC8-F9F7-E01F1981AE34}"/>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F14C1A64-B627-AB2C-4038-A0176134970B}"/>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 name="Moon 7">
            <a:hlinkClick r:id="rId6" action="ppaction://hlinksldjump"/>
            <a:extLst>
              <a:ext uri="{FF2B5EF4-FFF2-40B4-BE49-F238E27FC236}">
                <a16:creationId xmlns:a16="http://schemas.microsoft.com/office/drawing/2014/main" id="{E9A7C238-E11E-4FB5-2B67-E100EFE70C11}"/>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C9B8100A-486D-44B9-91B4-69A60C3030F7}"/>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69017960"/>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09375" y="1680301"/>
            <a:ext cx="749359" cy="76347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D92F1D2D-39D1-46DD-8024-3274BE047353}"/>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89EA3C37-BD4D-4A93-9C21-5307E58FDDA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73BE25E-708D-4ECF-B33D-AF0A52FEA3D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7CDC939-25D9-47B9-B16A-81B24C06794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0E03954E-C280-4FBF-9924-7FD877EEEA5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7FF4609E-3415-E9A3-D0D6-706128C5405A}"/>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56067DB9-B737-8AC6-CD8B-F4E130459EC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253D7271-3EC5-6B65-5385-2654A7E7D80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4E019420-FF8B-9F6E-4398-19B22532AC8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6B82B644-1646-CD24-0474-1EEA2333AED3}"/>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F07529E8-2850-DD7E-99D5-A118A5382B0C}"/>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5844ED0A-5CAB-EFBC-3260-64173E5D92F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D6C3018E-486E-1E75-078D-E3E9A0010CF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64610192"/>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CE63295-05BE-46F6-9F57-214ACB06CCF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31800F01-4CAA-4425-9976-E3E7A1B35B3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C8F8212B-3F2B-4F1B-BE94-2C9DB0EACCB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FC0446EF-97CB-4D6B-9CCA-BC959B8AC4D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9EC5DA7-E896-49A1-90F1-DCE3F63B515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86A3EE08-9C9F-E5EC-CE8B-8FD68883AD39}"/>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2DE6C9E2-1064-A523-CB3D-50744164897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79FF347B-6EE1-F770-5B07-B2F72AA6436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F28A1A59-DD50-CD0D-6121-B47DFE18190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FF0186AB-A956-79E2-EE42-5E317B17ABA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4DDE342D-5E89-AFB4-808B-D4CE3A5F22BB}"/>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38762F7-D39E-EAC8-AF13-85DF23B797E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CC8B549D-E4E2-C504-0598-FB744ECF6A0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71635504"/>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756569CB-D122-46D0-B487-8581CDD5B22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2CC7FAC7-D8AD-4352-9AF7-1A304C9D039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6C4B373-A90E-42F4-B0C5-0B223BDFC61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C967B3B-66F3-44EE-A2CC-C560983F176D}"/>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731E2B4B-CEE2-4D99-8730-97CF610463BA}"/>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TextBox 2">
            <a:extLst>
              <a:ext uri="{FF2B5EF4-FFF2-40B4-BE49-F238E27FC236}">
                <a16:creationId xmlns:a16="http://schemas.microsoft.com/office/drawing/2014/main" id="{4266998F-FD5A-7CCA-50CF-188311C4703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4" name="Isosceles Triangle 3">
            <a:hlinkClick r:id="rId35" action="ppaction://hlinksldjump"/>
            <a:extLst>
              <a:ext uri="{FF2B5EF4-FFF2-40B4-BE49-F238E27FC236}">
                <a16:creationId xmlns:a16="http://schemas.microsoft.com/office/drawing/2014/main" id="{A98054CB-8C5F-E9B9-E0E0-EB8B0D93740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98765550"/>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B828BC1C-6B82-430A-99BD-8D09139ACD3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469A7157-711B-4439-9FD1-2C5F4ABF3F9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F36D636-4185-4C47-9D0B-24F305AD602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84CC8DC-BC48-4A57-BFD8-40314BCF3446}"/>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C2FD1810-600D-4C68-8619-FF49334A3596}"/>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1" action="ppaction://hlinksldjump"/>
            <a:extLst>
              <a:ext uri="{FF2B5EF4-FFF2-40B4-BE49-F238E27FC236}">
                <a16:creationId xmlns:a16="http://schemas.microsoft.com/office/drawing/2014/main" id="{51AEE08B-6272-F5F0-F5F4-BDFEA597002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ABBDC8A9-6FB3-3872-D956-AC108953B09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3" action="ppaction://hlinksldjump"/>
            <a:extLst>
              <a:ext uri="{FF2B5EF4-FFF2-40B4-BE49-F238E27FC236}">
                <a16:creationId xmlns:a16="http://schemas.microsoft.com/office/drawing/2014/main" id="{D3D91BD6-0F43-F663-B289-A3886C1F63F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4" action="ppaction://hlinksldjump"/>
            <a:extLst>
              <a:ext uri="{FF2B5EF4-FFF2-40B4-BE49-F238E27FC236}">
                <a16:creationId xmlns:a16="http://schemas.microsoft.com/office/drawing/2014/main" id="{F1DC5DD2-8855-B61F-F356-FF24DBBAF2E2}"/>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0DA371D3-32E9-54EE-7614-7CDC710EB3E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6" name="Isosceles Triangle 15">
            <a:hlinkClick r:id="rId35" action="ppaction://hlinksldjump"/>
            <a:extLst>
              <a:ext uri="{FF2B5EF4-FFF2-40B4-BE49-F238E27FC236}">
                <a16:creationId xmlns:a16="http://schemas.microsoft.com/office/drawing/2014/main" id="{EA81E585-C923-6C64-2C2A-F6D306EFDBB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37485528"/>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7484E07-17D7-4EBB-8D47-FB9CB1DA4128}"/>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B9243136-74C6-4A41-A537-7A7C8D0DC43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377B65C-E7AA-4E44-A096-62D6FB3DFEAE}"/>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42609765-1C94-4852-8A95-913C49C81586}"/>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D0D14629-64A9-4956-B0B2-AD8EC934DD78}"/>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D8A43DB6-BF42-D30A-0EB6-8E27330002E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465019E1-EA5B-732C-8938-1F2BD66F3EA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782A1BDB-4A4F-5501-E71D-84B62B9619D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8C6E8CA8-C30F-1F23-4E88-47394CCBC33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2C93ED32-3466-97F0-AFA8-4A3DD093EB9F}"/>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EC62F78-C50E-BF7A-3EA5-5B05EEFFABE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BF147BF3-86FF-7596-1623-4BE52DA9B32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284258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D12B534C-E586-46BF-93A9-2938167B2609}"/>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F4EF4815-B0A1-4B1B-8E7F-62FAAC10FCC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6F9896B-F304-4B12-9824-5A0E022C516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8C74939-AD16-43D4-89DF-B8C44DBD9BA1}"/>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C940EED-EFBC-48E6-B3BB-664E978A5CF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85D5013B-B0C9-E01F-292D-ABE3A3EF8E5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4FB30E13-8AEE-A79D-A5D5-D054936DCBD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43A68AFE-8BC6-9B23-2951-30AE834E246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17C3C12E-E22D-B337-1BFA-0241044E343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4FF2AC21-C3EC-1EFA-E2F7-F0C67AB9C32A}"/>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23787117-9482-A2B5-94DD-28EE50FD3C5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64D97794-0127-1039-A56C-5EE5E600BE9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70712657"/>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D38E655-8EBD-48F8-AE71-0203F52CE31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30866B7B-29AD-4CB6-90CE-8544745FFB9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E9CC749-9A14-43D9-BC04-188862616BD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FBB1585-5F93-43BB-A353-EB48C3C2C810}"/>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721F3525-EB43-4979-AF8F-E079BD80D79F}"/>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D490BA52-0B4E-AB3F-D784-CDC1CB758ED5}"/>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013BB868-C542-1EB8-B542-23B41FF09D8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FF027A4B-F52D-E87A-AA2A-2242E6B170B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53BACFB6-A279-B472-F635-D42AF6CC1FE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F349F790-FD94-A1F8-9F5E-5BE344578A2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0184A19E-1F30-B412-6A48-2CB337D2FFD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4FED8E65-FD81-F1F0-ECC8-23EE885283C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20222001"/>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D85CB270-B8BE-4420-A3DA-BDA284AB1FB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42D686CF-1C53-4C2B-95C9-0A005216590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1762189-73B0-442A-996B-D50578629370}"/>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4C0D4521-A0BC-42CC-877A-6A93C2D9780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A35F358-82E7-45CC-9820-533A1BFED281}"/>
              </a:ext>
            </a:extLst>
          </p:cNvPr>
          <p:cNvSpPr/>
          <p:nvPr/>
        </p:nvSpPr>
        <p:spPr>
          <a:xfrm>
            <a:off x="5562000" y="491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30" action="ppaction://hlinksldjump"/>
            <a:extLst>
              <a:ext uri="{FF2B5EF4-FFF2-40B4-BE49-F238E27FC236}">
                <a16:creationId xmlns:a16="http://schemas.microsoft.com/office/drawing/2014/main" id="{EAAF0F97-8DD2-E24B-F14F-1433434D04F6}"/>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0FA74B6F-7C33-7324-5139-0CF5D0FB55D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DE95A1CA-17EB-C9FA-C1D8-152967182AA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93AA4B25-00F1-0C3F-E608-A2317DA2391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0B5316BD-25B3-B30C-4577-DDD4F8BCF4B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A1D36CD-AC9C-531C-D809-28B028E9705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E47BE868-0EF0-1BDA-DD4C-D27F7F7D897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AEB5BDAA-0856-DCF1-B779-6313B881908E}"/>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3212122881"/>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9D407BAD-E06F-4687-AE33-8FB949E7A930}"/>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22FDE074-8A89-4FEA-B747-C0B81CE20BA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946890F-784D-48CA-B7F7-A3C47A1F03E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3D1D541-2197-4907-AC7E-B07B2E4665F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8FFA023-48BD-4E7D-86C2-857C84C1E390}"/>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4" action="ppaction://hlinksldjump"/>
            <a:extLst>
              <a:ext uri="{FF2B5EF4-FFF2-40B4-BE49-F238E27FC236}">
                <a16:creationId xmlns:a16="http://schemas.microsoft.com/office/drawing/2014/main" id="{DA3F7042-E093-6CAA-A027-F57F744FB26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330D4D7A-1924-5F0E-59C7-4E939873BCC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6" name="Isosceles Triangle 5">
            <a:hlinkClick r:id="rId35" action="ppaction://hlinksldjump"/>
            <a:extLst>
              <a:ext uri="{FF2B5EF4-FFF2-40B4-BE49-F238E27FC236}">
                <a16:creationId xmlns:a16="http://schemas.microsoft.com/office/drawing/2014/main" id="{A55AB45C-FF68-C536-BA0D-B0FEEC6F96C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51382661"/>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F92E52A-1F0A-43C3-A6D1-F3B3E75E4322}"/>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2BA53F54-6769-4D26-B9F4-411730FBF99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7076044-A70D-4C81-A713-6E698C54B79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6B74A2C-BE75-4DF3-AADC-85CAD7FEBFB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F4D3A48-A084-4D8C-9E2C-1C228A1D7844}"/>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77FFAF6B-5BF1-72C9-D0E4-FC2074C92D0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332A011E-106B-D9CE-C8EC-770A1FFD3BB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DEDF24BB-50C8-9832-46A8-470EF785F15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4577441F-EC6B-5978-FC20-CEA749C86346}"/>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C4839325-2D89-2329-FDC9-3DE8B1DCC47E}"/>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38CD36C-A058-B51F-20B2-157B82DFD2D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9E0D8B81-BD1A-0CC9-B237-5A22037A83B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4614502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841D8C-1A4E-40DA-E961-831AA2D76057}"/>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AC2F1304-16CD-26A8-635E-72B7EE4E4652}"/>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9069BB9E-A54F-A311-792A-AF7279085830}"/>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0256EF0C-5E63-5DF9-767E-31C908122044}"/>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3E42B65C-F816-BCD9-C62E-EEC6641A9C91}"/>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E1580E5C-84FB-F1D5-590A-2FDE05830473}"/>
              </a:ext>
            </a:extLst>
          </p:cNvPr>
          <p:cNvSpPr txBox="1">
            <a:spLocks/>
          </p:cNvSpPr>
          <p:nvPr/>
        </p:nvSpPr>
        <p:spPr bwMode="auto">
          <a:xfrm>
            <a:off x="5015880" y="151654"/>
            <a:ext cx="2519517" cy="1524269"/>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Processed material consists of virgin and recycled materials required to sustain the economy.</a:t>
            </a:r>
          </a:p>
        </p:txBody>
      </p:sp>
      <p:sp>
        <p:nvSpPr>
          <p:cNvPr id="6" name="Text Placeholder 2">
            <a:extLst>
              <a:ext uri="{FF2B5EF4-FFF2-40B4-BE49-F238E27FC236}">
                <a16:creationId xmlns:a16="http://schemas.microsoft.com/office/drawing/2014/main" id="{27DC870B-F1CB-7E81-31BF-0D8E80EA96B6}"/>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B59F78A9-910A-E3AE-B4FE-350B93CEF0BD}"/>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49D72D61-9825-7220-4E56-733A1D9D0C33}"/>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F385E811-72DD-9952-D9F9-ED019092FDBA}"/>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4C0CBBAF-496F-FA47-76E4-9AC523510E5D}"/>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62DA4F29-2A02-6275-EDF2-F2F557F1A23C}"/>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29EBC498-DDE8-13F0-ADC1-EDD9ED0AB692}"/>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10375438-3997-FEC9-2960-76A93345F870}"/>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830A0AD4-E797-DB17-DB76-80B40E165175}"/>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862C6C9D-6338-D5E4-665D-FCAD9D2AA6E4}"/>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FA398774-6394-541D-0AE7-448905370007}"/>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15C0D149-8215-1622-F3A8-4351F25F136E}"/>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B21CE03F-1CFD-77DB-A919-CC4512F7B95E}"/>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9C327267-1902-81F9-40AB-BD12FB283F0C}"/>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42935531-238A-C8EB-A934-7101145E631E}"/>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a:t>
            </a:r>
            <a:endParaRPr lang="en-GB" sz="1500" b="1" dirty="0"/>
          </a:p>
        </p:txBody>
      </p:sp>
      <p:sp>
        <p:nvSpPr>
          <p:cNvPr id="40" name="Text Placeholder 2">
            <a:extLst>
              <a:ext uri="{FF2B5EF4-FFF2-40B4-BE49-F238E27FC236}">
                <a16:creationId xmlns:a16="http://schemas.microsoft.com/office/drawing/2014/main" id="{56389E51-9D78-C967-15DA-E5C319102C93}"/>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2704D713-2C40-4363-656D-86C9888488DF}"/>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0C0CE1C8-92C1-43B8-5E40-6AD6E5F6D3A0}"/>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95A7306F-6886-9050-2B2C-CCDB7F5F2585}"/>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Processed material</a:t>
            </a:r>
          </a:p>
          <a:p>
            <a:pPr marL="0" indent="0" algn="ctr">
              <a:buNone/>
            </a:pPr>
            <a:r>
              <a:rPr lang="en-GB" sz="1500" b="1" dirty="0"/>
              <a:t>7918</a:t>
            </a:r>
          </a:p>
        </p:txBody>
      </p:sp>
      <p:cxnSp>
        <p:nvCxnSpPr>
          <p:cNvPr id="46" name="Connector: Curved 45">
            <a:hlinkClick r:id="rId4" action="ppaction://hlinksldjump"/>
            <a:extLst>
              <a:ext uri="{FF2B5EF4-FFF2-40B4-BE49-F238E27FC236}">
                <a16:creationId xmlns:a16="http://schemas.microsoft.com/office/drawing/2014/main" id="{34FF3D80-27F9-35B4-F2A1-AA3C31F53F89}"/>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F24A21AE-632C-1CFE-A4EE-98629B78C4EE}"/>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AA2C43A4-AE89-C442-2D7F-F2970DEA2247}"/>
              </a:ext>
            </a:extLst>
          </p:cNvPr>
          <p:cNvCxnSpPr>
            <a:cxnSpLocks/>
          </p:cNvCxnSpPr>
          <p:nvPr/>
        </p:nvCxnSpPr>
        <p:spPr>
          <a:xfrm flipV="1">
            <a:off x="3350053" y="2849892"/>
            <a:ext cx="756000" cy="0"/>
          </a:xfrm>
          <a:prstGeom prst="line">
            <a:avLst/>
          </a:prstGeom>
          <a:ln w="7016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6" action="ppaction://hlinksldjump"/>
            <a:extLst>
              <a:ext uri="{FF2B5EF4-FFF2-40B4-BE49-F238E27FC236}">
                <a16:creationId xmlns:a16="http://schemas.microsoft.com/office/drawing/2014/main" id="{9B56BDE7-921E-210F-B76D-28F764BD140D}"/>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7" action="ppaction://hlinksldjump"/>
            <a:extLst>
              <a:ext uri="{FF2B5EF4-FFF2-40B4-BE49-F238E27FC236}">
                <a16:creationId xmlns:a16="http://schemas.microsoft.com/office/drawing/2014/main" id="{CF3153B0-7A39-3167-9DA2-33A9AA9ED1DD}"/>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8" action="ppaction://hlinksldjump"/>
            <a:extLst>
              <a:ext uri="{FF2B5EF4-FFF2-40B4-BE49-F238E27FC236}">
                <a16:creationId xmlns:a16="http://schemas.microsoft.com/office/drawing/2014/main" id="{EDC7AD11-E14C-AC6F-8F28-F2EEC95FF64E}"/>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9" action="ppaction://hlinksldjump"/>
            <a:extLst>
              <a:ext uri="{FF2B5EF4-FFF2-40B4-BE49-F238E27FC236}">
                <a16:creationId xmlns:a16="http://schemas.microsoft.com/office/drawing/2014/main" id="{D6A1762E-1E6C-D193-62B4-AC13D893AB34}"/>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0" action="ppaction://hlinksldjump"/>
            <a:extLst>
              <a:ext uri="{FF2B5EF4-FFF2-40B4-BE49-F238E27FC236}">
                <a16:creationId xmlns:a16="http://schemas.microsoft.com/office/drawing/2014/main" id="{C2F687FA-DDD4-8A7A-9295-76FE78823AA2}"/>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1" action="ppaction://hlinksldjump"/>
            <a:extLst>
              <a:ext uri="{FF2B5EF4-FFF2-40B4-BE49-F238E27FC236}">
                <a16:creationId xmlns:a16="http://schemas.microsoft.com/office/drawing/2014/main" id="{44A55A1A-5557-E0C5-E98D-D7F03EAE3C98}"/>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2" action="ppaction://hlinksldjump"/>
            <a:extLst>
              <a:ext uri="{FF2B5EF4-FFF2-40B4-BE49-F238E27FC236}">
                <a16:creationId xmlns:a16="http://schemas.microsoft.com/office/drawing/2014/main" id="{CC95B95F-55C4-49D6-EC75-C0188771D8F6}"/>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3" action="ppaction://hlinksldjump"/>
            <a:extLst>
              <a:ext uri="{FF2B5EF4-FFF2-40B4-BE49-F238E27FC236}">
                <a16:creationId xmlns:a16="http://schemas.microsoft.com/office/drawing/2014/main" id="{233344D1-4192-5AE8-62FB-96B1F8359444}"/>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9AB19475-61CA-1742-130C-0E01ABC6A134}"/>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sp>
        <p:nvSpPr>
          <p:cNvPr id="63" name="Arc 62">
            <a:extLst>
              <a:ext uri="{FF2B5EF4-FFF2-40B4-BE49-F238E27FC236}">
                <a16:creationId xmlns:a16="http://schemas.microsoft.com/office/drawing/2014/main" id="{F60131D7-2356-A554-0900-A7E0ADD6BF8D}"/>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58ADD151-097A-D06A-1B0D-307657889879}"/>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D4D6F021-D207-55B0-F8C0-12253FA63253}"/>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E4B8310E-CD64-6E5A-DFA4-2D4D760FB21E}"/>
              </a:ext>
            </a:extLst>
          </p:cNvPr>
          <p:cNvCxnSpPr>
            <a:cxnSpLocks/>
            <a:stCxn id="97" idx="3"/>
          </p:cNvCxnSpPr>
          <p:nvPr/>
        </p:nvCxnSpPr>
        <p:spPr>
          <a:xfrm flipH="1">
            <a:off x="4043172" y="5505952"/>
            <a:ext cx="2037740" cy="0"/>
          </a:xfrm>
          <a:prstGeom prst="line">
            <a:avLst/>
          </a:prstGeom>
          <a:ln w="349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FC97EE94-EE84-6885-87CA-9C3B15397DFF}"/>
              </a:ext>
            </a:extLst>
          </p:cNvPr>
          <p:cNvCxnSpPr>
            <a:cxnSpLocks/>
          </p:cNvCxnSpPr>
          <p:nvPr/>
        </p:nvCxnSpPr>
        <p:spPr>
          <a:xfrm flipH="1">
            <a:off x="4048168" y="5609230"/>
            <a:ext cx="212062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0A280916-E239-0243-72D2-86F83FC282D7}"/>
              </a:ext>
            </a:extLst>
          </p:cNvPr>
          <p:cNvSpPr/>
          <p:nvPr/>
        </p:nvSpPr>
        <p:spPr>
          <a:xfrm flipH="1">
            <a:off x="2855429" y="3231107"/>
            <a:ext cx="2416018" cy="2374711"/>
          </a:xfrm>
          <a:prstGeom prst="arc">
            <a:avLst>
              <a:gd name="adj1" fmla="val 16188083"/>
              <a:gd name="adj2" fmla="val 5389678"/>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02B92011-8523-132B-62CA-30536A659F75}"/>
              </a:ext>
            </a:extLst>
          </p:cNvPr>
          <p:cNvSpPr/>
          <p:nvPr/>
        </p:nvSpPr>
        <p:spPr>
          <a:xfrm flipH="1">
            <a:off x="2914631" y="3285699"/>
            <a:ext cx="2285165" cy="2221173"/>
          </a:xfrm>
          <a:prstGeom prst="arc">
            <a:avLst>
              <a:gd name="adj1" fmla="val 16188083"/>
              <a:gd name="adj2" fmla="val 5389678"/>
            </a:avLst>
          </a:prstGeom>
          <a:ln w="3492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0" action="ppaction://hlinksldjump"/>
            <a:extLst>
              <a:ext uri="{FF2B5EF4-FFF2-40B4-BE49-F238E27FC236}">
                <a16:creationId xmlns:a16="http://schemas.microsoft.com/office/drawing/2014/main" id="{03171395-1A68-6ACE-4D63-BA7AE5EC4B2D}"/>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9" action="ppaction://hlinksldjump"/>
            <a:extLst>
              <a:ext uri="{FF2B5EF4-FFF2-40B4-BE49-F238E27FC236}">
                <a16:creationId xmlns:a16="http://schemas.microsoft.com/office/drawing/2014/main" id="{D27D38D1-F65E-7505-771A-C9FC85DB32B3}"/>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0" name="Arrow: Chevron 79">
            <a:hlinkClick r:id="rId12" action="ppaction://hlinksldjump"/>
            <a:extLst>
              <a:ext uri="{FF2B5EF4-FFF2-40B4-BE49-F238E27FC236}">
                <a16:creationId xmlns:a16="http://schemas.microsoft.com/office/drawing/2014/main" id="{DBDCA89A-6199-8D23-64E6-F74AB2114A10}"/>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3" action="ppaction://hlinksldjump"/>
            <a:extLst>
              <a:ext uri="{FF2B5EF4-FFF2-40B4-BE49-F238E27FC236}">
                <a16:creationId xmlns:a16="http://schemas.microsoft.com/office/drawing/2014/main" id="{29C46567-9E4D-60D0-D65C-11C76339E194}"/>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7" action="ppaction://hlinksldjump"/>
            <a:extLst>
              <a:ext uri="{FF2B5EF4-FFF2-40B4-BE49-F238E27FC236}">
                <a16:creationId xmlns:a16="http://schemas.microsoft.com/office/drawing/2014/main" id="{60315CF8-D458-2DC4-1265-3174D7ED9506}"/>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4" action="ppaction://hlinksldjump"/>
            <a:extLst>
              <a:ext uri="{FF2B5EF4-FFF2-40B4-BE49-F238E27FC236}">
                <a16:creationId xmlns:a16="http://schemas.microsoft.com/office/drawing/2014/main" id="{D1DF0FF7-33D2-8EC5-3243-530A2781BF2B}"/>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6" name="Arrow: Chevron 85">
            <a:hlinkClick r:id="rId15" action="ppaction://hlinksldjump"/>
            <a:extLst>
              <a:ext uri="{FF2B5EF4-FFF2-40B4-BE49-F238E27FC236}">
                <a16:creationId xmlns:a16="http://schemas.microsoft.com/office/drawing/2014/main" id="{71F66109-0AAA-45ED-2762-6D0D5ECFB2B8}"/>
              </a:ext>
            </a:extLst>
          </p:cNvPr>
          <p:cNvSpPr/>
          <p:nvPr/>
        </p:nvSpPr>
        <p:spPr>
          <a:xfrm>
            <a:off x="4037351" y="2499385"/>
            <a:ext cx="323967" cy="806244"/>
          </a:xfrm>
          <a:prstGeom prst="chevron">
            <a:avLst>
              <a:gd name="adj" fmla="val 18498"/>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6" name="Arrow: Chevron 95">
            <a:hlinkClick r:id="rId6" action="ppaction://hlinksldjump"/>
            <a:extLst>
              <a:ext uri="{FF2B5EF4-FFF2-40B4-BE49-F238E27FC236}">
                <a16:creationId xmlns:a16="http://schemas.microsoft.com/office/drawing/2014/main" id="{1EF09200-52F1-F116-6394-5FE7B4DE6B22}"/>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7" name="Arrow: Chevron 96">
            <a:extLst>
              <a:ext uri="{FF2B5EF4-FFF2-40B4-BE49-F238E27FC236}">
                <a16:creationId xmlns:a16="http://schemas.microsoft.com/office/drawing/2014/main" id="{4894ECAD-6A9D-285A-F68E-D730DBB1C6F3}"/>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007FCBEA-8242-5876-8954-9B96F534D6F6}"/>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355BF6BF-AF99-02FE-F86A-533036FE35DE}"/>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04DD521D-1A1A-5FC2-C376-BA2A1DCC3688}"/>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1BDF24A0-A614-D8EE-1939-F82DDBC384F7}"/>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105" name="Connector: Curved 104">
            <a:extLst>
              <a:ext uri="{FF2B5EF4-FFF2-40B4-BE49-F238E27FC236}">
                <a16:creationId xmlns:a16="http://schemas.microsoft.com/office/drawing/2014/main" id="{BEBE9E77-7D0E-B0BA-AD8D-713A895AC113}"/>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FBE677EE-C770-C9CC-A96F-A6FAB00B7698}"/>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148D3742-C7C3-0524-A7FA-E85C009509EA}"/>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7BF2DF40-B88F-0FE0-F3E7-14A44DF44AE3}"/>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4" name="Arrow: Chevron 113">
            <a:hlinkClick r:id="rId11" action="ppaction://hlinksldjump"/>
            <a:extLst>
              <a:ext uri="{FF2B5EF4-FFF2-40B4-BE49-F238E27FC236}">
                <a16:creationId xmlns:a16="http://schemas.microsoft.com/office/drawing/2014/main" id="{72274487-FF46-7CB1-0FFE-71201C6356E9}"/>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8" action="ppaction://hlinksldjump"/>
            <a:extLst>
              <a:ext uri="{FF2B5EF4-FFF2-40B4-BE49-F238E27FC236}">
                <a16:creationId xmlns:a16="http://schemas.microsoft.com/office/drawing/2014/main" id="{416FC677-69EC-7E12-AC23-7F40E51BD97F}"/>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676B95C7-413B-5C5B-C883-3B2DFBE91E90}"/>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5A799A7F-D377-42F0-B80D-C455D9A35FCD}"/>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7" action="ppaction://hlinksldjump"/>
            <a:extLst>
              <a:ext uri="{FF2B5EF4-FFF2-40B4-BE49-F238E27FC236}">
                <a16:creationId xmlns:a16="http://schemas.microsoft.com/office/drawing/2014/main" id="{93D73915-F4B6-5635-2B90-F5173B38194E}"/>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9DC0F6B6-5D61-CA0C-A430-D48525D4B3CC}"/>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Moon 7">
            <a:hlinkClick r:id="rId15" action="ppaction://hlinksldjump"/>
            <a:extLst>
              <a:ext uri="{FF2B5EF4-FFF2-40B4-BE49-F238E27FC236}">
                <a16:creationId xmlns:a16="http://schemas.microsoft.com/office/drawing/2014/main" id="{33E559CD-04BA-DAEB-CD8D-C05DD5458AC4}"/>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ACDBF90F-4618-4BDE-8185-43E810309A33}"/>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49484477"/>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ECFF0BD-46EA-41E8-990A-A1D360781CDF}"/>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B58BA5EB-0378-4650-A95F-4754139D20F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EF31BE4-FF57-4110-942C-62B26C4BCA5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1C1E7851-44D0-4443-A28B-B79609AF5FE2}"/>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386E46A8-356F-43B6-988F-7E889C3C9CDF}"/>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A0F50C94-7110-7547-874E-15A6120EFCA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5F21B960-86B8-A744-A06D-7612C66D905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F778B422-6EAF-9C91-16AA-564A5EF285A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21692B13-70EC-944F-72A8-206228AD738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2BFDB59C-7A04-25CE-A878-E507D027F49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2EA92053-F641-7E83-3D06-430B9B4F2378}"/>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272F56AF-18C1-A2E4-553A-42D305647AD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964AE1DF-2219-3A4D-8DC6-47FF7F83DE4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BABED09F-EB74-1AA8-06DF-BB932A3B2F6B}"/>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3455293527"/>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9B37FAD-0D24-44EE-8975-98A403B94CFF}"/>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0B40EDA7-B907-4256-82C2-87F8AFD94D9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CB85B0F-3B7F-411B-91B7-E1D6DC81A5F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9D7D9C0-138E-4A5C-9B4A-A32F128BD2B9}"/>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CE83548A-F0BE-4832-AF1B-CFBF08DF1F79}"/>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B759B6E5-FD32-BFFC-6FE8-BD63F7D242E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79900B6B-8DB3-6CA2-58ED-56FDA8E2B25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AECC25E6-204F-55DD-CB1B-F24F559FBE0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A769F8DC-76DD-5B3A-C07E-51D6FDFC1EF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4FC53A6E-4B55-DAE7-B2ED-68EF674B930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A4787751-111F-90D6-9BF4-55A386648780}"/>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55AD2559-DC05-15FE-4939-40888A15BAE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4093E164-3736-792E-0499-3BB9D29BAD9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67213330"/>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22888F7-6B03-4EE6-8E81-0918A700850C}"/>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368C7F27-B5AC-43DB-818C-77C2816F568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AD18B38-2866-4DF0-BE1B-9FF34F96665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F314010-6B14-408E-8820-C4A5D235430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EFA0AD9-625A-4978-A88E-77310DCDAFE9}"/>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39786E68-55FE-A3B7-4242-52BC9A6C925F}"/>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56140E1E-B8EF-17FF-3F11-7ECC2E175FC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24724925-D6FE-C832-F272-65E80962476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5B144478-0B8C-23E3-7025-E6BB1BD7461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983B0F6A-B223-EF16-9EA4-FC388E711C7D}"/>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24589FC2-4160-9C8B-FF34-F494BB91DCE0}"/>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40FF460A-DA90-5D56-C51A-091B87297AD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EA28146F-5957-AF2C-7514-C5B89CA759A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2328218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74BD365-F421-40EE-A216-B1C75D9D127F}"/>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FA473EB0-123E-41D7-A396-7ED4162932A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B147A4F-D058-4E9F-97F2-FD4D64F86B59}"/>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ACCF02B7-FF55-4713-BC47-ABEACAF506BB}"/>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4FB2AB4C-5AB4-4BC2-8BB3-5F94A48B0F4F}"/>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9" action="ppaction://hlinksldjump"/>
            <a:extLst>
              <a:ext uri="{FF2B5EF4-FFF2-40B4-BE49-F238E27FC236}">
                <a16:creationId xmlns:a16="http://schemas.microsoft.com/office/drawing/2014/main" id="{BB3BFBB1-F261-F58C-1D61-3DF40A1C615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ACBBA8E7-999F-83B2-1103-8626D9109A0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3B54EFC6-D68A-7FA1-8077-1CD7AD8BA15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4BD61BEE-E985-8BAA-D6B1-B6EC00935E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995C9F10-2344-4563-17CE-95FF6EA555E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B8C95DB4-5E51-715F-4954-0743FF3D029A}"/>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3A3BAA7-D621-1BD8-C573-F5BC416CE25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F205C0FF-4A9D-8EF7-9B26-91271AD976A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540B6174-35E1-C82A-FC50-90B58CA3253E}"/>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67832450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02784" y="1672549"/>
            <a:ext cx="740361" cy="77122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69467102-5C35-424D-94B4-63323D3C4288}"/>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121F2B4D-D3CA-4154-BDB4-12985F23B5D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02D741A-2D3E-475F-B963-166E4BAAB19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2C1BF0E-8578-40B8-A832-72346B51E61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583E100-C712-4225-BE56-405D19571E7C}"/>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4" action="ppaction://hlinksldjump"/>
            <a:extLst>
              <a:ext uri="{FF2B5EF4-FFF2-40B4-BE49-F238E27FC236}">
                <a16:creationId xmlns:a16="http://schemas.microsoft.com/office/drawing/2014/main" id="{3CF79A82-DEA0-977E-9BF5-FD3CC21EA445}"/>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BF3A94C1-9562-C591-99E0-818B50805C2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6" name="Isosceles Triangle 5">
            <a:hlinkClick r:id="rId35" action="ppaction://hlinksldjump"/>
            <a:extLst>
              <a:ext uri="{FF2B5EF4-FFF2-40B4-BE49-F238E27FC236}">
                <a16:creationId xmlns:a16="http://schemas.microsoft.com/office/drawing/2014/main" id="{8EA08B7E-8F38-2415-3E23-4489F022C8C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50526973"/>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19244" y="1686076"/>
            <a:ext cx="708265" cy="76988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FCBB569-E726-4A58-91BD-B27620EBB651}"/>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25A7890F-CBAA-4DA9-89EE-AA5649CA1E6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566C170-94C4-4A23-862B-109672DB33E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012FCC1-6C39-4266-BC86-3EFD99D675A6}"/>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B452842-A8E6-476A-971A-DF6BED985BA9}"/>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0" action="ppaction://hlinksldjump"/>
            <a:extLst>
              <a:ext uri="{FF2B5EF4-FFF2-40B4-BE49-F238E27FC236}">
                <a16:creationId xmlns:a16="http://schemas.microsoft.com/office/drawing/2014/main" id="{1A9F1AD7-C241-5EAD-7EAD-22F53F48A5C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33F45F0F-0C9B-691C-8876-78AFEE0BF6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7E6E5E8B-9954-665F-2A68-36DBD7A7B56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AB95D3B4-EF20-6C5B-7967-CC5FBE44F99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853E7761-F862-2AEC-D91C-7A585C5CD7ED}"/>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F58D1BE-795B-2791-5B6F-0B47D8EDC49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17" name="Isosceles Triangle 16">
            <a:hlinkClick r:id="rId35" action="ppaction://hlinksldjump"/>
            <a:extLst>
              <a:ext uri="{FF2B5EF4-FFF2-40B4-BE49-F238E27FC236}">
                <a16:creationId xmlns:a16="http://schemas.microsoft.com/office/drawing/2014/main" id="{E624D33D-63A4-7CEC-55AD-8C5E24E0202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6643A745-DFE9-C21A-5DDA-059D0514DE42}"/>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44985281"/>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29439" y="1654168"/>
            <a:ext cx="705643" cy="80179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BD1D9A35-6247-4F8A-91F0-A760FC1FC81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79FCA75E-37A5-457B-B310-D168798E903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CD7002C5-A139-42A7-AED4-3CEEDC6D8B83}"/>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B419B661-DDAB-4A6F-9912-B00EED323FD1}"/>
              </a:ext>
            </a:extLst>
          </p:cNvPr>
          <p:cNvSpPr/>
          <p:nvPr/>
        </p:nvSpPr>
        <p:spPr>
          <a:xfrm>
            <a:off x="5562000" y="455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5255599A-E258-4C41-BCB5-FCAF1CD5D7D9}"/>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DD0186DE-2435-3E94-40B3-72463F4BF790}"/>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6733DF71-641E-A21A-CE94-32107003748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CC8E58C4-972F-AFFE-8933-22BC2C18304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0D83F7AD-5D96-D5C9-0857-975A12E35D6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A9DF3243-0CFD-A5AC-BBAC-49413E198E7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61C464F1-EECB-DD14-06B4-A1493DA59798}"/>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CC764AE-51FF-6EA5-FD26-7513E74AF09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AF71C441-0AAB-51E8-AB88-5797D0354E5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26665223"/>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36981" y="1696300"/>
            <a:ext cx="664268" cy="7385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4A6B0D0-D612-435F-BEA1-6F5B1A51AFCA}"/>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AADC93BE-A068-4096-B6E5-3EED13EC316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34F3C69-52D5-4038-AA52-2D6DC2E8C9A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A6CEEB0-D787-4BED-B67F-48EF7CD4E182}"/>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9C8177A-9967-4377-8AEC-609B9BDA1273}"/>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E5E9FD7B-ED92-B85D-C096-B24828ACB711}"/>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A1756400-400C-C211-B137-411E4D23E18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1EFC9F72-3EB1-27B8-2DA6-E685DCE73A3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C3B1FBA2-381E-E4BB-ACFA-8975FA3D7AB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EC2A0266-19B7-61C7-EA1B-BF8C6CFFCDE3}"/>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1B204070-B855-F83B-1A5A-22BE7DBFB91C}"/>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F884CDA-0BE8-8C0E-D83D-FCC8C607259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A2F171A3-67A8-1BA6-ECEE-69AAA13FCF1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36408852"/>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81340" y="1672548"/>
            <a:ext cx="646169" cy="79983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9411147-E56E-48F2-99F6-FF60C12E866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A36279DC-4067-4B1A-A6C8-AAD2C8D8CEB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FD28968-CAA7-4F08-B5E9-32600BBC1A0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D520F11-2FFB-476B-983D-74479C24BF3D}"/>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F2C7660-8C0F-4ECD-BEDF-5A46A8E58B5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5DFBDE03-053B-B2D6-63A1-1ADCAD837F5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D38D37B8-FBFC-9948-475B-34509010555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DD98DA5E-E8A7-BD73-441F-D1A78254EA9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6D7CBA4C-AECD-9E17-22BC-218BC82619C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C3054E11-E894-2C2F-DDD2-D79E86E0217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D0D72DCE-2F84-0A1E-3FDE-40E00139C9EF}"/>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417463AB-7FC1-7273-F166-664AC278036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220DC1CB-5A5B-B0B3-63F5-2376F56472A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1070336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2" action="ppaction://hlinksldjump"/>
            <a:extLst>
              <a:ext uri="{FF2B5EF4-FFF2-40B4-BE49-F238E27FC236}">
                <a16:creationId xmlns:a16="http://schemas.microsoft.com/office/drawing/2014/main" id="{30EF2F37-6B86-4BD8-9FC3-8CF6CE952673}"/>
              </a:ext>
            </a:extLst>
          </p:cNvPr>
          <p:cNvSpPr/>
          <p:nvPr/>
        </p:nvSpPr>
        <p:spPr>
          <a:xfrm>
            <a:off x="2854808" y="1681349"/>
            <a:ext cx="655630" cy="73842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36B5758-60A2-4EDE-8DBB-F88C4980122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2" name="Oval 201">
            <a:extLst>
              <a:ext uri="{FF2B5EF4-FFF2-40B4-BE49-F238E27FC236}">
                <a16:creationId xmlns:a16="http://schemas.microsoft.com/office/drawing/2014/main" id="{A64DEC01-07C8-4813-88A7-09A0E9AD69C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389C1EA5-294B-4F54-8BE9-16E4C42BA1C8}"/>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C4D7B616-A8FB-4B29-851F-1F89EDAE466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C2589625-C100-46A7-BC02-8ABB03022651}"/>
              </a:ext>
            </a:extLst>
          </p:cNvPr>
          <p:cNvSpPr/>
          <p:nvPr/>
        </p:nvSpPr>
        <p:spPr>
          <a:xfrm>
            <a:off x="5562000" y="491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9" action="ppaction://hlinksldjump"/>
            <a:extLst>
              <a:ext uri="{FF2B5EF4-FFF2-40B4-BE49-F238E27FC236}">
                <a16:creationId xmlns:a16="http://schemas.microsoft.com/office/drawing/2014/main" id="{167530B3-AF78-B2D2-13E2-6A9A9C536ACA}"/>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54A3DE95-7CC3-6A25-DBC4-5DF01B325D9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D6967BA2-88A7-3ED1-C1EF-F44B10270DA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2CEF30C1-CF0A-A060-3B19-1B6405817B0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1D61B10B-7D7F-BCF8-6049-BD7356E02B1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E403A445-5CAE-86FD-8AFD-D22B37714E04}"/>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A0F60E8E-29A3-B29E-C4A5-13708D35CEE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Low impact justifies medium performance.</a:t>
            </a:r>
          </a:p>
        </p:txBody>
      </p:sp>
      <p:sp>
        <p:nvSpPr>
          <p:cNvPr id="20" name="Isosceles Triangle 19">
            <a:hlinkClick r:id="rId35" action="ppaction://hlinksldjump"/>
            <a:extLst>
              <a:ext uri="{FF2B5EF4-FFF2-40B4-BE49-F238E27FC236}">
                <a16:creationId xmlns:a16="http://schemas.microsoft.com/office/drawing/2014/main" id="{784C5316-5980-B7D8-EF44-39B4B1B99B6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87C8157D-40BC-5F7A-4C61-63918AC9FD23}"/>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378598235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PhAnim="0">
  <p:cSld>
    <p:spTree>
      <p:nvGrpSpPr>
        <p:cNvPr id="1" name="">
          <a:extLst>
            <a:ext uri="{FF2B5EF4-FFF2-40B4-BE49-F238E27FC236}">
              <a16:creationId xmlns:a16="http://schemas.microsoft.com/office/drawing/2014/main" id="{7C1B26B2-B8E2-E9C4-FC53-B53945B980A4}"/>
            </a:ext>
          </a:extLst>
        </p:cNvPr>
        <p:cNvGrpSpPr/>
        <p:nvPr/>
      </p:nvGrpSpPr>
      <p:grpSpPr bwMode="auto">
        <a:xfrm>
          <a:off x="0" y="0"/>
          <a:ext cx="0" cy="0"/>
          <a:chOff x="0" y="0"/>
          <a:chExt cx="0" cy="0"/>
        </a:xfrm>
      </p:grpSpPr>
      <p:sp>
        <p:nvSpPr>
          <p:cNvPr id="2" name="Title 1">
            <a:extLst>
              <a:ext uri="{FF2B5EF4-FFF2-40B4-BE49-F238E27FC236}">
                <a16:creationId xmlns:a16="http://schemas.microsoft.com/office/drawing/2014/main" id="{09534FE0-5BA2-88A7-929D-D8948B8AEF6D}"/>
              </a:ext>
            </a:extLst>
          </p:cNvPr>
          <p:cNvSpPr>
            <a:spLocks noGrp="1"/>
          </p:cNvSpPr>
          <p:nvPr>
            <p:ph type="title"/>
          </p:nvPr>
        </p:nvSpPr>
        <p:spPr bwMode="auto"/>
        <p:txBody>
          <a:bodyPr/>
          <a:lstStyle/>
          <a:p>
            <a:pPr>
              <a:defRPr/>
            </a:pPr>
            <a:r>
              <a:rPr lang="de-DE" dirty="0"/>
              <a:t>Healthy environment and life</a:t>
            </a:r>
            <a:endParaRPr dirty="0"/>
          </a:p>
        </p:txBody>
      </p:sp>
      <p:sp>
        <p:nvSpPr>
          <p:cNvPr id="3" name="Text Placeholder 2">
            <a:extLst>
              <a:ext uri="{FF2B5EF4-FFF2-40B4-BE49-F238E27FC236}">
                <a16:creationId xmlns:a16="http://schemas.microsoft.com/office/drawing/2014/main" id="{18AA4F45-5F7C-0FE3-E2F1-1C9E482DE137}"/>
              </a:ext>
            </a:extLst>
          </p:cNvPr>
          <p:cNvSpPr>
            <a:spLocks noGrp="1"/>
          </p:cNvSpPr>
          <p:nvPr>
            <p:ph type="body" sz="quarter" idx="10"/>
          </p:nvPr>
        </p:nvSpPr>
        <p:spPr bwMode="auto"/>
        <p:txBody>
          <a:bodyPr/>
          <a:lstStyle/>
          <a:p>
            <a:pPr>
              <a:defRPr/>
            </a:pPr>
            <a:r>
              <a:rPr lang="en-GB" i="1" dirty="0"/>
              <a:t>European policy</a:t>
            </a:r>
          </a:p>
        </p:txBody>
      </p:sp>
      <p:sp>
        <p:nvSpPr>
          <p:cNvPr id="4" name="Isosceles Triangle 3">
            <a:hlinkClick r:id="" action="ppaction://hlinkshowjump?jump=nextslide"/>
            <a:extLst>
              <a:ext uri="{FF2B5EF4-FFF2-40B4-BE49-F238E27FC236}">
                <a16:creationId xmlns:a16="http://schemas.microsoft.com/office/drawing/2014/main" id="{8CCB28EB-48C3-3625-DF75-CCA49FB68608}"/>
              </a:ext>
            </a:extLst>
          </p:cNvPr>
          <p:cNvSpPr>
            <a:spLocks/>
          </p:cNvSpPr>
          <p:nvPr/>
        </p:nvSpPr>
        <p:spPr bwMode="auto">
          <a:xfrm rot="5400000">
            <a:off x="6155653" y="3897096"/>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hlinkClick r:id="" action="ppaction://hlinkshowjump?jump=previousslide"/>
            <a:extLst>
              <a:ext uri="{FF2B5EF4-FFF2-40B4-BE49-F238E27FC236}">
                <a16:creationId xmlns:a16="http://schemas.microsoft.com/office/drawing/2014/main" id="{70FB30C9-6A6B-03DB-E374-43111BC9ABD9}"/>
              </a:ext>
            </a:extLst>
          </p:cNvPr>
          <p:cNvSpPr>
            <a:spLocks/>
          </p:cNvSpPr>
          <p:nvPr/>
        </p:nvSpPr>
        <p:spPr bwMode="auto">
          <a:xfrm rot="16200000" flipH="1">
            <a:off x="5604347" y="3897096"/>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 name="TextBox 5">
            <a:hlinkClick r:id="" action="ppaction://hlinkshowjump?jump=previousslide"/>
            <a:extLst>
              <a:ext uri="{FF2B5EF4-FFF2-40B4-BE49-F238E27FC236}">
                <a16:creationId xmlns:a16="http://schemas.microsoft.com/office/drawing/2014/main" id="{DE8364EE-DAD2-E468-D7B1-DC1BF0CB7BFF}"/>
              </a:ext>
            </a:extLst>
          </p:cNvPr>
          <p:cNvSpPr txBox="1"/>
          <p:nvPr/>
        </p:nvSpPr>
        <p:spPr bwMode="auto">
          <a:xfrm>
            <a:off x="4461633" y="3892429"/>
            <a:ext cx="1058303" cy="369332"/>
          </a:xfrm>
          <a:prstGeom prst="rect">
            <a:avLst/>
          </a:prstGeom>
          <a:noFill/>
        </p:spPr>
        <p:txBody>
          <a:bodyPr wrap="none" rtlCol="0">
            <a:spAutoFit/>
          </a:bodyPr>
          <a:lstStyle/>
          <a:p>
            <a:r>
              <a:rPr lang="en-GB" dirty="0">
                <a:solidFill>
                  <a:schemeClr val="accent2"/>
                </a:solidFill>
              </a:rPr>
              <a:t>Go back</a:t>
            </a:r>
          </a:p>
        </p:txBody>
      </p:sp>
      <p:sp>
        <p:nvSpPr>
          <p:cNvPr id="7" name="TextBox 6">
            <a:hlinkClick r:id="" action="ppaction://hlinkshowjump?jump=nextslide"/>
            <a:extLst>
              <a:ext uri="{FF2B5EF4-FFF2-40B4-BE49-F238E27FC236}">
                <a16:creationId xmlns:a16="http://schemas.microsoft.com/office/drawing/2014/main" id="{F6AF3BFC-3FEF-EBD3-15C0-43905AE2DCA2}"/>
              </a:ext>
            </a:extLst>
          </p:cNvPr>
          <p:cNvSpPr txBox="1"/>
          <p:nvPr/>
        </p:nvSpPr>
        <p:spPr bwMode="auto">
          <a:xfrm>
            <a:off x="6668274" y="3889295"/>
            <a:ext cx="1133644" cy="369332"/>
          </a:xfrm>
          <a:prstGeom prst="rect">
            <a:avLst/>
          </a:prstGeom>
          <a:noFill/>
        </p:spPr>
        <p:txBody>
          <a:bodyPr wrap="none" rtlCol="0">
            <a:spAutoFit/>
          </a:bodyPr>
          <a:lstStyle/>
          <a:p>
            <a:r>
              <a:rPr lang="en-GB" dirty="0">
                <a:solidFill>
                  <a:schemeClr val="accent2"/>
                </a:solidFill>
              </a:rPr>
              <a:t>Let’s go!</a:t>
            </a:r>
          </a:p>
        </p:txBody>
      </p:sp>
    </p:spTree>
    <p:extLst>
      <p:ext uri="{BB962C8B-B14F-4D97-AF65-F5344CB8AC3E}">
        <p14:creationId xmlns:p14="http://schemas.microsoft.com/office/powerpoint/2010/main" val="3363778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CD85D2-AC84-4741-A8AD-607A89D6E401}"/>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2BDD9D77-E487-CCC3-881F-6B4DC2531F4D}"/>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F2284274-4BE8-4217-0932-116193CFDA48}"/>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DB3A03B6-24F4-B102-68F3-06FD941DF703}"/>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E2522BFA-DB4E-05E9-FE8E-262B3E70E00D}"/>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13CD0846-98BB-AC54-1419-585139C1EBB8}"/>
              </a:ext>
            </a:extLst>
          </p:cNvPr>
          <p:cNvSpPr txBox="1">
            <a:spLocks/>
          </p:cNvSpPr>
          <p:nvPr/>
        </p:nvSpPr>
        <p:spPr bwMode="auto">
          <a:xfrm>
            <a:off x="5001024" y="232586"/>
            <a:ext cx="3706303" cy="1223202"/>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Material use of resources contributes to infrastructure (buildings, roads) as well as products (cars to coffee cups).</a:t>
            </a:r>
          </a:p>
        </p:txBody>
      </p:sp>
      <p:sp>
        <p:nvSpPr>
          <p:cNvPr id="6" name="Text Placeholder 2">
            <a:extLst>
              <a:ext uri="{FF2B5EF4-FFF2-40B4-BE49-F238E27FC236}">
                <a16:creationId xmlns:a16="http://schemas.microsoft.com/office/drawing/2014/main" id="{416A62F1-2CDE-DB0E-A2E2-37F3E9585E65}"/>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342FB452-404B-922A-A613-E29C6CA9EF21}"/>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5AA7321B-0E9D-534F-4C4C-31B9EC87CCAD}"/>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B74DB497-C2DF-E479-068E-400E58C82FF0}"/>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58083054-6EF4-46CE-75CA-CCD95FF1C23A}"/>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9148B97A-27F8-B08C-43EA-2AB12905F68F}"/>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B9D6074A-A407-A15F-7E04-0990E991DCCB}"/>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0830BA1B-904B-9871-A4BD-CFBE88FAB3CC}"/>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67DB3C88-80BB-2AB8-78DE-95DB97D9303B}"/>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DDCE6945-E7F1-9E82-BB9B-2FA61E542C14}"/>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Material use</a:t>
            </a:r>
          </a:p>
          <a:p>
            <a:pPr marL="0" indent="0" algn="ctr">
              <a:buNone/>
            </a:pPr>
            <a:r>
              <a:rPr lang="en-GB" sz="1500" b="1" dirty="0"/>
              <a:t>4749</a:t>
            </a:r>
          </a:p>
        </p:txBody>
      </p:sp>
      <p:sp>
        <p:nvSpPr>
          <p:cNvPr id="33" name="Text Placeholder 2">
            <a:extLst>
              <a:ext uri="{FF2B5EF4-FFF2-40B4-BE49-F238E27FC236}">
                <a16:creationId xmlns:a16="http://schemas.microsoft.com/office/drawing/2014/main" id="{15370FD0-B86E-D68F-17F7-DA6956F00256}"/>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BD18B8E9-3211-804C-C489-4ECD48B668CD}"/>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22443B02-5C0B-82F1-1C27-CE748EF3008C}"/>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A3493D3F-86E3-014C-7C57-97FD7D5B5570}"/>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2466E9BC-1B83-36CC-B21F-CB2E4671AF45}"/>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BD93FBDB-444A-0227-D7C9-9A802951D1A9}"/>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05ADACB2-6C07-6E07-5D2F-F009990DA3B2}"/>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4DDE9019-5CD1-640C-55A4-3D4F6D08D8DE}"/>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7DD1B86A-0561-D77D-0C8A-E117778C6ECA}"/>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5029F513-AA8B-5714-56DA-E7332A54A0D8}"/>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39A204E7-4E32-05C7-071D-B2726DD94517}"/>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BCCBB6C3-FD06-2644-74FD-1712A0532DD2}"/>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89A815D7-C829-5558-C55B-CE7AD8023C4B}"/>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9C982127-C728-3165-EAED-0A89B26BACA0}"/>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A634798D-8969-53A0-5FB2-25F18ECAF0C9}"/>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49727B45-E395-4279-8E1E-3CD9DBF18122}"/>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337D2461-E988-924B-7184-E2D19A3C9287}"/>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6F63523E-D1C2-3F86-4430-A1268C8E45AE}"/>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0B958AFF-F3B0-AECA-7370-721A7CFBBA46}"/>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F559484E-ADA2-124A-04FE-B6708261840B}"/>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5909166E-A25C-F87B-4220-51877D376A73}"/>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3" name="Arc 62">
            <a:extLst>
              <a:ext uri="{FF2B5EF4-FFF2-40B4-BE49-F238E27FC236}">
                <a16:creationId xmlns:a16="http://schemas.microsoft.com/office/drawing/2014/main" id="{C48B5569-8B02-77D1-20B2-98C2284CEF0B}"/>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C2EA4792-F43D-BF86-B093-737652CA7D00}"/>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54399BB0-F7BF-AE95-EF08-4133F415DA16}"/>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614EEA50-6293-99DD-C8DA-7F7D87F9B0FE}"/>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70CA7D60-A5A2-E781-639E-C45B44A5EDF3}"/>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7DF97D61-F074-F3E4-08AF-1B2A2CCD6A35}"/>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C2295951-4CD9-66CE-D64E-48E3D7F1F05F}"/>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F7F02D41-486D-773B-87D9-992A18A69302}"/>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10" action="ppaction://hlinksldjump"/>
            <a:extLst>
              <a:ext uri="{FF2B5EF4-FFF2-40B4-BE49-F238E27FC236}">
                <a16:creationId xmlns:a16="http://schemas.microsoft.com/office/drawing/2014/main" id="{3C38BBD8-E4EB-A708-F34A-88E40B5321F4}"/>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4B2744B6-EF65-A9A0-A714-D24797139F40}"/>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4" action="ppaction://hlinksldjump"/>
            <a:extLst>
              <a:ext uri="{FF2B5EF4-FFF2-40B4-BE49-F238E27FC236}">
                <a16:creationId xmlns:a16="http://schemas.microsoft.com/office/drawing/2014/main" id="{96D41CDF-0D43-E151-A970-D84BBECE1531}"/>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53DF2886-18EF-2330-1E8B-0A72E00E03A5}"/>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50C1C57C-306F-57F4-E49D-24F2B098CCB0}"/>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6" name="Arrow: Chevron 85">
            <a:hlinkClick r:id="rId6" action="ppaction://hlinksldjump"/>
            <a:extLst>
              <a:ext uri="{FF2B5EF4-FFF2-40B4-BE49-F238E27FC236}">
                <a16:creationId xmlns:a16="http://schemas.microsoft.com/office/drawing/2014/main" id="{2689292A-3C3A-5D43-B3E0-5120747F5D81}"/>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6" name="Arrow: Chevron 95">
            <a:hlinkClick r:id="rId7" action="ppaction://hlinksldjump"/>
            <a:extLst>
              <a:ext uri="{FF2B5EF4-FFF2-40B4-BE49-F238E27FC236}">
                <a16:creationId xmlns:a16="http://schemas.microsoft.com/office/drawing/2014/main" id="{2177D8AA-BD26-AA97-FCFD-EAF04D2AC2F9}"/>
              </a:ext>
            </a:extLst>
          </p:cNvPr>
          <p:cNvSpPr/>
          <p:nvPr/>
        </p:nvSpPr>
        <p:spPr>
          <a:xfrm>
            <a:off x="6084621" y="4349779"/>
            <a:ext cx="323967" cy="476221"/>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Arrow: Chevron 96">
            <a:extLst>
              <a:ext uri="{FF2B5EF4-FFF2-40B4-BE49-F238E27FC236}">
                <a16:creationId xmlns:a16="http://schemas.microsoft.com/office/drawing/2014/main" id="{51A562B6-B8CA-5246-9ECC-8BA7B7C2AAF4}"/>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9" name="Arrow: Chevron 98">
            <a:extLst>
              <a:ext uri="{FF2B5EF4-FFF2-40B4-BE49-F238E27FC236}">
                <a16:creationId xmlns:a16="http://schemas.microsoft.com/office/drawing/2014/main" id="{588DD313-641E-BB64-328D-F4071E98F51D}"/>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0" name="Arrow: Chevron 99">
            <a:hlinkClick r:id="rId5" action="ppaction://hlinksldjump"/>
            <a:extLst>
              <a:ext uri="{FF2B5EF4-FFF2-40B4-BE49-F238E27FC236}">
                <a16:creationId xmlns:a16="http://schemas.microsoft.com/office/drawing/2014/main" id="{51CD08DE-1BA7-3582-B096-8ECCFC9ED2B4}"/>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F09B4E42-003D-2029-E415-F641673E4B86}"/>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B02075DF-69BE-18E0-41C4-652ABC8B83EB}"/>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2B3EEC4E-25ED-A9C5-23A0-B453D7439E71}"/>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E19F9D3C-9617-7A37-982E-7B2465514D74}"/>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73CE8088-D4E0-0558-C1A1-86344D4281F7}"/>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CD0F3D9A-83A3-03B9-B551-4E9252B44CE5}"/>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DBE5DAEB-90C0-CE65-EC16-CA96C957E38A}"/>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9" action="ppaction://hlinksldjump"/>
            <a:extLst>
              <a:ext uri="{FF2B5EF4-FFF2-40B4-BE49-F238E27FC236}">
                <a16:creationId xmlns:a16="http://schemas.microsoft.com/office/drawing/2014/main" id="{B3DE39F0-FF07-24D7-EC60-E63CB1CC9938}"/>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FCB2C7D9-F7EC-3E6E-339E-6A8183154990}"/>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F8507903-7602-127E-7A31-BBBEF95C765A}"/>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7" action="ppaction://hlinksldjump"/>
            <a:extLst>
              <a:ext uri="{FF2B5EF4-FFF2-40B4-BE49-F238E27FC236}">
                <a16:creationId xmlns:a16="http://schemas.microsoft.com/office/drawing/2014/main" id="{DB89D1FF-4653-6A00-5662-BF6FB0B57D30}"/>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0974091C-71F1-02C8-F2D5-ACC0505A54BE}"/>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 name="Moon 7">
            <a:hlinkClick r:id="rId6" action="ppaction://hlinksldjump"/>
            <a:extLst>
              <a:ext uri="{FF2B5EF4-FFF2-40B4-BE49-F238E27FC236}">
                <a16:creationId xmlns:a16="http://schemas.microsoft.com/office/drawing/2014/main" id="{4B012899-0DF7-BD83-3C17-6BAA9F7EAE51}"/>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386C97AB-EB4D-4D63-91E4-C916742A949F}"/>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0584357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39003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93470"/>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605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0"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1" action="ppaction://hlinksldjump"/>
            <a:extLst>
              <a:ext uri="{FF2B5EF4-FFF2-40B4-BE49-F238E27FC236}">
                <a16:creationId xmlns:a16="http://schemas.microsoft.com/office/drawing/2014/main" id="{3D324F6F-FFF5-4C89-9F97-2EAA890BF7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28" action="ppaction://hlinksldjump"/>
            <a:extLst>
              <a:ext uri="{FF2B5EF4-FFF2-40B4-BE49-F238E27FC236}">
                <a16:creationId xmlns:a16="http://schemas.microsoft.com/office/drawing/2014/main" id="{9A9C01E8-9019-4CF0-9CD9-7D1D555F456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5" name="Rectangle 224">
            <a:hlinkClick r:id="rId29" action="ppaction://hlinksldjump"/>
            <a:extLst>
              <a:ext uri="{FF2B5EF4-FFF2-40B4-BE49-F238E27FC236}">
                <a16:creationId xmlns:a16="http://schemas.microsoft.com/office/drawing/2014/main" id="{39C468DC-B7B8-4C18-84B5-7F0E256675D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6" name="Rectangle 225">
            <a:hlinkClick r:id="rId30" action="ppaction://hlinksldjump"/>
            <a:extLst>
              <a:ext uri="{FF2B5EF4-FFF2-40B4-BE49-F238E27FC236}">
                <a16:creationId xmlns:a16="http://schemas.microsoft.com/office/drawing/2014/main" id="{BD4AA706-7A24-4FD3-94F8-E54FFB3F7D4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7" name="Rectangle 226">
            <a:hlinkClick r:id="rId31" action="ppaction://hlinksldjump"/>
            <a:extLst>
              <a:ext uri="{FF2B5EF4-FFF2-40B4-BE49-F238E27FC236}">
                <a16:creationId xmlns:a16="http://schemas.microsoft.com/office/drawing/2014/main" id="{20826419-04C7-4595-B915-B54EBD95FAA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8" name="Rectangle 227">
            <a:hlinkClick r:id="rId32" action="ppaction://hlinksldjump"/>
            <a:extLst>
              <a:ext uri="{FF2B5EF4-FFF2-40B4-BE49-F238E27FC236}">
                <a16:creationId xmlns:a16="http://schemas.microsoft.com/office/drawing/2014/main" id="{4A9A391A-B299-40F8-94E4-147E6AE8D6D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E6D555ED-2C80-4EA1-9E38-93AA7041353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70" name="Oval 169">
            <a:extLst>
              <a:ext uri="{FF2B5EF4-FFF2-40B4-BE49-F238E27FC236}">
                <a16:creationId xmlns:a16="http://schemas.microsoft.com/office/drawing/2014/main" id="{582C4FC5-7D97-4CC8-8DD6-B3D2AA88987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175" name="Oval 174">
            <a:extLst>
              <a:ext uri="{FF2B5EF4-FFF2-40B4-BE49-F238E27FC236}">
                <a16:creationId xmlns:a16="http://schemas.microsoft.com/office/drawing/2014/main" id="{C6639965-0FE1-40B0-A5D3-40EB90748B5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8" name="Oval 177">
            <a:extLst>
              <a:ext uri="{FF2B5EF4-FFF2-40B4-BE49-F238E27FC236}">
                <a16:creationId xmlns:a16="http://schemas.microsoft.com/office/drawing/2014/main" id="{41477ED4-AE2A-46EE-A9D5-EC056CA98C37}"/>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9" name="Oval 178">
            <a:extLst>
              <a:ext uri="{FF2B5EF4-FFF2-40B4-BE49-F238E27FC236}">
                <a16:creationId xmlns:a16="http://schemas.microsoft.com/office/drawing/2014/main" id="{41EF695D-67AF-4E84-AD01-3A9D754F28F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80" name="Rectangle 179">
            <a:hlinkClick r:id="rId33" action="ppaction://hlinksldjump"/>
            <a:extLst>
              <a:ext uri="{FF2B5EF4-FFF2-40B4-BE49-F238E27FC236}">
                <a16:creationId xmlns:a16="http://schemas.microsoft.com/office/drawing/2014/main" id="{1E9FDE8A-9509-4A8E-9850-0CCF5082B71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34" action="ppaction://hlinksldjump"/>
            <a:extLst>
              <a:ext uri="{FF2B5EF4-FFF2-40B4-BE49-F238E27FC236}">
                <a16:creationId xmlns:a16="http://schemas.microsoft.com/office/drawing/2014/main" id="{4584219F-75E5-40E8-9338-FF19E35A831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9EAB1C61-3927-9E38-F78E-9745D192DAC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3" name="Isosceles Triangle 2">
            <a:hlinkClick r:id="rId35" action="ppaction://hlinksldjump"/>
            <a:extLst>
              <a:ext uri="{FF2B5EF4-FFF2-40B4-BE49-F238E27FC236}">
                <a16:creationId xmlns:a16="http://schemas.microsoft.com/office/drawing/2014/main" id="{2B1DABFB-5C7C-7807-2B4D-4C2470ABDE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5561490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27"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28"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Oval 140">
            <a:extLst>
              <a:ext uri="{FF2B5EF4-FFF2-40B4-BE49-F238E27FC236}">
                <a16:creationId xmlns:a16="http://schemas.microsoft.com/office/drawing/2014/main" id="{C03F154E-39B7-46BC-90E9-F4F3EB4BDE8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5" name="Oval 144">
            <a:extLst>
              <a:ext uri="{FF2B5EF4-FFF2-40B4-BE49-F238E27FC236}">
                <a16:creationId xmlns:a16="http://schemas.microsoft.com/office/drawing/2014/main" id="{7E23A685-F490-483C-B030-ACB26E1D4B4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146" name="Oval 145">
            <a:extLst>
              <a:ext uri="{FF2B5EF4-FFF2-40B4-BE49-F238E27FC236}">
                <a16:creationId xmlns:a16="http://schemas.microsoft.com/office/drawing/2014/main" id="{05FE3012-A904-490D-BDC9-11BE22A2AF3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7" name="Oval 146">
            <a:extLst>
              <a:ext uri="{FF2B5EF4-FFF2-40B4-BE49-F238E27FC236}">
                <a16:creationId xmlns:a16="http://schemas.microsoft.com/office/drawing/2014/main" id="{CD3B8EE2-3045-4476-9165-FBC93399741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8" name="Oval 147">
            <a:extLst>
              <a:ext uri="{FF2B5EF4-FFF2-40B4-BE49-F238E27FC236}">
                <a16:creationId xmlns:a16="http://schemas.microsoft.com/office/drawing/2014/main" id="{AFC2E51F-103D-44D0-9207-FEECA921496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37CF67D1-7122-8265-B693-5FEB60ABF22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6156F482-0104-9148-2205-A81EA184AB4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84A6CD45-834B-CBF4-FD72-E4D1AAAF6C7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66423354-9D87-1D57-4612-04087B2FC06A}"/>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1" name="Rectangle 150">
            <a:hlinkClick r:id="rId33" action="ppaction://hlinksldjump"/>
            <a:extLst>
              <a:ext uri="{FF2B5EF4-FFF2-40B4-BE49-F238E27FC236}">
                <a16:creationId xmlns:a16="http://schemas.microsoft.com/office/drawing/2014/main" id="{50859C53-E994-4F21-8EE8-FB6031BA0A69}"/>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0" name="Rectangle 169">
            <a:hlinkClick r:id="rId34" action="ppaction://hlinksldjump"/>
            <a:extLst>
              <a:ext uri="{FF2B5EF4-FFF2-40B4-BE49-F238E27FC236}">
                <a16:creationId xmlns:a16="http://schemas.microsoft.com/office/drawing/2014/main" id="{EFEB4D87-C014-4FA2-8A17-6646FA50F6F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CEE9C57B-2B21-07B0-A8E5-BC8894636ED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16" name="Isosceles Triangle 15">
            <a:hlinkClick r:id="rId35" action="ppaction://hlinksldjump"/>
            <a:extLst>
              <a:ext uri="{FF2B5EF4-FFF2-40B4-BE49-F238E27FC236}">
                <a16:creationId xmlns:a16="http://schemas.microsoft.com/office/drawing/2014/main" id="{EB5886C4-D4F5-AE75-D5CA-8CF590D1D1C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F3AA24E-CA81-DDE5-9942-AEF1931AD0BC}"/>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86990107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EFF55524-591A-4052-91CA-DCADBD0506E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B0178C5-8DD9-4D55-AE99-51392E9E8E8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80959D92-5438-4729-A739-2040F69B8A5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B7651273-9F6D-4832-A973-EC10D825136D}"/>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8AD7AFDB-5494-482E-B847-A77E7173959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D58CCB70-1300-241C-0C51-296337EFE64A}"/>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A0F59796-6525-D3A2-F1C8-EAC34E2D916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9A549020-4A45-5085-5BB4-DDA3D327DCA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566CE7A-F6D5-27D9-3DAF-8FEF941010D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073E8FC0-B12D-B058-CEFF-895453A3EF7A}"/>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CD5F4870-E7F9-403B-931F-B27780B6EA68}"/>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96D5BCB-3114-4B62-9194-7FB18D102FD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58858616-88C8-B996-7B6E-5E2858C821C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17" name="Isosceles Triangle 16">
            <a:hlinkClick r:id="rId35" action="ppaction://hlinksldjump"/>
            <a:extLst>
              <a:ext uri="{FF2B5EF4-FFF2-40B4-BE49-F238E27FC236}">
                <a16:creationId xmlns:a16="http://schemas.microsoft.com/office/drawing/2014/main" id="{35213C8F-D65B-B348-081B-4ADDBB39CC0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41251683"/>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BE391FB5-4074-47EA-A867-F5099799A03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6A28D32-A28A-4EA5-A177-915977D00FE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2C16FC5-4C27-44DE-9060-B0C42A5E079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A5009997-0955-4E20-A222-3BBD6CD004E1}"/>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097F0BF1-9767-4B3E-A612-7AD87A3CB16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4" action="ppaction://hlinksldjump"/>
            <a:extLst>
              <a:ext uri="{FF2B5EF4-FFF2-40B4-BE49-F238E27FC236}">
                <a16:creationId xmlns:a16="http://schemas.microsoft.com/office/drawing/2014/main" id="{D3951D1E-561F-A5A7-EB93-4F120361264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1EB73234-B2E7-EE51-7E97-D4DF431B129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8CA2B0B4-FFE4-C3C4-3A9F-17345080F96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46E3A7BF-6525-0DC5-E050-E310E6738A5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35E36DC3-556E-9278-6CF8-C59624B3CD69}"/>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C8F8FB9B-B875-4F17-B9B1-995A4743050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D8824166-B39A-4C0E-A837-C9F8A3198A9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F796B16B-0250-3EE8-4248-132D919C4352}"/>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BC5B70D9-F96C-5C16-D87A-E903CE9955EB}"/>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10EB36A9-CA5A-3785-03FD-18042970E51D}"/>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35D010E2-FFB5-1FCC-1D96-F6912C771AF5}"/>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9D4DB003-F13B-A72B-A6F8-04B372CA2B5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917AABDA-FBC5-ACA2-1B49-B87A751B7A3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77221534"/>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0FB1AA42-4C62-4724-A3CC-3DCB9427DB8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F476577-22B5-4E81-8699-C3604A3BBC8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478FCFE9-040F-472B-B740-AB0D080A28C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57EB2D1-0FC8-4000-9A6E-8378E78EC1DB}"/>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35616899-724A-4F1F-9C37-2199BBBC0D8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4" action="ppaction://hlinksldjump"/>
            <a:extLst>
              <a:ext uri="{FF2B5EF4-FFF2-40B4-BE49-F238E27FC236}">
                <a16:creationId xmlns:a16="http://schemas.microsoft.com/office/drawing/2014/main" id="{04FA4510-7AEC-387C-2373-4374AF300AAE}"/>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EA448188-D0EF-07CF-566A-8B486A30D67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53F4C1E0-6365-505C-07B4-FF9638DCCF0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CFBEF461-86AD-190B-5DE3-4AB6EA43441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DFE19701-D561-9B68-FCBE-8CBE2B630CF9}"/>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90778E9A-4A4B-494F-8CC0-236C491F8A85}"/>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58DDE1FD-F9C4-4B00-AC17-2D2B7EC480E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DA7531CB-2F70-9349-B133-0EEADCCBA0FB}"/>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FFF0106A-57C5-0087-3AD0-ECA2F7411197}"/>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1ECC15D4-17B3-2B7F-2493-57DCD4FD53A7}"/>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16633059-A344-D692-EE6C-CCA2545315CF}"/>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CE19B09B-8CCC-A1A7-8FBF-27ECBBC3697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4DAF5FA3-BC2E-7601-90DE-C4723913122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91616402"/>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FD67B8C-1542-428C-824A-5555DAB8023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D977B20-D215-4164-B8F8-8B7D2177B8A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1255A6AB-CBD3-47FC-B37E-5C0B7D042FFA}"/>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C19D46D5-DE0C-45F7-A9BD-858754BDAE5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3D05BEA7-E2D7-4D37-8E7A-0A5B2D9177E9}"/>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4" action="ppaction://hlinksldjump"/>
            <a:extLst>
              <a:ext uri="{FF2B5EF4-FFF2-40B4-BE49-F238E27FC236}">
                <a16:creationId xmlns:a16="http://schemas.microsoft.com/office/drawing/2014/main" id="{9C4B12F2-E357-5C2B-4DB0-962C8FDD25C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B5348140-6758-B083-00B0-88FFBC1DDF5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A770590F-938C-7498-2093-6A75B8EB457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92DBD3E6-03F4-3936-7103-B4B295B11C8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48B40012-7E1A-25ED-2804-6883C0DD039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6135C042-C125-41B1-BDFF-8C93C37C2CBC}"/>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55B513A8-D3E8-496D-A4A7-2C6CED751C0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87AD35CC-77F9-8B53-A081-63F98438BD7C}"/>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D3359B10-4FB0-DCFB-CCB1-44D2632665EC}"/>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208DB53A-237B-73F7-DB74-05CE31D3AB7C}"/>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C505AA60-6161-6A12-98A9-010AFA9EDEDD}"/>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9C993AC8-E980-C62B-7208-8A3E57E85D4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789EF802-D416-9711-0B6D-62B09000A92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700D7596-90A5-69BD-1F46-12C08DDDE3E1}"/>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3552527004"/>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3"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4"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5"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6"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27"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AAE4B47D-A939-43A2-BA59-4E36AB45EFD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608DCDB-25D5-4515-9B58-F581B6FC9C4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2750A0E1-C9B5-4D07-A836-08FAEFE8595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44901C7-C642-477D-8B20-5403AC4B7BE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8A74AAB-AB84-4894-A92D-38747B7FEA8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9E0235CF-EA28-4D7D-4D3C-4C21D0165FB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127DCE87-1040-4951-ACDD-AAD7537E06F3}"/>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0" action="ppaction://hlinksldjump"/>
            <a:extLst>
              <a:ext uri="{FF2B5EF4-FFF2-40B4-BE49-F238E27FC236}">
                <a16:creationId xmlns:a16="http://schemas.microsoft.com/office/drawing/2014/main" id="{CF2A2C71-52C0-4D19-A0CE-ADDB8B1E8B2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61502DB9-DFD9-9A07-18B2-E8F23ADE7FC0}"/>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01A3D7EF-C248-52DB-D8C3-AE4BD005ACAD}"/>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2720B39F-4185-ADC9-E404-A4AEC8D34D25}"/>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AF8D6429-199D-48B7-7B1A-CCABF1AD2932}"/>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25F2501-1975-3E07-3609-15786594FD2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17" name="Isosceles Triangle 16">
            <a:hlinkClick r:id="rId35" action="ppaction://hlinksldjump"/>
            <a:extLst>
              <a:ext uri="{FF2B5EF4-FFF2-40B4-BE49-F238E27FC236}">
                <a16:creationId xmlns:a16="http://schemas.microsoft.com/office/drawing/2014/main" id="{8F267930-F960-BBBF-E43B-A08856EEC8F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30455663"/>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3"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63EBA299-D42B-4A43-B5D7-239F77EEA9F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FE89FD7-7C27-4D34-A51A-4A3D9945A92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153335C-1AD9-4195-A922-83F46BA291D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4C0F7B7-A81D-4020-A2E9-8968D6AA068F}"/>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4643303-3366-40D9-B2DC-3C51DA3DDB0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4" action="ppaction://hlinksldjump"/>
            <a:extLst>
              <a:ext uri="{FF2B5EF4-FFF2-40B4-BE49-F238E27FC236}">
                <a16:creationId xmlns:a16="http://schemas.microsoft.com/office/drawing/2014/main" id="{0D675BD9-6163-B9B7-5027-B380382D8D5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EE9272C3-966D-F1A9-A5A6-928A67CFD5C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3582824C-974C-F6F3-D2FD-3D289BB45B6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D220BC16-11C3-3D0E-43C8-0B3D5E044A8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E76C539A-2FE7-1E45-CA17-E0CD6862682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32C98116-DDF3-4895-9FAE-05BBDE12F82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B0E71FBC-8EB1-4BBE-90A6-FE5902EF0D0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3D3BBC95-E8A0-5022-FAA7-D770D3D2569D}"/>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9E7B6BB0-31DB-38C0-3F79-7EC71FCD0868}"/>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DD9FC366-0EB1-6059-84E3-AD79A1BF3156}"/>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461463FA-C517-2E36-EA4D-5BF1E91A1509}"/>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D1D80138-A23F-CEC5-1FDD-585E4A8A9EE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E7E46733-63FA-E4D6-F98F-41B2F62BC0D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E8DC8527-7D6F-E482-99AB-59F17C8C3723}"/>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3591608946"/>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0F046EE2-212A-4178-A782-5695ABE9FFD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BA3B960-23A4-40F7-8028-27AE5557F1E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FB977DF-84C1-4C46-8042-AC62DFEFAB4E}"/>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0540E6A3-0F06-462D-AC3A-2F87DA3D6FA1}"/>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13868F5B-8A35-4DC7-A9E0-F94DA89CEBDD}"/>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3" action="ppaction://hlinksldjump"/>
            <a:extLst>
              <a:ext uri="{FF2B5EF4-FFF2-40B4-BE49-F238E27FC236}">
                <a16:creationId xmlns:a16="http://schemas.microsoft.com/office/drawing/2014/main" id="{6E32778E-504F-BCCA-5236-1BA5EB002CD9}"/>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91B3A451-0660-C9B6-982E-28C53ECC5FE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8921EF59-6AEC-B1B1-3BB1-91A77006B00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6ADBC10C-F122-FBED-74EE-1D5CD0EE046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7D9DA95E-75A7-68C7-6131-C2A28FBF86AC}"/>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16F2367B-975F-2A9D-7C8C-FDF136BCE6D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59210D5B-0ACE-4F09-8C62-2A2A5F62EA4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66500A0D-EF74-45A1-AC00-E62ACDC408A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513D7E4F-3751-20E6-FA37-8F2D02F2D9A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D924877C-490C-DFF7-B960-CC6CA84683B7}"/>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44AAE257-B3C1-F849-3787-898778ABF4B1}"/>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7CBEF820-06C7-0284-CC2C-0CF50A3954A0}"/>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C9380C72-6BC7-23A8-A220-80C292A7890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ACB2D2A2-8018-CCE2-D4F1-6A0F4D7BE93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9CE11E7D-1491-5D0E-8E2D-3EA90FB0FFEB}"/>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3697600809"/>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8DB3F059-7138-46CB-B1EB-BFBD1ED71E9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76313DC-7F0D-4638-B78A-08DADC97A8D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975BF4C-29E4-49A6-B0B3-53B5087EAF0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4C586B7-0E68-4AA1-830A-B74D0AE922D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E1F74E4-E658-4E43-B87F-651C2CA4AC4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3" action="ppaction://hlinksldjump"/>
            <a:extLst>
              <a:ext uri="{FF2B5EF4-FFF2-40B4-BE49-F238E27FC236}">
                <a16:creationId xmlns:a16="http://schemas.microsoft.com/office/drawing/2014/main" id="{28F486B3-DFBB-83E1-2BF6-17EB5653EA2E}"/>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5F0401C1-5D1D-BCBE-B42C-6DABA774CFB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6761E7F2-8D07-4E09-AEFD-75A34508C50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2677308C-0E59-D737-8378-705D44277BF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47AD372E-F874-E0D4-92C2-5D1CE688BAC7}"/>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CA68971D-B2BC-7F05-C5A0-2A0DB5CE19AC}"/>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AB0CA920-AE5E-4162-9F19-520BFDBC5BE6}"/>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608B7D45-33C8-4628-95CF-16762FE43EE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3D1417F3-9D62-85CA-2CC8-07911FFAC8A9}"/>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9A61C552-5962-35D4-C524-6EA3677C428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A1AB1FF3-923A-D85C-FCA7-E4D81C6880F5}"/>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E3A189CA-4964-6795-5639-40BE18F9BFB7}"/>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07AF8A01-FB2E-8CF1-D09A-6295D17825A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FFB31A84-06F6-31EC-F026-7F14E222245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3568650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9524A3-0774-EFDB-F74F-BA8F014826D0}"/>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E64A2AD2-2BC6-6E52-4DC3-3B20A7CE1FB1}"/>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C5006452-61F8-7148-C029-DE297F4795FA}"/>
              </a:ext>
            </a:extLst>
          </p:cNvPr>
          <p:cNvSpPr>
            <a:spLocks noGrp="1"/>
          </p:cNvSpPr>
          <p:nvPr>
            <p:ph type="title"/>
          </p:nvPr>
        </p:nvSpPr>
        <p:spPr>
          <a:xfrm>
            <a:off x="356420" y="365125"/>
            <a:ext cx="3914716" cy="1070385"/>
          </a:xfrm>
        </p:spPr>
        <p:txBody>
          <a:bodyPr/>
          <a:lstStyle/>
          <a:p>
            <a:r>
              <a:rPr lang="en-GB" dirty="0"/>
              <a:t>Circular Economy</a:t>
            </a:r>
          </a:p>
        </p:txBody>
      </p:sp>
      <p:sp>
        <p:nvSpPr>
          <p:cNvPr id="7" name="Text Placeholder 13">
            <a:extLst>
              <a:ext uri="{FF2B5EF4-FFF2-40B4-BE49-F238E27FC236}">
                <a16:creationId xmlns:a16="http://schemas.microsoft.com/office/drawing/2014/main" id="{8978CC58-7D90-ABD4-4339-54EB3C13725F}"/>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2">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F357F928-149E-4D67-46F3-43F8170F7157}"/>
              </a:ext>
            </a:extLst>
          </p:cNvPr>
          <p:cNvSpPr txBox="1">
            <a:spLocks/>
          </p:cNvSpPr>
          <p:nvPr/>
        </p:nvSpPr>
        <p:spPr bwMode="auto">
          <a:xfrm>
            <a:off x="4539868" y="365125"/>
            <a:ext cx="5280364" cy="915687"/>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Recycled materials exceed landfilled materials, consisting of 64% non-metal minerals. Backfilling relates to construction groundwork.</a:t>
            </a:r>
          </a:p>
        </p:txBody>
      </p:sp>
      <p:sp>
        <p:nvSpPr>
          <p:cNvPr id="6" name="Text Placeholder 2">
            <a:extLst>
              <a:ext uri="{FF2B5EF4-FFF2-40B4-BE49-F238E27FC236}">
                <a16:creationId xmlns:a16="http://schemas.microsoft.com/office/drawing/2014/main" id="{98F6BCCF-CAE7-2528-9F7C-311A08DD66ED}"/>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0950E3EC-FC29-EC52-8639-1AD52DE9A593}"/>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3429753A-F974-5A61-3745-14B4D2224E67}"/>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ECCADBF3-9A27-1978-0BBE-44F8374BC84C}"/>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29094218-F45E-9C1B-E6B9-A4950B1E7221}"/>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37491221-064B-D9B1-1B9E-138B95A01A3B}"/>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B4EF2161-96D4-71E6-1BFB-C4EED68728A7}"/>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A70E9A14-5CDD-384A-29D3-18BA084FD3B9}"/>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41F49E57-84CB-874A-7936-86FB3D47EDC6}"/>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5BAD5A96-AF9C-2280-6B8C-2B7BCE03607B}"/>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A67AD2F9-18CD-0379-90C0-7FB80D6CDD07}"/>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A0983800-56DE-73B0-D823-A1F6EEC62AF5}"/>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4E3C997D-0952-E06B-0663-2DDC81B79B94}"/>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Backfilling </a:t>
            </a:r>
            <a:r>
              <a:rPr lang="en-GB" sz="1500" b="1" dirty="0"/>
              <a:t>278</a:t>
            </a:r>
          </a:p>
        </p:txBody>
      </p:sp>
      <p:sp>
        <p:nvSpPr>
          <p:cNvPr id="37" name="Text Placeholder 2">
            <a:extLst>
              <a:ext uri="{FF2B5EF4-FFF2-40B4-BE49-F238E27FC236}">
                <a16:creationId xmlns:a16="http://schemas.microsoft.com/office/drawing/2014/main" id="{81E328EF-7CA2-7C27-9C36-44E98FC1769E}"/>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Recycling </a:t>
            </a:r>
            <a:r>
              <a:rPr lang="en-GB" sz="1500" b="1" dirty="0"/>
              <a:t>745</a:t>
            </a:r>
          </a:p>
        </p:txBody>
      </p:sp>
      <p:sp>
        <p:nvSpPr>
          <p:cNvPr id="38" name="Text Placeholder 2">
            <a:extLst>
              <a:ext uri="{FF2B5EF4-FFF2-40B4-BE49-F238E27FC236}">
                <a16:creationId xmlns:a16="http://schemas.microsoft.com/office/drawing/2014/main" id="{A4598C60-96F0-6D53-DE8D-2B112CE01435}"/>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124847C3-0E0E-74EA-4A21-D48014363A93}"/>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135AA437-6ACE-49BF-493A-A7F65C651892}"/>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93DA6867-9975-95F5-71C4-932C2E64D66B}"/>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3FEB6CD5-C2F9-2808-0174-CB267270DCCD}"/>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3" action="ppaction://hlinksldjump"/>
            <a:extLst>
              <a:ext uri="{FF2B5EF4-FFF2-40B4-BE49-F238E27FC236}">
                <a16:creationId xmlns:a16="http://schemas.microsoft.com/office/drawing/2014/main" id="{EA3BB700-A090-861D-F3BA-3410BF6EB7FE}"/>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4" action="ppaction://hlinksldjump"/>
            <a:extLst>
              <a:ext uri="{FF2B5EF4-FFF2-40B4-BE49-F238E27FC236}">
                <a16:creationId xmlns:a16="http://schemas.microsoft.com/office/drawing/2014/main" id="{D1D4C51D-903E-1B04-32D1-4C5F6EFAC6C5}"/>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5" action="ppaction://hlinksldjump"/>
            <a:extLst>
              <a:ext uri="{FF2B5EF4-FFF2-40B4-BE49-F238E27FC236}">
                <a16:creationId xmlns:a16="http://schemas.microsoft.com/office/drawing/2014/main" id="{915DDDCE-C5F5-7E90-0F97-349C557A405B}"/>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6" action="ppaction://hlinksldjump"/>
            <a:extLst>
              <a:ext uri="{FF2B5EF4-FFF2-40B4-BE49-F238E27FC236}">
                <a16:creationId xmlns:a16="http://schemas.microsoft.com/office/drawing/2014/main" id="{42E1282E-B1B4-16E3-9CD8-5BD3D3F5959C}"/>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7" action="ppaction://hlinksldjump"/>
            <a:extLst>
              <a:ext uri="{FF2B5EF4-FFF2-40B4-BE49-F238E27FC236}">
                <a16:creationId xmlns:a16="http://schemas.microsoft.com/office/drawing/2014/main" id="{E49643FE-9ACB-874C-4988-D6D42CD67E10}"/>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8" action="ppaction://hlinksldjump"/>
            <a:extLst>
              <a:ext uri="{FF2B5EF4-FFF2-40B4-BE49-F238E27FC236}">
                <a16:creationId xmlns:a16="http://schemas.microsoft.com/office/drawing/2014/main" id="{E86C50C8-EA57-5801-EC78-C027CB8579C3}"/>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9" action="ppaction://hlinksldjump"/>
            <a:extLst>
              <a:ext uri="{FF2B5EF4-FFF2-40B4-BE49-F238E27FC236}">
                <a16:creationId xmlns:a16="http://schemas.microsoft.com/office/drawing/2014/main" id="{F263DE9B-4342-5E09-6BE1-32D355467AB1}"/>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0" action="ppaction://hlinksldjump"/>
            <a:extLst>
              <a:ext uri="{FF2B5EF4-FFF2-40B4-BE49-F238E27FC236}">
                <a16:creationId xmlns:a16="http://schemas.microsoft.com/office/drawing/2014/main" id="{57B0355D-A75F-371E-673F-C13CFF404735}"/>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1" action="ppaction://hlinksldjump"/>
            <a:extLst>
              <a:ext uri="{FF2B5EF4-FFF2-40B4-BE49-F238E27FC236}">
                <a16:creationId xmlns:a16="http://schemas.microsoft.com/office/drawing/2014/main" id="{03548082-1259-916D-7006-C5F99B081467}"/>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2" action="ppaction://hlinksldjump"/>
            <a:extLst>
              <a:ext uri="{FF2B5EF4-FFF2-40B4-BE49-F238E27FC236}">
                <a16:creationId xmlns:a16="http://schemas.microsoft.com/office/drawing/2014/main" id="{71863DDC-5999-7E9A-65B0-EDA1799AB317}"/>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3" action="ppaction://hlinksldjump"/>
            <a:extLst>
              <a:ext uri="{FF2B5EF4-FFF2-40B4-BE49-F238E27FC236}">
                <a16:creationId xmlns:a16="http://schemas.microsoft.com/office/drawing/2014/main" id="{9558F181-9763-FC89-66DD-BB31A0EAA8D8}"/>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D06B0860-CEE6-CC11-2B4F-FE6659394C1C}"/>
              </a:ext>
            </a:extLst>
          </p:cNvPr>
          <p:cNvSpPr/>
          <p:nvPr/>
        </p:nvSpPr>
        <p:spPr>
          <a:xfrm>
            <a:off x="6924280" y="3903260"/>
            <a:ext cx="1673810" cy="1708326"/>
          </a:xfrm>
          <a:prstGeom prst="arc">
            <a:avLst>
              <a:gd name="adj1" fmla="val 16188083"/>
              <a:gd name="adj2" fmla="val 5389678"/>
            </a:avLst>
          </a:prstGeom>
          <a:ln w="7620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sp>
        <p:nvSpPr>
          <p:cNvPr id="63" name="Arc 62">
            <a:extLst>
              <a:ext uri="{FF2B5EF4-FFF2-40B4-BE49-F238E27FC236}">
                <a16:creationId xmlns:a16="http://schemas.microsoft.com/office/drawing/2014/main" id="{33857E2C-A088-D0CE-78F3-58453F7BF84A}"/>
              </a:ext>
            </a:extLst>
          </p:cNvPr>
          <p:cNvSpPr/>
          <p:nvPr/>
        </p:nvSpPr>
        <p:spPr>
          <a:xfrm>
            <a:off x="7014206" y="3957851"/>
            <a:ext cx="1508821" cy="1539664"/>
          </a:xfrm>
          <a:prstGeom prst="arc">
            <a:avLst>
              <a:gd name="adj1" fmla="val 16188083"/>
              <a:gd name="adj2" fmla="val 5389678"/>
            </a:avLst>
          </a:prstGeom>
          <a:ln w="3492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06AD2F7D-9F92-884A-55D0-466C5631F002}"/>
              </a:ext>
            </a:extLst>
          </p:cNvPr>
          <p:cNvCxnSpPr>
            <a:cxnSpLocks/>
            <a:stCxn id="63" idx="2"/>
            <a:endCxn id="97" idx="1"/>
          </p:cNvCxnSpPr>
          <p:nvPr/>
        </p:nvCxnSpPr>
        <p:spPr>
          <a:xfrm flipH="1">
            <a:off x="6399957" y="5497511"/>
            <a:ext cx="1370971" cy="8441"/>
          </a:xfrm>
          <a:prstGeom prst="line">
            <a:avLst/>
          </a:prstGeom>
          <a:ln w="349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6C9D1E2B-1BDD-31EB-CE37-28BA1E405B5C}"/>
              </a:ext>
            </a:extLst>
          </p:cNvPr>
          <p:cNvCxnSpPr>
            <a:cxnSpLocks/>
            <a:stCxn id="61" idx="2"/>
            <a:endCxn id="99" idx="1"/>
          </p:cNvCxnSpPr>
          <p:nvPr/>
        </p:nvCxnSpPr>
        <p:spPr>
          <a:xfrm flipH="1">
            <a:off x="6381313" y="5611582"/>
            <a:ext cx="1382437" cy="4"/>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7FD00069-E4E6-82ED-C712-8A8BC638A093}"/>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67101155-B891-C5A4-2491-61730280C0A6}"/>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E7CDF44A-1AE7-4186-F04E-0FBA0171E00B}"/>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F76FD102-3C21-69AF-911D-68B8A1DA4AE4}"/>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0" action="ppaction://hlinksldjump"/>
            <a:extLst>
              <a:ext uri="{FF2B5EF4-FFF2-40B4-BE49-F238E27FC236}">
                <a16:creationId xmlns:a16="http://schemas.microsoft.com/office/drawing/2014/main" id="{A3F68B54-1089-A65F-B8E6-7C62900D7D55}"/>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9" action="ppaction://hlinksldjump"/>
            <a:extLst>
              <a:ext uri="{FF2B5EF4-FFF2-40B4-BE49-F238E27FC236}">
                <a16:creationId xmlns:a16="http://schemas.microsoft.com/office/drawing/2014/main" id="{F0198CE1-DE3D-8321-6015-CCEA94FAF2F9}"/>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2" action="ppaction://hlinksldjump"/>
            <a:extLst>
              <a:ext uri="{FF2B5EF4-FFF2-40B4-BE49-F238E27FC236}">
                <a16:creationId xmlns:a16="http://schemas.microsoft.com/office/drawing/2014/main" id="{7DA92616-8225-17B8-5770-5EF86C097910}"/>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3" action="ppaction://hlinksldjump"/>
            <a:extLst>
              <a:ext uri="{FF2B5EF4-FFF2-40B4-BE49-F238E27FC236}">
                <a16:creationId xmlns:a16="http://schemas.microsoft.com/office/drawing/2014/main" id="{6B605BFD-3044-81A2-2DF0-0C54777081E7}"/>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7" action="ppaction://hlinksldjump"/>
            <a:extLst>
              <a:ext uri="{FF2B5EF4-FFF2-40B4-BE49-F238E27FC236}">
                <a16:creationId xmlns:a16="http://schemas.microsoft.com/office/drawing/2014/main" id="{23CE5583-FCD6-D030-CE19-74BA50359ABF}"/>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4" action="ppaction://hlinksldjump"/>
            <a:extLst>
              <a:ext uri="{FF2B5EF4-FFF2-40B4-BE49-F238E27FC236}">
                <a16:creationId xmlns:a16="http://schemas.microsoft.com/office/drawing/2014/main" id="{3E728E11-A63A-14B9-4756-9003EF00786C}"/>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5" action="ppaction://hlinksldjump"/>
            <a:extLst>
              <a:ext uri="{FF2B5EF4-FFF2-40B4-BE49-F238E27FC236}">
                <a16:creationId xmlns:a16="http://schemas.microsoft.com/office/drawing/2014/main" id="{CA63106B-4E36-B9BB-1793-B88B04D3A57E}"/>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6" action="ppaction://hlinksldjump"/>
            <a:extLst>
              <a:ext uri="{FF2B5EF4-FFF2-40B4-BE49-F238E27FC236}">
                <a16:creationId xmlns:a16="http://schemas.microsoft.com/office/drawing/2014/main" id="{65CAEF55-0013-4C73-6F7F-F13C5541DCBC}"/>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Arrow: Chevron 96">
            <a:extLst>
              <a:ext uri="{FF2B5EF4-FFF2-40B4-BE49-F238E27FC236}">
                <a16:creationId xmlns:a16="http://schemas.microsoft.com/office/drawing/2014/main" id="{CDEB67E9-EA28-E62C-3AFD-337D6E5889F9}"/>
              </a:ext>
            </a:extLst>
          </p:cNvPr>
          <p:cNvSpPr/>
          <p:nvPr/>
        </p:nvSpPr>
        <p:spPr>
          <a:xfrm rot="10800000">
            <a:off x="6080912" y="5487952"/>
            <a:ext cx="323967" cy="36000"/>
          </a:xfrm>
          <a:prstGeom prst="chevron">
            <a:avLst>
              <a:gd name="adj" fmla="val 13673"/>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9" name="Arrow: Chevron 98">
            <a:extLst>
              <a:ext uri="{FF2B5EF4-FFF2-40B4-BE49-F238E27FC236}">
                <a16:creationId xmlns:a16="http://schemas.microsoft.com/office/drawing/2014/main" id="{C65CAD22-9415-88C3-E45F-1C3DE46F4592}"/>
              </a:ext>
            </a:extLst>
          </p:cNvPr>
          <p:cNvSpPr/>
          <p:nvPr/>
        </p:nvSpPr>
        <p:spPr>
          <a:xfrm rot="10800000">
            <a:off x="6080909" y="5573486"/>
            <a:ext cx="323967" cy="76200"/>
          </a:xfrm>
          <a:prstGeom prst="chevron">
            <a:avLst>
              <a:gd name="adj" fmla="val 30923"/>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0" name="Arrow: Chevron 99">
            <a:hlinkClick r:id="rId4" action="ppaction://hlinksldjump"/>
            <a:extLst>
              <a:ext uri="{FF2B5EF4-FFF2-40B4-BE49-F238E27FC236}">
                <a16:creationId xmlns:a16="http://schemas.microsoft.com/office/drawing/2014/main" id="{F9115ACD-DF2A-886A-F28E-9A6DA7140A50}"/>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3" action="ppaction://hlinksldjump"/>
            <a:extLst>
              <a:ext uri="{FF2B5EF4-FFF2-40B4-BE49-F238E27FC236}">
                <a16:creationId xmlns:a16="http://schemas.microsoft.com/office/drawing/2014/main" id="{A8C110BB-2094-8B73-EA24-3957DDD139AC}"/>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B5BA4E38-D791-3DCC-8B0F-77337611AC6D}"/>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CE8BFA14-DB05-FF14-6A59-19000D6B9AAE}"/>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E5426E08-F83C-B8EC-419C-4FEF35AEB1BA}"/>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4BAA2CFF-1E58-BBAA-38C6-9FF6E3D18B4D}"/>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2FF0D713-ECE3-4259-C71B-E4C64D6E03EA}"/>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1" action="ppaction://hlinksldjump"/>
            <a:extLst>
              <a:ext uri="{FF2B5EF4-FFF2-40B4-BE49-F238E27FC236}">
                <a16:creationId xmlns:a16="http://schemas.microsoft.com/office/drawing/2014/main" id="{B81133A5-F35D-5350-AADF-8BA891C194BC}"/>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8" action="ppaction://hlinksldjump"/>
            <a:extLst>
              <a:ext uri="{FF2B5EF4-FFF2-40B4-BE49-F238E27FC236}">
                <a16:creationId xmlns:a16="http://schemas.microsoft.com/office/drawing/2014/main" id="{D2464565-5E70-827A-629F-31A0B8F19F6D}"/>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5" action="ppaction://hlinksldjump"/>
            <a:extLst>
              <a:ext uri="{FF2B5EF4-FFF2-40B4-BE49-F238E27FC236}">
                <a16:creationId xmlns:a16="http://schemas.microsoft.com/office/drawing/2014/main" id="{3C5E9163-578D-D1F4-161F-F3F979974AF2}"/>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5" action="ppaction://hlinksldjump"/>
            <a:extLst>
              <a:ext uri="{FF2B5EF4-FFF2-40B4-BE49-F238E27FC236}">
                <a16:creationId xmlns:a16="http://schemas.microsoft.com/office/drawing/2014/main" id="{1F30E099-226F-967F-499E-0B6F376AC9D0}"/>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6" action="ppaction://hlinksldjump"/>
            <a:extLst>
              <a:ext uri="{FF2B5EF4-FFF2-40B4-BE49-F238E27FC236}">
                <a16:creationId xmlns:a16="http://schemas.microsoft.com/office/drawing/2014/main" id="{2D5C3860-8A01-658C-90B5-E06FEE36A2BB}"/>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7" action="ppaction://hlinksldjump"/>
            <a:extLst>
              <a:ext uri="{FF2B5EF4-FFF2-40B4-BE49-F238E27FC236}">
                <a16:creationId xmlns:a16="http://schemas.microsoft.com/office/drawing/2014/main" id="{A948C6AE-AF6B-6520-511A-0F1EF0990023}"/>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4" name="Moon 3">
            <a:hlinkClick r:id="rId5" action="ppaction://hlinksldjump"/>
            <a:extLst>
              <a:ext uri="{FF2B5EF4-FFF2-40B4-BE49-F238E27FC236}">
                <a16:creationId xmlns:a16="http://schemas.microsoft.com/office/drawing/2014/main" id="{CD476D31-D7B3-5524-2F7B-DC64E9F121A9}"/>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hlinkClick r:id="rId18" action="ppaction://hlinksldjump"/>
            <a:extLst>
              <a:ext uri="{FF2B5EF4-FFF2-40B4-BE49-F238E27FC236}">
                <a16:creationId xmlns:a16="http://schemas.microsoft.com/office/drawing/2014/main" id="{EBEC8CD7-D7C5-CDC1-E6D7-175EEE177853}"/>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4" name="Isosceles Triangle 73">
            <a:hlinkClick r:id="rId19" action="ppaction://hlinksldjump"/>
            <a:extLst>
              <a:ext uri="{FF2B5EF4-FFF2-40B4-BE49-F238E27FC236}">
                <a16:creationId xmlns:a16="http://schemas.microsoft.com/office/drawing/2014/main" id="{D91C6B0E-02D4-4A7B-90B3-526900A8788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87681714"/>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8C97CC19-9CA8-4BCE-A645-A60E3408D87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45BC157-A189-4927-B4AA-9F4843A1F53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2D2109C-022C-41FD-BE22-5F52B03FA7E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DB19DDE-7C70-4168-949F-1EE425DDDFF2}"/>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E7DEC72-0347-45F4-B572-794ECD343B8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3" action="ppaction://hlinksldjump"/>
            <a:extLst>
              <a:ext uri="{FF2B5EF4-FFF2-40B4-BE49-F238E27FC236}">
                <a16:creationId xmlns:a16="http://schemas.microsoft.com/office/drawing/2014/main" id="{1831D271-0D83-17C0-4A17-8D63369090BC}"/>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2A4F3AC4-0E9D-AF60-1E89-44A0DE6F894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D57CFD0D-9E07-E37D-556A-92D02FD23AB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411A8C6B-3A9C-B8F4-B634-C16C3B940EC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5C9B32E3-8B95-F6E0-7E91-FF63ED7634C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237CB0D5-A3BE-50D2-67AD-2EA46553A23C}"/>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64E898DA-9ABF-46F4-91EA-8AAC0B29B2EC}"/>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06811F00-1864-432A-BB34-B9C4BF86074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EAEB41FB-B1FC-8EEA-DEFF-F25BD0AA8F46}"/>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172A2BEC-CFD1-5050-F61B-3C6B9A5BF6C9}"/>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55455528-D9C4-6FBD-FCF9-B0BC4E1D3D0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60EB2A16-09FE-3D2B-4D6E-CA1B6699F8CF}"/>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86F106BA-7FF7-CB58-61BF-EA04C023A38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A1398EEF-8591-A3DE-77CC-B58C247FE00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68372668"/>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FE485956-7104-4792-B080-305DE5C5539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9FF7BD7-2445-456B-BF65-408E6C50655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864EB90-134F-49BD-BF54-A9A6E5ABE55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CDBAB82E-FADA-4CA2-A553-70A6EBDF023F}"/>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A194893F-17BD-4149-A9DC-5EF5D6256FE1}"/>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B8429ACA-495F-45A0-BAD6-67CA1C67DE69}"/>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3" action="ppaction://hlinksldjump"/>
            <a:extLst>
              <a:ext uri="{FF2B5EF4-FFF2-40B4-BE49-F238E27FC236}">
                <a16:creationId xmlns:a16="http://schemas.microsoft.com/office/drawing/2014/main" id="{ABE829A1-B081-7C7D-8D27-B355B37FAA28}"/>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5AAE0F2F-8E2E-4385-F7B8-E658D10BE85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404C9185-AA7D-D6AA-396E-A8B873C1EAA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40291E03-F98C-0D5B-86C5-0C80EDE02F7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2B618F4D-06A3-918C-8D64-7997448361F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C67DD735-DE6C-05A9-B0D8-F718238944CC}"/>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671002D5-0530-4A4A-9376-95A5135F2413}"/>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FB0480AB-E20C-4277-9C22-8BC34DD964A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A8E0DD91-E1F0-F4DF-7CAB-7D2507A95195}"/>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3BDDF0AB-9080-1981-8678-5B964BB2EBF1}"/>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F1597C9D-6656-8E8C-6E8A-E2D2A2827297}"/>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B8190BCB-98C0-E912-A961-84993D7D3D27}"/>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24FE409A-C2B2-0085-D3F6-A1E2210034B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DDBB71DD-B40F-AF55-8127-44B287A7717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92F0A565-31BE-012E-C3C7-7DEF8E080CCB}"/>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2176441058"/>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81E1C031-FE7D-4BB1-8566-5E9D793883D1}"/>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3"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4"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5"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6"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27"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2018B675-1DFD-4718-B505-27C405AB85E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EAB9E67-0EE8-44D8-A637-5F607008404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A1F5F72F-BFD1-4AE6-8CBF-EA08721A609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DF040A0-FED5-4658-A2A2-C9535C0358F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E7E2E42-643F-4080-BA15-CC799AEEFB2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DBC5B927-696E-29C4-4E77-789607DF4BF6}"/>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29" action="ppaction://hlinksldjump"/>
            <a:extLst>
              <a:ext uri="{FF2B5EF4-FFF2-40B4-BE49-F238E27FC236}">
                <a16:creationId xmlns:a16="http://schemas.microsoft.com/office/drawing/2014/main" id="{25BCD7BB-04A6-4C4A-A9C4-8962EF5B80A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0" action="ppaction://hlinksldjump"/>
            <a:extLst>
              <a:ext uri="{FF2B5EF4-FFF2-40B4-BE49-F238E27FC236}">
                <a16:creationId xmlns:a16="http://schemas.microsoft.com/office/drawing/2014/main" id="{BA5F058F-A673-4968-ADCB-6204E3C3870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8C9DCB8F-9E3B-EEF9-4BC4-11BEE8F0C770}"/>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3F5E5EAD-EBEB-F2D9-618D-63A5FC9A2187}"/>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47E8A12D-8D27-A6F9-B07C-DEDA7B813D82}"/>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5FC06B73-6A40-84E9-4943-DA27E74A63CC}"/>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F090356-79B4-A65B-C8EC-910E34FDE72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17" name="Isosceles Triangle 16">
            <a:hlinkClick r:id="rId35" action="ppaction://hlinksldjump"/>
            <a:extLst>
              <a:ext uri="{FF2B5EF4-FFF2-40B4-BE49-F238E27FC236}">
                <a16:creationId xmlns:a16="http://schemas.microsoft.com/office/drawing/2014/main" id="{B71B26BC-0EE8-05D0-5A04-6DE775C7588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14333826"/>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52726DA2-E98A-49DF-B6C5-C1E4B7D1A19F}"/>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3"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E82E5A3C-6932-46CD-8FA6-DEE149A8B62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101FF22-D638-44CB-B838-BBBEFE43B58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D37DC2F7-5B5E-4AF7-BA8D-DD3D5566D91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FF76A8D-ACCC-4D97-B07E-06EDD73BBFC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38716CF-6994-490A-8F29-49957F2168B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4" action="ppaction://hlinksldjump"/>
            <a:extLst>
              <a:ext uri="{FF2B5EF4-FFF2-40B4-BE49-F238E27FC236}">
                <a16:creationId xmlns:a16="http://schemas.microsoft.com/office/drawing/2014/main" id="{9DC78E66-5BAE-329E-476B-08F90360801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7751E322-28BA-29F1-087B-6D3E8EEDE27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1E43D938-D6E0-1AAB-DD0B-D112CF83371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78E657D1-C4CB-8F64-C676-45F9E29420D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A29E6284-48F9-40D0-EB90-6B10AFC00B44}"/>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EAEE6442-84E1-4FD3-B45A-02E2D309D62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25232C-D314-4332-8D31-61AF5DF7855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4AFF73B4-F91A-8EDA-9400-9CE18467703E}"/>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C7B36710-5302-0D20-6162-A03300DC1F0B}"/>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2418BDDC-257A-C042-6624-121AF44065FD}"/>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C9C70478-9123-3617-77E7-4DD477F4D08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2B5588E0-9131-C0A9-580C-1A173CC1864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4439008F-3E0F-721A-E9EB-78AFF7FF741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572D36FE-34A2-4136-33CB-2E5F0C834F79}"/>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736112491"/>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AD17933A-F64A-4A9E-8335-AA2B4A61399B}"/>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CAEA47B8-7BCE-453F-9DA7-1A845AE1079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8A877E0-9DDE-4534-BB8B-5A044EDB073B}"/>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61ECD131-0426-47F2-B778-0783A6E49F6C}"/>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D080DFE3-52DC-4B0B-A544-96662DED755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F4E3EA6D-E3C7-4C27-BD43-838A765C5C82}"/>
              </a:ext>
            </a:extLst>
          </p:cNvPr>
          <p:cNvSpPr/>
          <p:nvPr/>
        </p:nvSpPr>
        <p:spPr>
          <a:xfrm>
            <a:off x="5562000" y="455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3" action="ppaction://hlinksldjump"/>
            <a:extLst>
              <a:ext uri="{FF2B5EF4-FFF2-40B4-BE49-F238E27FC236}">
                <a16:creationId xmlns:a16="http://schemas.microsoft.com/office/drawing/2014/main" id="{7E198045-2E99-5437-5B42-8A4A98025C19}"/>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C65A4132-16B0-9A13-2A16-F606BCB1D26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F682FBFB-AD2D-F8BF-BCA3-113668A2BAF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A1E24102-C9D3-14B0-BD3D-15F57EEAD51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03445DC6-7908-A59E-8990-6A2F678B9F8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9155700C-7825-87D4-48C8-5E22D6AEE13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3250CEB5-A0BA-4FD4-B7C4-6E2CB951DBA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D2B766DB-909A-4D92-8244-E750FFCBC27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4BF2D191-1867-66EC-DB78-8958DA9F7A47}"/>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E0097433-B56B-AD15-4CD2-760E1DD0DAC1}"/>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E0E8F4AA-F4A6-4C83-82D8-FA47C31F7B0A}"/>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C815477F-1978-2A44-AEC6-EF03C2D50DC2}"/>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9D066915-09F7-798F-066D-1964F5F827E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6EAD5DC9-4497-96C8-9BF2-6233F199D74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08921195"/>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F31731C7-C931-407E-BC47-E6BE2534BB8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EAB6C3A3-F80E-4F40-BD69-37E578FF540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80CB5A7-8D00-4864-A148-66DAF42304E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6E709152-D135-4E81-B93C-7A5F6E11BAA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58FFF07-1CA4-46DE-963E-07935431587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8328D034-3708-4752-A049-46B444844A2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3" action="ppaction://hlinksldjump"/>
            <a:extLst>
              <a:ext uri="{FF2B5EF4-FFF2-40B4-BE49-F238E27FC236}">
                <a16:creationId xmlns:a16="http://schemas.microsoft.com/office/drawing/2014/main" id="{0DCFFFCF-D1B6-C46F-4D72-24B7D4464AE6}"/>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9DAFFF28-421B-D070-E17F-D5C6EDBEF1F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E579C5D0-06DF-9128-943F-CC98C9FE6C7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FD04CBB3-44BA-17F2-EDCE-76D9C444660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7F39218A-FBCB-2DBF-759A-224E8C45B9C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16" action="ppaction://hlinksldjump"/>
            <a:extLst>
              <a:ext uri="{FF2B5EF4-FFF2-40B4-BE49-F238E27FC236}">
                <a16:creationId xmlns:a16="http://schemas.microsoft.com/office/drawing/2014/main" id="{1FB6DB50-4721-03F4-F458-3706A09E266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8" action="ppaction://hlinksldjump"/>
            <a:extLst>
              <a:ext uri="{FF2B5EF4-FFF2-40B4-BE49-F238E27FC236}">
                <a16:creationId xmlns:a16="http://schemas.microsoft.com/office/drawing/2014/main" id="{E9E2E241-281C-4D47-BF10-A93A1589A1B9}"/>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75D7B8F7-A0BE-4735-97D8-3ABDCA5DB79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0" action="ppaction://hlinksldjump"/>
            <a:extLst>
              <a:ext uri="{FF2B5EF4-FFF2-40B4-BE49-F238E27FC236}">
                <a16:creationId xmlns:a16="http://schemas.microsoft.com/office/drawing/2014/main" id="{662ABE38-7A1D-4348-EBD4-D825973593D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1" action="ppaction://hlinksldjump"/>
            <a:extLst>
              <a:ext uri="{FF2B5EF4-FFF2-40B4-BE49-F238E27FC236}">
                <a16:creationId xmlns:a16="http://schemas.microsoft.com/office/drawing/2014/main" id="{B9AA0B4D-5993-304D-B092-1DCA1273E3E1}"/>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C8C44037-11BD-4915-51FB-8FF258905168}"/>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B4402B65-759D-A40B-F555-7BD687FCC4E2}"/>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77A8DFC8-4228-71EC-9A94-389C3BC2631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4" action="ppaction://hlinksldjump"/>
            <a:extLst>
              <a:ext uri="{FF2B5EF4-FFF2-40B4-BE49-F238E27FC236}">
                <a16:creationId xmlns:a16="http://schemas.microsoft.com/office/drawing/2014/main" id="{59819D95-EC9F-29D3-D555-6AD2DE5AB84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84436969"/>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6DFCBAE0-2DBA-4091-A5FD-01BC1587086C}"/>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E8BEF0AC-F1CF-4EF8-8A3E-8B22EA71480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3DA6FD8-FF59-4B01-ACE8-E8412CC3241D}"/>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27C828EB-803B-48AC-9AED-E4FCF36FD9E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BA6E5E4-0D74-4E0D-86F4-8BFAFBA4B512}"/>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0CFA1BDC-13BA-48E4-807E-E05B9EF6816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3" action="ppaction://hlinksldjump"/>
            <a:extLst>
              <a:ext uri="{FF2B5EF4-FFF2-40B4-BE49-F238E27FC236}">
                <a16:creationId xmlns:a16="http://schemas.microsoft.com/office/drawing/2014/main" id="{32FA7D4F-CA54-4B4B-6148-9E41B75A5E2C}"/>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E7DFDACD-5D9E-B9FD-4110-99F0E97D1A8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A3BC714F-4E4B-3605-FC0B-A529FF84759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CC7D7A5C-43E6-2232-70D4-807251A1683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01C43009-5DF7-AEE3-8C58-E82C0089E55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D867DA5A-4EE4-966C-0271-199C8DD17113}"/>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FFB7AB44-085C-4786-9618-8B05EDDF0E7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A949342E-20E9-49DD-8DDF-E713A9A1628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129F3334-1988-CBD8-8A35-584CB4BB2856}"/>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7AD5B349-BB27-E4F0-1509-6C19ACD0037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9DD8C160-20B0-6652-37AA-EA242F87D31C}"/>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F65328EE-9C6B-3923-EED5-17BA8A3199B5}"/>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44426010-548E-9FB3-03D8-70E098CA7D0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DC1CA197-F562-8F0F-78A6-87BD1A32CFB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78282714"/>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0EE0B73-B78F-46D3-8DFE-C3B4170B6C7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42917BC-5ECB-4F37-A06C-FECDCEF17557}"/>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6424CD2C-8B67-4A29-9864-3ADB2AEB8AA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373191C2-6690-4EE0-ABC5-527FC8379C5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131905E4-929A-4182-9C8B-B1F209C7898E}"/>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3" action="ppaction://hlinksldjump"/>
            <a:extLst>
              <a:ext uri="{FF2B5EF4-FFF2-40B4-BE49-F238E27FC236}">
                <a16:creationId xmlns:a16="http://schemas.microsoft.com/office/drawing/2014/main" id="{38F2DFED-7266-81C2-FF0F-9427567862A2}"/>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8E882228-C381-90D8-911E-71B315B8272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89CFE3F8-49CC-5109-D92A-C8F3B866468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70F84D82-AA00-7C81-7723-4793B92227A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FBE65ACD-AF1B-3038-EE73-A95DE9F6809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8B8230AB-F5F4-B734-A235-C3DDE6B166DA}"/>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4B52C17D-218B-4519-BAA5-9E9290D11483}"/>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4102CB16-7D6F-41A9-AE44-8CA91171A19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50669B59-CA8A-34D0-AB91-D3A960AA400F}"/>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85E544B9-A027-1188-80C3-83BF1A7BDC10}"/>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7FA4F38F-EDED-59EF-67E3-AA7E3215AA4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48AEAEA4-B7AA-50BF-3BAB-B35E1C52040A}"/>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A368AB37-59E7-9C51-6D52-E1EA7B576FA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E35B32F8-0ABB-9A8A-FC42-C64E193B1B1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6A79A331-59F9-EDD7-2034-5BD544F779FB}"/>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1789405380"/>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4"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5"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6"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7"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8"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6E69F1C-0216-400B-A165-2B44882549E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806186D-2D7E-4254-BE39-42A5ECCA620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7CB6965-F940-479D-A71B-E3C1C0E6935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C210BC2-AF38-4D48-8E1B-73F71109C947}"/>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A8225FAF-07A7-46FA-92A6-926B1F586EC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Rectangle 205">
            <a:hlinkClick r:id="rId29" action="ppaction://hlinksldjump"/>
            <a:extLst>
              <a:ext uri="{FF2B5EF4-FFF2-40B4-BE49-F238E27FC236}">
                <a16:creationId xmlns:a16="http://schemas.microsoft.com/office/drawing/2014/main" id="{E90BAA3F-9409-4FC6-9C55-474AC55278D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0" action="ppaction://hlinksldjump"/>
            <a:extLst>
              <a:ext uri="{FF2B5EF4-FFF2-40B4-BE49-F238E27FC236}">
                <a16:creationId xmlns:a16="http://schemas.microsoft.com/office/drawing/2014/main" id="{4B086C52-5295-4110-AC02-40A1F71888D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1" action="ppaction://hlinksldjump"/>
            <a:extLst>
              <a:ext uri="{FF2B5EF4-FFF2-40B4-BE49-F238E27FC236}">
                <a16:creationId xmlns:a16="http://schemas.microsoft.com/office/drawing/2014/main" id="{35A24D44-7F28-964F-AA8C-8B1BC6E40185}"/>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A8C89D82-62EC-F817-D20C-7803F39552F5}"/>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3" action="ppaction://hlinksldjump"/>
            <a:extLst>
              <a:ext uri="{FF2B5EF4-FFF2-40B4-BE49-F238E27FC236}">
                <a16:creationId xmlns:a16="http://schemas.microsoft.com/office/drawing/2014/main" id="{B8F70DA9-7087-6382-349D-5A600474CFD6}"/>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4" action="ppaction://hlinksldjump"/>
            <a:extLst>
              <a:ext uri="{FF2B5EF4-FFF2-40B4-BE49-F238E27FC236}">
                <a16:creationId xmlns:a16="http://schemas.microsoft.com/office/drawing/2014/main" id="{5D0B57C2-73F4-6AE3-1BAB-D4B9AD19B592}"/>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42D0A7A3-7A5A-3F9A-0826-5FA03AA0A6A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16" name="Isosceles Triangle 15">
            <a:hlinkClick r:id="rId35" action="ppaction://hlinksldjump"/>
            <a:extLst>
              <a:ext uri="{FF2B5EF4-FFF2-40B4-BE49-F238E27FC236}">
                <a16:creationId xmlns:a16="http://schemas.microsoft.com/office/drawing/2014/main" id="{0F101BC0-6298-8DE6-FAFF-8B3A8B62F2C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4224224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4"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52B2EA6-F9ED-40A5-85A1-BE5D81A5CF3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5904463-DCEF-4193-9563-1B18CC8964F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8F78C347-FC61-4EB2-9686-67E57F0D6E3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9284F2D-97BA-420F-9B16-BCE5DB483CC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36AF373-62A4-47D2-A7EE-680D963B48D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5" action="ppaction://hlinksldjump"/>
            <a:extLst>
              <a:ext uri="{FF2B5EF4-FFF2-40B4-BE49-F238E27FC236}">
                <a16:creationId xmlns:a16="http://schemas.microsoft.com/office/drawing/2014/main" id="{C8AD4295-1931-E1FD-D30D-59B26628220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6" action="ppaction://hlinksldjump"/>
            <a:extLst>
              <a:ext uri="{FF2B5EF4-FFF2-40B4-BE49-F238E27FC236}">
                <a16:creationId xmlns:a16="http://schemas.microsoft.com/office/drawing/2014/main" id="{76EE2673-09FC-2940-6935-093D998BCA9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7" action="ppaction://hlinksldjump"/>
            <a:extLst>
              <a:ext uri="{FF2B5EF4-FFF2-40B4-BE49-F238E27FC236}">
                <a16:creationId xmlns:a16="http://schemas.microsoft.com/office/drawing/2014/main" id="{01DE19A4-D865-11C8-FD1E-761F9B33A74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8" action="ppaction://hlinksldjump"/>
            <a:extLst>
              <a:ext uri="{FF2B5EF4-FFF2-40B4-BE49-F238E27FC236}">
                <a16:creationId xmlns:a16="http://schemas.microsoft.com/office/drawing/2014/main" id="{5ADCAC03-BEBF-AB6D-0BD3-961B82AC968D}"/>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F8422FD9-034C-4992-B917-7CEAA85B2CB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62AE020-F431-4217-A94F-BDB19CA7255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40EDE97D-3814-C9AF-75EB-CEE31F2E24E3}"/>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0C5B8F27-9E7D-DA16-96B0-2FADC8322963}"/>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3" action="ppaction://hlinksldjump"/>
            <a:extLst>
              <a:ext uri="{FF2B5EF4-FFF2-40B4-BE49-F238E27FC236}">
                <a16:creationId xmlns:a16="http://schemas.microsoft.com/office/drawing/2014/main" id="{45582CAA-08B9-25D1-330C-BE3794A73F02}"/>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4" action="ppaction://hlinksldjump"/>
            <a:extLst>
              <a:ext uri="{FF2B5EF4-FFF2-40B4-BE49-F238E27FC236}">
                <a16:creationId xmlns:a16="http://schemas.microsoft.com/office/drawing/2014/main" id="{04177FBC-6735-C55B-1D58-68BC4624B172}"/>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B3081988-5568-B517-4D33-33B0542786A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28" name="Isosceles Triangle 27">
            <a:hlinkClick r:id="rId35" action="ppaction://hlinksldjump"/>
            <a:extLst>
              <a:ext uri="{FF2B5EF4-FFF2-40B4-BE49-F238E27FC236}">
                <a16:creationId xmlns:a16="http://schemas.microsoft.com/office/drawing/2014/main" id="{578E4FE4-0075-7370-EBFD-D8DF0FC3E02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5602423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36D95D-F9AB-5EC9-7CF5-80DCEE2C0ACB}"/>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61AA4277-B2F5-74E6-6DB3-399363655971}"/>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726552E5-B0A8-A420-D521-0965A4979BF0}"/>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EF6BC4D8-9F9D-DC65-13A5-7387FD7F4D4E}"/>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831A1A4D-495D-F021-2C70-7D1D53A00044}"/>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49998768-9DD0-D82B-FF21-C1CD284B91FE}"/>
              </a:ext>
            </a:extLst>
          </p:cNvPr>
          <p:cNvSpPr txBox="1">
            <a:spLocks/>
          </p:cNvSpPr>
          <p:nvPr/>
        </p:nvSpPr>
        <p:spPr bwMode="auto">
          <a:xfrm>
            <a:off x="5446459" y="383192"/>
            <a:ext cx="2447278" cy="909747"/>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Total emissions that occur from the combustion of fuels.</a:t>
            </a:r>
          </a:p>
        </p:txBody>
      </p:sp>
      <p:sp>
        <p:nvSpPr>
          <p:cNvPr id="6" name="Text Placeholder 2">
            <a:extLst>
              <a:ext uri="{FF2B5EF4-FFF2-40B4-BE49-F238E27FC236}">
                <a16:creationId xmlns:a16="http://schemas.microsoft.com/office/drawing/2014/main" id="{95FFD75C-7782-D9A0-4E2E-DB00931DACEB}"/>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Total emissions</a:t>
            </a:r>
          </a:p>
          <a:p>
            <a:pPr marL="0" indent="0" algn="ctr">
              <a:buNone/>
            </a:pPr>
            <a:r>
              <a:rPr lang="en-GB" sz="1500" b="1" dirty="0"/>
              <a:t>2356</a:t>
            </a:r>
          </a:p>
        </p:txBody>
      </p:sp>
      <p:sp>
        <p:nvSpPr>
          <p:cNvPr id="22" name="Text Placeholder 2">
            <a:extLst>
              <a:ext uri="{FF2B5EF4-FFF2-40B4-BE49-F238E27FC236}">
                <a16:creationId xmlns:a16="http://schemas.microsoft.com/office/drawing/2014/main" id="{2BA8780B-990E-2486-E287-D9C88CBF92CB}"/>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FCC3A803-A430-C0F6-9780-9DF0AC61ABAB}"/>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5D9AA1AE-B100-E405-1FFA-02B6B51E91B7}"/>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DB28818A-83CD-2463-6AAD-9E70D4DE7C28}"/>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E2484A12-52A0-BB74-CF73-629EBB19E053}"/>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4A31FE4D-A99D-FD10-6874-B4690F12F207}"/>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6DB27836-B488-3C0D-5599-75EEB3625174}"/>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57968DE0-2C20-B218-BAA8-790D9DA77AB9}"/>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D1D4C62C-7EAC-E491-899D-D77A331655EA}"/>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8688475B-D60F-1877-5A43-559CD30719F6}"/>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A43550AD-A013-1BF8-B11D-32A8E1A46202}"/>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E09CCA51-D5C3-A506-8878-97B578640B03}"/>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F93634FB-51B4-963E-9684-E5AF50DC5BA2}"/>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86BB1A90-8930-2B3E-B4FE-E07A381A7C09}"/>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a:t>
            </a:r>
            <a:endParaRPr lang="en-GB" sz="1500" b="1" dirty="0"/>
          </a:p>
        </p:txBody>
      </p:sp>
      <p:sp>
        <p:nvSpPr>
          <p:cNvPr id="40" name="Text Placeholder 2">
            <a:extLst>
              <a:ext uri="{FF2B5EF4-FFF2-40B4-BE49-F238E27FC236}">
                <a16:creationId xmlns:a16="http://schemas.microsoft.com/office/drawing/2014/main" id="{0CFFCDD6-0D21-F6E6-4E6F-D4C6004CB745}"/>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A11C9B44-80DE-05DA-66DA-A7F347C656B2}"/>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AF108A34-F8D6-E9C1-DE9B-84F6F6C804CE}"/>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209683DC-5A3F-8043-830D-37A915936775}"/>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FA369F17-49D5-3EE7-06D4-1E33665F571D}"/>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7E615046-87AB-E6F5-8B80-4012CBBBF0DF}"/>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F8A1E397-B6FF-A8B5-F847-FB35E34E4346}"/>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66F36D3A-0882-559C-4ABD-FE8465850AD4}"/>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4B0007F3-42C3-B75C-B838-5F9087836B40}"/>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8951F15E-F69B-55A7-10A3-5E3D611DCD70}"/>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F07F9A94-1C65-F97F-D541-24D7EB749863}"/>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E695665F-9FCF-6148-E697-01C060902430}"/>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AC7272DA-C03E-47B7-0B7F-127A0D892218}"/>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A5A038E8-A28C-D0DD-11D5-EBB0D4433999}"/>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3539AC75-2531-F638-55C5-62A5F7248198}"/>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717CE719-F030-8166-55A2-40F4DA569C6A}"/>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sp>
        <p:nvSpPr>
          <p:cNvPr id="63" name="Arc 62">
            <a:extLst>
              <a:ext uri="{FF2B5EF4-FFF2-40B4-BE49-F238E27FC236}">
                <a16:creationId xmlns:a16="http://schemas.microsoft.com/office/drawing/2014/main" id="{1D1F7EAD-4E6B-638D-4D40-6BCC43BE4660}"/>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2ACC2D01-7704-DB83-C7DE-7E484DF10177}"/>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F463E581-490F-AAE4-0C45-2B6016A885F1}"/>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69998348-28AE-2B7A-A2EF-05E146A09A15}"/>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CDD16867-FA09-E00A-D964-59D759EA15F1}"/>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F5F9C1CC-5251-2663-A6A2-557B794654F2}"/>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190212C0-AEAA-0220-2588-47F971456F77}"/>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257A39EA-7D17-A3E5-71AB-660D7F2C3ED6}"/>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9" name="Arrow: Chevron 78">
            <a:hlinkClick r:id="rId10" action="ppaction://hlinksldjump"/>
            <a:extLst>
              <a:ext uri="{FF2B5EF4-FFF2-40B4-BE49-F238E27FC236}">
                <a16:creationId xmlns:a16="http://schemas.microsoft.com/office/drawing/2014/main" id="{1387707F-207F-8219-DD07-1EDC442B3801}"/>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C4B106EF-4624-6787-B442-CBCA8E776D98}"/>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1" name="Arrow: Chevron 80">
            <a:hlinkClick r:id="rId14" action="ppaction://hlinksldjump"/>
            <a:extLst>
              <a:ext uri="{FF2B5EF4-FFF2-40B4-BE49-F238E27FC236}">
                <a16:creationId xmlns:a16="http://schemas.microsoft.com/office/drawing/2014/main" id="{26D17E2C-6D53-6EB9-A76E-1C01567F3E81}"/>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2" name="Arrow: Chevron 81">
            <a:hlinkClick r:id="rId8" action="ppaction://hlinksldjump"/>
            <a:extLst>
              <a:ext uri="{FF2B5EF4-FFF2-40B4-BE49-F238E27FC236}">
                <a16:creationId xmlns:a16="http://schemas.microsoft.com/office/drawing/2014/main" id="{490F7C4A-21DC-F2DD-79F5-2B3CA30D1DF0}"/>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D89DAF81-42B7-5B27-1867-03219F722637}"/>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6" action="ppaction://hlinksldjump"/>
            <a:extLst>
              <a:ext uri="{FF2B5EF4-FFF2-40B4-BE49-F238E27FC236}">
                <a16:creationId xmlns:a16="http://schemas.microsoft.com/office/drawing/2014/main" id="{1AA42AFA-A253-55D2-D709-200CC7A55204}"/>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7" action="ppaction://hlinksldjump"/>
            <a:extLst>
              <a:ext uri="{FF2B5EF4-FFF2-40B4-BE49-F238E27FC236}">
                <a16:creationId xmlns:a16="http://schemas.microsoft.com/office/drawing/2014/main" id="{F8AE7765-4043-DA90-F753-4D5811CA5510}"/>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7" name="Arrow: Chevron 96">
            <a:extLst>
              <a:ext uri="{FF2B5EF4-FFF2-40B4-BE49-F238E27FC236}">
                <a16:creationId xmlns:a16="http://schemas.microsoft.com/office/drawing/2014/main" id="{AC7E4112-2F5B-97EF-6717-A67C0DCE189B}"/>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2D3CD539-8437-FCF7-F093-E342BF45CAB2}"/>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B31E675E-E168-70FB-CE43-B4132D1A67EE}"/>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D8DFF17D-B056-0049-C324-448DDA9EF691}"/>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7B8FADAA-FABD-86C8-6606-A62ECA5A5604}"/>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AC25E1AE-2C62-AD7A-6207-E392A0A343C9}"/>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DEA0F2F7-ED84-F8BB-707B-FBDB2E7FB804}"/>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C2F62516-FA38-1808-DC01-3F4455F00465}"/>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1B0C4FEA-6F97-46C4-26DA-3A2BD6EF5B3F}"/>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4" name="Arrow: Chevron 113">
            <a:hlinkClick r:id="rId12" action="ppaction://hlinksldjump"/>
            <a:extLst>
              <a:ext uri="{FF2B5EF4-FFF2-40B4-BE49-F238E27FC236}">
                <a16:creationId xmlns:a16="http://schemas.microsoft.com/office/drawing/2014/main" id="{D32532D5-B2AD-B9B4-5298-25CEEACAF757}"/>
              </a:ext>
            </a:extLst>
          </p:cNvPr>
          <p:cNvSpPr/>
          <p:nvPr/>
        </p:nvSpPr>
        <p:spPr>
          <a:xfrm>
            <a:off x="9095672" y="2931887"/>
            <a:ext cx="323967" cy="235855"/>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5" name="Arrow: Chevron 114">
            <a:hlinkClick r:id="rId9" action="ppaction://hlinksldjump"/>
            <a:extLst>
              <a:ext uri="{FF2B5EF4-FFF2-40B4-BE49-F238E27FC236}">
                <a16:creationId xmlns:a16="http://schemas.microsoft.com/office/drawing/2014/main" id="{14CA48C7-71A5-940A-60DD-68509D2CE1C0}"/>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D53E9C2D-F085-2A2F-FF89-4EF410A29083}"/>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8" name="Moon 117">
            <a:hlinkClick r:id="rId16" action="ppaction://hlinksldjump"/>
            <a:extLst>
              <a:ext uri="{FF2B5EF4-FFF2-40B4-BE49-F238E27FC236}">
                <a16:creationId xmlns:a16="http://schemas.microsoft.com/office/drawing/2014/main" id="{ACB6AE80-589C-C572-4A74-85E7BA15DD35}"/>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7" action="ppaction://hlinksldjump"/>
            <a:extLst>
              <a:ext uri="{FF2B5EF4-FFF2-40B4-BE49-F238E27FC236}">
                <a16:creationId xmlns:a16="http://schemas.microsoft.com/office/drawing/2014/main" id="{2B7CFABC-3D89-04E5-CEB5-E91B03232694}"/>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0" name="Oval 119">
            <a:hlinkClick r:id="rId18" action="ppaction://hlinksldjump"/>
            <a:extLst>
              <a:ext uri="{FF2B5EF4-FFF2-40B4-BE49-F238E27FC236}">
                <a16:creationId xmlns:a16="http://schemas.microsoft.com/office/drawing/2014/main" id="{854121A5-796E-E0E5-7DB9-E1668DE3938A}"/>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Moon 7">
            <a:hlinkClick r:id="rId6" action="ppaction://hlinksldjump"/>
            <a:extLst>
              <a:ext uri="{FF2B5EF4-FFF2-40B4-BE49-F238E27FC236}">
                <a16:creationId xmlns:a16="http://schemas.microsoft.com/office/drawing/2014/main" id="{E7CBBB52-EA31-A5BB-D258-B9DA7F722436}"/>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9B52053D-AD3B-45B9-8539-129FA65E7204}"/>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39031874"/>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C2F9AFC-622B-4DF9-B0C4-574D594EA76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6D21313-7CE2-4959-A870-677E37B6E22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4E045208-2527-4BC1-B1B6-57DA5B9E5D92}"/>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5195E8BC-C1BF-4F10-B326-862CE446D482}"/>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0A769BCE-D0DF-48E3-9F73-21B03698133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4" action="ppaction://hlinksldjump"/>
            <a:extLst>
              <a:ext uri="{FF2B5EF4-FFF2-40B4-BE49-F238E27FC236}">
                <a16:creationId xmlns:a16="http://schemas.microsoft.com/office/drawing/2014/main" id="{01774B37-A13D-DA16-CE45-1578F0DFF70C}"/>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F16C88C1-0FB9-2D86-1CFA-30BF862B244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1EDCB8E4-F32F-4A02-998E-43D0C8B8884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0FAF7D64-5F6C-ADB8-5E9F-4E19C34F637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F70F52ED-EC62-2323-3EB2-D03B5F971D9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0CFD6D28-26AD-4A15-AF65-8C4326CB0E2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50E90372-DA76-4376-90DA-BFB57141088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CC0438EA-128D-F4C6-09F9-A07ED998510D}"/>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BD751FE3-CCA2-5A60-67D7-C2C6F13728E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B39595AD-44D5-415A-02A2-88A1B29141EE}"/>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206731C2-EDB9-11BD-82EE-0E58CDB08E36}"/>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54DF33A5-12E7-7E75-0892-CC04FADC964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D5AD9B8E-DE38-63BC-7314-F97C960BB6C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95544545"/>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D3BFF755-ACE7-44AA-B532-BFC9209BD98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05B6138-CEC1-4592-987A-F6DDE555D26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9232580A-5FFA-4E9F-B8CB-758FB8507F5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4307EB5-47D0-41B9-AE5B-4E99FBD728E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1CB8927E-C71D-4FBD-9BFD-0D41EB9D71E7}"/>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4" action="ppaction://hlinksldjump"/>
            <a:extLst>
              <a:ext uri="{FF2B5EF4-FFF2-40B4-BE49-F238E27FC236}">
                <a16:creationId xmlns:a16="http://schemas.microsoft.com/office/drawing/2014/main" id="{E10917E0-1BE4-EA5E-9142-F41562D5886D}"/>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0D8CC0C4-F586-8D2E-B646-95ADCA90169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078AB207-B02D-9E53-4327-FAA4156659F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EF23B492-498B-F673-303D-432C4A14798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1C75651D-229D-D98C-7220-D191B72147AA}"/>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02CBBDC6-C933-4B75-A64D-476DDA37EED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26F6277F-DF34-44FA-953E-DED7F20A6BE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E0C490A1-B50A-1C0B-B0B1-A5FD6E5956F6}"/>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C6058BAC-948F-2125-F463-F57A391C9FCB}"/>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8E60509F-3038-DF2F-9A09-1DB22EB70E05}"/>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9ED70FD0-E14A-240E-B3A5-2F041D7856FD}"/>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633B8831-CB7C-3567-E147-8469A17E1EF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97F9E407-BD6E-C03A-EAF0-142FF67105D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59251858"/>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0FA4B84-276A-4644-AB50-5C37965E88F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B744196-1CA5-463F-B9EE-84F0F913AFD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9FB017D0-9AE5-4688-873C-86930CA6458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8E108D9-FB88-49E1-A168-8B73D1479E8F}"/>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61760DDC-BE38-4171-A8B2-D9B68C319B8D}"/>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4" action="ppaction://hlinksldjump"/>
            <a:extLst>
              <a:ext uri="{FF2B5EF4-FFF2-40B4-BE49-F238E27FC236}">
                <a16:creationId xmlns:a16="http://schemas.microsoft.com/office/drawing/2014/main" id="{AA5F2245-1922-E8DF-AF56-B49C59F0EFBF}"/>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70C0E2BF-C998-43EA-CB46-CF0D686C4B7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1F375C26-1335-79BB-F598-6EF43E0C7C1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843F8044-949F-1350-2025-12486E012C2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18DC2FB1-EFB9-762E-167B-645FFF431C5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1DB65A91-5856-4798-A768-1B1CA1B5936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D3061CC4-6EEF-4566-8BA7-5A7D27E0CA3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350F76F4-0F41-6FE5-1394-B5DC49565857}"/>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15FAAAF5-2514-45D8-2BE9-C8C0820C4B28}"/>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942EB689-6D39-5B37-2685-54321E02E86F}"/>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09F74491-702A-9FDF-80EF-5F73331560AE}"/>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CBA779B9-DE9D-9AC0-9916-BA83B6DE143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977BF7D5-54D1-EAEE-D976-F3E443651D4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8462132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FFD97C2-E550-4007-A336-ECB799AD9FE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7A30E91-56DC-4011-9A15-4E7BBE195A0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4D6C9D99-4CBF-4F5F-8F35-506411441D90}"/>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791D5F10-38A7-4751-BA4F-326BA34B5587}"/>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3BF4199-E32D-4D81-A7E3-DE1064C3DB2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4" action="ppaction://hlinksldjump"/>
            <a:extLst>
              <a:ext uri="{FF2B5EF4-FFF2-40B4-BE49-F238E27FC236}">
                <a16:creationId xmlns:a16="http://schemas.microsoft.com/office/drawing/2014/main" id="{5760746C-2393-8F1B-9BD0-5A0D34AE583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48C9BB64-868C-BC55-911C-7EEC6A2A32B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4609BB38-01F0-D0BD-CA6D-0D448366C73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6CDC8091-F782-5F44-F3F1-D989FA1F974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B4774923-C3F0-CB4A-C50B-E147410D842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934D6BE8-3A37-4D14-9F2F-843B155118C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929CF23A-EC8B-4FEA-9202-4B933A008DD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53F81438-BEBF-F6D8-18E4-245D58D6C5B2}"/>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A0865FF1-CA59-F93B-8A4A-87582C840E2B}"/>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29708616-0962-7EB0-E5AB-1B9B91A040BA}"/>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03D524A3-36C2-52EC-91AB-0CFB50288B1D}"/>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54D16E64-CB7B-1282-58B3-A0439A49622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612EB1F0-778E-B820-6F78-086519B1A87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5236263"/>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3"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4"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5"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6"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7"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F90E8BE7-B2FC-49AD-B7D7-FA2DF434F3B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CF9FE37-01DC-4353-BDE4-3A95260FD96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F82CB1B8-ED85-4B1D-B46D-2ABD5CE7C4A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C181E41-B309-4B09-8EB0-A00B17D9DE0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EFB560E-F2E5-444D-A0A5-CE4FB8BE118D}"/>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C27E819D-C380-F44A-CE43-CCD887DCB9A1}"/>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29" action="ppaction://hlinksldjump"/>
            <a:extLst>
              <a:ext uri="{FF2B5EF4-FFF2-40B4-BE49-F238E27FC236}">
                <a16:creationId xmlns:a16="http://schemas.microsoft.com/office/drawing/2014/main" id="{86A9DA1D-E23E-4EAF-80DA-5A62C4B8C1E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0" action="ppaction://hlinksldjump"/>
            <a:extLst>
              <a:ext uri="{FF2B5EF4-FFF2-40B4-BE49-F238E27FC236}">
                <a16:creationId xmlns:a16="http://schemas.microsoft.com/office/drawing/2014/main" id="{93CF31DC-046B-461F-8764-D122126EDFC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E27BA2FD-F2F4-FBFD-0560-5BA7972CBF4B}"/>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DE63B76F-9BF3-B95C-850A-94FE7DE3B5F9}"/>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D1394676-75F0-3322-4774-E1DFA3770F0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531F07DE-8C38-A59D-47CD-20070870DC46}"/>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834108F3-5046-3055-EE41-509EDFF968E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17" name="Isosceles Triangle 16">
            <a:hlinkClick r:id="rId35" action="ppaction://hlinksldjump"/>
            <a:extLst>
              <a:ext uri="{FF2B5EF4-FFF2-40B4-BE49-F238E27FC236}">
                <a16:creationId xmlns:a16="http://schemas.microsoft.com/office/drawing/2014/main" id="{132CA791-734D-D404-4274-017A1B8E934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88619298"/>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3"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A6BFC10-E4AB-4CD0-A528-A421531781E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6209770-20CA-4087-B7D0-C41285B80FA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10CAFC97-F12F-4359-B3C3-9ADBEB7067A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E185111-D630-45BE-92D0-B184BEDDF81A}"/>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8CE5C174-BA06-49B4-B767-B3E519F1E15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4" action="ppaction://hlinksldjump"/>
            <a:extLst>
              <a:ext uri="{FF2B5EF4-FFF2-40B4-BE49-F238E27FC236}">
                <a16:creationId xmlns:a16="http://schemas.microsoft.com/office/drawing/2014/main" id="{DD0F6DED-844D-F841-C653-F4775F8DF05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AEE30716-5934-E40D-D43A-7ABA78D721C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944841CC-4AC9-8FE0-B23B-FA87DB5DA1B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89CD5250-7B94-0BE5-2BE8-6055F85AFEE7}"/>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746E8646-D27C-D89D-3B45-E3DD2EA67D44}"/>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29" action="ppaction://hlinksldjump"/>
            <a:extLst>
              <a:ext uri="{FF2B5EF4-FFF2-40B4-BE49-F238E27FC236}">
                <a16:creationId xmlns:a16="http://schemas.microsoft.com/office/drawing/2014/main" id="{30A45FB5-07F3-4EA0-BA04-62041D7BDFD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0" action="ppaction://hlinksldjump"/>
            <a:extLst>
              <a:ext uri="{FF2B5EF4-FFF2-40B4-BE49-F238E27FC236}">
                <a16:creationId xmlns:a16="http://schemas.microsoft.com/office/drawing/2014/main" id="{524D46B6-88C7-4D29-9B95-625E3EF2BE9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5C854586-6BC5-C5CC-5EFC-D5EBF679E5BD}"/>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432BCD0-DE2B-5826-32EB-EAA09BF3F4C0}"/>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B1B83C2C-D109-7A5A-C107-A0FC7AE03628}"/>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BAED41DD-F49F-6189-05CC-D1DF4BE081A6}"/>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A42EA9C3-DEE1-7EAF-4A95-25A47E77198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BF2C5FC8-510B-F58D-9FB4-BEB41B8409D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61760945"/>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E417EEF-342C-4CE0-8BAF-27531C95CAF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090B422-085C-4EB4-BAA6-2D41A2F681C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286D064-E6A7-45EE-9ED8-EFE57F5BEB6D}"/>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FE19513D-0A99-44DA-A8E8-7D9D80229DF0}"/>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BDEADDC5-D576-432E-A756-E4337FD110D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3" action="ppaction://hlinksldjump"/>
            <a:extLst>
              <a:ext uri="{FF2B5EF4-FFF2-40B4-BE49-F238E27FC236}">
                <a16:creationId xmlns:a16="http://schemas.microsoft.com/office/drawing/2014/main" id="{2D3442F1-797D-8BDF-581A-99A46151B1A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443F160C-6E98-0A80-C864-DC9A0C4D7EF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729F51A9-E2B2-5564-4423-0B1BB864252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ACC2D8BD-0B8A-9245-3F15-FAE55FECF50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72D9201A-BD7E-7A35-12DF-3619DF9AD30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61C765A7-440F-A6E8-36A9-BED2B848850F}"/>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3E672BEA-F7A2-4B98-8137-526AE39332B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529F1030-FC74-4421-ACDC-BB794950E98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8E0B889A-209E-7D15-C394-D3239E9E6ACF}"/>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0483B64A-8DA4-3BA3-B054-BBE438F99B0A}"/>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0CAF4DF0-14D7-2B7E-9314-06E664B6141C}"/>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9E2D2FB0-747E-641A-1BC1-557CE8C7CA60}"/>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17340E9A-4AA5-6035-39FF-4566793E494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D76A9869-5822-C049-CAE7-303A30FC0CB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8B5B36C0-A457-FA1C-9F26-764D37826ADF}"/>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2998602829"/>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75E6278-8802-4CD0-AE11-9A1F60A5434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0240CA0-9EF2-40AE-82B5-63CAB7AF9B77}"/>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65A6956E-2099-42A6-90D1-B0B52AB0409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6362EEF-281E-476F-8197-8A8F4F4A9A5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8170D073-651B-40AD-BED3-94FF9DC9B901}"/>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3" action="ppaction://hlinksldjump"/>
            <a:extLst>
              <a:ext uri="{FF2B5EF4-FFF2-40B4-BE49-F238E27FC236}">
                <a16:creationId xmlns:a16="http://schemas.microsoft.com/office/drawing/2014/main" id="{4C385512-D23A-A0BF-0671-B2AD27CF927C}"/>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CACF95DD-44A9-781A-2610-F478DCC2C83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159ADD77-BBEC-896C-5B74-C93A1E251CF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35BA6D02-036A-F5AF-6B3E-2AA646B0095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A1BE8F8A-980E-DD7E-D57A-84BEBF3E8757}"/>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3882E816-7BCC-2A75-2A45-A9A16185FE78}"/>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C44742E9-9135-4FD6-AA57-A1A7A406895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DC31CAC2-E786-4EEE-9FF1-E92E666645F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956C1F6D-AF2A-ED6B-6B89-89DA03656D1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4086475C-9F7D-A919-6AB9-2704E864770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EEAAEF4E-4C2D-0CD6-9CA6-C6A6840C1350}"/>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624C1DEF-6FE7-6730-8A3C-CF2A4F0CD6F6}"/>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274677BA-005A-C088-9CD4-56585722769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2FD4E290-CEF3-1C37-9140-F58091529B7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56681304"/>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078AC35-BF30-4F8A-96C9-E45C6062443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C3EFFDB-6E15-48C1-84D7-B3693946D4B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1301DA9E-8A83-40D9-8421-BAD3F17C4FD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0B0F97C-6616-47C9-9696-B0D09D06E3F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50C0F61-73FB-4473-B4DC-FAD84664F4D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3" action="ppaction://hlinksldjump"/>
            <a:extLst>
              <a:ext uri="{FF2B5EF4-FFF2-40B4-BE49-F238E27FC236}">
                <a16:creationId xmlns:a16="http://schemas.microsoft.com/office/drawing/2014/main" id="{6AC118FB-ED6B-8DC0-F820-C9102F62C43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801EEA49-12D3-F7BE-A48C-0BBE83AE2B7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38F48262-C919-9E74-D0C8-5F6013F13ED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1A057DB8-AE2D-68BE-5632-DE71FF33127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E3E0F06A-307F-7C8B-FD35-05545DBE3AC6}"/>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C760D69F-24A6-943B-C18B-A7B2E36B88CA}"/>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CF9DA442-2B9D-48DE-B4ED-5774D9D9C82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6568CF9F-D3B5-4F11-B35A-30477A7204B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C8B77D60-37F2-C774-1B88-502E014CD0EF}"/>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828FF324-4C3D-5166-86C7-04D06EA701D5}"/>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8ECE391E-B40B-5583-D3B2-785E82E1D299}"/>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8D9977CF-08DF-1602-09EC-6E695A831446}"/>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84702A0F-C0B8-BE62-2DFE-6E207F4D343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567BF58C-979C-508A-F814-80B51859F2A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49946091"/>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1F61644-527B-4D1F-B39E-7136295FA4D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BB2DBA6-2132-487B-B09F-EA5B9B10A21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F44C7825-92FC-4961-825C-42F32D399581}"/>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9909F6B8-88ED-42F8-87F4-B2E5B3E90D2C}"/>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489E55E4-F578-4955-9530-1B1F320EA64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3" action="ppaction://hlinksldjump"/>
            <a:extLst>
              <a:ext uri="{FF2B5EF4-FFF2-40B4-BE49-F238E27FC236}">
                <a16:creationId xmlns:a16="http://schemas.microsoft.com/office/drawing/2014/main" id="{9DBCA912-7B13-5500-13A9-1C05E56FCA9A}"/>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0F85C9E9-BCF4-A92B-CC7B-77A607F9B4A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F226B308-267B-EBDB-D377-64A6E260132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FDB583C4-9BDC-F042-4F14-5597F769246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AEF2C254-6B9E-4A41-3EBC-0E30336AE5F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4F4F6E10-009F-A69F-3777-60CDA84E3CC7}"/>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69EE2408-607B-48A2-90E9-2D51488E958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BE507605-F541-42BF-B683-0EF2B12275C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C9E7046A-82A8-622E-2D1D-CF803A2B41F9}"/>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BB27D13B-9D27-E266-7807-C4B557E8114E}"/>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97E367C9-5DFA-C4DB-8D76-E1D3458AF8B6}"/>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A237D260-238B-8AD5-EE51-C28C2AE859BC}"/>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1BD8CBFB-4085-9E77-4FBA-C8E77414A57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EC66122C-6F58-A778-AA5A-D525E8525A0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9923065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497998-4C8A-A1F9-9473-DA24A28B14C9}"/>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C8861F5A-690B-D186-58F6-6BA52F12FBEF}"/>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5673A7CC-8A6B-5A2C-9414-4D3A7D233478}"/>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6E9692E9-997E-06C4-4A8A-3B5E94AFD1D9}"/>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989A2ADB-BEA3-5EEA-3873-BB9E74E1D3EA}"/>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4AFEB897-0F92-80A8-0E14-4506FFF56C8B}"/>
              </a:ext>
            </a:extLst>
          </p:cNvPr>
          <p:cNvSpPr txBox="1">
            <a:spLocks/>
          </p:cNvSpPr>
          <p:nvPr/>
        </p:nvSpPr>
        <p:spPr bwMode="auto">
          <a:xfrm>
            <a:off x="5424576" y="279401"/>
            <a:ext cx="2759656" cy="909747"/>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Exports are materials leaving the EU. There is a trade deficit.</a:t>
            </a:r>
          </a:p>
        </p:txBody>
      </p:sp>
      <p:sp>
        <p:nvSpPr>
          <p:cNvPr id="6" name="Text Placeholder 2">
            <a:extLst>
              <a:ext uri="{FF2B5EF4-FFF2-40B4-BE49-F238E27FC236}">
                <a16:creationId xmlns:a16="http://schemas.microsoft.com/office/drawing/2014/main" id="{3689EFFF-0BD0-F3D2-9797-A3C991045447}"/>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FEA804D6-6BEC-D93C-3C3D-412B46FB3F69}"/>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D3D7273E-EB12-B0FB-2D2B-E77C87B26B90}"/>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B7B6DB6B-3D20-7CE7-077F-D15D5DC60852}"/>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D709B24A-5C11-321B-D022-67EB045FDE74}"/>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Exports </a:t>
            </a:r>
            <a:r>
              <a:rPr lang="en-GB" sz="1500" b="1" dirty="0"/>
              <a:t>674</a:t>
            </a:r>
          </a:p>
        </p:txBody>
      </p:sp>
      <p:sp>
        <p:nvSpPr>
          <p:cNvPr id="27" name="Text Placeholder 2">
            <a:extLst>
              <a:ext uri="{FF2B5EF4-FFF2-40B4-BE49-F238E27FC236}">
                <a16:creationId xmlns:a16="http://schemas.microsoft.com/office/drawing/2014/main" id="{2F08D845-F911-6BCC-1CAE-F26788ED4AE0}"/>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57D3E250-3D10-C4FA-0617-5440CF00DBEB}"/>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81E30299-D532-7D0B-866B-5C9DF9671B55}"/>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1B591633-4520-5847-4507-C8E4E124073E}"/>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D0E6FE7E-6A4A-8ECE-2EDD-D5FFF54F9BAB}"/>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6BF5DC8D-515E-67EF-B4B1-9B57DD74F676}"/>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22222D33-B577-A79F-1EDA-DEEF4CF3F034}"/>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581627FB-10B1-8465-3E6E-5131DFD4C16C}"/>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3E42D27B-2F5B-97F0-DF9C-AAC5584C020A}"/>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6DACEEFE-369F-5296-FA56-03338B04388F}"/>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E85F8D37-D695-AB1A-62D8-CEA8A150136A}"/>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FFF28171-EA47-F5B1-178D-57A931B15A3B}"/>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9E85A3BE-90A0-361A-3A3E-C5BDB1031BFD}"/>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FB6AA882-12F5-1424-26FC-9B5428510AE8}"/>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45E9429F-4DA3-8713-5E4B-DE16BB566366}"/>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1875358B-EE9E-E170-BEED-C026700362B5}"/>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32FAC9CF-A2FA-DBE6-4305-9A9A49B9796A}"/>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3FEC0F61-2C24-3AAF-0268-3DC0B7AF052E}"/>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C00918EE-45B1-5E4A-949F-09504E012666}"/>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BF1B599D-FA3F-4A44-DECD-2D2470825AFA}"/>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BCDD1D84-1119-1D5D-06F7-7EA8654F1FD3}"/>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B1FD5F97-FE38-A237-5DDC-284F0A42B2BB}"/>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3D50C539-2F24-17D7-C229-3E509E16D43A}"/>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624E66F4-339C-A35F-6534-881C08AAB110}"/>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D2D99171-A186-B461-CBA0-560A03A03D7B}"/>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65511FA5-3285-42D1-DAF8-3A69D87CD7F4}"/>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sp>
        <p:nvSpPr>
          <p:cNvPr id="63" name="Arc 62">
            <a:extLst>
              <a:ext uri="{FF2B5EF4-FFF2-40B4-BE49-F238E27FC236}">
                <a16:creationId xmlns:a16="http://schemas.microsoft.com/office/drawing/2014/main" id="{61CB46BE-9C5F-498C-63B2-9881F68C1397}"/>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5BBF7F34-2753-EF9F-10B8-9228ADA42F27}"/>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CDF6FAF8-41A9-A648-D0C6-E79DD7FFE441}"/>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2996C316-7AF6-1CE6-7F44-6E76767F0058}"/>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DD458286-E7AB-968A-2370-DCBA2D046825}"/>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93AAFC3F-36B0-5072-9E1D-619FAB6B6381}"/>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25B2662A-CBCD-4123-D0B8-261F5A7FB985}"/>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C1881216-CF6E-9300-7F1E-D280B733EFA1}"/>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10" action="ppaction://hlinksldjump"/>
            <a:extLst>
              <a:ext uri="{FF2B5EF4-FFF2-40B4-BE49-F238E27FC236}">
                <a16:creationId xmlns:a16="http://schemas.microsoft.com/office/drawing/2014/main" id="{4A509DF5-C8EA-7058-A320-9EF2E30E9FC8}"/>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E3446937-7200-86E0-9C44-5967891D4B57}"/>
              </a:ext>
            </a:extLst>
          </p:cNvPr>
          <p:cNvSpPr/>
          <p:nvPr/>
        </p:nvSpPr>
        <p:spPr>
          <a:xfrm>
            <a:off x="10039449" y="1658755"/>
            <a:ext cx="323967" cy="70584"/>
          </a:xfrm>
          <a:prstGeom prst="chevron">
            <a:avLst>
              <a:gd name="adj" fmla="val 34604"/>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1" name="Arrow: Chevron 80">
            <a:hlinkClick r:id="rId14" action="ppaction://hlinksldjump"/>
            <a:extLst>
              <a:ext uri="{FF2B5EF4-FFF2-40B4-BE49-F238E27FC236}">
                <a16:creationId xmlns:a16="http://schemas.microsoft.com/office/drawing/2014/main" id="{8C31BEEB-F004-25A8-D9AB-107560CD2C6A}"/>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C8FD92E3-45EE-B637-5C72-E6548DEA4BBC}"/>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387A3861-CD89-99F0-E772-7B5D14C7B527}"/>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6" action="ppaction://hlinksldjump"/>
            <a:extLst>
              <a:ext uri="{FF2B5EF4-FFF2-40B4-BE49-F238E27FC236}">
                <a16:creationId xmlns:a16="http://schemas.microsoft.com/office/drawing/2014/main" id="{AE8910CF-6A9C-77C3-9313-92DD3065029E}"/>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7" action="ppaction://hlinksldjump"/>
            <a:extLst>
              <a:ext uri="{FF2B5EF4-FFF2-40B4-BE49-F238E27FC236}">
                <a16:creationId xmlns:a16="http://schemas.microsoft.com/office/drawing/2014/main" id="{4DB16D1C-4B99-F8E4-DA48-97D0BD7F0848}"/>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7" name="Arrow: Chevron 96">
            <a:extLst>
              <a:ext uri="{FF2B5EF4-FFF2-40B4-BE49-F238E27FC236}">
                <a16:creationId xmlns:a16="http://schemas.microsoft.com/office/drawing/2014/main" id="{22F8D15A-42BB-17A3-8493-F22CE9733606}"/>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2E8D7BD9-3CFD-F86F-532E-79B08225A3D8}"/>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ED9CD00A-A0A9-D22A-9934-B5B50E276377}"/>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74893210-8679-0029-478E-ABE5B654E6A2}"/>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70BD1031-ABFA-DCD5-D940-CEB0CDFA64AD}"/>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82E24E1E-3D38-B06B-B8A3-79A05F96D0E8}"/>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E129E766-33D2-CF28-9823-0C24E8B88FF9}"/>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8EC6D99A-56A8-9593-7B73-C942C321FF0D}"/>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8A6D1939-4AD8-E054-F6B5-ECD80122E57A}"/>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A71B83A4-6330-544E-BC7F-A32238A4AA92}"/>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9" action="ppaction://hlinksldjump"/>
            <a:extLst>
              <a:ext uri="{FF2B5EF4-FFF2-40B4-BE49-F238E27FC236}">
                <a16:creationId xmlns:a16="http://schemas.microsoft.com/office/drawing/2014/main" id="{90131601-F3C8-A4C7-40F2-A906C242CA0E}"/>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DBA8678A-B07E-F847-7683-079112E7469D}"/>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0E42DB8B-8592-4E35-5332-FD491D91E2D2}"/>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7" action="ppaction://hlinksldjump"/>
            <a:extLst>
              <a:ext uri="{FF2B5EF4-FFF2-40B4-BE49-F238E27FC236}">
                <a16:creationId xmlns:a16="http://schemas.microsoft.com/office/drawing/2014/main" id="{D27AD13A-67F6-DBC1-676D-421A8C0B2EFF}"/>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15AE7E6B-30DD-8C4A-9B0A-8D8DAC5C514B}"/>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Moon 7">
            <a:hlinkClick r:id="rId6" action="ppaction://hlinksldjump"/>
            <a:extLst>
              <a:ext uri="{FF2B5EF4-FFF2-40B4-BE49-F238E27FC236}">
                <a16:creationId xmlns:a16="http://schemas.microsoft.com/office/drawing/2014/main" id="{A3B97704-17E7-18E2-7EE0-386AE2295618}"/>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174F597B-09E7-4429-BB71-B1B939A9DC3B}"/>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0305586"/>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2"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3"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4"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5"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6"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14539791-1875-4F19-9339-417919CE529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7F368C0-8FF1-4853-ACBD-9070BB6E3BFE}"/>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638FDCF-E685-4B0F-8DA5-E9BE3B1F7D2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4127928-98A9-4E4F-B904-43E7BF6AE849}"/>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93BC8FF-6750-44AF-8306-1C8F5B142EA9}"/>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BC7FE11D-D8BC-FFE8-860D-04847FA21DD1}"/>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29462B77-7C16-5DAF-F40F-7DADE1F6D619}"/>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C9A8C1AA-F1E4-444D-92C0-26540C07F13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0" action="ppaction://hlinksldjump"/>
            <a:extLst>
              <a:ext uri="{FF2B5EF4-FFF2-40B4-BE49-F238E27FC236}">
                <a16:creationId xmlns:a16="http://schemas.microsoft.com/office/drawing/2014/main" id="{5A7B26CD-EB69-433E-B57A-D111D20188E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1F9E5947-CA10-AD24-7F57-667FA17CC0B4}"/>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F05C7A8E-7811-F7EE-EBFF-506E48A382A1}"/>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889B94D8-A3DC-2B3F-1E07-E43F34295A0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169A6928-2E3C-790F-FA4F-BE1D056D1B3E}"/>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4AD5331B-5095-D827-4F0E-FEA38100935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20" name="Isosceles Triangle 19">
            <a:hlinkClick r:id="rId35" action="ppaction://hlinksldjump"/>
            <a:extLst>
              <a:ext uri="{FF2B5EF4-FFF2-40B4-BE49-F238E27FC236}">
                <a16:creationId xmlns:a16="http://schemas.microsoft.com/office/drawing/2014/main" id="{CFB21007-24DE-CBA4-3974-39469089996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02090503"/>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16"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3"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BC860E8E-A369-4799-9EEF-89622536EDB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14C45A0-2804-4726-93CA-34FD0CC77D9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C989FC6F-1CDE-4F62-90FD-C44A47582E0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5D29FEB-CED7-4AD3-96CB-3B8BD1E7D0B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C9A929F6-D157-421B-8300-D41FBD77B5B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4" action="ppaction://hlinksldjump"/>
            <a:extLst>
              <a:ext uri="{FF2B5EF4-FFF2-40B4-BE49-F238E27FC236}">
                <a16:creationId xmlns:a16="http://schemas.microsoft.com/office/drawing/2014/main" id="{D30140F1-B433-82D0-C015-CB47DB1ABBD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E4EF91BE-8487-71F5-F84F-4B60033DB6E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986E8D17-60BE-7F67-51E6-DDB596DDA05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453EB478-B3DA-853B-25AA-D9DC1E5C35A7}"/>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26AB186F-53AF-4CA7-7C7D-15A63BD682F4}"/>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30350C9C-F703-4F61-B404-4316BC6F395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11892C7A-C68B-4B7C-83FF-6CCD9E8B0BD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21006EEA-966F-A849-0B90-679DD4F6E932}"/>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2AA7A524-7CFE-BDE5-8DB6-23B019A8CF11}"/>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DB483AC5-2CD0-4CD7-1F67-8DB86FD2F124}"/>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6C3C3320-0784-4D16-2AD4-3CCE0AE1E5A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010BA36E-F94E-F219-1F40-8C507126C74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856D9391-29E4-D391-5EA6-399E4C303A7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F60E11B9-F69D-040A-D2F2-C5053C3BEA0E}"/>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3949451342"/>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6A6EB36-7034-4D17-8511-2A584815F04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DE064B2-7B51-4199-8BD9-DF4FE4E8C13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99FD0FDB-3C28-4298-B57C-9A4A211F7789}"/>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0E9ED27A-7D59-4288-941B-3C9E67006DB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87A91DA7-17ED-4C6F-95FC-70E3DF7E484D}"/>
              </a:ext>
            </a:extLst>
          </p:cNvPr>
          <p:cNvSpPr/>
          <p:nvPr/>
        </p:nvSpPr>
        <p:spPr>
          <a:xfrm>
            <a:off x="5562000" y="455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2" action="ppaction://hlinksldjump"/>
            <a:extLst>
              <a:ext uri="{FF2B5EF4-FFF2-40B4-BE49-F238E27FC236}">
                <a16:creationId xmlns:a16="http://schemas.microsoft.com/office/drawing/2014/main" id="{A365C21A-4A83-60D5-19BB-BBFEC6064DE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3" action="ppaction://hlinksldjump"/>
            <a:extLst>
              <a:ext uri="{FF2B5EF4-FFF2-40B4-BE49-F238E27FC236}">
                <a16:creationId xmlns:a16="http://schemas.microsoft.com/office/drawing/2014/main" id="{D0D9C7A0-9C0B-C013-78E7-4C0FD79D4B4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4" action="ppaction://hlinksldjump"/>
            <a:extLst>
              <a:ext uri="{FF2B5EF4-FFF2-40B4-BE49-F238E27FC236}">
                <a16:creationId xmlns:a16="http://schemas.microsoft.com/office/drawing/2014/main" id="{15F1B1A8-985E-06F4-A44C-99A89DA531A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5" action="ppaction://hlinksldjump"/>
            <a:extLst>
              <a:ext uri="{FF2B5EF4-FFF2-40B4-BE49-F238E27FC236}">
                <a16:creationId xmlns:a16="http://schemas.microsoft.com/office/drawing/2014/main" id="{6BA87848-1E7C-95B6-21FC-A4FD59E1890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6" action="ppaction://hlinksldjump"/>
            <a:extLst>
              <a:ext uri="{FF2B5EF4-FFF2-40B4-BE49-F238E27FC236}">
                <a16:creationId xmlns:a16="http://schemas.microsoft.com/office/drawing/2014/main" id="{691AE684-38B1-AB13-7EAD-0090C7DB969E}"/>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27" action="ppaction://hlinksldjump"/>
            <a:extLst>
              <a:ext uri="{FF2B5EF4-FFF2-40B4-BE49-F238E27FC236}">
                <a16:creationId xmlns:a16="http://schemas.microsoft.com/office/drawing/2014/main" id="{FF4C1EE5-AB7C-DDF3-2F69-C76CCCBB10BC}"/>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28" action="ppaction://hlinksldjump"/>
            <a:extLst>
              <a:ext uri="{FF2B5EF4-FFF2-40B4-BE49-F238E27FC236}">
                <a16:creationId xmlns:a16="http://schemas.microsoft.com/office/drawing/2014/main" id="{DBD504D6-D5A9-3A5C-34B7-F6DFE29D90F5}"/>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6EE47C04-E436-406E-A5A0-825F8F0C9C6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99D7967C-8135-4454-87CF-B96C6A57E64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A4ED7A67-6902-5C9C-A8A2-862E4FA6EF77}"/>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101C8986-2F58-170B-7BE6-C9E678179377}"/>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7C9F83B1-0B6A-5337-7AD1-50943A073E64}"/>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hlinkClick r:id="rId34" action="ppaction://hlinksldjump"/>
            <a:extLst>
              <a:ext uri="{FF2B5EF4-FFF2-40B4-BE49-F238E27FC236}">
                <a16:creationId xmlns:a16="http://schemas.microsoft.com/office/drawing/2014/main" id="{8D5EF079-F12E-1C21-4FD4-632AE58213F4}"/>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0EB1FB55-7868-C1C7-C4DB-2EE78889621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2" name="Isosceles Triangle 51">
            <a:hlinkClick r:id="rId35" action="ppaction://hlinksldjump"/>
            <a:extLst>
              <a:ext uri="{FF2B5EF4-FFF2-40B4-BE49-F238E27FC236}">
                <a16:creationId xmlns:a16="http://schemas.microsoft.com/office/drawing/2014/main" id="{FC5E4672-81E7-9C6A-38B9-AEF250D4004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58446117"/>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6544CA24-4BFD-4CE3-861F-6974179A27C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45B3E29-62C3-4690-AD15-93BF41E64EEE}"/>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27096ABD-D39F-44AC-BF93-C09846BC901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12A11AB-B825-40AC-9AD3-C305C8C40465}"/>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D7196297-FBB5-4078-AD5A-69BDE393AD6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2" action="ppaction://hlinksldjump"/>
            <a:extLst>
              <a:ext uri="{FF2B5EF4-FFF2-40B4-BE49-F238E27FC236}">
                <a16:creationId xmlns:a16="http://schemas.microsoft.com/office/drawing/2014/main" id="{EF009BC7-E38C-115A-BDE8-395547C761C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3" action="ppaction://hlinksldjump"/>
            <a:extLst>
              <a:ext uri="{FF2B5EF4-FFF2-40B4-BE49-F238E27FC236}">
                <a16:creationId xmlns:a16="http://schemas.microsoft.com/office/drawing/2014/main" id="{9E308C34-62AA-C8DD-06F1-FA1AB861582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4" action="ppaction://hlinksldjump"/>
            <a:extLst>
              <a:ext uri="{FF2B5EF4-FFF2-40B4-BE49-F238E27FC236}">
                <a16:creationId xmlns:a16="http://schemas.microsoft.com/office/drawing/2014/main" id="{137A3E77-8675-676E-504D-4A3C14B4DCF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5" action="ppaction://hlinksldjump"/>
            <a:extLst>
              <a:ext uri="{FF2B5EF4-FFF2-40B4-BE49-F238E27FC236}">
                <a16:creationId xmlns:a16="http://schemas.microsoft.com/office/drawing/2014/main" id="{5AB8ADBF-BBD5-2288-9C73-9404DA5C049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6" action="ppaction://hlinksldjump"/>
            <a:extLst>
              <a:ext uri="{FF2B5EF4-FFF2-40B4-BE49-F238E27FC236}">
                <a16:creationId xmlns:a16="http://schemas.microsoft.com/office/drawing/2014/main" id="{00693E43-0CA2-B1B9-BE21-183625E5A239}"/>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7" action="ppaction://hlinksldjump"/>
            <a:extLst>
              <a:ext uri="{FF2B5EF4-FFF2-40B4-BE49-F238E27FC236}">
                <a16:creationId xmlns:a16="http://schemas.microsoft.com/office/drawing/2014/main" id="{BE6A6647-9A41-2ED1-1FA2-5F2DCD96D66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28" action="ppaction://hlinksldjump"/>
            <a:extLst>
              <a:ext uri="{FF2B5EF4-FFF2-40B4-BE49-F238E27FC236}">
                <a16:creationId xmlns:a16="http://schemas.microsoft.com/office/drawing/2014/main" id="{7D726CB9-7399-0FF9-ABA4-C5D2090A5559}"/>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2D3E0545-28BC-49F1-9CA4-9C3AC80D38A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0D80D225-C97C-4581-94CE-BA0284F350E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1" action="ppaction://hlinksldjump"/>
            <a:extLst>
              <a:ext uri="{FF2B5EF4-FFF2-40B4-BE49-F238E27FC236}">
                <a16:creationId xmlns:a16="http://schemas.microsoft.com/office/drawing/2014/main" id="{63057EB0-7F5F-E068-E03E-1FC31B5E4880}"/>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869DC532-137B-6094-1902-A17AA7C8EF27}"/>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663A611D-5DCD-8F91-5132-372B2F0B9D7E}"/>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hlinkClick r:id="rId34" action="ppaction://hlinksldjump"/>
            <a:extLst>
              <a:ext uri="{FF2B5EF4-FFF2-40B4-BE49-F238E27FC236}">
                <a16:creationId xmlns:a16="http://schemas.microsoft.com/office/drawing/2014/main" id="{90C40498-A09A-6293-CF79-AAFBCCBF40D5}"/>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B5D758DB-9523-5B1B-38D6-FBF7FFBD7A7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2" name="Isosceles Triangle 51">
            <a:hlinkClick r:id="rId35" action="ppaction://hlinksldjump"/>
            <a:extLst>
              <a:ext uri="{FF2B5EF4-FFF2-40B4-BE49-F238E27FC236}">
                <a16:creationId xmlns:a16="http://schemas.microsoft.com/office/drawing/2014/main" id="{5C78AC15-B0D3-B8E0-619C-6409277269A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01154557"/>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1FA2D90-A22D-4D4A-AA96-BF89E8231DA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10078BF-EED3-4F16-B83C-1A0E68DE326B}"/>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A8E2941E-81C1-4E8E-8264-E3A63F986E5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CBEBEFF-0902-4016-BBEB-EEDCA5C0E599}"/>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E565970B-94A4-41EB-A84F-C274B13B63F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2" action="ppaction://hlinksldjump"/>
            <a:extLst>
              <a:ext uri="{FF2B5EF4-FFF2-40B4-BE49-F238E27FC236}">
                <a16:creationId xmlns:a16="http://schemas.microsoft.com/office/drawing/2014/main" id="{9645FEC6-C82C-3E81-A12D-E3165DCAC9B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3" action="ppaction://hlinksldjump"/>
            <a:extLst>
              <a:ext uri="{FF2B5EF4-FFF2-40B4-BE49-F238E27FC236}">
                <a16:creationId xmlns:a16="http://schemas.microsoft.com/office/drawing/2014/main" id="{88EF0258-D9BC-DDBD-CB4C-3D8321DA312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4" action="ppaction://hlinksldjump"/>
            <a:extLst>
              <a:ext uri="{FF2B5EF4-FFF2-40B4-BE49-F238E27FC236}">
                <a16:creationId xmlns:a16="http://schemas.microsoft.com/office/drawing/2014/main" id="{1E680C44-BD40-D9B1-6FF0-779C8EB279E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5" action="ppaction://hlinksldjump"/>
            <a:extLst>
              <a:ext uri="{FF2B5EF4-FFF2-40B4-BE49-F238E27FC236}">
                <a16:creationId xmlns:a16="http://schemas.microsoft.com/office/drawing/2014/main" id="{82E08622-D287-61F4-22E3-218DB6955E1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6" action="ppaction://hlinksldjump"/>
            <a:extLst>
              <a:ext uri="{FF2B5EF4-FFF2-40B4-BE49-F238E27FC236}">
                <a16:creationId xmlns:a16="http://schemas.microsoft.com/office/drawing/2014/main" id="{CABDFE2B-21F0-03E7-7FED-B80848C69CD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7" action="ppaction://hlinksldjump"/>
            <a:extLst>
              <a:ext uri="{FF2B5EF4-FFF2-40B4-BE49-F238E27FC236}">
                <a16:creationId xmlns:a16="http://schemas.microsoft.com/office/drawing/2014/main" id="{2ED982F3-C9D1-F0F7-BE99-217641CDDE75}"/>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28" action="ppaction://hlinksldjump"/>
            <a:extLst>
              <a:ext uri="{FF2B5EF4-FFF2-40B4-BE49-F238E27FC236}">
                <a16:creationId xmlns:a16="http://schemas.microsoft.com/office/drawing/2014/main" id="{F18FA8EC-C3B5-1723-62DE-2A5F23B395A6}"/>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4787776C-B43B-46CF-93BC-6D83C39C6E2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13EA8DC3-62C8-4081-A703-20FEA415B9C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1" action="ppaction://hlinksldjump"/>
            <a:extLst>
              <a:ext uri="{FF2B5EF4-FFF2-40B4-BE49-F238E27FC236}">
                <a16:creationId xmlns:a16="http://schemas.microsoft.com/office/drawing/2014/main" id="{71322299-88DC-0FC1-F675-A249F56AECAC}"/>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115B0FD3-D1CE-0BDA-4ED8-2124A1FDBA5D}"/>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0693C9A3-06E7-0076-83B7-89CDF9CFC508}"/>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hlinkClick r:id="rId34" action="ppaction://hlinksldjump"/>
            <a:extLst>
              <a:ext uri="{FF2B5EF4-FFF2-40B4-BE49-F238E27FC236}">
                <a16:creationId xmlns:a16="http://schemas.microsoft.com/office/drawing/2014/main" id="{EE05E4EB-FEFA-9027-955A-2E0BAECBFE5C}"/>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FF00A60C-8E07-22AB-0DE3-9EA63C74165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2" name="Isosceles Triangle 51">
            <a:hlinkClick r:id="rId35" action="ppaction://hlinksldjump"/>
            <a:extLst>
              <a:ext uri="{FF2B5EF4-FFF2-40B4-BE49-F238E27FC236}">
                <a16:creationId xmlns:a16="http://schemas.microsoft.com/office/drawing/2014/main" id="{F9645461-BEE0-FEB5-DB65-1E6345883A0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58002077"/>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C2CCFE8-23B3-43F0-9B6D-F1DA505EE16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84229E6-1D2B-4287-8405-A3BB33BB484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296F0955-89F0-4898-997D-49A1CF43D380}"/>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BE0989E0-8FF7-4090-AACD-2A85B7E74A0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239D3843-1864-42BC-8AE8-8026F7925BF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2" action="ppaction://hlinksldjump"/>
            <a:extLst>
              <a:ext uri="{FF2B5EF4-FFF2-40B4-BE49-F238E27FC236}">
                <a16:creationId xmlns:a16="http://schemas.microsoft.com/office/drawing/2014/main" id="{FC359E84-CEFE-4775-51AB-46F07A1A4FCE}"/>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3" action="ppaction://hlinksldjump"/>
            <a:extLst>
              <a:ext uri="{FF2B5EF4-FFF2-40B4-BE49-F238E27FC236}">
                <a16:creationId xmlns:a16="http://schemas.microsoft.com/office/drawing/2014/main" id="{CC7EF35C-F84E-5F74-C5CF-07FB7676F64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4" action="ppaction://hlinksldjump"/>
            <a:extLst>
              <a:ext uri="{FF2B5EF4-FFF2-40B4-BE49-F238E27FC236}">
                <a16:creationId xmlns:a16="http://schemas.microsoft.com/office/drawing/2014/main" id="{BDC1BCBF-1EFA-E44D-7784-326BB98218C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5" action="ppaction://hlinksldjump"/>
            <a:extLst>
              <a:ext uri="{FF2B5EF4-FFF2-40B4-BE49-F238E27FC236}">
                <a16:creationId xmlns:a16="http://schemas.microsoft.com/office/drawing/2014/main" id="{9586D2D0-CA76-E0BC-6A32-13D6E9F6935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6" action="ppaction://hlinksldjump"/>
            <a:extLst>
              <a:ext uri="{FF2B5EF4-FFF2-40B4-BE49-F238E27FC236}">
                <a16:creationId xmlns:a16="http://schemas.microsoft.com/office/drawing/2014/main" id="{F2D6CBEB-8FBA-A9D5-6D81-157E6A9B628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7" action="ppaction://hlinksldjump"/>
            <a:extLst>
              <a:ext uri="{FF2B5EF4-FFF2-40B4-BE49-F238E27FC236}">
                <a16:creationId xmlns:a16="http://schemas.microsoft.com/office/drawing/2014/main" id="{AC95D8A2-A303-ABE3-79E3-FAD210EE17B7}"/>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28" action="ppaction://hlinksldjump"/>
            <a:extLst>
              <a:ext uri="{FF2B5EF4-FFF2-40B4-BE49-F238E27FC236}">
                <a16:creationId xmlns:a16="http://schemas.microsoft.com/office/drawing/2014/main" id="{DED6451D-2C69-7C93-0AA9-F0DEA42129C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CBB0FEE2-BBFA-4975-B238-D90624B0C70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616BA666-8C1E-40E7-BB28-A1910B69A48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1" action="ppaction://hlinksldjump"/>
            <a:extLst>
              <a:ext uri="{FF2B5EF4-FFF2-40B4-BE49-F238E27FC236}">
                <a16:creationId xmlns:a16="http://schemas.microsoft.com/office/drawing/2014/main" id="{EDC4A08F-6452-65F4-112F-3F5C3AB4057D}"/>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5215EFDD-E878-11C3-7866-EA892B552A36}"/>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95352747-0065-8DB9-1B2F-5BA0F1773446}"/>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hlinkClick r:id="rId34" action="ppaction://hlinksldjump"/>
            <a:extLst>
              <a:ext uri="{FF2B5EF4-FFF2-40B4-BE49-F238E27FC236}">
                <a16:creationId xmlns:a16="http://schemas.microsoft.com/office/drawing/2014/main" id="{D172E017-3FBD-DB86-B405-ABFB1FF5E58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9592DBE6-F759-2B87-6E6D-4D4EDD12F8C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2" name="Isosceles Triangle 51">
            <a:hlinkClick r:id="rId35" action="ppaction://hlinksldjump"/>
            <a:extLst>
              <a:ext uri="{FF2B5EF4-FFF2-40B4-BE49-F238E27FC236}">
                <a16:creationId xmlns:a16="http://schemas.microsoft.com/office/drawing/2014/main" id="{70DBB410-8DE7-7F55-A2AA-CBB1377F269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04902905"/>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4"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5"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6"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7"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8"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A0C03974-49BD-4F91-8E9E-BA831651E34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DB88068-670A-47A8-B947-CC0BA2D6F58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7C09C11E-A683-4CB6-A3B5-7402F6B81F4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14C1905-2B81-430C-A54F-291AB3A04CE1}"/>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70C0A018-A6CF-47B6-B805-9832E5F2F33F}"/>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Rectangle 205">
            <a:hlinkClick r:id="rId29" action="ppaction://hlinksldjump"/>
            <a:extLst>
              <a:ext uri="{FF2B5EF4-FFF2-40B4-BE49-F238E27FC236}">
                <a16:creationId xmlns:a16="http://schemas.microsoft.com/office/drawing/2014/main" id="{C53714DD-D86F-48BD-B66E-87AB15D51CD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0" action="ppaction://hlinksldjump"/>
            <a:extLst>
              <a:ext uri="{FF2B5EF4-FFF2-40B4-BE49-F238E27FC236}">
                <a16:creationId xmlns:a16="http://schemas.microsoft.com/office/drawing/2014/main" id="{1A3552D8-EA23-4404-937D-12EE2294C1B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1" action="ppaction://hlinksldjump"/>
            <a:extLst>
              <a:ext uri="{FF2B5EF4-FFF2-40B4-BE49-F238E27FC236}">
                <a16:creationId xmlns:a16="http://schemas.microsoft.com/office/drawing/2014/main" id="{57E16867-AE9F-0F61-B7A5-50414653ABDE}"/>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75542EE3-7B82-2B8F-E9B9-4D6C4E150A49}"/>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3" action="ppaction://hlinksldjump"/>
            <a:extLst>
              <a:ext uri="{FF2B5EF4-FFF2-40B4-BE49-F238E27FC236}">
                <a16:creationId xmlns:a16="http://schemas.microsoft.com/office/drawing/2014/main" id="{78893BB1-02BE-9D48-CB08-CAF3DE2244CD}"/>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4" action="ppaction://hlinksldjump"/>
            <a:extLst>
              <a:ext uri="{FF2B5EF4-FFF2-40B4-BE49-F238E27FC236}">
                <a16:creationId xmlns:a16="http://schemas.microsoft.com/office/drawing/2014/main" id="{1680C8B5-F1D8-C8D6-4C1A-CDD4A22650AE}"/>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60C7BF17-2506-1728-FEFE-0E02EF60F08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16" name="Isosceles Triangle 15">
            <a:hlinkClick r:id="rId35" action="ppaction://hlinksldjump"/>
            <a:extLst>
              <a:ext uri="{FF2B5EF4-FFF2-40B4-BE49-F238E27FC236}">
                <a16:creationId xmlns:a16="http://schemas.microsoft.com/office/drawing/2014/main" id="{C3BEEB82-3350-EDE3-359B-DDFB8F72C8E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924539"/>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4"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89726768-2AA4-4BF9-AF82-283470B1302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9EE233E-C90E-4CA3-AD37-71635FBBEBE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4151CAF-1AE7-4FE5-8028-DC3BD3C05CC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9301FA5-EF68-47C1-9775-B8921951B74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2E31C6F1-7693-493E-8AC7-BA23512C367C}"/>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5" action="ppaction://hlinksldjump"/>
            <a:extLst>
              <a:ext uri="{FF2B5EF4-FFF2-40B4-BE49-F238E27FC236}">
                <a16:creationId xmlns:a16="http://schemas.microsoft.com/office/drawing/2014/main" id="{E8360985-81F4-69BD-ABB7-511FF5E8122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6" action="ppaction://hlinksldjump"/>
            <a:extLst>
              <a:ext uri="{FF2B5EF4-FFF2-40B4-BE49-F238E27FC236}">
                <a16:creationId xmlns:a16="http://schemas.microsoft.com/office/drawing/2014/main" id="{00A5BF26-FEBA-6009-EF3E-8B90E4604BB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7" action="ppaction://hlinksldjump"/>
            <a:extLst>
              <a:ext uri="{FF2B5EF4-FFF2-40B4-BE49-F238E27FC236}">
                <a16:creationId xmlns:a16="http://schemas.microsoft.com/office/drawing/2014/main" id="{820D71A5-4B54-72EA-7057-CBD3281AB34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8" action="ppaction://hlinksldjump"/>
            <a:extLst>
              <a:ext uri="{FF2B5EF4-FFF2-40B4-BE49-F238E27FC236}">
                <a16:creationId xmlns:a16="http://schemas.microsoft.com/office/drawing/2014/main" id="{5F3AEF26-E9C1-CF31-EA2F-6F35E3174178}"/>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55F279FF-7E5C-4059-86A4-D30C11B5438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4C87C3BE-F5B2-4AEA-8609-E020E1CF1B49}"/>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E2E96F7D-B3F3-438F-6D8C-4B13712C0EFD}"/>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DB5E16F-C63B-51FD-7FC4-DE84CDFCC5E3}"/>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3" action="ppaction://hlinksldjump"/>
            <a:extLst>
              <a:ext uri="{FF2B5EF4-FFF2-40B4-BE49-F238E27FC236}">
                <a16:creationId xmlns:a16="http://schemas.microsoft.com/office/drawing/2014/main" id="{7D365C46-3FD4-14AD-D44D-8648FCFF487A}"/>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4" action="ppaction://hlinksldjump"/>
            <a:extLst>
              <a:ext uri="{FF2B5EF4-FFF2-40B4-BE49-F238E27FC236}">
                <a16:creationId xmlns:a16="http://schemas.microsoft.com/office/drawing/2014/main" id="{AE5E25A5-412F-C688-20EF-8078237486E2}"/>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8D465A97-27DD-E440-9F38-A0857B03B0A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28" name="Isosceles Triangle 27">
            <a:hlinkClick r:id="rId35" action="ppaction://hlinksldjump"/>
            <a:extLst>
              <a:ext uri="{FF2B5EF4-FFF2-40B4-BE49-F238E27FC236}">
                <a16:creationId xmlns:a16="http://schemas.microsoft.com/office/drawing/2014/main" id="{2BA325A1-ACEB-FC6C-5BC6-E6C2AB23546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84129750"/>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2455824-B529-48B4-8A40-8561996BCCF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FCE1EA2-13B2-4FE8-B3AB-5C3C8B8284E7}"/>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F1394C38-844C-4FDC-A526-CE529E40FE9C}"/>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84FC2C07-93C2-4598-8F47-94AAA2BEB198}"/>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D38FA3C4-CD30-4507-B471-CAB83257734D}"/>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4" action="ppaction://hlinksldjump"/>
            <a:extLst>
              <a:ext uri="{FF2B5EF4-FFF2-40B4-BE49-F238E27FC236}">
                <a16:creationId xmlns:a16="http://schemas.microsoft.com/office/drawing/2014/main" id="{5B689320-7D63-6EEC-6265-E58FD0B1290E}"/>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D90536E3-6DE1-7C57-0602-23C9C317A5A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DDAA0E4A-F14A-478C-7993-9FC9902B4F2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DDC7614A-6C70-2786-3C15-02F45B3E400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1312B356-3D2A-9D03-1D81-7E8015F9B0F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88A0C1E6-2467-45C2-8979-CBE19F341C4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083850A2-38D4-4CAF-9BF9-95093F4F41E0}"/>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C334C51B-6F91-5A36-8A18-369F341D96AE}"/>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D69F8774-9791-EAEF-729F-EF5214F92FB9}"/>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A4816B7B-CD4E-E9B1-F888-7C805AEA9997}"/>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BFE82166-A85C-F075-01E7-E13B3A87DA90}"/>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7010D9D6-5762-CCFB-CB5C-7D27C5FBD41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0AC821D1-CA08-E0FA-4AA4-E0CE5F700BB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57068870"/>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BBEA5ED4-A0C5-4372-A710-A65A42D5406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4F9D4AD-CB21-496E-A77A-169737F77CC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10BC6AC0-1E47-457C-AAEA-357CA462C59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DF8BBE9-501A-4625-8AC4-9FDA4238BD20}"/>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12AA3E07-FE07-483D-8E0E-E6C99750E6EA}"/>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4" action="ppaction://hlinksldjump"/>
            <a:extLst>
              <a:ext uri="{FF2B5EF4-FFF2-40B4-BE49-F238E27FC236}">
                <a16:creationId xmlns:a16="http://schemas.microsoft.com/office/drawing/2014/main" id="{7F03341E-4509-24FA-84AE-04F3BAE42123}"/>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8501009C-3E6B-31CB-7FBC-E6FFC2BCE6A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C0915BCA-18AD-1704-E9CA-B8AB0861608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C26E30D1-4FBA-F6FB-993D-39B5DF51F71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DDDB385B-84CC-333F-0010-7B76276A528D}"/>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64B875B8-BCD8-48DB-B8E9-82183068D3B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8DD30A1B-A636-4A68-895D-DE0C915CB24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09BC1311-3BB5-FC69-7056-CAE853EBEA00}"/>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6D5E20B0-119C-18AE-6645-8806B6407C5B}"/>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0DFFA977-0762-D555-411C-662336583AE3}"/>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712CA990-A02E-4FC3-8AC6-4B4E5FAA3783}"/>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189D2C28-1372-DAC2-DC66-9AC702AF7CD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1C1FD4C1-8EB9-8691-AB39-110EADFB5CD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4141978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EAB94E-BFD5-9664-AD5A-09AF4F2C97A9}"/>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A38E04D7-176B-85EB-5659-F87947583C89}"/>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7BF2B937-A97E-2478-43F8-F60A7B53332D}"/>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402A2BD9-6DEA-6527-9BFE-2C84C6CD34E8}"/>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A1A6E744-A215-64B5-3B10-7FC449EC329F}"/>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B0438866-B758-A75C-674E-9AD7DF8A29CC}"/>
              </a:ext>
            </a:extLst>
          </p:cNvPr>
          <p:cNvSpPr txBox="1">
            <a:spLocks/>
          </p:cNvSpPr>
          <p:nvPr/>
        </p:nvSpPr>
        <p:spPr bwMode="auto">
          <a:xfrm>
            <a:off x="5424576" y="279401"/>
            <a:ext cx="4199816" cy="948886"/>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The official terminology is ‘dissipated flows’, but this is basically untracked material uses.</a:t>
            </a:r>
          </a:p>
        </p:txBody>
      </p:sp>
      <p:sp>
        <p:nvSpPr>
          <p:cNvPr id="6" name="Text Placeholder 2">
            <a:extLst>
              <a:ext uri="{FF2B5EF4-FFF2-40B4-BE49-F238E27FC236}">
                <a16:creationId xmlns:a16="http://schemas.microsoft.com/office/drawing/2014/main" id="{B3F415C5-5165-619C-D600-DD3F53447617}"/>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E681FEDA-F523-CF56-E31D-1C83BF3941FB}"/>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8049D45F-4551-D80D-CC06-6E90C91B0554}"/>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E0F7E9F1-9AE1-5150-B142-ECB1C47A5ACB}"/>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FCB3E0C4-CB60-56C0-6EF3-2F8DF212780B}"/>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C26DB1B5-893A-BBE6-3CE0-1084EE4474A7}"/>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Lost </a:t>
            </a:r>
            <a:r>
              <a:rPr lang="en-GB" sz="1500" b="1" dirty="0"/>
              <a:t>249</a:t>
            </a:r>
          </a:p>
        </p:txBody>
      </p:sp>
      <p:sp>
        <p:nvSpPr>
          <p:cNvPr id="28" name="Text Placeholder 2">
            <a:extLst>
              <a:ext uri="{FF2B5EF4-FFF2-40B4-BE49-F238E27FC236}">
                <a16:creationId xmlns:a16="http://schemas.microsoft.com/office/drawing/2014/main" id="{303B7829-735F-2780-5591-EAC74E66A00F}"/>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3B6A96C9-2444-CEA8-DD18-26CA975BEBE3}"/>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74818622-842B-A030-18CF-3314CED261B2}"/>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C0C05CF6-FB4B-5F78-F862-474BFF9EFFA6}"/>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AB0AD407-CCDD-D198-484F-8DDDFF626CF1}"/>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CF5B2857-4DF7-53D7-C33C-723B66657B8B}"/>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AAD87A4E-40F6-2FF2-5B61-00F3DCA5B452}"/>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4A7A5BAF-DB59-6384-4A75-9BFA5C115845}"/>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DE930A94-4056-14FA-9B60-7FFC3F703068}"/>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4F8F5EB5-3CD0-DED3-D65B-2A65E8DA7EA0}"/>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6D969A9F-E0D8-D526-0E31-5119AC0BB565}"/>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A7C60922-958E-DB46-515C-5B81F8E62F6E}"/>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5260DDED-0332-CAC5-EAE0-C89012BDA766}"/>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5B344AD1-8EEB-B27C-9ADC-6246C7CE8D7A}"/>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0D1E078F-1E38-2C6D-33B1-3DD56AF36DE4}"/>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2BA89160-4C82-9704-695F-48712ACC51E3}"/>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44D0279F-EBFA-6E64-4045-9C3D364265B5}"/>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1421B6BF-4DD7-6513-EE91-363CF82AB0A7}"/>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3BD586CE-7DF7-024C-ED38-0F3352B804FE}"/>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E1FA6F3B-0964-E9BD-1DC3-3512DB25F370}"/>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9CFD366D-C09E-9CA1-EE79-8280286E6F59}"/>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3EF7A2E6-AEF2-113C-BCBF-B3866AD53EA2}"/>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4AA038E9-D2EB-E989-ADAA-69A88632490C}"/>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C4AA50D1-8239-AEEE-44E0-608BAC6D4B34}"/>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5120956F-2F1C-D6B8-A564-944D39EFB846}"/>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3" name="Arc 62">
            <a:extLst>
              <a:ext uri="{FF2B5EF4-FFF2-40B4-BE49-F238E27FC236}">
                <a16:creationId xmlns:a16="http://schemas.microsoft.com/office/drawing/2014/main" id="{DBE7A63F-F001-F4CD-CA3E-EFD481CCC1BC}"/>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6A2542E0-C5CE-A487-B5C2-28A1FB7E2A06}"/>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16DB697-A1C0-669E-1811-A486A6FD415A}"/>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76082B43-DCC1-DBE9-04FF-24FEE4B9DE88}"/>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911884AF-70DD-C9EA-B3AE-B36CA4A9FE71}"/>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E91DBEBA-E858-51F0-987F-9EC76C113EF1}"/>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44BE883D-5383-C80F-FFCA-74470BC5D323}"/>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0ABF52A6-551C-0757-9DC7-100C95882555}"/>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10" action="ppaction://hlinksldjump"/>
            <a:extLst>
              <a:ext uri="{FF2B5EF4-FFF2-40B4-BE49-F238E27FC236}">
                <a16:creationId xmlns:a16="http://schemas.microsoft.com/office/drawing/2014/main" id="{0422B113-6F13-618F-14E9-2F973404DF03}"/>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B5072633-C2AE-919E-35FE-53FF11E1F432}"/>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1" name="Arrow: Chevron 80">
            <a:hlinkClick r:id="rId14" action="ppaction://hlinksldjump"/>
            <a:extLst>
              <a:ext uri="{FF2B5EF4-FFF2-40B4-BE49-F238E27FC236}">
                <a16:creationId xmlns:a16="http://schemas.microsoft.com/office/drawing/2014/main" id="{DD6D937F-C1E7-F516-7DE1-CB808772EFDC}"/>
              </a:ext>
            </a:extLst>
          </p:cNvPr>
          <p:cNvSpPr/>
          <p:nvPr/>
        </p:nvSpPr>
        <p:spPr>
          <a:xfrm>
            <a:off x="10029823" y="2005891"/>
            <a:ext cx="323967" cy="36000"/>
          </a:xfrm>
          <a:prstGeom prst="chevron">
            <a:avLst>
              <a:gd name="adj" fmla="val 44961"/>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2" name="Arrow: Chevron 81">
            <a:hlinkClick r:id="rId8" action="ppaction://hlinksldjump"/>
            <a:extLst>
              <a:ext uri="{FF2B5EF4-FFF2-40B4-BE49-F238E27FC236}">
                <a16:creationId xmlns:a16="http://schemas.microsoft.com/office/drawing/2014/main" id="{5D728DB4-DBA6-272E-7F3D-31C163DE5554}"/>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B966296E-2FD9-F6B1-9EB5-C3EB1AE00BB9}"/>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6" action="ppaction://hlinksldjump"/>
            <a:extLst>
              <a:ext uri="{FF2B5EF4-FFF2-40B4-BE49-F238E27FC236}">
                <a16:creationId xmlns:a16="http://schemas.microsoft.com/office/drawing/2014/main" id="{ED650BE6-9CAE-02C0-952C-13DEEDCB6862}"/>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7" action="ppaction://hlinksldjump"/>
            <a:extLst>
              <a:ext uri="{FF2B5EF4-FFF2-40B4-BE49-F238E27FC236}">
                <a16:creationId xmlns:a16="http://schemas.microsoft.com/office/drawing/2014/main" id="{6BF8943D-9E81-162E-481F-A73E34FCFAFE}"/>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Arrow: Chevron 96">
            <a:extLst>
              <a:ext uri="{FF2B5EF4-FFF2-40B4-BE49-F238E27FC236}">
                <a16:creationId xmlns:a16="http://schemas.microsoft.com/office/drawing/2014/main" id="{5C34BC60-2BC1-4618-06EE-BF97DE746D86}"/>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9" name="Arrow: Chevron 98">
            <a:extLst>
              <a:ext uri="{FF2B5EF4-FFF2-40B4-BE49-F238E27FC236}">
                <a16:creationId xmlns:a16="http://schemas.microsoft.com/office/drawing/2014/main" id="{520237EC-261B-7516-42E2-BF32615D97C3}"/>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0" name="Arrow: Chevron 99">
            <a:hlinkClick r:id="rId5" action="ppaction://hlinksldjump"/>
            <a:extLst>
              <a:ext uri="{FF2B5EF4-FFF2-40B4-BE49-F238E27FC236}">
                <a16:creationId xmlns:a16="http://schemas.microsoft.com/office/drawing/2014/main" id="{04FF7B69-0763-7C6B-F583-D1BEF0E4C5BB}"/>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822BA052-28E1-7F30-4882-A832564D8E54}"/>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DCA13EB8-727B-35D9-973D-9D5088A4A066}"/>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94E3931D-677E-6728-3A43-21F0A2E0770C}"/>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FEF0688B-C048-0CAC-555C-F74CDEE1649E}"/>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D9767808-7AC1-B89D-4855-F4A2B6FCCB91}"/>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503B71BC-A081-7683-3FAC-5D24810F14CF}"/>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DDD77209-DEB4-7969-6DEC-328A555F3002}"/>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9" action="ppaction://hlinksldjump"/>
            <a:extLst>
              <a:ext uri="{FF2B5EF4-FFF2-40B4-BE49-F238E27FC236}">
                <a16:creationId xmlns:a16="http://schemas.microsoft.com/office/drawing/2014/main" id="{C642E617-57F1-A73A-6454-B61CEA3D299C}"/>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E056480A-2695-F1C7-C3B6-AA4FFC4209F7}"/>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0DD077DB-0085-539E-9D06-8C8702FE82C3}"/>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7" action="ppaction://hlinksldjump"/>
            <a:extLst>
              <a:ext uri="{FF2B5EF4-FFF2-40B4-BE49-F238E27FC236}">
                <a16:creationId xmlns:a16="http://schemas.microsoft.com/office/drawing/2014/main" id="{0E82CFD4-A64E-066D-E137-D37E6FAE673C}"/>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0006B199-84E0-F9AF-BA6B-C0EF33C1BAB1}"/>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 name="Moon 7">
            <a:hlinkClick r:id="rId6" action="ppaction://hlinksldjump"/>
            <a:extLst>
              <a:ext uri="{FF2B5EF4-FFF2-40B4-BE49-F238E27FC236}">
                <a16:creationId xmlns:a16="http://schemas.microsoft.com/office/drawing/2014/main" id="{4BB3DF4E-00CA-2E75-82D5-DE167BE95FF2}"/>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B0E028FE-4C43-4BE1-97DB-65E6C7617D00}"/>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08758967"/>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3E750AB-D9F9-4A0D-82DF-8153FB20D2C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A06EFDDF-B43E-4DAC-B36B-B74F990DBA9D}"/>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C912114B-8E0C-4EB7-9108-B79C7C45A2D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D58C849-9EEB-4AF5-97B7-D44BBB7B405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9BB900E6-FAE7-455E-B886-D4FF50687471}"/>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4" action="ppaction://hlinksldjump"/>
            <a:extLst>
              <a:ext uri="{FF2B5EF4-FFF2-40B4-BE49-F238E27FC236}">
                <a16:creationId xmlns:a16="http://schemas.microsoft.com/office/drawing/2014/main" id="{6C72A1EA-AA39-0243-B116-CD2C58AA781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421BE177-B375-CF9F-A234-EA02A96029E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CE574708-F622-BB1C-970B-AF0751732D7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79A06177-8449-BBC1-ED5B-AF13C96B54E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0DA3E948-FED0-8B52-B2E1-D42A80A894FD}"/>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B078C46B-DCD2-4DD9-939D-DC333F81F03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BD34EE3F-E98B-4593-A8D9-0201FBDD7FAE}"/>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BAE6AA36-A7C9-BE70-0FEF-5A9C4C1EAF62}"/>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8B9726F5-B761-569A-384F-4D82007D026A}"/>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C0854B41-B881-7AB4-1FD5-7D35C11EB511}"/>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DF119EE5-AF56-8B83-A223-357C8627A843}"/>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3F4AA2D6-385B-90D0-8BE4-A07208A5D9E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1AD45EF3-FD97-6A8D-61BD-2B211D05F63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90909029"/>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17"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0197C5D-326A-4628-BD1C-72C618FA9ED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C9EF7DA-BCEE-484A-B9D4-9E46F6E5031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219CD8ED-8912-450F-BAEA-5F8F09C9C2CA}"/>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0E86CF68-3021-405A-AE1C-E8FDAD75822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A28C4967-E5FB-4E2E-BA3E-944AD649D562}"/>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4" action="ppaction://hlinksldjump"/>
            <a:extLst>
              <a:ext uri="{FF2B5EF4-FFF2-40B4-BE49-F238E27FC236}">
                <a16:creationId xmlns:a16="http://schemas.microsoft.com/office/drawing/2014/main" id="{4B092427-5AEB-6A27-1612-F06E9B270260}"/>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E49E37C9-D391-0A72-BF72-0698B54B5A4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04F0E831-F5D5-27E0-177B-0072889AE10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6A6466A9-1AEF-0A7E-4568-FBC6FBED9A7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6976E667-1569-21F6-B5CC-8D3995E1FEA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EB0DF6C2-CC2E-42D6-B88E-3817C688C5E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2AEFC753-4FDE-417A-953B-3B117BD1B6F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42859266-0C84-7A58-6DC8-FA198416434F}"/>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3B3B61C9-6C5E-4318-FF63-71C623F7F409}"/>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3D8C4CB5-FFE9-E367-5767-0485626B0376}"/>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8D179E87-7CC8-36CF-6799-2C4AF6AB9AF2}"/>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96B9327B-141E-6DE5-FD9F-74456FB9A5A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874B740F-F27F-AE5C-578E-8540E8439F8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96038719"/>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3"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4"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5"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6"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7"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E2269A1B-CAC2-41D5-B615-25056BF3B19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B80C729-A188-4C6F-9A35-1ED20C99A94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F611DF8F-74E0-426D-8F50-8C0B6EB7F9C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7619899-6D06-40BB-8259-16FA216D824F}"/>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FCDD4C9-5C6F-483F-B451-D93300A643D7}"/>
              </a:ext>
            </a:extLst>
          </p:cNvPr>
          <p:cNvSpPr/>
          <p:nvPr/>
        </p:nvSpPr>
        <p:spPr>
          <a:xfrm>
            <a:off x="6910527" y="4932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2341624D-EC7A-7083-14C7-329E6422F0C4}"/>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B9A2D110-F86D-493D-A818-8DF41124B07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0" action="ppaction://hlinksldjump"/>
            <a:extLst>
              <a:ext uri="{FF2B5EF4-FFF2-40B4-BE49-F238E27FC236}">
                <a16:creationId xmlns:a16="http://schemas.microsoft.com/office/drawing/2014/main" id="{85475C9A-F010-4A2E-BD57-E6751E1E29A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2C6532A5-3862-6C47-C261-7FFE4CB346FA}"/>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E36F6E9A-A01D-B338-B860-E2451436CE00}"/>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3" action="ppaction://hlinksldjump"/>
            <a:extLst>
              <a:ext uri="{FF2B5EF4-FFF2-40B4-BE49-F238E27FC236}">
                <a16:creationId xmlns:a16="http://schemas.microsoft.com/office/drawing/2014/main" id="{EADC572D-56ED-248E-636B-2EF6EA653CD6}"/>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4" action="ppaction://hlinksldjump"/>
            <a:extLst>
              <a:ext uri="{FF2B5EF4-FFF2-40B4-BE49-F238E27FC236}">
                <a16:creationId xmlns:a16="http://schemas.microsoft.com/office/drawing/2014/main" id="{EBE41425-DD06-538C-BA0E-CE2771D119FC}"/>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C6392E4-ECB5-64DB-BEB8-C95DA44644C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17" name="Isosceles Triangle 16">
            <a:hlinkClick r:id="rId35" action="ppaction://hlinksldjump"/>
            <a:extLst>
              <a:ext uri="{FF2B5EF4-FFF2-40B4-BE49-F238E27FC236}">
                <a16:creationId xmlns:a16="http://schemas.microsoft.com/office/drawing/2014/main" id="{03788BE0-CAEF-820A-BE82-25946DB4254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90773025"/>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3"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4266C0FE-B424-413C-8FDF-E3FA04FC104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F47FAF0-AC6A-428D-8947-0E670EEB648B}"/>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23D45B75-646E-4E1D-9064-30C8CB00582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D5EFA2D-B9F1-4BFF-B509-29DD286E45A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579D0397-34A9-4A4D-8838-AA1B94AA0E2D}"/>
              </a:ext>
            </a:extLst>
          </p:cNvPr>
          <p:cNvSpPr/>
          <p:nvPr/>
        </p:nvSpPr>
        <p:spPr>
          <a:xfrm>
            <a:off x="6910527" y="4932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4" action="ppaction://hlinksldjump"/>
            <a:extLst>
              <a:ext uri="{FF2B5EF4-FFF2-40B4-BE49-F238E27FC236}">
                <a16:creationId xmlns:a16="http://schemas.microsoft.com/office/drawing/2014/main" id="{5FF35CE6-4D58-B9E2-47A1-0966C0C9909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5" action="ppaction://hlinksldjump"/>
            <a:extLst>
              <a:ext uri="{FF2B5EF4-FFF2-40B4-BE49-F238E27FC236}">
                <a16:creationId xmlns:a16="http://schemas.microsoft.com/office/drawing/2014/main" id="{60B5FD73-59C3-83F7-B37C-7062B00C8D1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6" action="ppaction://hlinksldjump"/>
            <a:extLst>
              <a:ext uri="{FF2B5EF4-FFF2-40B4-BE49-F238E27FC236}">
                <a16:creationId xmlns:a16="http://schemas.microsoft.com/office/drawing/2014/main" id="{AFCFDCFC-B01F-D9BA-4259-F7476540E5C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37ED722F-D41A-B3EB-1D74-9FCDDAB96F1D}"/>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8" action="ppaction://hlinksldjump"/>
            <a:extLst>
              <a:ext uri="{FF2B5EF4-FFF2-40B4-BE49-F238E27FC236}">
                <a16:creationId xmlns:a16="http://schemas.microsoft.com/office/drawing/2014/main" id="{F7A1AF14-8984-7B43-1388-AFDE7A1719A1}"/>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8B83416D-E2E6-4A09-BF32-5748B8C119B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C00CC0DB-E667-4DE0-8CC1-567FD2E76AC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E7A027CE-6757-FCE9-C730-C614A68A1DB1}"/>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8AFA3B55-E9AF-9676-F9B1-14A45F94A0DD}"/>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3" action="ppaction://hlinksldjump"/>
            <a:extLst>
              <a:ext uri="{FF2B5EF4-FFF2-40B4-BE49-F238E27FC236}">
                <a16:creationId xmlns:a16="http://schemas.microsoft.com/office/drawing/2014/main" id="{01D56919-FF60-E68F-1335-34C7420E1C20}"/>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4" action="ppaction://hlinksldjump"/>
            <a:extLst>
              <a:ext uri="{FF2B5EF4-FFF2-40B4-BE49-F238E27FC236}">
                <a16:creationId xmlns:a16="http://schemas.microsoft.com/office/drawing/2014/main" id="{6BEEDC31-B459-C918-87EC-49BB06406DF0}"/>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70FA171F-231B-2C01-355E-01F6494035B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44" name="Isosceles Triangle 43">
            <a:hlinkClick r:id="rId35" action="ppaction://hlinksldjump"/>
            <a:extLst>
              <a:ext uri="{FF2B5EF4-FFF2-40B4-BE49-F238E27FC236}">
                <a16:creationId xmlns:a16="http://schemas.microsoft.com/office/drawing/2014/main" id="{99BDC767-6B76-F57A-ECD2-F625597E8DD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81844589"/>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023E036-9FA6-4BAE-9E91-3F6E091E2E1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08D490B-A821-4A37-802C-32894E98ECC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004F03F9-F024-4BD0-AF08-559A8683A9C3}"/>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637FFCF0-9D74-429A-96F5-68C8A8B638DA}"/>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BF03891D-6910-43D9-82D4-46D779F4E1AC}"/>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3" action="ppaction://hlinksldjump"/>
            <a:extLst>
              <a:ext uri="{FF2B5EF4-FFF2-40B4-BE49-F238E27FC236}">
                <a16:creationId xmlns:a16="http://schemas.microsoft.com/office/drawing/2014/main" id="{BC2485C0-D52D-A312-6C21-D88E607C7A2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87988DEB-83A0-59D7-FBD2-C4E9043F6E5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D9149B68-73BA-2C2A-80C6-9E5C950AC2A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5C7C7E35-D696-8EA2-4221-23377AF0FFA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5CC15311-9C95-0E42-69C0-CFDAB226AFD2}"/>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586F7283-7705-8C25-E987-4060C246D879}"/>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DF83FA37-B302-43B5-B93E-602B6C39AB9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B6C84ED3-1B53-49B2-8C50-0408C124FE3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C0FC73B8-0456-D4EF-413F-BE3F3BD86A1E}"/>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5507BF7C-CEEA-F226-DC76-6BE75F78DEE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10CC6DEE-59A6-5CD6-A479-9B6DD8A8C90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D0B5D774-2AA3-7624-AFC6-EC8762C0AE9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E5AD4D67-350C-6180-C970-57A9861CCB4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41D03E38-53E6-6826-7C32-2EE0F69ECAD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F9AC2CC7-F89D-1149-3032-E56045ED7DC9}"/>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553286659"/>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191294E-5896-4B5E-A9EB-1B8AF8E176C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CFBEB89-C7D0-4267-BFBE-B502AD58193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B3FA8083-3253-400C-ABD6-A307978DA0F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D52E4A1-51A6-485D-8D69-908F8358523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16AFC0AF-EC8B-4648-BDCD-A7E330A84E07}"/>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3" action="ppaction://hlinksldjump"/>
            <a:extLst>
              <a:ext uri="{FF2B5EF4-FFF2-40B4-BE49-F238E27FC236}">
                <a16:creationId xmlns:a16="http://schemas.microsoft.com/office/drawing/2014/main" id="{28564393-3632-04A1-EA99-EB246062BDF5}"/>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6CED9454-E974-5A23-BB55-C1FBE4B216A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497D6DE7-BE64-3204-4643-D18AD0D58BF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2FB7CE42-FE57-D80E-8D6B-12A53931546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5C9DB3E5-6E52-9302-729A-43FA7187942B}"/>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FEB7F80C-1F5C-80A2-7CFA-841E4EC6B46F}"/>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489DE7FB-4EC4-441B-B8A1-B38D3313138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F3133227-18B1-40C3-9C3F-6D0CBCDF484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80A48C24-A90F-BC75-48C9-43330A976D49}"/>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D9A3CDD8-A472-2B89-F0FB-0EEB2546E22A}"/>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6F9BFD25-E564-7F61-4F91-9063D8914641}"/>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0A5171DC-4F91-5D31-A27B-F54A484986A4}"/>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069A777B-8CDC-1AB3-567C-8D8C0BD9A70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02CB0212-92B5-E345-19CF-DF11E74864E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20122603"/>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4B31239-C252-43DC-BB33-FCCB0278F5F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8B40D78-6DB4-41BB-A273-57875B8AF13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6AA54EC7-5F43-47CD-9B8E-10035B9D0F4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F951D34-6A8A-4083-9935-9036F2997A17}"/>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5C94C9F-3137-4471-9AB3-BAC7BD640D9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3" action="ppaction://hlinksldjump"/>
            <a:extLst>
              <a:ext uri="{FF2B5EF4-FFF2-40B4-BE49-F238E27FC236}">
                <a16:creationId xmlns:a16="http://schemas.microsoft.com/office/drawing/2014/main" id="{E4E59168-7715-6852-0157-0DB255BB5439}"/>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EE86BD04-721C-97C2-C335-768CE32FC24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7D205A69-42C1-A036-7B9E-367B2B00281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B4CD092F-8ABB-3EBB-5031-FA464E242E6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A727C065-6EBB-31FB-1C7B-1ED7F3550B1A}"/>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684A1542-05AD-8EF0-7079-D395F43DF501}"/>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56F52D53-487B-4E05-91D6-1A9F182526B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BA4D37DF-7687-4179-8BCE-C211AB99CBB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A859A799-4B35-D86A-2B96-28D2275F9CD9}"/>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493541BD-2384-E3EF-CAFA-E59DC2A48303}"/>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7F0555B5-5957-7C85-5ECC-19E095A9D808}"/>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AD325707-8444-8E1B-B4C1-10431E51E4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10BAF4E3-922D-D8FC-6C7A-1C73544542E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AFB4EE2C-7E91-5F06-669E-F956F6B42E8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08514945"/>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16"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347D848-7A1C-49D3-A52E-D324FB90A2B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348D160-1906-42E2-A78D-C957656FB38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A7CD3582-DE90-4477-97CE-6C5182CE19F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3DCE3CBC-CE99-4CE1-819D-6517551B1A14}"/>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110F1282-3001-4DAF-86CE-AE8E277AAE07}"/>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3" action="ppaction://hlinksldjump"/>
            <a:extLst>
              <a:ext uri="{FF2B5EF4-FFF2-40B4-BE49-F238E27FC236}">
                <a16:creationId xmlns:a16="http://schemas.microsoft.com/office/drawing/2014/main" id="{8C250D38-27F5-02CF-2FCF-670A7ABDF74B}"/>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0F684B56-CBDF-0C03-BF8A-2E535A86D5F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2FBDB3F4-8ED0-8EBB-D1C1-B13C13D06B7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01107B2F-C8FD-55D9-3063-288C2F9C932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DFD0A37F-A510-F6CB-E7B7-2C49D95EDB2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DA0A6307-B60E-31BD-1362-07CB127A8E59}"/>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A1EFA0CD-C0FD-477D-9E60-062E56D8556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50DDC78D-8192-4B43-9348-47D90F304B1E}"/>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B65AB966-459B-C2DF-ED5D-9569C88CD393}"/>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D2522414-A7A2-CB8C-49B5-481B1F6E7ECE}"/>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CCE6B4A4-6ED3-D900-72E3-67DAAB0A053C}"/>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92BF5BD1-8BA4-6B55-E0CC-595481EAFDC4}"/>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5C6F0E5A-96DD-0976-7C9E-8CF132370B3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A7176056-327F-CEC9-E413-D716B1F1047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F45D568F-9954-6241-394B-F64EDC5C4AA7}"/>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2781534991"/>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2"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3"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4"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5"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6"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7DCDC06B-006D-447C-9125-E71ECF2AB79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133A1B5-FD0D-4D7D-B3F2-822BF1C9A56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C0741EE1-8A68-4283-813B-D89EB9CF2F5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4AADC19-0B1C-45F1-93D4-6982C4949114}"/>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DD8117A9-D1A6-4BB4-AA5F-DB5631FA0659}"/>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E60C6334-D1D6-C19A-3C95-3B83D8ACD3EA}"/>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D4819782-74E9-FBA5-DB8D-B36B4192792B}"/>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AF070F76-35A1-4ABE-A1C2-B21A061EEFB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0" action="ppaction://hlinksldjump"/>
            <a:extLst>
              <a:ext uri="{FF2B5EF4-FFF2-40B4-BE49-F238E27FC236}">
                <a16:creationId xmlns:a16="http://schemas.microsoft.com/office/drawing/2014/main" id="{043AF29D-4F89-4A22-BF47-75320FD1142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F53B24BA-7DA9-7081-F039-F269C115F574}"/>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260FA705-E7CF-6050-2B29-FAF56748199D}"/>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3" action="ppaction://hlinksldjump"/>
            <a:extLst>
              <a:ext uri="{FF2B5EF4-FFF2-40B4-BE49-F238E27FC236}">
                <a16:creationId xmlns:a16="http://schemas.microsoft.com/office/drawing/2014/main" id="{F3047D31-C092-EE56-12D1-DF302592E70F}"/>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4" action="ppaction://hlinksldjump"/>
            <a:extLst>
              <a:ext uri="{FF2B5EF4-FFF2-40B4-BE49-F238E27FC236}">
                <a16:creationId xmlns:a16="http://schemas.microsoft.com/office/drawing/2014/main" id="{D4307937-2F3F-F6F4-A5AE-F2FBD660DFB4}"/>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56D25F4-D513-DE6D-97AF-EA25F334FDF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20" name="Isosceles Triangle 19">
            <a:hlinkClick r:id="rId35" action="ppaction://hlinksldjump"/>
            <a:extLst>
              <a:ext uri="{FF2B5EF4-FFF2-40B4-BE49-F238E27FC236}">
                <a16:creationId xmlns:a16="http://schemas.microsoft.com/office/drawing/2014/main" id="{54E07E1C-EC79-118F-77B0-97282B30A5C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22822767"/>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2"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9834BD35-E4CA-43EC-936F-721D5DA0E5D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34B017F-AACF-4EDE-BC23-0026CAFC56C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59BE606D-2B81-4710-BD3B-2243956644E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9667926-729F-4048-BA40-99FF38A7251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CD1B21D-5CD7-45D7-82D4-460DEEFECB4E}"/>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3" action="ppaction://hlinksldjump"/>
            <a:extLst>
              <a:ext uri="{FF2B5EF4-FFF2-40B4-BE49-F238E27FC236}">
                <a16:creationId xmlns:a16="http://schemas.microsoft.com/office/drawing/2014/main" id="{C3C43C1E-B2BC-8242-4B24-D2494C4809E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4" action="ppaction://hlinksldjump"/>
            <a:extLst>
              <a:ext uri="{FF2B5EF4-FFF2-40B4-BE49-F238E27FC236}">
                <a16:creationId xmlns:a16="http://schemas.microsoft.com/office/drawing/2014/main" id="{B4060BCC-3F25-E3F2-A39F-18C2DD3BC6A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5" action="ppaction://hlinksldjump"/>
            <a:extLst>
              <a:ext uri="{FF2B5EF4-FFF2-40B4-BE49-F238E27FC236}">
                <a16:creationId xmlns:a16="http://schemas.microsoft.com/office/drawing/2014/main" id="{100D4CF7-9853-AB56-C961-1600896B0A1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6" action="ppaction://hlinksldjump"/>
            <a:extLst>
              <a:ext uri="{FF2B5EF4-FFF2-40B4-BE49-F238E27FC236}">
                <a16:creationId xmlns:a16="http://schemas.microsoft.com/office/drawing/2014/main" id="{64C114EB-BDDB-FBB2-71BC-C86C0667D9B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AFAEDC7B-7209-6ED5-B595-4A969A1C1FBA}"/>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8" action="ppaction://hlinksldjump"/>
            <a:extLst>
              <a:ext uri="{FF2B5EF4-FFF2-40B4-BE49-F238E27FC236}">
                <a16:creationId xmlns:a16="http://schemas.microsoft.com/office/drawing/2014/main" id="{34093C74-CE27-41D8-2099-0B854BEB2589}"/>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DD2D0CCE-02C3-4B8E-B01D-4CA750886E9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3D012F09-2B36-4324-887C-B68086238F95}"/>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1" action="ppaction://hlinksldjump"/>
            <a:extLst>
              <a:ext uri="{FF2B5EF4-FFF2-40B4-BE49-F238E27FC236}">
                <a16:creationId xmlns:a16="http://schemas.microsoft.com/office/drawing/2014/main" id="{A7476CF2-1809-86B2-7535-3676480AA4AF}"/>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2" action="ppaction://hlinksldjump"/>
            <a:extLst>
              <a:ext uri="{FF2B5EF4-FFF2-40B4-BE49-F238E27FC236}">
                <a16:creationId xmlns:a16="http://schemas.microsoft.com/office/drawing/2014/main" id="{72C6C499-5DAD-0235-DCBD-2EAD26BE5556}"/>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3" action="ppaction://hlinksldjump"/>
            <a:extLst>
              <a:ext uri="{FF2B5EF4-FFF2-40B4-BE49-F238E27FC236}">
                <a16:creationId xmlns:a16="http://schemas.microsoft.com/office/drawing/2014/main" id="{E4D8D0EC-AE87-F7CF-F11B-117C9FF1FFC6}"/>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4" action="ppaction://hlinksldjump"/>
            <a:extLst>
              <a:ext uri="{FF2B5EF4-FFF2-40B4-BE49-F238E27FC236}">
                <a16:creationId xmlns:a16="http://schemas.microsoft.com/office/drawing/2014/main" id="{8AD0A1D2-0A7A-2B8C-82D4-740EE2C0B61D}"/>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EC4D90F1-1236-A25E-7681-D3EDAFA0983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1" name="Isosceles Triangle 50">
            <a:hlinkClick r:id="rId35" action="ppaction://hlinksldjump"/>
            <a:extLst>
              <a:ext uri="{FF2B5EF4-FFF2-40B4-BE49-F238E27FC236}">
                <a16:creationId xmlns:a16="http://schemas.microsoft.com/office/drawing/2014/main" id="{7F7DCC9C-21F9-3190-E3D3-9F4BE6A9BBE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TextBox 51">
            <a:extLst>
              <a:ext uri="{FF2B5EF4-FFF2-40B4-BE49-F238E27FC236}">
                <a16:creationId xmlns:a16="http://schemas.microsoft.com/office/drawing/2014/main" id="{21462DCB-413A-C4D5-844B-CE26FA4CA24D}"/>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4076032639"/>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1F239E-9335-D0DD-75F7-86A9CC35B1D4}"/>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AA098D84-4CF1-72D3-66F0-4123BE28EAB5}"/>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87" name="Text Placeholder 2">
            <a:extLst>
              <a:ext uri="{FF2B5EF4-FFF2-40B4-BE49-F238E27FC236}">
                <a16:creationId xmlns:a16="http://schemas.microsoft.com/office/drawing/2014/main" id="{C61E6DCC-E8FE-10CC-932B-70B59306B7AC}"/>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 name="Title 1">
            <a:extLst>
              <a:ext uri="{FF2B5EF4-FFF2-40B4-BE49-F238E27FC236}">
                <a16:creationId xmlns:a16="http://schemas.microsoft.com/office/drawing/2014/main" id="{5A59F5E0-1067-64E0-0D86-102446EAAF10}"/>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D053EE5E-F126-BA39-7239-3ADCC4DBCC22}"/>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37266ED4-F5EA-CE93-0F2A-EC21541C5F60}"/>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AFA5594E-9AF1-5825-69C8-C6DA66ECA040}"/>
              </a:ext>
            </a:extLst>
          </p:cNvPr>
          <p:cNvSpPr txBox="1">
            <a:spLocks/>
          </p:cNvSpPr>
          <p:nvPr/>
        </p:nvSpPr>
        <p:spPr bwMode="auto">
          <a:xfrm>
            <a:off x="4311720" y="187295"/>
            <a:ext cx="5792737" cy="1256804"/>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Air emissions are caused by the combustion of fuels and by incinerating waste. Fuel emissions are not within the remit of a circular economy even though the mass of emissions is greater than landfill!</a:t>
            </a:r>
          </a:p>
        </p:txBody>
      </p:sp>
      <p:sp>
        <p:nvSpPr>
          <p:cNvPr id="6" name="Text Placeholder 2">
            <a:extLst>
              <a:ext uri="{FF2B5EF4-FFF2-40B4-BE49-F238E27FC236}">
                <a16:creationId xmlns:a16="http://schemas.microsoft.com/office/drawing/2014/main" id="{AE3449EA-2F0F-F819-3B15-ECBD596C8E94}"/>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E6B87D59-57E4-DAC2-160D-DF0C237E24B0}"/>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47FA162E-B864-9873-E100-842327E933B4}"/>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992C54BC-219D-9A50-15AB-83E650CC73AF}"/>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D37438BE-D84F-7932-FBF7-726AD8BBE0FE}"/>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54F040E9-0D16-E3F8-4FF2-692A1C40CF52}"/>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DB69B211-A560-5462-BAC9-36647994DC64}"/>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Emissions to air </a:t>
            </a:r>
            <a:r>
              <a:rPr lang="en-GB" sz="1500" b="1" dirty="0"/>
              <a:t>2343</a:t>
            </a:r>
          </a:p>
        </p:txBody>
      </p:sp>
      <p:sp>
        <p:nvSpPr>
          <p:cNvPr id="29" name="Text Placeholder 2">
            <a:extLst>
              <a:ext uri="{FF2B5EF4-FFF2-40B4-BE49-F238E27FC236}">
                <a16:creationId xmlns:a16="http://schemas.microsoft.com/office/drawing/2014/main" id="{9AA418E4-9EC5-FFC4-C44B-E11B0410ADF4}"/>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A9D29F05-E3F1-3A9F-CF00-B957C5AC6057}"/>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39612B3C-52FA-5C1E-5B53-19803945FEF8}"/>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43A77CCC-C826-798E-D113-1FD3BC914583}"/>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0192DDD4-F21B-5E64-FC49-031C4430354A}"/>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45FF1B93-0537-9B8F-537B-B9633C2462D2}"/>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3BB6F8AE-3DBF-087F-3BC1-97D86761E9EE}"/>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0E5CBC84-9791-CA31-FA3C-5D837BFC6C67}"/>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822131F4-7724-8CB3-97C0-94DB75C06507}"/>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76CEA4B3-F7EE-9725-7871-7EC745F5BE06}"/>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2241BD4D-E53F-4B47-B71E-F4FB8D882776}"/>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5859BAC7-3FA8-479F-BC89-FE94E5A3EA4C}"/>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C0ECDFF9-4F6F-A636-434E-F9A9E2BC5B2A}"/>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6FF2103F-57A2-9F23-832D-F9E40ADB6A35}"/>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99B9D77E-81A0-C29C-59D7-1D333D84238A}"/>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239679C4-822F-218C-D5C0-2B270A44E0AC}"/>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A31CFD84-C14C-48F7-E635-69A533D6AD95}"/>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A3341485-71A1-0177-FE6A-2F7685099B49}"/>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DAA5F617-172C-8CB7-C0D2-FA1BA375569B}"/>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374D3D84-0E43-5128-AA6C-B967F2508C52}"/>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2605992F-812B-8C01-7A70-FFA3714E87B6}"/>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61EF12B8-F8C5-C1AE-F610-4E6A7A25BC66}"/>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F646B4A8-736F-C694-AD04-8F5347D1FB1B}"/>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0461F4E8-8EBD-294A-9A5B-5CAF470D1E1F}"/>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sp>
        <p:nvSpPr>
          <p:cNvPr id="63" name="Arc 62">
            <a:extLst>
              <a:ext uri="{FF2B5EF4-FFF2-40B4-BE49-F238E27FC236}">
                <a16:creationId xmlns:a16="http://schemas.microsoft.com/office/drawing/2014/main" id="{88FE2CD8-D496-78F5-B8A9-E92E585FC5E8}"/>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0C2874AE-1F91-6F99-B4D7-E5BEAA42F3F2}"/>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B9C2C127-58D9-B6C4-9E6E-5A39DC68AE32}"/>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40C23EAC-6A0B-BFF0-A72B-5924BF9D9A60}"/>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90FE8DCE-A064-30E1-BC58-227A961AC9FE}"/>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11AE37BE-6278-274D-D87D-C3F22B80B8FB}"/>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3D10F095-D4AC-24BF-42D5-A2DFFE58996D}"/>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2832B34C-0FFC-5E82-A796-1CBD1D738782}"/>
              </a:ext>
            </a:extLst>
          </p:cNvPr>
          <p:cNvSpPr/>
          <p:nvPr/>
        </p:nvSpPr>
        <p:spPr>
          <a:xfrm>
            <a:off x="10013346" y="2564904"/>
            <a:ext cx="323967" cy="235857"/>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9" name="Arrow: Chevron 78">
            <a:hlinkClick r:id="rId10" action="ppaction://hlinksldjump"/>
            <a:extLst>
              <a:ext uri="{FF2B5EF4-FFF2-40B4-BE49-F238E27FC236}">
                <a16:creationId xmlns:a16="http://schemas.microsoft.com/office/drawing/2014/main" id="{39400EE4-4000-D34F-145F-98D06D0F1F68}"/>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C550A251-63CB-11CA-581A-8DFFE5894C52}"/>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4" action="ppaction://hlinksldjump"/>
            <a:extLst>
              <a:ext uri="{FF2B5EF4-FFF2-40B4-BE49-F238E27FC236}">
                <a16:creationId xmlns:a16="http://schemas.microsoft.com/office/drawing/2014/main" id="{445F5243-31B3-259D-2EAB-2AEDC7B86EF4}"/>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4CDED6D6-E88D-F12B-77D3-43456A45B336}"/>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898FD9FD-4060-2B29-2AB6-3EBFD6E6FAF3}"/>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6" action="ppaction://hlinksldjump"/>
            <a:extLst>
              <a:ext uri="{FF2B5EF4-FFF2-40B4-BE49-F238E27FC236}">
                <a16:creationId xmlns:a16="http://schemas.microsoft.com/office/drawing/2014/main" id="{E264D9AE-D6A3-2A48-5EF5-893B882546AB}"/>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7" action="ppaction://hlinksldjump"/>
            <a:extLst>
              <a:ext uri="{FF2B5EF4-FFF2-40B4-BE49-F238E27FC236}">
                <a16:creationId xmlns:a16="http://schemas.microsoft.com/office/drawing/2014/main" id="{FC006047-1DC3-F6D6-C564-0DF8639BA412}"/>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7" name="Arrow: Chevron 96">
            <a:extLst>
              <a:ext uri="{FF2B5EF4-FFF2-40B4-BE49-F238E27FC236}">
                <a16:creationId xmlns:a16="http://schemas.microsoft.com/office/drawing/2014/main" id="{CB2C7FDF-FF95-B248-B6F3-00321C2A2D67}"/>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E741990F-F28A-C31C-4C14-F8ADF0D45794}"/>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2ACBD23B-FA88-B8FF-DEB6-A6D9E7ABED39}"/>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D79BDB0D-20E7-4AE6-6654-0F560C5B504E}"/>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4597FDF2-5E5A-12A2-E058-D8A2FC05B3A8}"/>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B61BD3C9-A7D4-BC1D-95F8-A5EF22EEC462}"/>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3F54B698-FCFC-E9B0-5A56-3D87C423208D}"/>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48225C00-F0B8-CA8A-2DDE-71FBB035E5A6}"/>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64969874-029D-7542-8514-C4800D9ED8E8}"/>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4EA093AC-1C4E-C8A4-3BEA-43FD5848F67D}"/>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5" name="Arrow: Chevron 114">
            <a:hlinkClick r:id="rId9" action="ppaction://hlinksldjump"/>
            <a:extLst>
              <a:ext uri="{FF2B5EF4-FFF2-40B4-BE49-F238E27FC236}">
                <a16:creationId xmlns:a16="http://schemas.microsoft.com/office/drawing/2014/main" id="{9D322004-CB63-1953-615F-5B597A246BF9}"/>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6BCB4966-E6BB-3201-284D-BC99549E5ADA}"/>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446A8783-5F83-94BA-776C-87F05628FED6}"/>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7" action="ppaction://hlinksldjump"/>
            <a:extLst>
              <a:ext uri="{FF2B5EF4-FFF2-40B4-BE49-F238E27FC236}">
                <a16:creationId xmlns:a16="http://schemas.microsoft.com/office/drawing/2014/main" id="{6115DCE2-ED79-D506-FD62-CDD9FBD33067}"/>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8DA86315-669C-AD78-16B3-4843637C88F5}"/>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Moon 7">
            <a:hlinkClick r:id="rId6" action="ppaction://hlinksldjump"/>
            <a:extLst>
              <a:ext uri="{FF2B5EF4-FFF2-40B4-BE49-F238E27FC236}">
                <a16:creationId xmlns:a16="http://schemas.microsoft.com/office/drawing/2014/main" id="{EA472DAD-5DAC-A154-25AC-405E49BFD862}"/>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85165F85-9ADF-4970-A8EF-3E3EDC85420E}"/>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45957496"/>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6D4FDB8-1DEE-4A9A-9EFB-50A0E05DDE1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DB53FAF-A86B-467D-9609-A1C9F72FC87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D4CB685A-FEB0-4AC3-9459-D65A08D41313}"/>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32FDD427-820F-476B-BED5-E4C35A70BE7B}"/>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B04E27F-8CC4-490B-9403-B863F97C986D}"/>
              </a:ext>
            </a:extLst>
          </p:cNvPr>
          <p:cNvSpPr/>
          <p:nvPr/>
        </p:nvSpPr>
        <p:spPr>
          <a:xfrm>
            <a:off x="9552384"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2" action="ppaction://hlinksldjump"/>
            <a:extLst>
              <a:ext uri="{FF2B5EF4-FFF2-40B4-BE49-F238E27FC236}">
                <a16:creationId xmlns:a16="http://schemas.microsoft.com/office/drawing/2014/main" id="{F41D67D3-4034-9D19-3E22-B6D32D422A9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3" action="ppaction://hlinksldjump"/>
            <a:extLst>
              <a:ext uri="{FF2B5EF4-FFF2-40B4-BE49-F238E27FC236}">
                <a16:creationId xmlns:a16="http://schemas.microsoft.com/office/drawing/2014/main" id="{70E90228-66D6-AECD-C9E4-8215C5915F5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4" action="ppaction://hlinksldjump"/>
            <a:extLst>
              <a:ext uri="{FF2B5EF4-FFF2-40B4-BE49-F238E27FC236}">
                <a16:creationId xmlns:a16="http://schemas.microsoft.com/office/drawing/2014/main" id="{FE50C62B-B851-92A6-9DC7-A47714AF636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5" action="ppaction://hlinksldjump"/>
            <a:extLst>
              <a:ext uri="{FF2B5EF4-FFF2-40B4-BE49-F238E27FC236}">
                <a16:creationId xmlns:a16="http://schemas.microsoft.com/office/drawing/2014/main" id="{051D40CC-7BDE-4827-AF73-BBEF2266314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6" action="ppaction://hlinksldjump"/>
            <a:extLst>
              <a:ext uri="{FF2B5EF4-FFF2-40B4-BE49-F238E27FC236}">
                <a16:creationId xmlns:a16="http://schemas.microsoft.com/office/drawing/2014/main" id="{E42B74D5-5544-281E-D62B-AFD07E91F4A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7" action="ppaction://hlinksldjump"/>
            <a:extLst>
              <a:ext uri="{FF2B5EF4-FFF2-40B4-BE49-F238E27FC236}">
                <a16:creationId xmlns:a16="http://schemas.microsoft.com/office/drawing/2014/main" id="{6772B828-889E-E957-D0F6-3E9C0B906352}"/>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28" action="ppaction://hlinksldjump"/>
            <a:extLst>
              <a:ext uri="{FF2B5EF4-FFF2-40B4-BE49-F238E27FC236}">
                <a16:creationId xmlns:a16="http://schemas.microsoft.com/office/drawing/2014/main" id="{06621279-CE5D-9A52-3579-F98679F08019}"/>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C5A3B717-8E03-428F-B254-DD337802A8D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AFE97F89-9C2E-4C5D-807F-87D421B436C4}"/>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1" action="ppaction://hlinksldjump"/>
            <a:extLst>
              <a:ext uri="{FF2B5EF4-FFF2-40B4-BE49-F238E27FC236}">
                <a16:creationId xmlns:a16="http://schemas.microsoft.com/office/drawing/2014/main" id="{4AF8B780-0728-E92A-31CE-FCF37D1E96C2}"/>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5E2BBDEC-8A20-C796-AB65-0041D9A122D0}"/>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A1CE350C-6346-E270-DB96-F308912AB34C}"/>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hlinkClick r:id="rId34" action="ppaction://hlinksldjump"/>
            <a:extLst>
              <a:ext uri="{FF2B5EF4-FFF2-40B4-BE49-F238E27FC236}">
                <a16:creationId xmlns:a16="http://schemas.microsoft.com/office/drawing/2014/main" id="{CE2AB4C5-A05A-5B6D-42C3-9DC1AAB59041}"/>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27A43B2A-5205-FE0D-02B4-2F3997721D4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2" name="Isosceles Triangle 51">
            <a:hlinkClick r:id="rId35" action="ppaction://hlinksldjump"/>
            <a:extLst>
              <a:ext uri="{FF2B5EF4-FFF2-40B4-BE49-F238E27FC236}">
                <a16:creationId xmlns:a16="http://schemas.microsoft.com/office/drawing/2014/main" id="{1F230CFF-F50F-B441-4C6C-905AB21830D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24411995"/>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DDB32B1-BAF3-4C85-8CFC-9AB3421ABF2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C7A3D00-5266-48DC-8F22-28E1C80A49EE}"/>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DE151A6A-2E9F-4E22-A801-615B28FCA7A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C9D621F-5383-4EA1-8B8A-150B72A5C82C}"/>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7EC3554A-8667-4CD0-AA08-A0668AB4F6A5}"/>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2" action="ppaction://hlinksldjump"/>
            <a:extLst>
              <a:ext uri="{FF2B5EF4-FFF2-40B4-BE49-F238E27FC236}">
                <a16:creationId xmlns:a16="http://schemas.microsoft.com/office/drawing/2014/main" id="{CCA9E654-E7A5-E29A-FA6D-BF650CAE7A4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3" action="ppaction://hlinksldjump"/>
            <a:extLst>
              <a:ext uri="{FF2B5EF4-FFF2-40B4-BE49-F238E27FC236}">
                <a16:creationId xmlns:a16="http://schemas.microsoft.com/office/drawing/2014/main" id="{7BB4390A-39C9-1387-9F55-C78BE5E6A9D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4" action="ppaction://hlinksldjump"/>
            <a:extLst>
              <a:ext uri="{FF2B5EF4-FFF2-40B4-BE49-F238E27FC236}">
                <a16:creationId xmlns:a16="http://schemas.microsoft.com/office/drawing/2014/main" id="{5E24B6FE-E708-5E7B-B84C-B16C85922F3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5" action="ppaction://hlinksldjump"/>
            <a:extLst>
              <a:ext uri="{FF2B5EF4-FFF2-40B4-BE49-F238E27FC236}">
                <a16:creationId xmlns:a16="http://schemas.microsoft.com/office/drawing/2014/main" id="{1CC405F3-FAA4-42B6-FB25-7F073117844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6" action="ppaction://hlinksldjump"/>
            <a:extLst>
              <a:ext uri="{FF2B5EF4-FFF2-40B4-BE49-F238E27FC236}">
                <a16:creationId xmlns:a16="http://schemas.microsoft.com/office/drawing/2014/main" id="{FCBAE3A4-1AEE-005C-A3FB-FB86D350E117}"/>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7" action="ppaction://hlinksldjump"/>
            <a:extLst>
              <a:ext uri="{FF2B5EF4-FFF2-40B4-BE49-F238E27FC236}">
                <a16:creationId xmlns:a16="http://schemas.microsoft.com/office/drawing/2014/main" id="{8FB891B0-CE36-ADFC-CADB-481867E61D1A}"/>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28" action="ppaction://hlinksldjump"/>
            <a:extLst>
              <a:ext uri="{FF2B5EF4-FFF2-40B4-BE49-F238E27FC236}">
                <a16:creationId xmlns:a16="http://schemas.microsoft.com/office/drawing/2014/main" id="{DFADF6E2-3AE6-B326-85F2-9674374E5E8E}"/>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5726562A-9237-4D9D-AE7E-C1CB76D6CD4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201CA048-A4D9-42AE-B246-D9B6B8EF12EE}"/>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1" action="ppaction://hlinksldjump"/>
            <a:extLst>
              <a:ext uri="{FF2B5EF4-FFF2-40B4-BE49-F238E27FC236}">
                <a16:creationId xmlns:a16="http://schemas.microsoft.com/office/drawing/2014/main" id="{C39BFCCB-172B-805E-7BDC-5BFDB2A89F3A}"/>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21663D06-81A7-58A9-6A91-70E02B4D396D}"/>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FA2667CC-501D-0A4A-49DF-8EEC4B0B789F}"/>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hlinkClick r:id="rId34" action="ppaction://hlinksldjump"/>
            <a:extLst>
              <a:ext uri="{FF2B5EF4-FFF2-40B4-BE49-F238E27FC236}">
                <a16:creationId xmlns:a16="http://schemas.microsoft.com/office/drawing/2014/main" id="{92338F48-149B-2873-0B30-D524D5C1E501}"/>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831A6D33-2B7E-25B8-9AAC-278580BD1A8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2" name="Isosceles Triangle 51">
            <a:hlinkClick r:id="rId35" action="ppaction://hlinksldjump"/>
            <a:extLst>
              <a:ext uri="{FF2B5EF4-FFF2-40B4-BE49-F238E27FC236}">
                <a16:creationId xmlns:a16="http://schemas.microsoft.com/office/drawing/2014/main" id="{2CCDCC46-CBEA-E57F-DEAD-0F03FB27A1F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57802322"/>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4DBA700-0B09-45EC-8BB9-DD5BAA829EC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270B73F-EBE7-4534-9DF8-0F373DA8BED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3A8E0A75-63AF-4CFB-BC61-20076854B4E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7FB3446-84F6-496F-91D4-3B0DBE1E8E8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EF6317F3-14A3-4E4B-AF11-12A7AF81481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2" action="ppaction://hlinksldjump"/>
            <a:extLst>
              <a:ext uri="{FF2B5EF4-FFF2-40B4-BE49-F238E27FC236}">
                <a16:creationId xmlns:a16="http://schemas.microsoft.com/office/drawing/2014/main" id="{F2F4A49F-F109-048F-1162-F08D7ED1F939}"/>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3" action="ppaction://hlinksldjump"/>
            <a:extLst>
              <a:ext uri="{FF2B5EF4-FFF2-40B4-BE49-F238E27FC236}">
                <a16:creationId xmlns:a16="http://schemas.microsoft.com/office/drawing/2014/main" id="{FE728167-2FDA-B14E-42F7-0A4ABF3E9AC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4" action="ppaction://hlinksldjump"/>
            <a:extLst>
              <a:ext uri="{FF2B5EF4-FFF2-40B4-BE49-F238E27FC236}">
                <a16:creationId xmlns:a16="http://schemas.microsoft.com/office/drawing/2014/main" id="{466D9F69-537C-246C-4500-FA9F5E2AA76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5" action="ppaction://hlinksldjump"/>
            <a:extLst>
              <a:ext uri="{FF2B5EF4-FFF2-40B4-BE49-F238E27FC236}">
                <a16:creationId xmlns:a16="http://schemas.microsoft.com/office/drawing/2014/main" id="{B87A1234-6487-B8D1-AB50-5911C2EC951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6" action="ppaction://hlinksldjump"/>
            <a:extLst>
              <a:ext uri="{FF2B5EF4-FFF2-40B4-BE49-F238E27FC236}">
                <a16:creationId xmlns:a16="http://schemas.microsoft.com/office/drawing/2014/main" id="{75552A33-FD84-AD45-83B6-41A36550588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7" action="ppaction://hlinksldjump"/>
            <a:extLst>
              <a:ext uri="{FF2B5EF4-FFF2-40B4-BE49-F238E27FC236}">
                <a16:creationId xmlns:a16="http://schemas.microsoft.com/office/drawing/2014/main" id="{66DEB2FB-F223-FAAE-2047-74D61CF29D38}"/>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28" action="ppaction://hlinksldjump"/>
            <a:extLst>
              <a:ext uri="{FF2B5EF4-FFF2-40B4-BE49-F238E27FC236}">
                <a16:creationId xmlns:a16="http://schemas.microsoft.com/office/drawing/2014/main" id="{31C198AB-D410-DC21-D4FF-6BE9232420B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9" action="ppaction://hlinksldjump"/>
            <a:extLst>
              <a:ext uri="{FF2B5EF4-FFF2-40B4-BE49-F238E27FC236}">
                <a16:creationId xmlns:a16="http://schemas.microsoft.com/office/drawing/2014/main" id="{2EAC572C-F2C3-4B53-A4B0-7373D4651AF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0" action="ppaction://hlinksldjump"/>
            <a:extLst>
              <a:ext uri="{FF2B5EF4-FFF2-40B4-BE49-F238E27FC236}">
                <a16:creationId xmlns:a16="http://schemas.microsoft.com/office/drawing/2014/main" id="{CAACA520-4960-47D6-A33F-03B7D24ED1F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1" action="ppaction://hlinksldjump"/>
            <a:extLst>
              <a:ext uri="{FF2B5EF4-FFF2-40B4-BE49-F238E27FC236}">
                <a16:creationId xmlns:a16="http://schemas.microsoft.com/office/drawing/2014/main" id="{7186B7E8-11C1-2454-D92A-137D93260540}"/>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383DD092-5F28-54DA-7141-EE122933498E}"/>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FFAC33EE-1C02-06AE-4F0D-EA2928027B6F}"/>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hlinkClick r:id="rId34" action="ppaction://hlinksldjump"/>
            <a:extLst>
              <a:ext uri="{FF2B5EF4-FFF2-40B4-BE49-F238E27FC236}">
                <a16:creationId xmlns:a16="http://schemas.microsoft.com/office/drawing/2014/main" id="{A677273C-0ABE-5A4C-5962-D21C5509A654}"/>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4774E9DB-4062-9B34-C8EE-A7278B80E59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2" name="Isosceles Triangle 51">
            <a:hlinkClick r:id="rId35" action="ppaction://hlinksldjump"/>
            <a:extLst>
              <a:ext uri="{FF2B5EF4-FFF2-40B4-BE49-F238E27FC236}">
                <a16:creationId xmlns:a16="http://schemas.microsoft.com/office/drawing/2014/main" id="{2DB277E5-0D04-3078-97D5-B2D634A5CA5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30903687"/>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19"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69C077C-4351-4337-87A6-BBE7CCF675C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CBB72F8-F5E9-400E-8EC0-D47313EDCDD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3" name="Oval 202">
            <a:extLst>
              <a:ext uri="{FF2B5EF4-FFF2-40B4-BE49-F238E27FC236}">
                <a16:creationId xmlns:a16="http://schemas.microsoft.com/office/drawing/2014/main" id="{09BF4E63-DDC2-4FFE-82AA-9612A700B4F1}"/>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EFDD89C2-BA1B-4A1E-B01C-9A295A4C23DE}"/>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56D52980-4960-44EB-8D04-E7D3780A9B5D}"/>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7E733437-EFB0-45E7-B472-CF93C8A89E81}"/>
              </a:ext>
            </a:extLst>
          </p:cNvPr>
          <p:cNvSpPr/>
          <p:nvPr/>
        </p:nvSpPr>
        <p:spPr>
          <a:xfrm>
            <a:off x="5562000" y="491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2" action="ppaction://hlinksldjump"/>
            <a:extLst>
              <a:ext uri="{FF2B5EF4-FFF2-40B4-BE49-F238E27FC236}">
                <a16:creationId xmlns:a16="http://schemas.microsoft.com/office/drawing/2014/main" id="{48596750-C781-9BAB-69D7-501E9181E239}"/>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3" action="ppaction://hlinksldjump"/>
            <a:extLst>
              <a:ext uri="{FF2B5EF4-FFF2-40B4-BE49-F238E27FC236}">
                <a16:creationId xmlns:a16="http://schemas.microsoft.com/office/drawing/2014/main" id="{B0485081-E9E1-C8D7-F1E6-DC1139CF08A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4" action="ppaction://hlinksldjump"/>
            <a:extLst>
              <a:ext uri="{FF2B5EF4-FFF2-40B4-BE49-F238E27FC236}">
                <a16:creationId xmlns:a16="http://schemas.microsoft.com/office/drawing/2014/main" id="{CE437F6E-9F51-DD40-9A2D-63C8270E0CD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5" action="ppaction://hlinksldjump"/>
            <a:extLst>
              <a:ext uri="{FF2B5EF4-FFF2-40B4-BE49-F238E27FC236}">
                <a16:creationId xmlns:a16="http://schemas.microsoft.com/office/drawing/2014/main" id="{09DA5289-65A7-6B85-B028-BAE6F045F95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6" action="ppaction://hlinksldjump"/>
            <a:extLst>
              <a:ext uri="{FF2B5EF4-FFF2-40B4-BE49-F238E27FC236}">
                <a16:creationId xmlns:a16="http://schemas.microsoft.com/office/drawing/2014/main" id="{C2B3FB75-9763-678E-FB8A-E5FDA19E22A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7" action="ppaction://hlinksldjump"/>
            <a:extLst>
              <a:ext uri="{FF2B5EF4-FFF2-40B4-BE49-F238E27FC236}">
                <a16:creationId xmlns:a16="http://schemas.microsoft.com/office/drawing/2014/main" id="{75524D2E-FA50-2EC8-BA9F-7BD6234ACDF5}"/>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28" action="ppaction://hlinksldjump"/>
            <a:extLst>
              <a:ext uri="{FF2B5EF4-FFF2-40B4-BE49-F238E27FC236}">
                <a16:creationId xmlns:a16="http://schemas.microsoft.com/office/drawing/2014/main" id="{94DD15C6-3C12-1ABA-2C66-4559DCED49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29" action="ppaction://hlinksldjump"/>
            <a:extLst>
              <a:ext uri="{FF2B5EF4-FFF2-40B4-BE49-F238E27FC236}">
                <a16:creationId xmlns:a16="http://schemas.microsoft.com/office/drawing/2014/main" id="{EDBCD640-B58E-4414-B495-D89A917BF92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9FFCB6BA-BE59-432B-A2CD-18F49AECE87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31" action="ppaction://hlinksldjump"/>
            <a:extLst>
              <a:ext uri="{FF2B5EF4-FFF2-40B4-BE49-F238E27FC236}">
                <a16:creationId xmlns:a16="http://schemas.microsoft.com/office/drawing/2014/main" id="{821CCBCE-1668-4D31-71CE-D8E43E959554}"/>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26">
            <a:hlinkClick r:id="rId32" action="ppaction://hlinksldjump"/>
            <a:extLst>
              <a:ext uri="{FF2B5EF4-FFF2-40B4-BE49-F238E27FC236}">
                <a16:creationId xmlns:a16="http://schemas.microsoft.com/office/drawing/2014/main" id="{ADEA9BC2-B06E-0C00-5B0D-F9880D2A1BCA}"/>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Rectangle 27">
            <a:hlinkClick r:id="rId33" action="ppaction://hlinksldjump"/>
            <a:extLst>
              <a:ext uri="{FF2B5EF4-FFF2-40B4-BE49-F238E27FC236}">
                <a16:creationId xmlns:a16="http://schemas.microsoft.com/office/drawing/2014/main" id="{FBBC28E7-B81D-841C-3013-CFABD11334E4}"/>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Rectangle 43">
            <a:hlinkClick r:id="rId34" action="ppaction://hlinksldjump"/>
            <a:extLst>
              <a:ext uri="{FF2B5EF4-FFF2-40B4-BE49-F238E27FC236}">
                <a16:creationId xmlns:a16="http://schemas.microsoft.com/office/drawing/2014/main" id="{1788DC1F-E6FA-1334-CF5F-BAB5E2C12508}"/>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TextBox 50">
            <a:extLst>
              <a:ext uri="{FF2B5EF4-FFF2-40B4-BE49-F238E27FC236}">
                <a16:creationId xmlns:a16="http://schemas.microsoft.com/office/drawing/2014/main" id="{D0BCEE20-F696-4A70-EC6B-6760391EB0F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is acceptable for extended lifetime or efficacy.</a:t>
            </a:r>
          </a:p>
        </p:txBody>
      </p:sp>
      <p:sp>
        <p:nvSpPr>
          <p:cNvPr id="52" name="Isosceles Triangle 51">
            <a:hlinkClick r:id="rId35" action="ppaction://hlinksldjump"/>
            <a:extLst>
              <a:ext uri="{FF2B5EF4-FFF2-40B4-BE49-F238E27FC236}">
                <a16:creationId xmlns:a16="http://schemas.microsoft.com/office/drawing/2014/main" id="{5E0481AB-2EBC-E711-5473-5EC3EBF7896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TextBox 52">
            <a:extLst>
              <a:ext uri="{FF2B5EF4-FFF2-40B4-BE49-F238E27FC236}">
                <a16:creationId xmlns:a16="http://schemas.microsoft.com/office/drawing/2014/main" id="{E2A29F97-5B01-5639-3E3D-02D68BDD321B}"/>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237974354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8368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9" name="Rectangle 178">
            <a:hlinkClick r:id="rId27" action="ppaction://hlinksldjump"/>
            <a:extLst>
              <a:ext uri="{FF2B5EF4-FFF2-40B4-BE49-F238E27FC236}">
                <a16:creationId xmlns:a16="http://schemas.microsoft.com/office/drawing/2014/main" id="{705E6E70-C435-447C-AFBB-8DE159504B2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28" action="ppaction://hlinksldjump"/>
            <a:extLst>
              <a:ext uri="{FF2B5EF4-FFF2-40B4-BE49-F238E27FC236}">
                <a16:creationId xmlns:a16="http://schemas.microsoft.com/office/drawing/2014/main" id="{BB9CF1EA-2FA2-47D6-9610-0BB9771794F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29" action="ppaction://hlinksldjump"/>
            <a:extLst>
              <a:ext uri="{FF2B5EF4-FFF2-40B4-BE49-F238E27FC236}">
                <a16:creationId xmlns:a16="http://schemas.microsoft.com/office/drawing/2014/main" id="{45A8BF65-2951-4842-BBA5-BB20EA8898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Rectangle 181">
            <a:hlinkClick r:id="rId30" action="ppaction://hlinksldjump"/>
            <a:extLst>
              <a:ext uri="{FF2B5EF4-FFF2-40B4-BE49-F238E27FC236}">
                <a16:creationId xmlns:a16="http://schemas.microsoft.com/office/drawing/2014/main" id="{B88E5021-00FE-46E1-818C-EAB1A2500720}"/>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31"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32"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Oval 140">
            <a:extLst>
              <a:ext uri="{FF2B5EF4-FFF2-40B4-BE49-F238E27FC236}">
                <a16:creationId xmlns:a16="http://schemas.microsoft.com/office/drawing/2014/main" id="{33414C36-B334-4665-9F2F-68B39502C26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5" name="Oval 144">
            <a:extLst>
              <a:ext uri="{FF2B5EF4-FFF2-40B4-BE49-F238E27FC236}">
                <a16:creationId xmlns:a16="http://schemas.microsoft.com/office/drawing/2014/main" id="{F93BD983-AD7E-48C5-A047-E05B80232ADC}"/>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6" name="Oval 145">
            <a:extLst>
              <a:ext uri="{FF2B5EF4-FFF2-40B4-BE49-F238E27FC236}">
                <a16:creationId xmlns:a16="http://schemas.microsoft.com/office/drawing/2014/main" id="{1FF147CC-03C2-4DB5-91AA-9054388EE21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7" name="Oval 146">
            <a:extLst>
              <a:ext uri="{FF2B5EF4-FFF2-40B4-BE49-F238E27FC236}">
                <a16:creationId xmlns:a16="http://schemas.microsoft.com/office/drawing/2014/main" id="{CBC09EAF-867A-4CC6-9860-A2A9A260BAF5}"/>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8" name="Oval 147">
            <a:extLst>
              <a:ext uri="{FF2B5EF4-FFF2-40B4-BE49-F238E27FC236}">
                <a16:creationId xmlns:a16="http://schemas.microsoft.com/office/drawing/2014/main" id="{753E96D0-F759-44A5-8017-F87E3BAC6C4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51" name="Rectangle 150">
            <a:hlinkClick r:id="rId33" action="ppaction://hlinksldjump"/>
            <a:extLst>
              <a:ext uri="{FF2B5EF4-FFF2-40B4-BE49-F238E27FC236}">
                <a16:creationId xmlns:a16="http://schemas.microsoft.com/office/drawing/2014/main" id="{7BEB9694-BDB1-47BA-A264-63F70E55D9AC}"/>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0" name="Rectangle 169">
            <a:hlinkClick r:id="rId34" action="ppaction://hlinksldjump"/>
            <a:extLst>
              <a:ext uri="{FF2B5EF4-FFF2-40B4-BE49-F238E27FC236}">
                <a16:creationId xmlns:a16="http://schemas.microsoft.com/office/drawing/2014/main" id="{2D5D0AC0-CB91-467B-A5D2-E6EF5EEDA70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7F5A4E87-D16C-ADDF-FEE4-4A7A1398047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4" name="Isosceles Triangle 3">
            <a:hlinkClick r:id="rId35" action="ppaction://hlinksldjump"/>
            <a:extLst>
              <a:ext uri="{FF2B5EF4-FFF2-40B4-BE49-F238E27FC236}">
                <a16:creationId xmlns:a16="http://schemas.microsoft.com/office/drawing/2014/main" id="{D01A9BA3-C6BB-7BDE-90D0-2492CD8F118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1213312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0"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1" action="ppaction://hlinksldjump"/>
            <a:extLst>
              <a:ext uri="{FF2B5EF4-FFF2-40B4-BE49-F238E27FC236}">
                <a16:creationId xmlns:a16="http://schemas.microsoft.com/office/drawing/2014/main" id="{3D324F6F-FFF5-4C89-9F97-2EAA890BF7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28" action="ppaction://hlinksldjump"/>
            <a:extLst>
              <a:ext uri="{FF2B5EF4-FFF2-40B4-BE49-F238E27FC236}">
                <a16:creationId xmlns:a16="http://schemas.microsoft.com/office/drawing/2014/main" id="{9A9C01E8-9019-4CF0-9CD9-7D1D555F456B}"/>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8F5FC0DF-811D-4BB9-B6B7-B67B7D2D88E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70" name="Oval 169">
            <a:extLst>
              <a:ext uri="{FF2B5EF4-FFF2-40B4-BE49-F238E27FC236}">
                <a16:creationId xmlns:a16="http://schemas.microsoft.com/office/drawing/2014/main" id="{2E219D44-B960-4BB8-9263-26CB6E2FF38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5" name="Oval 174">
            <a:extLst>
              <a:ext uri="{FF2B5EF4-FFF2-40B4-BE49-F238E27FC236}">
                <a16:creationId xmlns:a16="http://schemas.microsoft.com/office/drawing/2014/main" id="{E130547C-0A82-4B0F-A43B-E77BFE807A2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8" name="Oval 177">
            <a:extLst>
              <a:ext uri="{FF2B5EF4-FFF2-40B4-BE49-F238E27FC236}">
                <a16:creationId xmlns:a16="http://schemas.microsoft.com/office/drawing/2014/main" id="{662D9DF7-AAA7-4134-9CDF-DD4EFE373958}"/>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9" name="Oval 178">
            <a:extLst>
              <a:ext uri="{FF2B5EF4-FFF2-40B4-BE49-F238E27FC236}">
                <a16:creationId xmlns:a16="http://schemas.microsoft.com/office/drawing/2014/main" id="{7086D554-89D3-44D8-986A-9F659FB7372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5FC2083B-338C-9B6D-E233-1337F0B59C6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B44DF401-F72F-D8D3-8358-B1E8A05E574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B8AA80C9-67A0-5163-97D8-4B27C889F98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A6D8F716-8AA1-0B8E-93AB-5E47A35F0FA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33" action="ppaction://hlinksldjump"/>
            <a:extLst>
              <a:ext uri="{FF2B5EF4-FFF2-40B4-BE49-F238E27FC236}">
                <a16:creationId xmlns:a16="http://schemas.microsoft.com/office/drawing/2014/main" id="{BEAC6F99-24F6-40B9-8F9E-860A3EB496BA}"/>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34" action="ppaction://hlinksldjump"/>
            <a:extLst>
              <a:ext uri="{FF2B5EF4-FFF2-40B4-BE49-F238E27FC236}">
                <a16:creationId xmlns:a16="http://schemas.microsoft.com/office/drawing/2014/main" id="{A2DBA4DC-8EBE-41E0-8AA4-41A0111558D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0A0D3E9E-1441-282B-7766-4A8A6D8145E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6" name="Isosceles Triangle 15">
            <a:hlinkClick r:id="rId35" action="ppaction://hlinksldjump"/>
            <a:extLst>
              <a:ext uri="{FF2B5EF4-FFF2-40B4-BE49-F238E27FC236}">
                <a16:creationId xmlns:a16="http://schemas.microsoft.com/office/drawing/2014/main" id="{10350FE3-85AE-3949-493F-BB6E3CE57DC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7BB365F-427E-6B74-1B38-9C0373D9F407}"/>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3832320590"/>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6ADA9310-FBD9-4A70-BCED-4951947B935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2DD7BBF-0A6C-4BFB-AF55-471FFCAE770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C5E1904C-E73E-49D4-988F-98C039896202}"/>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01DE9B16-C2AB-4E78-8BE2-928C1D8EAB02}"/>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AB39CB12-C83B-4895-82E1-2B9560DF7DA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00D7BC92-AF80-3A60-5DE7-A7FBA105946A}"/>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BA7F1B02-391A-D271-D136-60DE7C9E0405}"/>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F90520A1-4D99-BE28-52EF-E7F9ECC463F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049F9C1-A33F-4712-D06C-50E94E2DBEA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0ADC72D0-8554-1386-999E-43A18361EE06}"/>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5778236A-F053-4CBE-A3AD-41FA34F5A755}"/>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61C0D7C3-66E2-46FF-A82E-84973FCDB40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9AD47545-9AAE-3852-43E5-000BF8EFA2A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99566ED8-EFDB-1BE8-A548-BE86F527632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1214711"/>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27C1FAD5-CDA1-41BA-BA8A-5DA0BCB8D58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292C9F2-8A22-4F77-814A-9127B4A0E2A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B773D154-77DC-4632-9898-45329F333FE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B68611E-E706-4014-87F8-FF8EE19D2928}"/>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E1A19236-D230-4AD6-ABAD-5A77EA84E5C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0D026968-E22A-066B-4AB4-EAFC0B32D897}"/>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A6F7CAD7-8706-EC27-E9BD-884D5AC910F1}"/>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11143956-DE38-5B8D-521E-2400A90D20E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48435F04-ADAB-E9B7-1E71-9B6F9E5D0CA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26C9EE5F-BC85-1956-D475-15C972FCD16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079EDD0B-18FA-4CDE-A502-FC742E4E2002}"/>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F37A88EF-43C6-4DFF-B047-D1422B94D1E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C15B90CD-035A-1192-BFD0-C90DA32B245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DF528CC9-A7F5-3C48-87ED-64BAA35E1AD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35767538"/>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C4B6B084-9505-4CCE-9D27-3BF3E8B18E6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C3039F3-B8E8-4615-BC0B-E4D5FA8104A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1531DA37-9118-41BA-AA15-B557C66CDF0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5AF5549-1D71-4B0D-AA81-9C111C9D2B19}"/>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DF2BA05-3718-48BE-955D-BCD2FEA9D50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0B7E2E96-6D19-B783-8D72-9E432D0ABB72}"/>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C3D30E67-E14E-7132-FB4C-41CEFF3D11D1}"/>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521BC529-95B5-F9C3-5ADA-13CC82BAAC4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0B2923CF-6709-A756-D20F-47083205799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34A4DA3E-47EB-CD03-E789-A3A7AD4CDE8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F2DF322D-B01B-437C-A69F-3116385D024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BF53A7BC-DFEB-438D-88C3-A8D1FD22490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1F5D35C9-783B-62EB-D0FE-251982CBE92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3302F714-F26B-8C33-BFDA-020A9753898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9948287"/>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3010" y="2809813"/>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6E640DC-5008-455B-AB37-030B8EDA285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8AF70BC-2E20-4661-8EBC-60DC3C21B951}"/>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A7E526C2-7557-4871-BBBF-6A7094830483}"/>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EC903423-ECF9-4287-868D-07C7630134C1}"/>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7EDE864-95EB-4D87-8CCF-D6392CF52E57}"/>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9C6F5AA0-443C-BE1C-DC43-A796144F4FD5}"/>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484A124B-8415-6101-898D-0103A6587DB6}"/>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D34CF924-BE8C-2AE8-DA75-B8BEB5EC134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A5600C7-80E2-1998-29C4-2F2B8508B4A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A6082998-42DE-177E-012B-AE880253F3F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0B1F4E23-9A31-48BD-84F4-94C96EBE023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E5D951A9-EF0F-47AB-ACDD-66CA0262D52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84FA63DB-51BC-3807-8C58-F392EB9C459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F704C062-2545-0C70-31F1-0EFB384E46C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EB1BDFEF-9964-80DE-AC50-3986CBA40D9E}"/>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3354625288"/>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73C94A-5188-6219-AF32-DF1A038E8BB2}"/>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E20C5BC6-23D6-A01B-144F-23DE9E58A670}"/>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F22870AC-E5B4-21C7-2BFD-DA47B34422C1}"/>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D5EE9E90-FD5A-0609-A7A1-FC7CB057A92F}"/>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8B29F332-933D-9BE7-C11D-D84247AE5D46}"/>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3B7C91E4-6A47-4BCA-A0CC-091EDE5AFC5B}"/>
              </a:ext>
            </a:extLst>
          </p:cNvPr>
          <p:cNvSpPr txBox="1">
            <a:spLocks/>
          </p:cNvSpPr>
          <p:nvPr/>
        </p:nvSpPr>
        <p:spPr bwMode="auto">
          <a:xfrm>
            <a:off x="5424576" y="279401"/>
            <a:ext cx="3703344" cy="960141"/>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Some emissions to water occur through intended product use as well as from industrial waste.</a:t>
            </a:r>
          </a:p>
        </p:txBody>
      </p:sp>
      <p:sp>
        <p:nvSpPr>
          <p:cNvPr id="6" name="Text Placeholder 2">
            <a:extLst>
              <a:ext uri="{FF2B5EF4-FFF2-40B4-BE49-F238E27FC236}">
                <a16:creationId xmlns:a16="http://schemas.microsoft.com/office/drawing/2014/main" id="{28583DAD-462F-CD61-7F0E-EE85BC46FB3F}"/>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0785A731-15FF-70FC-60A3-BE82BAC36232}"/>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7FEA78A6-AFEA-D598-ECCE-62EB80FB662D}"/>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8D8C6281-48E6-4E62-20A3-5268284A4388}"/>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79B83E06-5750-240D-7D52-F2558E0626E8}"/>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6FB88239-CD6B-14A7-7D24-C07406AA9AD3}"/>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F8F5BD56-7922-642E-9778-DF8AF37CEB1F}"/>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BA5D3505-EA07-1F46-4E2B-DFA0818F392A}"/>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Emissions to water </a:t>
            </a:r>
            <a:r>
              <a:rPr lang="en-GB" sz="1500" b="1" dirty="0"/>
              <a:t>12</a:t>
            </a:r>
          </a:p>
        </p:txBody>
      </p:sp>
      <p:sp>
        <p:nvSpPr>
          <p:cNvPr id="31" name="Text Placeholder 2">
            <a:extLst>
              <a:ext uri="{FF2B5EF4-FFF2-40B4-BE49-F238E27FC236}">
                <a16:creationId xmlns:a16="http://schemas.microsoft.com/office/drawing/2014/main" id="{A77162CF-D822-42BE-D43B-CA2EE7F50F83}"/>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5C8D9AE5-1636-36C8-344C-57C9BD8C0653}"/>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773CCB69-CCF8-DF3C-9869-73D4E926C8CB}"/>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D9CC1D54-83FE-3536-5FE1-AAC4609C6576}"/>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6B717810-1D86-47BE-83C5-A7E621C0F37E}"/>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9258AE8D-8219-A0A4-C893-147962527A65}"/>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B195D42E-C130-9197-32EE-7D9C362AE1A9}"/>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67EA4642-0512-47B6-8012-6170241CF1D7}"/>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DBF9645C-CD38-2BE0-36C2-B240285B0715}"/>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0D1515B8-40EC-2B10-61AA-2F20B2E7939D}"/>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D3DA9B61-EE59-0605-40D3-D6AE579D55A9}"/>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DAC0813A-8AB7-57C7-4D9D-672038782DE6}"/>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9A030B55-E199-A66E-B5C7-5E3DE62ECB6F}"/>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B2F32ECC-46F7-7DD0-50AF-9078D8E2971F}"/>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8BA1BC47-6F58-5343-51CA-96F56AB9B5B7}"/>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E57DA5E0-6A5B-F9A9-F41F-B6E980309802}"/>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569A4183-BC4A-336F-94D8-80D6C12ACE67}"/>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C9846FA8-B9BA-3BE7-5B44-D010B955940F}"/>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A07C63D4-32C5-F13D-AB05-53E0F8BB35F1}"/>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A8950D00-E9BD-0455-ACE1-A6F1F89203CF}"/>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BA24E2FE-AA2D-9107-C62B-57D9B6D5852E}"/>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AF4D0205-844D-B632-E5AF-74C05117DA1C}"/>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D8E1CA61-4352-775A-37FA-D56B269EE0E5}"/>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sp>
        <p:nvSpPr>
          <p:cNvPr id="63" name="Arc 62">
            <a:extLst>
              <a:ext uri="{FF2B5EF4-FFF2-40B4-BE49-F238E27FC236}">
                <a16:creationId xmlns:a16="http://schemas.microsoft.com/office/drawing/2014/main" id="{AF51402C-02EF-9C99-46D9-ECA078220E55}"/>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BAB3011C-C139-4173-FFBB-A4E56A790DD7}"/>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7E0BF6BA-AC65-AEEC-6C14-06DA1BC8C34A}"/>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481FF998-78BE-854B-D41B-E8ADE32D930B}"/>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49C110C3-705A-C6C9-56C0-77F003DD01F1}"/>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687AB6DC-03B3-073C-1928-46F1C3ACD698}"/>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24BB2B07-C2E1-4050-8D40-6C9E2A17FA0C}"/>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732A21FD-9D6B-0E6E-36DE-B708315EDC51}"/>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9" name="Arrow: Chevron 78">
            <a:hlinkClick r:id="rId10" action="ppaction://hlinksldjump"/>
            <a:extLst>
              <a:ext uri="{FF2B5EF4-FFF2-40B4-BE49-F238E27FC236}">
                <a16:creationId xmlns:a16="http://schemas.microsoft.com/office/drawing/2014/main" id="{A019099E-B0F1-8A60-FF3E-70BB6CE47F98}"/>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0" name="Arrow: Chevron 79">
            <a:hlinkClick r:id="rId13" action="ppaction://hlinksldjump"/>
            <a:extLst>
              <a:ext uri="{FF2B5EF4-FFF2-40B4-BE49-F238E27FC236}">
                <a16:creationId xmlns:a16="http://schemas.microsoft.com/office/drawing/2014/main" id="{8DB7068B-7E65-0F80-CA14-48698AD74CD3}"/>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4" action="ppaction://hlinksldjump"/>
            <a:extLst>
              <a:ext uri="{FF2B5EF4-FFF2-40B4-BE49-F238E27FC236}">
                <a16:creationId xmlns:a16="http://schemas.microsoft.com/office/drawing/2014/main" id="{1768223F-813A-159B-696B-726A44833B68}"/>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7926BD57-A1AF-5EAE-C0A2-5AAE699412DD}"/>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8ED10C25-82AC-F514-CF56-1A7DBC32F7AC}"/>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6" action="ppaction://hlinksldjump"/>
            <a:extLst>
              <a:ext uri="{FF2B5EF4-FFF2-40B4-BE49-F238E27FC236}">
                <a16:creationId xmlns:a16="http://schemas.microsoft.com/office/drawing/2014/main" id="{BC285618-3BFF-8E32-059C-C2B38EAB60D6}"/>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7" action="ppaction://hlinksldjump"/>
            <a:extLst>
              <a:ext uri="{FF2B5EF4-FFF2-40B4-BE49-F238E27FC236}">
                <a16:creationId xmlns:a16="http://schemas.microsoft.com/office/drawing/2014/main" id="{AC671FA8-8FCE-9A69-3BD5-CC91C381E162}"/>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7" name="Arrow: Chevron 96">
            <a:extLst>
              <a:ext uri="{FF2B5EF4-FFF2-40B4-BE49-F238E27FC236}">
                <a16:creationId xmlns:a16="http://schemas.microsoft.com/office/drawing/2014/main" id="{596A0B49-0F2F-B262-E466-7D6CFB9F0AB2}"/>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B0FCCB30-EBCE-182A-63FE-C2A196D0397D}"/>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F84D5311-9F1A-A897-3EBB-D9FBB77942F2}"/>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CEFB7F18-9DF0-319C-04D4-A70DEABC4405}"/>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60389702-1471-4279-550E-D786A39F8757}"/>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785FECBE-A81F-18E8-5A15-26D4AA04A9F3}"/>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F3DD9188-C623-915A-E4D1-F909EA49F15D}"/>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19B54C7F-967D-FC21-21EE-C079928F5299}"/>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C1073358-70FB-A966-2F7A-1DB68A1C38A8}"/>
              </a:ext>
            </a:extLst>
          </p:cNvPr>
          <p:cNvSpPr/>
          <p:nvPr/>
        </p:nvSpPr>
        <p:spPr>
          <a:xfrm>
            <a:off x="10018337" y="3255531"/>
            <a:ext cx="323967" cy="14400"/>
          </a:xfrm>
          <a:prstGeom prst="chevron">
            <a:avLst>
              <a:gd name="adj" fmla="val 79905"/>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4" name="Arrow: Chevron 113">
            <a:hlinkClick r:id="rId12" action="ppaction://hlinksldjump"/>
            <a:extLst>
              <a:ext uri="{FF2B5EF4-FFF2-40B4-BE49-F238E27FC236}">
                <a16:creationId xmlns:a16="http://schemas.microsoft.com/office/drawing/2014/main" id="{80B13E50-276B-357A-DD15-3E2C33F4E67B}"/>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5" name="Arrow: Chevron 114">
            <a:hlinkClick r:id="rId9" action="ppaction://hlinksldjump"/>
            <a:extLst>
              <a:ext uri="{FF2B5EF4-FFF2-40B4-BE49-F238E27FC236}">
                <a16:creationId xmlns:a16="http://schemas.microsoft.com/office/drawing/2014/main" id="{56C35F38-C24C-DFCD-9DA1-4619A4D15AA9}"/>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E426917A-E284-76F7-4855-0E3E992FFC59}"/>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419C9CA3-B61A-9E22-521D-55327FEF8BE1}"/>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7" action="ppaction://hlinksldjump"/>
            <a:extLst>
              <a:ext uri="{FF2B5EF4-FFF2-40B4-BE49-F238E27FC236}">
                <a16:creationId xmlns:a16="http://schemas.microsoft.com/office/drawing/2014/main" id="{518C584A-136E-FF85-C8C4-8CE9A547437D}"/>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0" name="Oval 119">
            <a:hlinkClick r:id="rId18" action="ppaction://hlinksldjump"/>
            <a:extLst>
              <a:ext uri="{FF2B5EF4-FFF2-40B4-BE49-F238E27FC236}">
                <a16:creationId xmlns:a16="http://schemas.microsoft.com/office/drawing/2014/main" id="{4579178E-A8FF-C58D-8DDB-599168A6B99C}"/>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Moon 7">
            <a:hlinkClick r:id="rId6" action="ppaction://hlinksldjump"/>
            <a:extLst>
              <a:ext uri="{FF2B5EF4-FFF2-40B4-BE49-F238E27FC236}">
                <a16:creationId xmlns:a16="http://schemas.microsoft.com/office/drawing/2014/main" id="{9748960C-5AC4-140F-AA50-9B558D912EBF}"/>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CB57FEA7-9E80-448D-B848-4A7B72E16E7E}"/>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33735495"/>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BFC20958-0684-4159-8FF7-7E8CB602C17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8772452-0649-45B5-BCE3-347B8BA7BADB}"/>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ED9EDFEB-3B48-4E58-9108-B9AFADC9CE9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2846211-CBD3-467D-8432-6DEB68600D89}"/>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BB8457CD-7F8B-485F-818C-73B96218D6A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2" action="ppaction://hlinksldjump"/>
            <a:extLst>
              <a:ext uri="{FF2B5EF4-FFF2-40B4-BE49-F238E27FC236}">
                <a16:creationId xmlns:a16="http://schemas.microsoft.com/office/drawing/2014/main" id="{254BE6F6-590D-5F66-3EB9-6A7C5ACC9005}"/>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51577C9-DE70-427F-B329-339AA125C010}"/>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2B1202C7-15C1-4C91-BDE6-127F13D0C21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D6078E76-1F74-178A-68F3-0B7EFE18E9A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6" name="Isosceles Triangle 5">
            <a:hlinkClick r:id="rId35" action="ppaction://hlinksldjump"/>
            <a:extLst>
              <a:ext uri="{FF2B5EF4-FFF2-40B4-BE49-F238E27FC236}">
                <a16:creationId xmlns:a16="http://schemas.microsoft.com/office/drawing/2014/main" id="{186533F3-9B30-E983-BD85-010192F3012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27137525"/>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2886F6D1-07B0-4A1B-9DB2-51E7DB02D86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1544E42-95A1-48A5-95B6-B850F2F16A1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B59F8844-A5E5-4249-A4EF-8972588AF3B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FD53A43-67B3-498B-8D93-E2683D6782E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76E9820-4D9D-4721-903C-2F4496C01FA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797A1F2B-D56D-694C-3445-83F21BE4C97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178936A8-2052-4A65-64AB-E88418DFE41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F27B160D-2CAA-70B0-DF1E-DBF304B81DA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C50121B-2B87-0738-862C-1EDD5939C58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1292A2DB-D69B-35D8-3CAE-79F6AAFE1B5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D918BDF-6D05-4025-A82C-F3EFA8F95AE1}"/>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33A60B83-0C30-4D5E-9040-E5D7E150489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F3D95684-0B6C-911B-C567-2C9EA4A9FA8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EA1C5413-87FC-25B9-412E-428AC904C63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ED16B41E-081C-461C-3E8B-DC045D38AC05}"/>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243037409"/>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3F13D6E5-3352-4302-8339-0C5A567EA6C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5B16777-1B3A-45BA-9E57-7CE8E6FAC72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51715999-A18A-498F-94B6-026D776EDFDB}"/>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411D426F-4A31-4975-A0C7-BCE2558E041B}"/>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812C2588-89E9-4382-9025-33969D1024BD}"/>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EC57051E-F302-49C0-CBB0-4FD59ED6B521}"/>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1622DB4E-B2BB-4369-DD72-1D629342C90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BAFB8D34-5A6F-9AA2-B9A9-3D81692E108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9C7C86BD-23D8-F1F8-C6B2-E042DD4915E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5D898409-13B0-BF80-BAFE-6B6DDE8E396F}"/>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20" action="ppaction://hlinksldjump"/>
            <a:extLst>
              <a:ext uri="{FF2B5EF4-FFF2-40B4-BE49-F238E27FC236}">
                <a16:creationId xmlns:a16="http://schemas.microsoft.com/office/drawing/2014/main" id="{68694E84-BC0E-8D23-6C9B-BB242D00551A}"/>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2" action="ppaction://hlinksldjump"/>
            <a:extLst>
              <a:ext uri="{FF2B5EF4-FFF2-40B4-BE49-F238E27FC236}">
                <a16:creationId xmlns:a16="http://schemas.microsoft.com/office/drawing/2014/main" id="{746EF32A-925A-480F-9226-EAC5E3B9BB67}"/>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22ACEFC-1429-4EA0-9853-21DFF7E7D70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E1553C0B-1CDA-6F1D-76D6-E4962AA4DD6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4" action="ppaction://hlinksldjump"/>
            <a:extLst>
              <a:ext uri="{FF2B5EF4-FFF2-40B4-BE49-F238E27FC236}">
                <a16:creationId xmlns:a16="http://schemas.microsoft.com/office/drawing/2014/main" id="{551A6CA5-3290-AD01-7056-4A36C67B92C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70E0D14C-BEBB-5F47-ECBA-6424B57946D1}"/>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3210789723"/>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7637C1D9-66A5-4386-A62E-68F495E9D87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C0231E1-82AF-4763-A101-10083C827E1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501F5A4B-90E4-4E67-B87F-D277F906E49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161A9D1-C6AA-4E53-93CF-1EBA13096242}"/>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B0A78A15-D129-452C-B556-189D51B1C26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3C292562-D0C4-D124-1414-3808A4AF6A20}"/>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AECD18AE-E3A8-C172-4ECE-55F398B2DD7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DF53C8C6-DAE5-B1D9-E545-C55C43B1521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A0585A05-91F7-DAFD-A69F-A5DD13FCC01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329D5842-59B9-3566-B71B-381E73E267B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18D0A0F-71EF-3421-4331-758AD2F2D44D}"/>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43C2A93-2931-41A7-B47B-DD7454830249}"/>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C19B58FC-5FB7-482B-9433-36B7BB0EF65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A7081FA-528E-A1CC-E761-79435C3AE4D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9F902630-7044-D654-EAEB-611B6CD2DE7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1171421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6FCDE11C-A195-408B-BF6A-0B43040A0B4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2EC9856-B9D8-4700-B8AA-EB83B646F485}"/>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FA950BAE-1DBD-4877-93F9-891AE4EC234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95B7768-322F-4253-85B7-E16AEBA0B61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719A24F-6100-4927-B98D-A79149B282D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0DE542A5-5AA7-8CA7-8DDD-605DAF79145B}"/>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5435A7F0-5C06-4E72-8C11-9F41F4E0254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9E5BC0C7-EA4E-38BA-0F87-E86F4B245A1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4AC17521-FB08-5CA4-0B71-1E391D6B69F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41DCDAB7-6CBF-C98A-AE9A-7F3438A686AC}"/>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DE247FE9-D2F9-0045-EA43-525A82B3472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0B1A9FD-71F8-48CB-9B42-BB2BD92EFA88}"/>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3D4C6B3-E6E9-4B21-81AA-E22684C5CDD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9C1C9A11-B174-5502-00EF-F79EDCFD022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E4A0BC55-43D4-3BB4-5B77-ECC1ECAAF00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70810506"/>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FE485956-7104-4792-B080-305DE5C5539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A4C2D96-58E7-4455-874A-1B1F1AAB0DE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287C690-F24C-4B6C-8C32-24564CFCB9F3}"/>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56811BCA-E683-423D-A141-B4A6FF74D06B}"/>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AC90AA94-53C5-4961-A716-5BD19AD36C39}"/>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7F7DBA52-3434-476D-BBE3-D65E089222D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69096F2B-6956-AC7F-5EB4-1A7B8B57FBC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F21DDB60-0EC3-7414-1A9B-C4BF2E57F5E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699B68F4-7F75-CBA7-0132-50F4E254513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064D2174-67A3-268A-F3DF-43E9B76BE5C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5CC782E0-F646-6F7A-1375-8759E66B864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00A3A555-7421-8CB3-607A-9B408CF10171}"/>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996CDB0-AD6C-433D-BB17-573F61D94CC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425FFAB5-E4DD-4ADA-9E58-DCC86798E14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45FE02B0-CFB5-2DE4-06A7-79E917CA58C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3BB50BBC-AC33-483B-A1D3-37EE35AB122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C09CE453-0A84-6086-AF5D-975ECE07915F}"/>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1477535793"/>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7"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8"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9"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0"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D9C8209A-C01D-4BBA-ABF2-5FCE261300D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751AB6D-87BF-4429-8967-8B2F55115EAA}"/>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185AD530-9929-4AA4-959A-8147BC1B895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B608A5E-7FE9-457D-8F1B-DA5A5D3773C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DCFAB44-5785-467C-AC2B-5490D0EDC32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1" action="ppaction://hlinksldjump"/>
            <a:extLst>
              <a:ext uri="{FF2B5EF4-FFF2-40B4-BE49-F238E27FC236}">
                <a16:creationId xmlns:a16="http://schemas.microsoft.com/office/drawing/2014/main" id="{A6309620-7CD6-08E7-C567-70D282BB58D5}"/>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ADD45663-8184-6F38-0540-D18B52CB59B1}"/>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694E8A8D-16DC-4666-8ABF-14F124C6E327}"/>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84BB7300-3CD3-4103-AD81-B8C8A1EFAFC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577F1FE9-FDAD-2448-E01B-912D5167B7F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7" name="Isosceles Triangle 6">
            <a:hlinkClick r:id="rId35" action="ppaction://hlinksldjump"/>
            <a:extLst>
              <a:ext uri="{FF2B5EF4-FFF2-40B4-BE49-F238E27FC236}">
                <a16:creationId xmlns:a16="http://schemas.microsoft.com/office/drawing/2014/main" id="{2D346C7A-6DD2-275B-2906-E49A5D47B94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02882921"/>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069E825E-5D2A-43DC-8CE1-98FE226EA70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D396D87-4FB5-4A56-9E6F-0D4B1FAA4F71}"/>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2EA9C560-7770-4F4F-A82E-0706597B5EB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3BC34AC-BF82-48DC-B7EC-F6B07285355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63C85FE-378A-41B4-9CDD-5BDFC7BAD8D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555CCDF5-669E-0EFB-C0F2-B2B35DA242D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4867A4B3-691A-F5E3-782B-1FE90182170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2540113D-B846-DDCE-3F39-2BA73206458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477FA2EF-3275-C05B-BCF5-E366DA76D20C}"/>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D5EB98B8-EA08-56D4-1A84-3E9D6F3EA9F5}"/>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426B33D-EBF6-6B83-0874-7B269F3C9B10}"/>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C604554-87B3-4680-9E6D-223573DC5DBC}"/>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19E32670-888D-4D50-813D-A690E4D3E53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7420E0C-77E6-8F30-DD01-6CCD9312376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75E018C2-6839-A41B-20B1-F5E174DEB95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5E5FF159-AF63-EA99-78D9-2AD2C808B070}"/>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424096838"/>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44569976-8DF1-4ECE-AFA0-DD08C73BEA8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397F5A0-DCF7-4ED4-8722-F0FA0E0F2612}"/>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30B27EF4-F188-428D-86C6-A8F39AF24886}"/>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9E42270F-FDDD-4CC5-98CD-29E46AAAEB2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A4C8BCCB-72EC-4AB9-A608-2376A57DFFC7}"/>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19E7F505-7370-8725-2EF3-AB1C78A61A6C}"/>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7265EF7F-8AAA-5E8F-7475-F312F47DBA8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85FAB160-6CDA-A1E3-FAFB-3ED1146D4F2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24891F02-6EDF-F13D-B21A-2775F834337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05B4A380-98FF-30CE-AF04-229F5B1C0519}"/>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207914FA-BB31-D670-8949-A48FFFF60239}"/>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79A5741D-344D-EFF4-C149-8E092753606D}"/>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7F80498-1C74-4489-B444-129B738C314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196BF08-91F6-4AFC-A541-F1EA0B93D0A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15AE8CF-FABC-F76E-DA73-6A600381578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4BB1EBC2-B28D-7E6A-EEAA-7B46D40FE92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21132166"/>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167B34B3-D687-472C-9254-0ECBFC2110B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705E2AA-A687-4E82-8852-761E214D702C}"/>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6F768DCC-9D0C-49DC-B477-B41D52F1B47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B0A2C35-F4F6-4A46-A623-C02FED6CD442}"/>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2FFF018-191C-4A1A-B6D9-EC0402A29D2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452C0A12-B7D8-5F51-EB81-9D8EB4B84A44}"/>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5A16E6DD-7766-1E22-00F9-8E2CD8A8251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3CD86DAC-0462-1F83-7C4A-F9090474198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6DA8528A-9C09-8A1E-B581-6559DD73C1B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8C9D855B-013F-93F2-B609-A2FCAE99697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0884C086-B5EE-8E51-E9E9-98B1976C4411}"/>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CB0A593E-B63A-DED6-49D3-CA23B1EF4A2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4A0E3BF-E42A-4BB0-8A45-E78E31B002B8}"/>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5B4A2E99-D08F-4C8F-AFAE-C4E6026758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9B1627A4-5956-DF1B-C6FC-1551CAC74CC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11B26773-FFAD-A8C1-39CB-FE9233ABBEE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5924518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66D1E4-F3DA-08EB-0156-B49AE7DFB4BB}"/>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F8285CD8-AA66-73B2-D26F-5320A6BBF28A}"/>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5CD75A34-A460-DFFB-57B5-CF8804D981CE}"/>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B961B822-D392-A09B-64FB-FBE679DD785D}"/>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DE2C950A-5E7E-BD00-056D-83FC361D38CA}"/>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948854E5-2AC7-852E-9645-0802307F6757}"/>
              </a:ext>
            </a:extLst>
          </p:cNvPr>
          <p:cNvSpPr txBox="1">
            <a:spLocks/>
          </p:cNvSpPr>
          <p:nvPr/>
        </p:nvSpPr>
        <p:spPr bwMode="auto">
          <a:xfrm>
            <a:off x="4608380" y="203416"/>
            <a:ext cx="5118249" cy="1221123"/>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Landfill is still practiced in the EU although it differs significantly from country to country. A circular economy is an attempt to minimise losses from waste disposal.</a:t>
            </a:r>
          </a:p>
        </p:txBody>
      </p:sp>
      <p:sp>
        <p:nvSpPr>
          <p:cNvPr id="6" name="Text Placeholder 2">
            <a:extLst>
              <a:ext uri="{FF2B5EF4-FFF2-40B4-BE49-F238E27FC236}">
                <a16:creationId xmlns:a16="http://schemas.microsoft.com/office/drawing/2014/main" id="{0C33913A-FCFA-C2AB-B443-6A875C3372AD}"/>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B6AF0933-898B-6864-CFB3-3DDF7694AB61}"/>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CA86BE04-AE43-FFDD-B0A5-4F14FDFFDAE7}"/>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BF3BEB93-BC80-AF47-B255-2652ECEFEFD6}"/>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6C6BE194-0DE3-01C3-2D7B-4839C060D440}"/>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0913458B-4E22-08E8-E773-38BE044FD4B0}"/>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D491EB84-EA3A-0515-CC71-7BB7E890B91E}"/>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C7BAA723-4197-3783-504E-0B0249DD0C7C}"/>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77A3AE60-9EFC-03AC-307C-6CD62F23D5DA}"/>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Landfill </a:t>
            </a:r>
            <a:r>
              <a:rPr lang="en-GB" sz="1500" b="1" dirty="0"/>
              <a:t>572</a:t>
            </a:r>
          </a:p>
        </p:txBody>
      </p:sp>
      <p:sp>
        <p:nvSpPr>
          <p:cNvPr id="32" name="Text Placeholder 2">
            <a:extLst>
              <a:ext uri="{FF2B5EF4-FFF2-40B4-BE49-F238E27FC236}">
                <a16:creationId xmlns:a16="http://schemas.microsoft.com/office/drawing/2014/main" id="{5C5AFD83-8D92-BF1E-E1D7-9B3D0AC53F60}"/>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24C47098-52A6-3E23-2345-5C1E289EA892}"/>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D550BADE-940B-42BA-BEDB-C8FCCD21CF52}"/>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5DD8F127-F277-7AF5-9AFF-596D592791BB}"/>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31525B25-4718-99CD-10E2-5E447749E50F}"/>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3A47964A-FA01-5616-DDCE-020BB58A93F1}"/>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A73CBABD-3449-DD3E-0F55-E76E2715B62A}"/>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2EA819FD-30C6-F2F1-FB5C-DB19E0501D11}"/>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7DD0B7C7-82AA-92A5-F17B-A62D912E5A39}"/>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B43BDFC8-2A00-169F-8DE0-B7EA870BDFEE}"/>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7C40DB76-66B9-1F65-AC31-86234604B9CE}"/>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3715A835-1D27-88E8-F631-99DDDC8FF960}"/>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2BE7698B-C6F9-8EAD-9340-B4F20B5FDB1D}"/>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2F03608F-E125-B24C-D3AC-68437E57C027}"/>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B6709A5A-D5F7-FA08-F6CC-7136E977883F}"/>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01B49439-F187-FE71-BE36-1F063B9373E5}"/>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16DDE1D5-A79C-4BA7-14BA-25126CDDDA00}"/>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1C7045FB-AECB-1400-E004-D631DF22F075}"/>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72FCA0E6-1756-9130-3DF3-98B8ED90CB70}"/>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D44721EF-0E05-4DCB-FCBB-20FB2F6F4012}"/>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9B2E76B4-C94C-6C02-7277-555C6AC4B610}"/>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357325F7-53BB-A3F4-7AE8-52D556B44EA8}"/>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sp>
        <p:nvSpPr>
          <p:cNvPr id="63" name="Arc 62">
            <a:extLst>
              <a:ext uri="{FF2B5EF4-FFF2-40B4-BE49-F238E27FC236}">
                <a16:creationId xmlns:a16="http://schemas.microsoft.com/office/drawing/2014/main" id="{2E23F748-2921-9D9F-4011-8F8B9AB952CD}"/>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tx1">
                  <a:lumMod val="40000"/>
                  <a:lumOff val="60000"/>
                </a:schemeClr>
              </a:solidFill>
            </a:endParaRPr>
          </a:p>
        </p:txBody>
      </p:sp>
      <p:cxnSp>
        <p:nvCxnSpPr>
          <p:cNvPr id="64" name="Straight Connector 63">
            <a:extLst>
              <a:ext uri="{FF2B5EF4-FFF2-40B4-BE49-F238E27FC236}">
                <a16:creationId xmlns:a16="http://schemas.microsoft.com/office/drawing/2014/main" id="{80F95D1A-DC91-4DE0-1188-A40A65974A8E}"/>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3F136CD1-1795-98C9-5D07-3FF4BAEE71C6}"/>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4FBFE71B-C42E-A8A0-D0DC-94DA041A4A1A}"/>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18842AE9-B7D2-F3DC-73BB-33493538C010}"/>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B5D3CD6D-E890-66EB-B293-B084B3EC04FF}"/>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D689E54D-6330-05BA-5B40-7AEC8EB2EE5D}"/>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25E3348F-262C-2968-A764-7673E7A795A0}"/>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10" action="ppaction://hlinksldjump"/>
            <a:extLst>
              <a:ext uri="{FF2B5EF4-FFF2-40B4-BE49-F238E27FC236}">
                <a16:creationId xmlns:a16="http://schemas.microsoft.com/office/drawing/2014/main" id="{A6F3B16D-6FA9-C30E-26DA-7752AB164F1B}"/>
              </a:ext>
            </a:extLst>
          </p:cNvPr>
          <p:cNvSpPr/>
          <p:nvPr/>
        </p:nvSpPr>
        <p:spPr>
          <a:xfrm>
            <a:off x="10013345" y="3614058"/>
            <a:ext cx="323967" cy="61686"/>
          </a:xfrm>
          <a:prstGeom prst="chevron">
            <a:avLst>
              <a:gd name="adj" fmla="val 79905"/>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0" name="Arrow: Chevron 79">
            <a:hlinkClick r:id="rId13" action="ppaction://hlinksldjump"/>
            <a:extLst>
              <a:ext uri="{FF2B5EF4-FFF2-40B4-BE49-F238E27FC236}">
                <a16:creationId xmlns:a16="http://schemas.microsoft.com/office/drawing/2014/main" id="{5B398FB7-36E3-1FC1-476C-79006FEFBD73}"/>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4" action="ppaction://hlinksldjump"/>
            <a:extLst>
              <a:ext uri="{FF2B5EF4-FFF2-40B4-BE49-F238E27FC236}">
                <a16:creationId xmlns:a16="http://schemas.microsoft.com/office/drawing/2014/main" id="{B9755848-C314-49D4-08F3-4EAFDEF282AA}"/>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338AE79E-8E9E-4DA4-BBCE-D2448DA855D8}"/>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F14208E2-4082-6DAF-81A5-AF8667CFF03E}"/>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6" action="ppaction://hlinksldjump"/>
            <a:extLst>
              <a:ext uri="{FF2B5EF4-FFF2-40B4-BE49-F238E27FC236}">
                <a16:creationId xmlns:a16="http://schemas.microsoft.com/office/drawing/2014/main" id="{8617FE06-38F6-BE19-1672-493EE75768F8}"/>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7" action="ppaction://hlinksldjump"/>
            <a:extLst>
              <a:ext uri="{FF2B5EF4-FFF2-40B4-BE49-F238E27FC236}">
                <a16:creationId xmlns:a16="http://schemas.microsoft.com/office/drawing/2014/main" id="{AECC7E1C-1914-E3FC-B6D0-EA6241BB04CA}"/>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7" name="Arrow: Chevron 96">
            <a:extLst>
              <a:ext uri="{FF2B5EF4-FFF2-40B4-BE49-F238E27FC236}">
                <a16:creationId xmlns:a16="http://schemas.microsoft.com/office/drawing/2014/main" id="{5FAECE88-6F35-D711-165B-688414E9993D}"/>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4F4E7E73-6C15-D2CE-1B79-3F5F4D6FB036}"/>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B80529CF-8FDC-01BE-08ED-CB0C4B7153DE}"/>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B9AC4FC3-41F3-8812-0EDE-A3469F93D8F1}"/>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FAD8536D-D679-AE2A-6350-A61A96C73B73}"/>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1E396991-D1BA-B313-AC96-92F7514A170E}"/>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20E7DE1F-4481-4393-0487-AD6D9AB7971D}"/>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9233E7D0-AD12-C246-40F0-CE0CD5954D1C}"/>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AC1F7201-2499-9E8F-EBF6-D4E44B77B3B7}"/>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53308773-7FBE-12CA-B1B7-969DE54F67C6}"/>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9" action="ppaction://hlinksldjump"/>
            <a:extLst>
              <a:ext uri="{FF2B5EF4-FFF2-40B4-BE49-F238E27FC236}">
                <a16:creationId xmlns:a16="http://schemas.microsoft.com/office/drawing/2014/main" id="{1C34A643-820D-12AF-AF7A-637B3922899D}"/>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420FC917-F7E2-4181-7495-1D5A2E9C168C}"/>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5E9E2876-D2B2-432B-9AAB-D1FD5E7FEB66}"/>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9" name="Oval 118">
            <a:hlinkClick r:id="rId17" action="ppaction://hlinksldjump"/>
            <a:extLst>
              <a:ext uri="{FF2B5EF4-FFF2-40B4-BE49-F238E27FC236}">
                <a16:creationId xmlns:a16="http://schemas.microsoft.com/office/drawing/2014/main" id="{8F346312-9376-270C-3276-CE227B9BBDBD}"/>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D694D16D-6360-A252-5CBC-341E470DFE68}"/>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Moon 7">
            <a:hlinkClick r:id="rId6" action="ppaction://hlinksldjump"/>
            <a:extLst>
              <a:ext uri="{FF2B5EF4-FFF2-40B4-BE49-F238E27FC236}">
                <a16:creationId xmlns:a16="http://schemas.microsoft.com/office/drawing/2014/main" id="{594D4E2B-4573-3755-5CC9-571EF8D3B70E}"/>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E33269A9-778C-4F00-821E-9B6D0262BFAF}"/>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97815819"/>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FB14F5D0-681A-4A37-AF8B-23D5D91A5E7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81E1887-A8E9-458B-A654-59A5FD44134F}"/>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C3D62854-608A-4F4B-BF1F-72C143EB6E4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972F0AE-0D48-42CB-A55C-9D0B7068CAC7}"/>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5021661-A951-489F-B900-87686D1A1B7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684895DD-E575-B082-11F7-19AA15219E35}"/>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297CC128-1186-D5E4-AD2F-DBBF314F7DE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CCF15D0E-E4FB-94EC-4D0D-F4F476178E3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26351DFD-CA98-47C3-30C2-A564ED817C3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71B7D99C-998E-A969-E620-8C859B712575}"/>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65273444-5C1C-6AF9-C343-B42F5D9FE7A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3A59942D-B39F-B952-4D9C-DD5DC934C43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A5A3C936-4711-4568-88C2-AEBB018ED9A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6ACB2626-47CA-4CA7-97EB-4BA87F27E9E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A1F844A4-E3FB-0C1A-D4F9-C1386A7F43C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2397FE6B-5E72-6C17-37EC-AAB7D0AFA9C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38139599"/>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5F7863E-3F52-4242-B429-B2641E7026D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D46D3C9-53F2-40EF-88AE-13EA0921B2AC}"/>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4AA617D4-8ABB-4482-A418-A70FDD68A474}"/>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6BC13105-A490-48ED-978B-894C78A2CA45}"/>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CA92D123-8385-4250-9BE2-340C3850360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064D8315-6DDB-CCDE-0250-8AFF5B1679F2}"/>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73F31EBA-23FA-8262-2617-FEA984AFB1F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09070B21-1ECB-062F-EB08-ED4CC1DB9F5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5CEDD841-58B6-ADA2-6A24-78FA7B934A6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F9C8834C-5638-35E0-3024-871F902F869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42DCDBAF-DA16-D5B9-919F-2DFD3C604E33}"/>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E31D5EA0-E7B7-37AC-0071-BA4050C603D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AEDC136-8A5C-4F81-B419-27F7C4D3FA2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6E44709C-3FF9-42D1-A7A5-DDBCEE82683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3931673E-83B5-0D09-ED95-F3E46479732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022AFBC6-7AE6-4D62-8DC0-6EA21009BA0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5C56989E-8F76-B9A6-F808-A2981421FB17}"/>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3262874250"/>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CF8C4EE-74F7-4806-AC9A-DE4CF683715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30CD675-5084-435A-A17A-FB54FAB7A1BA}"/>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8B1A5F9D-B869-4038-A24B-CD0ED8127C5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0C46730-79EA-4240-887D-0384A7398E95}"/>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8C6580E7-8D1D-4DB5-82FE-83153C4E6EAD}"/>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Rectangle 205">
            <a:hlinkClick r:id="rId33" action="ppaction://hlinksldjump"/>
            <a:extLst>
              <a:ext uri="{FF2B5EF4-FFF2-40B4-BE49-F238E27FC236}">
                <a16:creationId xmlns:a16="http://schemas.microsoft.com/office/drawing/2014/main" id="{B0A89B6F-3E72-4A3F-B7E8-C50EE0EFF7B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7597BF3C-44DE-4005-B919-66A50CF7EA7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9A00D79D-523E-3D61-7AF8-B082D9DA8B9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4" name="Isosceles Triangle 3">
            <a:hlinkClick r:id="rId35" action="ppaction://hlinksldjump"/>
            <a:extLst>
              <a:ext uri="{FF2B5EF4-FFF2-40B4-BE49-F238E27FC236}">
                <a16:creationId xmlns:a16="http://schemas.microsoft.com/office/drawing/2014/main" id="{45ACEE4D-23B7-DAA1-407A-06997BE0D03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5725057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D938BC8-1083-4ADF-BA34-6994FFD7C4D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03740C7-921A-40C8-B31B-593CCCC6943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0E630E77-7EFC-4E08-8151-80E086FD9CC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E57573F-01D7-45DA-A8B3-EF47304EE1B0}"/>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87E19BDE-C0C9-4F96-8C80-84D6C596A45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794D9BBD-8BD8-BCFB-7DFC-C2DB7EEC712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A1085AE7-B186-EFBA-70F6-79F35F9F971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CC21C90D-E835-B45C-DE4F-10C1AAC20B2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5B75D72A-9F43-3309-0258-916DF1134C24}"/>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F1B6CF7-B553-43CF-9CF4-4D1F1429F6F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BD85868E-1DE9-4207-960B-B6E1D9A281D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E436456F-2097-6C97-AA37-625445D66EB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6" name="Isosceles Triangle 15">
            <a:hlinkClick r:id="rId35" action="ppaction://hlinksldjump"/>
            <a:extLst>
              <a:ext uri="{FF2B5EF4-FFF2-40B4-BE49-F238E27FC236}">
                <a16:creationId xmlns:a16="http://schemas.microsoft.com/office/drawing/2014/main" id="{5E99D934-3579-C013-30D3-6E72E441C9B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33700820"/>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BD002129-2DCF-4C9F-8589-CA873EF1B42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96133B3-36AE-4624-BBBE-E25E8CB6918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A6224AD1-A1EE-4F7E-8478-3BB4A44DAE14}"/>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A49C4EEC-6DBD-4DFB-8FA8-FA25C7FB0670}"/>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1391987C-5571-42E5-8482-846BA2ED81D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A1459D3E-B867-26F3-4285-C4719D821C6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CA45468C-4676-FFB7-E757-B976E9B80E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4389314-BD36-5EE1-E0ED-E8DA29D4CE6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6A9CA305-9EAC-B751-9613-ED7F448AD6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205C50F8-E49D-C224-5233-B5CCDBF2D1B4}"/>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950812D6-C931-4EE9-8808-FE8BF68C18A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97546A53-B3B9-4966-A170-C9692CBB234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03F34C96-26FD-348D-D015-558EC5279A7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58256CEE-8E09-CFC5-E58E-223A0A26765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50883080"/>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5F27A08-A541-4F48-8F0C-059AA58AB2D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C8DBC68-7E69-4C54-84EB-31B456F6324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BA947BE4-42E4-49FD-AE4B-35E4CAB6283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344ED54-BDCF-4EFD-B65D-B60566E12257}"/>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8C2A5122-ED5D-4801-88E6-396AFA9A754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DFC59872-F3FF-2C1D-C1D7-FECC8D12E53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0ABF7555-D32A-8F45-C289-5B9F4FD19B7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162F2001-7564-4DCA-976C-50EA465F0B4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AAAC81FD-E5B6-F135-39FA-E5565B4BD7D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BDFDB972-588D-E64D-E03B-7447E170BF23}"/>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549A5289-3DDD-46EA-AE15-84427E3A5A4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78FB68E-5390-40A0-9D2A-3F555476A3B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8000EF9F-49DB-C3FB-1FD1-31735DF988B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20215E82-F879-2B43-817D-55CDFFD4084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41377243"/>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74F885D-DF0C-4F14-835E-C4386DBF0B1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EB25D68-BE3E-468F-BAF8-909CB58DA163}"/>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428DEDCD-7054-45F4-89E2-9CC4AEAA94A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83941FA-27A6-4D0F-B4D3-7E7CA0C7E99D}"/>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F716FDED-4826-4DB3-9E73-DA105458E94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A9DFBB82-00EB-FF2B-A276-9D84F26487EA}"/>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3EED5A2F-2A07-90C8-57DD-8CD343DC065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2326928D-722A-B924-9A10-CDBDD40AD07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68C9E176-A913-6E10-8164-4C5602E0B3D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32B01016-F778-922F-F4D8-BD53DDB3C327}"/>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61F35310-EBAC-4B11-B7A8-FF11F5545E9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49DA431-2845-4FBF-8EE4-B47A2B185CD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CC92BDAF-D535-C296-9AF5-93D6A648E40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4F84D347-9997-7DF1-ED23-142F29DA0B4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77852283"/>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52E56CA-BBC4-4D9F-BB6D-6EEB9A1589A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16CCF9C-5A2B-4DDC-BCDF-B694683D06BB}"/>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7BB1BC04-76D2-451D-BECA-7FC57AB649D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569528A0-F093-40BA-BAD8-B88D10B9EFBA}"/>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E2B20E6-EEAC-4AED-8EF5-B733ABDE43D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C167FF1A-7F9E-EC44-4930-77EAEF8FD30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CB4075A1-F7BD-4FF2-C45A-BAE13CC9169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01EABCE4-F019-0006-A1BB-90BBEC28148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DB35A9CA-3C19-64BF-5A1C-D8AE16B3C89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9ED76392-22E7-494F-54F6-6BD0D91A140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12768DF-23B3-4EFA-A548-73FE50B7E4C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43CBA4D-05CE-43CD-B016-AA64EBD55DA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0F294784-B6AD-8E5F-0A62-D723CA2C187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EFD2B7E5-F5EE-5AA8-CE41-B25B653644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08075782"/>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10064BC-6108-4B94-ABB8-92A139519C1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E743CB1-8AE2-45A1-A558-C76BE8142F40}"/>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CC0DE93B-9C3B-489B-B395-203552160AB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22C712C0-BD64-4BFE-9FF1-DDDF677426D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E0CC3B47-68C4-40D1-BF9F-C47D3D89907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2" action="ppaction://hlinksldjump"/>
            <a:extLst>
              <a:ext uri="{FF2B5EF4-FFF2-40B4-BE49-F238E27FC236}">
                <a16:creationId xmlns:a16="http://schemas.microsoft.com/office/drawing/2014/main" id="{AA88662A-93E9-1121-9CEE-B6BB1ACB1587}"/>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3" action="ppaction://hlinksldjump"/>
            <a:extLst>
              <a:ext uri="{FF2B5EF4-FFF2-40B4-BE49-F238E27FC236}">
                <a16:creationId xmlns:a16="http://schemas.microsoft.com/office/drawing/2014/main" id="{8EB971A2-4299-4D97-9F53-26E7811C73E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Rectangle 203">
            <a:hlinkClick r:id="rId34" action="ppaction://hlinksldjump"/>
            <a:extLst>
              <a:ext uri="{FF2B5EF4-FFF2-40B4-BE49-F238E27FC236}">
                <a16:creationId xmlns:a16="http://schemas.microsoft.com/office/drawing/2014/main" id="{31C7E1E5-6E70-4C51-94A4-A725B573CEA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A16A00F5-80B7-1BA0-E7D6-851B8720BAA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6" name="Isosceles Triangle 5">
            <a:hlinkClick r:id="rId35" action="ppaction://hlinksldjump"/>
            <a:extLst>
              <a:ext uri="{FF2B5EF4-FFF2-40B4-BE49-F238E27FC236}">
                <a16:creationId xmlns:a16="http://schemas.microsoft.com/office/drawing/2014/main" id="{B407E183-170E-52EE-2E48-9C609E9B425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49285592"/>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FB3102B-1EA9-4143-BF8B-E9806268D53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D400648-8502-4CB1-90E2-298077344AFC}"/>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65A1346D-4B4D-4918-8A7B-5FF98D120C0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52B2416-6306-4CCB-8B5E-EE27F87036C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58EECBB-5D58-4705-9F76-9CA026343AF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8B13FECB-7FEA-F0F0-D841-F386329D5E9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2F64ADAF-7A35-8095-5476-69BED055850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986D8663-CCA5-B368-829E-EA8AE8B3BDC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7EF34E45-3313-7528-7396-234B1B7627CA}"/>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DE6F4DF5-D0FF-763C-FBBF-884E4D640504}"/>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4CE930F2-8EEB-434F-A748-1169BFC386D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22A0A063-8A31-41D3-B6D3-C122EE52825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F76B3F6-16C2-7D3F-C567-0482656CD99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FFCABE25-F0A5-3F23-DBC7-40836C9D55C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461771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93925C-9F70-E319-639A-8136D1AB72FB}"/>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D6AC8251-B53A-F9AD-B68C-6B16DC52BB61}"/>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0BBD70FC-A285-5E77-2CCB-2872933D4005}"/>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E6F8FBED-43E1-DE0D-E656-F894F3C2E5CF}"/>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2E6C0E74-F52B-2B77-4B2D-47E29078547B}"/>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4C9AF048-3F2E-A3DC-899E-6C8386324BAC}"/>
              </a:ext>
            </a:extLst>
          </p:cNvPr>
          <p:cNvSpPr txBox="1">
            <a:spLocks/>
          </p:cNvSpPr>
          <p:nvPr/>
        </p:nvSpPr>
        <p:spPr bwMode="auto">
          <a:xfrm>
            <a:off x="5424576" y="279400"/>
            <a:ext cx="4271824" cy="123833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Incineration of waste is viewed as superior to landfill if the heat is converted into electricity. It is a relatively minor mass flow.</a:t>
            </a:r>
          </a:p>
        </p:txBody>
      </p:sp>
      <p:sp>
        <p:nvSpPr>
          <p:cNvPr id="6" name="Text Placeholder 2">
            <a:extLst>
              <a:ext uri="{FF2B5EF4-FFF2-40B4-BE49-F238E27FC236}">
                <a16:creationId xmlns:a16="http://schemas.microsoft.com/office/drawing/2014/main" id="{3753710E-18B8-63CE-C623-A592EB57B367}"/>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15FF7D96-368C-E54A-0186-94A5289FF384}"/>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t>*Incineration</a:t>
            </a:r>
          </a:p>
          <a:p>
            <a:pPr marL="0" indent="0">
              <a:buNone/>
            </a:pPr>
            <a:r>
              <a:rPr lang="en-GB" sz="1500" b="1" dirty="0"/>
              <a:t>109</a:t>
            </a:r>
          </a:p>
        </p:txBody>
      </p:sp>
      <p:sp>
        <p:nvSpPr>
          <p:cNvPr id="24" name="Text Placeholder 2">
            <a:extLst>
              <a:ext uri="{FF2B5EF4-FFF2-40B4-BE49-F238E27FC236}">
                <a16:creationId xmlns:a16="http://schemas.microsoft.com/office/drawing/2014/main" id="{21AFE3A3-77FE-DE65-CE0E-80633D2EB90D}"/>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7B2F0203-8F58-4D6D-2B61-7CF88C8A3295}"/>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633D4981-E543-9866-2C00-E95D06DB39C7}"/>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B2BF6CDE-0D24-D57C-7E2F-687535B30E88}"/>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E5FBCA61-959C-E550-2DE1-A21873B57ED9}"/>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0B4CDE58-98CA-3180-BA63-D47B88E0DBBC}"/>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9CABD74D-4CEE-43D4-2801-0D291E2A7AB4}"/>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C11C27D7-8065-43A1-D344-99B04D229438}"/>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26BB146F-019B-1E52-3864-46C208248D88}"/>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0B90764B-B430-42BF-055F-5C2910E2FDAC}"/>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D7AA06A3-4A65-F12B-E906-6BD5441453CF}"/>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9BE0DC28-FD49-2B75-3C36-9E79A9608A70}"/>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EF44A2CA-FF82-5A3F-315D-B945440A8B91}"/>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a:t>
            </a:r>
            <a:endParaRPr lang="en-GB" sz="1500" b="1" dirty="0"/>
          </a:p>
        </p:txBody>
      </p:sp>
      <p:sp>
        <p:nvSpPr>
          <p:cNvPr id="40" name="Text Placeholder 2">
            <a:extLst>
              <a:ext uri="{FF2B5EF4-FFF2-40B4-BE49-F238E27FC236}">
                <a16:creationId xmlns:a16="http://schemas.microsoft.com/office/drawing/2014/main" id="{14C9B75D-3D13-D62B-D556-34C2AC25968B}"/>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2E3E8094-C5E8-B4EA-62FB-504F76E23121}"/>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CAE8D545-A562-DAF8-70A2-62051C343D51}"/>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5CAA1BA2-1481-84AA-4457-328EF3A20E02}"/>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26F0E3D4-D38C-EBAB-3A43-C42D66D33ED8}"/>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431FE75B-BE35-CF3D-6CF8-14CC8151FEDB}"/>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7ABD87D8-9104-A780-0C1C-5033DE9F922B}"/>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FDE8792D-5479-A488-4F8D-BFF02F15DB18}"/>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8E8F6023-1ADD-2852-AF5F-77AF8A20A439}"/>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4B450498-334C-3A2B-B1A8-8A845078BF26}"/>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028CDF94-DB52-D988-66E9-37E3F3A39312}"/>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003F1E87-1BC9-5C58-5028-A72B60B5FB51}"/>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08E8CF69-1127-5C46-C8F3-E86AFCB040EA}"/>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6B307B53-CDFD-A36F-3119-1D6DF010AB9D}"/>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36C7A244-AD40-D19F-350B-D121E9EF05C3}"/>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49658727-D992-F830-BB34-190562965E08}"/>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3" name="Arc 62">
            <a:extLst>
              <a:ext uri="{FF2B5EF4-FFF2-40B4-BE49-F238E27FC236}">
                <a16:creationId xmlns:a16="http://schemas.microsoft.com/office/drawing/2014/main" id="{D2C79894-C4BF-6418-CECE-057F4E948AF0}"/>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64" name="Straight Connector 63">
            <a:extLst>
              <a:ext uri="{FF2B5EF4-FFF2-40B4-BE49-F238E27FC236}">
                <a16:creationId xmlns:a16="http://schemas.microsoft.com/office/drawing/2014/main" id="{7DE791AA-3467-B307-1342-B83992354EAD}"/>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67437E45-C6D4-A1F9-BA81-B6D83307BDE5}"/>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D6C4BE37-99E1-E8AE-792F-480E2FE6DFC4}"/>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ECF381E9-5EE9-B677-B48E-D66EB4521D1D}"/>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8F347F74-BCC6-F777-0CAC-193EE7E9AEB1}"/>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81EA8A55-0594-BB90-3514-84727CE35119}"/>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EA48E04E-9240-79F5-2DA0-ABC21EA5B2EA}"/>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10" action="ppaction://hlinksldjump"/>
            <a:extLst>
              <a:ext uri="{FF2B5EF4-FFF2-40B4-BE49-F238E27FC236}">
                <a16:creationId xmlns:a16="http://schemas.microsoft.com/office/drawing/2014/main" id="{5DC85DB6-9AE8-7C34-96C3-28B3326EEE88}"/>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A9E09913-3E03-4CD1-8107-A2A993CEFC71}"/>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4" action="ppaction://hlinksldjump"/>
            <a:extLst>
              <a:ext uri="{FF2B5EF4-FFF2-40B4-BE49-F238E27FC236}">
                <a16:creationId xmlns:a16="http://schemas.microsoft.com/office/drawing/2014/main" id="{E92D2F27-A75F-4506-6659-922BE6A7C0FD}"/>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5CC5CED5-4E57-38C1-4134-B2B96E2CFE77}"/>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0E177DC9-1A44-783E-26A0-B46635A4E04A}"/>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6" name="Arrow: Chevron 85">
            <a:hlinkClick r:id="rId6" action="ppaction://hlinksldjump"/>
            <a:extLst>
              <a:ext uri="{FF2B5EF4-FFF2-40B4-BE49-F238E27FC236}">
                <a16:creationId xmlns:a16="http://schemas.microsoft.com/office/drawing/2014/main" id="{9E0276BD-5E59-1019-B57F-9F65713034E6}"/>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6" name="Arrow: Chevron 95">
            <a:hlinkClick r:id="rId7" action="ppaction://hlinksldjump"/>
            <a:extLst>
              <a:ext uri="{FF2B5EF4-FFF2-40B4-BE49-F238E27FC236}">
                <a16:creationId xmlns:a16="http://schemas.microsoft.com/office/drawing/2014/main" id="{C5A4A230-ED9F-6B34-403E-F7187AEBC04C}"/>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7" name="Arrow: Chevron 96">
            <a:extLst>
              <a:ext uri="{FF2B5EF4-FFF2-40B4-BE49-F238E27FC236}">
                <a16:creationId xmlns:a16="http://schemas.microsoft.com/office/drawing/2014/main" id="{DE263D8F-3AFB-53BF-13D6-C3629CF8F371}"/>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ACB2D15C-5C4B-3921-5C72-3D3203D48F8F}"/>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0F9D2BCC-D080-1B20-9C66-054C1E45FFF6}"/>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1" name="Arrow: Chevron 100">
            <a:hlinkClick r:id="rId4" action="ppaction://hlinksldjump"/>
            <a:extLst>
              <a:ext uri="{FF2B5EF4-FFF2-40B4-BE49-F238E27FC236}">
                <a16:creationId xmlns:a16="http://schemas.microsoft.com/office/drawing/2014/main" id="{8729C8E9-3868-2143-7F85-CCC13FF89EE0}"/>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2" name="Arrow: Chevron 101">
            <a:extLst>
              <a:ext uri="{FF2B5EF4-FFF2-40B4-BE49-F238E27FC236}">
                <a16:creationId xmlns:a16="http://schemas.microsoft.com/office/drawing/2014/main" id="{F1BD7EBC-C07C-6D0C-8DE8-F0336007625E}"/>
              </a:ext>
            </a:extLst>
          </p:cNvPr>
          <p:cNvSpPr/>
          <p:nvPr/>
        </p:nvSpPr>
        <p:spPr>
          <a:xfrm>
            <a:off x="8401225" y="3467650"/>
            <a:ext cx="323967" cy="14400"/>
          </a:xfrm>
          <a:prstGeom prst="chevron">
            <a:avLst>
              <a:gd name="adj" fmla="val 79905"/>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105" name="Connector: Curved 104">
            <a:extLst>
              <a:ext uri="{FF2B5EF4-FFF2-40B4-BE49-F238E27FC236}">
                <a16:creationId xmlns:a16="http://schemas.microsoft.com/office/drawing/2014/main" id="{70E0ACBF-B36C-6C17-DD6F-FFFB1EE43DAD}"/>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EB2F4846-110C-C1E6-9ACC-A6369585BA6D}"/>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D61C34C3-B5DA-A7C6-AC5A-B89B28E7CC50}"/>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F1620240-726B-B482-3EF2-DBD16B1E41A4}"/>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C84F283C-DF4D-35C4-D5A2-E2FB2D65120B}"/>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9" action="ppaction://hlinksldjump"/>
            <a:extLst>
              <a:ext uri="{FF2B5EF4-FFF2-40B4-BE49-F238E27FC236}">
                <a16:creationId xmlns:a16="http://schemas.microsoft.com/office/drawing/2014/main" id="{C2991EAB-9BFC-6496-42A0-B1CED4136AED}"/>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33F61FA9-ECF3-9D08-CC7D-5F18915BA6E8}"/>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49264573-A91A-E12B-46F4-DCB663CD2844}"/>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9" name="Oval 118">
            <a:hlinkClick r:id="rId17" action="ppaction://hlinksldjump"/>
            <a:extLst>
              <a:ext uri="{FF2B5EF4-FFF2-40B4-BE49-F238E27FC236}">
                <a16:creationId xmlns:a16="http://schemas.microsoft.com/office/drawing/2014/main" id="{43FAF96A-6C91-FAE3-ABE0-21FB8A1A0027}"/>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F934DB41-DE3A-4618-16B1-5A67968FC3C7}"/>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 name="Moon 7">
            <a:hlinkClick r:id="rId6" action="ppaction://hlinksldjump"/>
            <a:extLst>
              <a:ext uri="{FF2B5EF4-FFF2-40B4-BE49-F238E27FC236}">
                <a16:creationId xmlns:a16="http://schemas.microsoft.com/office/drawing/2014/main" id="{3627EBE5-194B-2DB9-3FAF-410CB3FD06AF}"/>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8F1175C6-50D2-4EA0-A1A8-A510414F9992}"/>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68457871"/>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6C181059-4004-4EEB-8204-DDCC877BA57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E71BB7B-F3AE-47A7-B479-2971AAF03C5C}"/>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43CB3A82-8238-4DCC-8CD3-85CEADE33F92}"/>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44BE7C94-2685-4474-9BCE-A8163DC61FFA}"/>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63CF0B6D-E8D3-46A4-84CF-4D5972926B6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7F39120F-8290-E1E0-0D3A-8A59AF8919D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0971618C-D13A-0423-BA62-70054567404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A138B366-AB13-CB80-1895-38715A1C4BD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1448D0F9-524B-AF36-0787-076C987E692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3D2A50E1-CF55-A837-5EFB-2D8B4720214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3C9662F7-C3E2-D745-8286-48096DACD1B9}"/>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4EDAC39C-B94D-4D41-9B04-42FD72E0E68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BB81D533-ADB8-4A7F-A93E-DD03A0B085E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D72211B-68D1-66DA-E220-B0852E75E89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7F75F95D-C02F-5747-A8C2-7653E2253E3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602F20AB-7501-248F-4515-D13757FB825E}"/>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11465098"/>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A111BF6-C9BE-4E8B-841E-AAD3ADA027B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771CC90-7225-48DC-B6C1-7EA0928F618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DF8BBA3B-A639-48E7-A47F-5681BCA01B0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269594A-DD41-48CF-B1AC-AAFD203F7A6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F424230-BDEA-43BC-93F4-99CF73EE957E}"/>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14DA73E8-1D79-4E81-F4CC-34A3281C976A}"/>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E9A69D14-32C1-7362-FC18-8D3B59EE5E0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10642B14-B5DB-C9F9-5E5C-15351468938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1269491A-1812-1E3B-52CC-5CC74637492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9F1DEAC8-F139-2538-8017-D7AD94F6790D}"/>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814127BD-8C84-2B79-6617-6B0DD25478BE}"/>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7BF7938-852A-4A00-8368-0F6BBB1B4C5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B252020B-D873-4D3F-AA1B-558611AE1AD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8B603C2-A5C6-CD2C-7647-D9C5205937B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CCBF86A1-06E3-B3C3-EADD-A71A213DFF3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17355740"/>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DCEE810-573C-4375-8467-8620F10C1C2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07E87B2-31B0-4E73-A4FD-2158AE03AD4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8DD4D9E7-1977-45A6-B213-A441DD7221F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D80EE67-E980-47B2-B9B9-AC36ADEF9D0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C233F5CD-1A8F-4FEA-AB62-509B22B1A566}"/>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5C87103D-5A25-E027-7628-34E70F25CFE9}"/>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BAEC9993-7486-2643-C39B-6077F074131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1F3351DD-F816-3819-7881-F5FA18A7C62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C739F544-E47E-A932-BE13-C523EB3B6F3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B614F7E9-8BED-13C9-BC4F-04EED2AEA8BD}"/>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F142FB11-61D0-025F-E5A0-D9067C057105}"/>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29EA5EDE-6628-4E38-A302-F5D5A0DB170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F51E7724-EC68-419B-AE26-B5868F22E0C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B3C3C3C-DB99-3292-A6BE-9333C4AD0A5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CC08B2EE-606A-C3B9-222E-DE60B8A206F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94965932"/>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B1463C8F-4035-41D7-BE37-6B23FC115AD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8349DD7-2D8F-4759-B219-B1508D2F745A}"/>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B9B0854E-8881-4F7B-94BB-8995C5C539D9}"/>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5ADBE21B-EF87-418D-A346-F727897CF43F}"/>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6A15A2ED-5B98-42C2-9CE9-756E66CDF32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860E2EB3-06C1-FFF3-C917-AAB6DF54C3B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A872D68D-DE95-E393-D844-76C3AD8637A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5318822B-F386-AFD0-D520-1E6B924F3D9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39292EA7-4FB6-E0A2-BD6E-EEEB12403BB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1EBCA39C-90B6-751A-3906-81E09550E7A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70670F6C-903C-A7B3-90B2-9155CC94366F}"/>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2FA1EA35-F7E6-4021-9FFE-2C158FA9960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50974165-75C0-4214-A678-466A6128E61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F1442C8-18B5-E027-7E54-BF389EBFDCE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83A6EC39-92D4-F00F-946E-35B6C10EBB6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50685112"/>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EDBAE04-3A0A-417D-84F9-A190F767F68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A18F041-9EF3-47C8-A988-655527FF3389}"/>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9BA50F06-736D-4AAF-95D0-DBA3A5BCE69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C57CBE5-AD26-4958-B6B8-08F3421043F2}"/>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2F3DB37-74DF-44B4-B353-F1714E4E8E99}"/>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1" action="ppaction://hlinksldjump"/>
            <a:extLst>
              <a:ext uri="{FF2B5EF4-FFF2-40B4-BE49-F238E27FC236}">
                <a16:creationId xmlns:a16="http://schemas.microsoft.com/office/drawing/2014/main" id="{CBE471BA-5BF0-0307-C715-CF8CEE830B5A}"/>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E14B1AAB-CBDF-1E4D-21B9-520A15AA46D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4382D30-4FB3-46AB-8F4A-B873F3D41F3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EF1BAEAE-5433-498C-8197-9BA73D2F97C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D98DBF79-645C-FBA1-076F-340127894A8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7" name="Isosceles Triangle 6">
            <a:hlinkClick r:id="rId35" action="ppaction://hlinksldjump"/>
            <a:extLst>
              <a:ext uri="{FF2B5EF4-FFF2-40B4-BE49-F238E27FC236}">
                <a16:creationId xmlns:a16="http://schemas.microsoft.com/office/drawing/2014/main" id="{38581A7D-E407-2F13-C1A1-F6B948654FD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66453311"/>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0DD24774-0489-44D1-BF7A-BCFA12D2A0D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8A93FB2-7FFB-4D25-831A-DAEA7EA1D2C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AC1E87DD-03C0-48B3-A880-F41A4856337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0FF9603-53FD-4F9F-B060-1F8C22732277}"/>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26831F45-B85B-4273-AC4B-58C2D21FE50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016E30E6-31AE-C954-8696-A67977A8670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07CE18EF-973A-14FF-A1F6-FA99421885A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6F73B599-B6E0-3A8E-C2F0-8BD3BA050D1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CFCAC3EE-461B-4D10-C9DE-35A81A9B5E9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11F9872E-E1E4-7C90-891D-D8188935FC77}"/>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3566B999-8B2A-5862-3206-5D2DE21D3DFA}"/>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D1427B7-6468-4A0F-9C7E-238566A4838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D7381D3-3C89-4BE1-87A0-2C6FA557E68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56D76EF5-E845-B125-5730-90A3211717C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5C19CA08-993F-02C8-F17C-A4BA821DB6A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39592878"/>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7EDB66A-EC24-47D3-8D46-6268A8CDFE7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DBCBB21-3B07-4901-AF82-24BC6938F3D3}"/>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3BB288D8-8C46-48FA-A916-1568298AFF4B}"/>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88C3A270-3CE8-462D-A382-2AACDA574C1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8DD4CAE3-C038-4C04-AB1E-22DA43D06E4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C2B69141-F5A6-2CB9-9084-5BE1C269E42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6294772D-2C1F-4FDA-5D5A-0E05ED6ED5E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276EA9C3-598F-87C6-E8B5-CFF45C403F4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857CF291-5817-4557-7D31-45247B88645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E10843D6-8001-FA01-8EC2-332AEC3767E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8E88ECA9-81E8-8A0F-67B7-0AAB58B01EF2}"/>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0F372A88-AA9D-257D-F7CB-EA6C818EC0CF}"/>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C916939-0B8A-4F96-82DD-746CD511567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51127467-5E2A-4299-90E5-565CD3F2228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5242AB6-38B2-821F-42F5-5C0F390E069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4" action="ppaction://hlinksldjump"/>
            <a:extLst>
              <a:ext uri="{FF2B5EF4-FFF2-40B4-BE49-F238E27FC236}">
                <a16:creationId xmlns:a16="http://schemas.microsoft.com/office/drawing/2014/main" id="{20AC037B-0091-320D-CCFD-A1CB94FEF91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96709540"/>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E71C1C9-82F3-4A3F-8967-0A01F5EC832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E497702-F398-4B01-B052-E1D9C52F3BF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803CB50D-2653-4212-9E9F-F91C93D0855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5339F73-C939-40B1-8D4A-018E8DC8DD47}"/>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0247952A-FBF1-4A0B-8916-D378A84B59D7}"/>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0F9E5BCC-A52D-42A9-5468-28F631FE99AF}"/>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C0E9253C-3FB9-73BE-FAB0-986F3D07927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E451C948-C97F-F0D6-4CA9-34BD199110A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4B7EF1DA-459E-3B7B-0843-03C04592B52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D0439D77-F3D6-B8F8-4587-7903D1ED6BC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0FA1BEAE-8447-FE51-B680-E6580076FDC5}"/>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444072DA-5DD4-9A5B-CE24-F12E1CE357C7}"/>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798A474-6A9D-4A09-B113-C038B08B02F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9059CA04-A8FB-47D7-937D-8F10CB16447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74AB7375-7917-E9DA-7C41-0B6CE5AA8C8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49059C7E-1A90-748D-16BF-DD2D3218801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59807169"/>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C89DBDB-7A30-4AF2-844D-136F1A7130F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586B6F3-BE52-4C1C-96DE-9E5427C24AF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F8F0E939-8491-43E2-B0D8-7C4BDE8A4C6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C9E084E-A7C6-4685-A941-2B4826A8EC52}"/>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12F3D8BD-81C6-4930-9A97-9722676645B1}"/>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A456AAC5-D677-5884-E3D0-66C079224628}"/>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FD36CF85-40F7-69B9-9B6F-7033A283481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CBD8EE9A-D1B8-0EC7-D1C1-20DC5ADBA88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77D2FE8F-6ACF-31ED-AA1F-DCE98535DB8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478528E2-C85D-AB73-3B52-80EE4000A784}"/>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E9ECDBB5-7876-7E0A-096A-F51F45EDBE3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2A228890-FC16-7231-260D-B51001C6CB6F}"/>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9914410-0DB4-42B3-8F26-0E9994695A8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5C853A98-1E69-458D-918F-FF66D47A306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A520196F-825B-3F8C-881C-EFC8543A703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E54C587E-9A9A-5311-94C2-317562A6DAE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60388084"/>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0552DD2-FFC8-438E-9106-295FAEE758D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A70C7C7-6350-4C73-B173-3A62A27E0361}"/>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761B60D6-028E-46F9-A634-2472DA7BB8C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2C4547C2-1709-47ED-96EE-61611328ACF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1BCEB998-3BDE-4827-912E-36821D8F726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0C3E1DD8-468A-021A-7AC9-88B54F0147A3}"/>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714448DA-C881-936F-2A5A-633041C3364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91153846-632F-411C-D7CE-6D3AC0D7105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6716B5F9-11A4-8139-B114-0F55D1CC501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EC3C6270-20A7-7B1C-B90F-464E27EA374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14F7982D-B9C5-E720-4133-4375EF099AAB}"/>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E74833D-1CCC-EC87-6F83-A1C1408AF0E8}"/>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EF24DA9B-2F9D-4A4C-9C49-9299CA01586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9A513FB4-1249-4B35-B3E0-FBA75B42D70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0CC2C9D8-BC90-0363-FB95-69AF707AE5B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F3D9D430-2BB3-D4FB-289D-3E118614C1D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808351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678063-7600-E328-52C6-AC6D0F81B425}"/>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F8B05257-C704-8F5A-F231-6C2F6AFE6F97}"/>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87" name="Text Placeholder 2">
            <a:extLst>
              <a:ext uri="{FF2B5EF4-FFF2-40B4-BE49-F238E27FC236}">
                <a16:creationId xmlns:a16="http://schemas.microsoft.com/office/drawing/2014/main" id="{65BD9AA6-3EC0-DBF5-65E2-F00E011087D8}"/>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 name="Title 1">
            <a:extLst>
              <a:ext uri="{FF2B5EF4-FFF2-40B4-BE49-F238E27FC236}">
                <a16:creationId xmlns:a16="http://schemas.microsoft.com/office/drawing/2014/main" id="{665713D5-904C-A4C9-56F4-62495F770D41}"/>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C3B3C61A-CFB2-5840-2A50-C169A0DE1EEC}"/>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AE91F4D3-7685-0BD3-9EB6-7C42184CBE5F}"/>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CEF60A48-9FCE-8181-F125-E166A6FE5C22}"/>
              </a:ext>
            </a:extLst>
          </p:cNvPr>
          <p:cNvSpPr txBox="1">
            <a:spLocks/>
          </p:cNvSpPr>
          <p:nvPr/>
        </p:nvSpPr>
        <p:spPr bwMode="auto">
          <a:xfrm>
            <a:off x="4864808" y="223926"/>
            <a:ext cx="3703344" cy="948886"/>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The combined mass of waste entering waste treatments (recycling, incineration, landfill).</a:t>
            </a:r>
          </a:p>
        </p:txBody>
      </p:sp>
      <p:sp>
        <p:nvSpPr>
          <p:cNvPr id="6" name="Text Placeholder 2">
            <a:extLst>
              <a:ext uri="{FF2B5EF4-FFF2-40B4-BE49-F238E27FC236}">
                <a16:creationId xmlns:a16="http://schemas.microsoft.com/office/drawing/2014/main" id="{904394A2-068D-DB24-CA11-78E0E93E8D1A}"/>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7159501C-6DE2-DA98-1B88-8E1AFC5004F3}"/>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88158207-AD47-099C-B122-57409F1DC368}"/>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091F1922-DD81-E272-BF04-48513EE128CD}"/>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BA05BDC0-D93A-5263-6CAF-723D208F2A48}"/>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9B59A054-30A3-8CF1-113C-EB828A92E0E2}"/>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A94965E4-AF53-38CE-0670-0980606F1551}"/>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4B81F68F-9D69-0568-01DB-79F8F41CBE5D}"/>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084343CB-2F7C-004A-B64B-128ED6702899}"/>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FABDE514-3729-177C-3AC3-47D6982CF7A4}"/>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B9B4C601-DB98-9FD2-6316-FD1A9FFA63D6}"/>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***Material accumulation </a:t>
            </a:r>
            <a:r>
              <a:rPr lang="en-GB" sz="1500" b="1" dirty="0">
                <a:solidFill>
                  <a:schemeClr val="tx1">
                    <a:lumMod val="40000"/>
                    <a:lumOff val="60000"/>
                  </a:schemeClr>
                </a:solidFill>
              </a:rPr>
              <a:t>3044</a:t>
            </a:r>
          </a:p>
        </p:txBody>
      </p:sp>
      <p:sp>
        <p:nvSpPr>
          <p:cNvPr id="34" name="Text Placeholder 2">
            <a:extLst>
              <a:ext uri="{FF2B5EF4-FFF2-40B4-BE49-F238E27FC236}">
                <a16:creationId xmlns:a16="http://schemas.microsoft.com/office/drawing/2014/main" id="{72401C75-84AD-ECCC-4368-EC3D5E8B7AFD}"/>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t>**Waste treatment </a:t>
            </a:r>
            <a:r>
              <a:rPr lang="en-GB" sz="1500" b="1" dirty="0"/>
              <a:t>1704</a:t>
            </a:r>
          </a:p>
        </p:txBody>
      </p:sp>
      <p:sp>
        <p:nvSpPr>
          <p:cNvPr id="36" name="Text Placeholder 2">
            <a:extLst>
              <a:ext uri="{FF2B5EF4-FFF2-40B4-BE49-F238E27FC236}">
                <a16:creationId xmlns:a16="http://schemas.microsoft.com/office/drawing/2014/main" id="{E3906595-5653-3DC4-BD6D-38FF225C778B}"/>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724EF07A-E4EA-D250-EE98-12E6E44A7819}"/>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F849CAC7-2F04-3A00-34D7-6CB8134BE0F1}"/>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80501072-AAF0-924A-FCA4-D5A163E56920}"/>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1" name="Text Placeholder 2">
            <a:extLst>
              <a:ext uri="{FF2B5EF4-FFF2-40B4-BE49-F238E27FC236}">
                <a16:creationId xmlns:a16="http://schemas.microsoft.com/office/drawing/2014/main" id="{4589F400-7080-400A-FE28-49B7C341AE14}"/>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a:t>
            </a:r>
            <a:endParaRPr lang="en-GB" sz="1500" b="1" dirty="0"/>
          </a:p>
        </p:txBody>
      </p:sp>
      <p:sp>
        <p:nvSpPr>
          <p:cNvPr id="43" name="Text Placeholder 2">
            <a:extLst>
              <a:ext uri="{FF2B5EF4-FFF2-40B4-BE49-F238E27FC236}">
                <a16:creationId xmlns:a16="http://schemas.microsoft.com/office/drawing/2014/main" id="{C346592A-8418-69A7-BAD1-62AB50B58CE8}"/>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56BB7741-ED32-B118-2186-5B86340C8837}"/>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A3D7AE43-7034-8068-A6C9-C538E54DA450}"/>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364011E4-C758-8EDC-129B-7B1DD822DA29}"/>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8CD31295-C3E4-5B1B-6A0A-FF0A35DF451C}"/>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57801E4D-73DC-729A-BDAA-39115F2F6E6A}"/>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195408CE-1ADE-6F11-4BA5-78A19CA0E727}"/>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5320D6A8-0B8E-F0EC-3B76-C90364D56DCD}"/>
              </a:ext>
            </a:extLst>
          </p:cNvPr>
          <p:cNvCxnSpPr>
            <a:cxnSpLocks/>
          </p:cNvCxnSpPr>
          <p:nvPr/>
        </p:nvCxnSpPr>
        <p:spPr>
          <a:xfrm flipV="1">
            <a:off x="6312024" y="3879442"/>
            <a:ext cx="1223373" cy="554596"/>
          </a:xfrm>
          <a:prstGeom prst="curvedConnector3">
            <a:avLst>
              <a:gd name="adj1" fmla="val 50000"/>
            </a:avLst>
          </a:prstGeom>
          <a:ln w="1587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B2B62220-66B9-1C97-B8E8-9F20935B6AD2}"/>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B9D8D01F-9DF5-3EF1-01B8-ECB4502CF713}"/>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42DD6B5E-A965-6EAD-AFB6-C2D5F579C00E}"/>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BED53023-7DB2-082A-0800-C660BB3D3F8D}"/>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3C2CAD48-4877-04EE-2251-9A2E1E4508AA}"/>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41DB0A21-4CE3-571B-A699-28538BDEC7EB}"/>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3" name="Arc 62">
            <a:extLst>
              <a:ext uri="{FF2B5EF4-FFF2-40B4-BE49-F238E27FC236}">
                <a16:creationId xmlns:a16="http://schemas.microsoft.com/office/drawing/2014/main" id="{43013A30-E5F6-5BAD-FBF2-29B56701A92D}"/>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64" name="Straight Connector 63">
            <a:extLst>
              <a:ext uri="{FF2B5EF4-FFF2-40B4-BE49-F238E27FC236}">
                <a16:creationId xmlns:a16="http://schemas.microsoft.com/office/drawing/2014/main" id="{ECF43683-4C82-BCF9-EB67-8833B2EAC898}"/>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4C8EE107-E7D1-9BEB-54AE-0FF7F8A9B5EA}"/>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9F061A0C-F9F9-9B0C-75E8-20E160A265A7}"/>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1496B9CF-2634-BD3B-2EAA-45E7CF144160}"/>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EA1413A7-9BC2-4763-312C-CC6F7065BBAE}"/>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891082F5-58D8-EED8-F04B-BFA5E9E57139}"/>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DF2C1A15-03CF-16A3-87EC-3AD2258EB2A9}"/>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10" action="ppaction://hlinksldjump"/>
            <a:extLst>
              <a:ext uri="{FF2B5EF4-FFF2-40B4-BE49-F238E27FC236}">
                <a16:creationId xmlns:a16="http://schemas.microsoft.com/office/drawing/2014/main" id="{F1BBB3F6-F54D-2C13-C710-DC3BF359123D}"/>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A7F9A718-EC3D-AD9B-8FC0-005D8992C0AB}"/>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4" action="ppaction://hlinksldjump"/>
            <a:extLst>
              <a:ext uri="{FF2B5EF4-FFF2-40B4-BE49-F238E27FC236}">
                <a16:creationId xmlns:a16="http://schemas.microsoft.com/office/drawing/2014/main" id="{4D325225-420E-0D6A-0BEC-EF5A59E053A9}"/>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37E7545B-72B8-8375-7D52-7D67DC635954}"/>
              </a:ext>
            </a:extLst>
          </p:cNvPr>
          <p:cNvSpPr/>
          <p:nvPr/>
        </p:nvSpPr>
        <p:spPr>
          <a:xfrm>
            <a:off x="7470735" y="4905829"/>
            <a:ext cx="323967" cy="31568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5" name="Arrow: Chevron 84">
            <a:hlinkClick r:id="rId15" action="ppaction://hlinksldjump"/>
            <a:extLst>
              <a:ext uri="{FF2B5EF4-FFF2-40B4-BE49-F238E27FC236}">
                <a16:creationId xmlns:a16="http://schemas.microsoft.com/office/drawing/2014/main" id="{F89460A9-D720-BCFF-AD6E-FB8C1EC600D2}"/>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6" action="ppaction://hlinksldjump"/>
            <a:extLst>
              <a:ext uri="{FF2B5EF4-FFF2-40B4-BE49-F238E27FC236}">
                <a16:creationId xmlns:a16="http://schemas.microsoft.com/office/drawing/2014/main" id="{DD9F8010-07D6-32D5-8FA7-674A77E79511}"/>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7" action="ppaction://hlinksldjump"/>
            <a:extLst>
              <a:ext uri="{FF2B5EF4-FFF2-40B4-BE49-F238E27FC236}">
                <a16:creationId xmlns:a16="http://schemas.microsoft.com/office/drawing/2014/main" id="{A97A8686-69CD-F1DB-BBD1-D4E8D14548C3}"/>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7" name="Arrow: Chevron 96">
            <a:extLst>
              <a:ext uri="{FF2B5EF4-FFF2-40B4-BE49-F238E27FC236}">
                <a16:creationId xmlns:a16="http://schemas.microsoft.com/office/drawing/2014/main" id="{FFF42A58-D08C-6F15-AE6A-38E05EFB97FB}"/>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D0511CFB-47E1-8459-B4AC-53B59449874F}"/>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3D110EC0-4298-CA7D-E680-1B5386C55ECF}"/>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1" name="Arrow: Chevron 100">
            <a:hlinkClick r:id="rId4" action="ppaction://hlinksldjump"/>
            <a:extLst>
              <a:ext uri="{FF2B5EF4-FFF2-40B4-BE49-F238E27FC236}">
                <a16:creationId xmlns:a16="http://schemas.microsoft.com/office/drawing/2014/main" id="{54E7C7B8-175A-3A46-0D3F-9564DDA34C3D}"/>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2" name="Arrow: Chevron 101">
            <a:extLst>
              <a:ext uri="{FF2B5EF4-FFF2-40B4-BE49-F238E27FC236}">
                <a16:creationId xmlns:a16="http://schemas.microsoft.com/office/drawing/2014/main" id="{AC8E6702-2234-554E-5051-E899AD2D9962}"/>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1DA57835-2C7C-0406-F030-225BFF02CB82}"/>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9FEC27E2-7AC4-5032-62CE-0DB7C88D2CF2}"/>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0E5AE927-8669-0A56-5C08-3E48D2D17166}"/>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1ACA659B-9424-2D1E-1021-95A7708CD089}"/>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3A8A9715-2D36-A36E-C29D-BF27D11CF0E9}"/>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9" action="ppaction://hlinksldjump"/>
            <a:extLst>
              <a:ext uri="{FF2B5EF4-FFF2-40B4-BE49-F238E27FC236}">
                <a16:creationId xmlns:a16="http://schemas.microsoft.com/office/drawing/2014/main" id="{FDA167F0-862A-3DF5-79DB-232DF3ADCFF9}"/>
              </a:ext>
            </a:extLst>
          </p:cNvPr>
          <p:cNvSpPr/>
          <p:nvPr/>
        </p:nvSpPr>
        <p:spPr>
          <a:xfrm>
            <a:off x="7470000" y="3802254"/>
            <a:ext cx="323967" cy="170542"/>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6" name="Rectangle 115">
            <a:hlinkClick r:id="rId16" action="ppaction://hlinksldjump"/>
            <a:extLst>
              <a:ext uri="{FF2B5EF4-FFF2-40B4-BE49-F238E27FC236}">
                <a16:creationId xmlns:a16="http://schemas.microsoft.com/office/drawing/2014/main" id="{75EAA3D8-97F9-E6B3-2BAE-12AE0699463F}"/>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8" name="Moon 117">
            <a:hlinkClick r:id="rId16" action="ppaction://hlinksldjump"/>
            <a:extLst>
              <a:ext uri="{FF2B5EF4-FFF2-40B4-BE49-F238E27FC236}">
                <a16:creationId xmlns:a16="http://schemas.microsoft.com/office/drawing/2014/main" id="{F047860C-CC34-DC1E-7D56-95083507DC1C}"/>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9" name="Oval 118">
            <a:hlinkClick r:id="rId17" action="ppaction://hlinksldjump"/>
            <a:extLst>
              <a:ext uri="{FF2B5EF4-FFF2-40B4-BE49-F238E27FC236}">
                <a16:creationId xmlns:a16="http://schemas.microsoft.com/office/drawing/2014/main" id="{3881D726-1B84-5FBE-965B-FC749813D574}"/>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FFECD01A-6CBB-D361-2868-84C1C07F10BD}"/>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Moon 7">
            <a:hlinkClick r:id="rId6" action="ppaction://hlinksldjump"/>
            <a:extLst>
              <a:ext uri="{FF2B5EF4-FFF2-40B4-BE49-F238E27FC236}">
                <a16:creationId xmlns:a16="http://schemas.microsoft.com/office/drawing/2014/main" id="{022FE6D2-45DC-CC02-C2B5-B5822519A296}"/>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CCA82E58-CAA5-4154-92BF-5902677E6960}"/>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63095642"/>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A964FAA-3CA0-44BB-AD01-C9CFBBE3E4E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01B597C-47A4-4B6D-9ED8-48730DAC43E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67CF11D0-E574-45CE-9044-5811CB3812A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70500F1-4D21-42ED-99D2-C31EA3B5A5E8}"/>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25C0DE42-DD82-46D6-81CD-01064341296C}"/>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Rectangle 205">
            <a:hlinkClick r:id="rId33" action="ppaction://hlinksldjump"/>
            <a:extLst>
              <a:ext uri="{FF2B5EF4-FFF2-40B4-BE49-F238E27FC236}">
                <a16:creationId xmlns:a16="http://schemas.microsoft.com/office/drawing/2014/main" id="{F2E1A7E3-DEF8-4489-8479-4FB13848600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83192195-922D-49E5-93E5-DDFF2A84BD29}"/>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6E353501-0657-003F-057F-49264CC6526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4" name="Isosceles Triangle 3">
            <a:hlinkClick r:id="rId35" action="ppaction://hlinksldjump"/>
            <a:extLst>
              <a:ext uri="{FF2B5EF4-FFF2-40B4-BE49-F238E27FC236}">
                <a16:creationId xmlns:a16="http://schemas.microsoft.com/office/drawing/2014/main" id="{6CBB7685-B8C8-F273-B51B-BBE9228417F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17968280"/>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9D54009-B100-4967-9E5A-5D85D962E63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391D4255-EC8C-46BD-B602-B57F2472F3F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B230B0FB-1C5F-4020-8AD1-017C60477E4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1247EF1-3238-4D20-8E39-C17ABDE86DEE}"/>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7CAA0CC9-BCD7-4DAE-8364-803D3313CA24}"/>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5C6CACE1-6ED9-5EEE-64A8-3C1DF2E1AB5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0523B31B-F517-6BD7-C097-2CC87D1AFD9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44154FA0-3833-AD38-29A2-228A0FDC55B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9B3EFEEC-91B9-3AE3-16A3-F8268561986D}"/>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6E7A2A4A-67BC-4165-926E-6CD8F3EE938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AAF5358E-548D-4F4A-97CA-CC7FF29DA21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0023C404-4938-F72B-8FE8-A28EAA4342B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6" name="Isosceles Triangle 15">
            <a:hlinkClick r:id="rId35" action="ppaction://hlinksldjump"/>
            <a:extLst>
              <a:ext uri="{FF2B5EF4-FFF2-40B4-BE49-F238E27FC236}">
                <a16:creationId xmlns:a16="http://schemas.microsoft.com/office/drawing/2014/main" id="{C94809BA-A90B-5645-5330-8B7D3B333CB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33073674"/>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723D37C-785B-4251-8318-8DBEF0FA0A3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F64DD06-20D9-41F4-8F3A-807E32998E81}"/>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FDC9F7F7-15EB-4D59-9FFA-3F6E0A82D31A}"/>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E2DEA3B4-59B8-4F84-A995-0202F1D6BEFA}"/>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45F8707D-93DD-406B-8437-817163A9219E}"/>
              </a:ext>
            </a:extLst>
          </p:cNvPr>
          <p:cNvSpPr/>
          <p:nvPr/>
        </p:nvSpPr>
        <p:spPr>
          <a:xfrm>
            <a:off x="96048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1361E24B-2356-EDDE-F458-EC6982D2F983}"/>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69BF18D4-EBEC-E296-6267-D4CD878DCAF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2FE40450-8E93-761A-ED8C-2E28CBFE416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7CA1E585-4B5E-8DA4-03DE-2FA5C3A613F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D8BCC791-0703-F852-2694-454C22B1872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662F927-5941-4FE3-9D51-EB0D6F834E5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E0387950-8FA8-47CB-808D-E19329CC8A72}"/>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AAFAEE4-20E4-1DB1-EAAE-232CB8F9B44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1924171A-611E-D88F-5DA8-0C22636D470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3628405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030B09C-A5FA-440C-889F-D78ED9F3F71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B8310D1-A0B3-4106-8339-2408045F322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4A031A70-D92B-40E4-BD41-C0E634EF51C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57B6F23-DCD2-41D7-8EF5-2C23E8FD3A80}"/>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F67198C5-A542-4450-ADB7-B110DAAC7523}"/>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4FCDEBDC-774E-C5BA-6B01-C42EF85A3221}"/>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7D26B4D3-2F70-6E9E-4B9B-9F9F19010CF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3F9A0353-9ADC-411C-8B13-66DDE08171D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A5AA85B4-509D-5583-EFA1-C086703AB6B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96527F0E-E128-309C-47BA-779891A8C99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2DA96F3D-5DF1-4B2F-8FCD-CA02EA8E405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72CE16F-3E9D-478A-A630-98A40A25221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DA788FE-E9CE-C8D5-F424-7B9A9C8C818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94567B5B-684F-1E6B-B320-2DFCA55397B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74535566"/>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8F415C2-CDF7-4C9E-AE25-9C38B66F714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2359CB4-0858-402E-8E1B-2BD4DD6284F9}"/>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A545C703-013D-44C0-8646-429EC42E88D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A526B48-4938-4486-A8A9-BACC079A0AD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1BA353BD-638A-4E8A-AA55-0B85CF702AD5}"/>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D529FC5C-BBC8-1C57-4826-FF03B99DF7EA}"/>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A4818E78-D6B4-1431-2E6F-FD80451AA67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6BC0F87A-C14E-363F-94E6-4E5F99DF754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E9D36C05-D53B-53C8-800F-FF89098426B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B53F84F6-20F1-438B-1FB1-380898C89E20}"/>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E18DC059-14CC-4767-8774-A87F2CF5551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19ABD7E1-095C-4327-9856-BA1E61EB4D10}"/>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0F8C09C8-E6F6-5D5E-8ED5-69A8D157798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C6AA84CC-ED46-311D-2EA6-FFB6E2B6B9E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2248857"/>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F16FD4C-87D3-44C3-9667-222E26A6770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04FB175-7F77-40E3-9220-016AE3E9A367}"/>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F8B7E4E2-201C-449F-9D6D-3AA1A8E2E16C}"/>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4AC9DA15-1415-4C62-B297-53022E0ECE52}"/>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53233551-190F-48BF-95B9-91ABB3A615A4}"/>
              </a:ext>
            </a:extLst>
          </p:cNvPr>
          <p:cNvSpPr/>
          <p:nvPr/>
        </p:nvSpPr>
        <p:spPr>
          <a:xfrm>
            <a:off x="5562000" y="491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8" action="ppaction://hlinksldjump"/>
            <a:extLst>
              <a:ext uri="{FF2B5EF4-FFF2-40B4-BE49-F238E27FC236}">
                <a16:creationId xmlns:a16="http://schemas.microsoft.com/office/drawing/2014/main" id="{08E050A6-7C17-2042-077A-B7F3F91BA35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C625FE50-F6F4-883A-410C-AA371C3D885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949FFD41-E0DB-85EF-D134-00F2B39227F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36C3ED99-CE13-530E-73A3-4834777DFB4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03885A7F-5FD9-EDDE-B8F2-A81CBEED3CC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F3D84157-AC9F-4E02-B41E-8E9352E52C9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54E5C70-EECA-4779-99B4-6A603A08AC02}"/>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8B3D8BA2-8A78-7D51-854A-4AC0FBB7080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394C15DF-3F0A-EFC3-29F1-DA0DCE6B536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9DC623E1-DB2F-2C66-0D1D-4F3B73EDD4A2}"/>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124328480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67971604-F7AA-4F76-A25A-86D9FB48EA7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A639E6D1-B4DE-4F57-B2C0-943CA3279EC5}"/>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606FC84C-8385-4BBF-AC2C-8BEC197EC03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9FF476F-C60D-4C1B-94F2-9929A0B4626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9F2257E4-5A38-4151-8F02-95E10900BA4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2" action="ppaction://hlinksldjump"/>
            <a:extLst>
              <a:ext uri="{FF2B5EF4-FFF2-40B4-BE49-F238E27FC236}">
                <a16:creationId xmlns:a16="http://schemas.microsoft.com/office/drawing/2014/main" id="{BBAF56C2-0779-3981-C516-CAC5849FFE9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89BE1D6-DB90-4E28-A92D-E3BE3BF8B60A}"/>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CA751580-FEBD-4A08-8713-A81A15F6404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EADD9CCE-F12A-030E-26A0-ADA9FA17BF2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6" name="Isosceles Triangle 5">
            <a:hlinkClick r:id="rId35" action="ppaction://hlinksldjump"/>
            <a:extLst>
              <a:ext uri="{FF2B5EF4-FFF2-40B4-BE49-F238E27FC236}">
                <a16:creationId xmlns:a16="http://schemas.microsoft.com/office/drawing/2014/main" id="{8B734DCB-5E95-5E95-682F-81D55744D9F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17254096"/>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EBE17498-A663-4854-B930-729E448D34C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0A6C9EB-160E-4B55-B2FD-95E1CC106581}"/>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275B3BB4-1ECA-4201-B821-1D94FE340D5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67EC35C-AE19-4DBD-8F83-6D699B819273}"/>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D39B954B-D2BF-4697-8DFF-73A8F5FBAD81}"/>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19A21065-8868-B544-70B0-F5913A5450F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9F606154-E9B1-CE1B-C7C4-31E1FBAF773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42D2E05D-8680-096A-A9C9-AA529AF9B1C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AB6AFF0-BF67-260E-CC09-C6D34553978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3957F13-34F7-79EB-4627-2EE863C90B6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739A9E9-0108-4D91-89F8-646646A3D1CA}"/>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3C94181-ED56-4B1E-A2A9-4DD96FF92F9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567BD430-30B7-DA8E-E691-D52F42FB333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17" name="Isosceles Triangle 16">
            <a:hlinkClick r:id="rId35" action="ppaction://hlinksldjump"/>
            <a:extLst>
              <a:ext uri="{FF2B5EF4-FFF2-40B4-BE49-F238E27FC236}">
                <a16:creationId xmlns:a16="http://schemas.microsoft.com/office/drawing/2014/main" id="{C9AEE16D-2FF3-9C29-E89E-DD074B26CF0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11618506"/>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BDE40CBB-35F0-44AC-B1D2-6BFCB379F05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584C477-4135-4F73-B0D5-60292AA289CE}"/>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3225C164-8477-41F0-8A78-AB6BF997CA05}"/>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28153C2C-0048-40DC-B62A-FE9973A0ACEC}"/>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E5633672-9956-468F-9D41-F07246807065}"/>
              </a:ext>
            </a:extLst>
          </p:cNvPr>
          <p:cNvSpPr/>
          <p:nvPr/>
        </p:nvSpPr>
        <p:spPr>
          <a:xfrm>
            <a:off x="9596314"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5B1924D9-1AE2-5C69-74EF-6AEADC3FCC3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B74A936F-C8AB-3832-C4FD-479B64530E5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8DA34B0D-D3A2-6703-1CE9-74E4710056E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FBAAE8D8-7AA8-DA43-82C0-6267BF453EC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FBA96F1B-57B7-E018-1555-1C0678798410}"/>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3C5BA2A0-FDA8-D7D9-4094-9880012B6512}"/>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0D1809D-ACBF-4862-83D8-B729D465FD9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A17DFE79-A4DE-4CDF-86C6-BDE1E065F9C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D910498-11D5-2D2A-59CC-1AE61B19638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01D55734-FBDD-BE61-AAC1-62C01EF0367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A6A9A2F7-8CFC-57EA-52B7-21FD2784ECCF}"/>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588721886"/>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ED1E33B-3C31-485B-A38D-1ED17A4A01D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B65B49E-2D6E-4FC8-9BBD-F94B85130DD8}"/>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6427CFE1-F1D0-4598-823D-7F506E1FE0E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240F7EE-3094-412B-93BF-2E7C7F82A097}"/>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D44DAB05-D777-4437-A861-E73B0CC7DBA7}"/>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84052D84-073F-DDD4-8BD1-06453E43872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C6F3771D-45F6-6F25-7454-20249984020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BD598D06-8190-8698-9111-6031DB33931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6E081885-6514-4872-0F3B-BDDF73384B6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CB14849F-D635-6F50-1985-912F36E6D97B}"/>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A69C719-3E17-4F92-93C1-B95132A6B3FA}"/>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FDDE385-E1F4-4294-880D-C7DCD31FA7E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79AE83BB-A515-4416-A7A0-95CC8E4B700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04168BC-35FA-3D55-C504-894B0523855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17463E6C-1512-ADDF-F815-E755340AD93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4921262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864E3C-0F87-2DB5-4848-EE843DECC1A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D15DE22-ACE3-29F3-7098-54A3008DF15D}"/>
              </a:ext>
            </a:extLst>
          </p:cNvPr>
          <p:cNvSpPr>
            <a:spLocks noGrp="1"/>
          </p:cNvSpPr>
          <p:nvPr>
            <p:ph type="title"/>
          </p:nvPr>
        </p:nvSpPr>
        <p:spPr/>
        <p:txBody>
          <a:bodyPr/>
          <a:lstStyle/>
          <a:p>
            <a:r>
              <a:rPr lang="en-GB" dirty="0"/>
              <a:t>Foreword on policy and regulation</a:t>
            </a:r>
          </a:p>
        </p:txBody>
      </p:sp>
      <p:sp>
        <p:nvSpPr>
          <p:cNvPr id="3" name="Text Placeholder 2">
            <a:extLst>
              <a:ext uri="{FF2B5EF4-FFF2-40B4-BE49-F238E27FC236}">
                <a16:creationId xmlns:a16="http://schemas.microsoft.com/office/drawing/2014/main" id="{7859AB62-A551-8933-38C5-5C6B4FA5D227}"/>
              </a:ext>
            </a:extLst>
          </p:cNvPr>
          <p:cNvSpPr>
            <a:spLocks noGrp="1"/>
          </p:cNvSpPr>
          <p:nvPr>
            <p:ph type="body" sz="quarter" idx="10"/>
          </p:nvPr>
        </p:nvSpPr>
        <p:spPr>
          <a:xfrm>
            <a:off x="357188" y="1454400"/>
            <a:ext cx="9771260" cy="1190452"/>
          </a:xfrm>
        </p:spPr>
        <p:txBody>
          <a:bodyPr/>
          <a:lstStyle/>
          <a:p>
            <a:pPr algn="just"/>
            <a:r>
              <a:rPr lang="en-GB" dirty="0"/>
              <a:t>The European Union (EU) has several tools at its disposal to implement its policies with different legal standings.</a:t>
            </a:r>
          </a:p>
          <a:p>
            <a:pPr algn="just"/>
            <a:r>
              <a:rPr lang="en-GB" dirty="0"/>
              <a:t>The European Commission is tasked with creating and upholding these rules.</a:t>
            </a:r>
          </a:p>
          <a:p>
            <a:pPr algn="just"/>
            <a:endParaRPr lang="en-GB" dirty="0"/>
          </a:p>
        </p:txBody>
      </p:sp>
      <p:sp>
        <p:nvSpPr>
          <p:cNvPr id="4" name="Isosceles Triangle 3">
            <a:hlinkClick r:id="" action="ppaction://hlinkshowjump?jump=nextslide"/>
            <a:extLst>
              <a:ext uri="{FF2B5EF4-FFF2-40B4-BE49-F238E27FC236}">
                <a16:creationId xmlns:a16="http://schemas.microsoft.com/office/drawing/2014/main" id="{C2BD7ACA-A075-D1EC-CDFD-74C82114C6D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hlinkClick r:id="" action="ppaction://hlinkshowjump?jump=previousslide"/>
            <a:extLst>
              <a:ext uri="{FF2B5EF4-FFF2-40B4-BE49-F238E27FC236}">
                <a16:creationId xmlns:a16="http://schemas.microsoft.com/office/drawing/2014/main" id="{DFD7D0CA-335C-2BC1-D8FB-C0238FF3B328}"/>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 Placeholder 13">
            <a:extLst>
              <a:ext uri="{FF2B5EF4-FFF2-40B4-BE49-F238E27FC236}">
                <a16:creationId xmlns:a16="http://schemas.microsoft.com/office/drawing/2014/main" id="{A95A1686-5412-6C79-E329-D65D40F6F849}"/>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2">
                  <a:extLst>
                    <a:ext uri="{A12FA001-AC4F-418D-AE19-62706E023703}">
                      <ahyp:hlinkClr xmlns:ahyp="http://schemas.microsoft.com/office/drawing/2018/hyperlinkcolor" val="tx"/>
                    </a:ext>
                  </a:extLst>
                </a:hlinkClick>
              </a:rPr>
              <a:t>https://commission.europa.eu/index_en</a:t>
            </a:r>
            <a:r>
              <a:rPr lang="en-GB" sz="1200" dirty="0">
                <a:solidFill>
                  <a:schemeClr val="tx2"/>
                </a:solidFill>
              </a:rPr>
              <a:t> </a:t>
            </a:r>
          </a:p>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https://european-union.europa.eu/institutions-law-budget/law/types-legislation_en</a:t>
            </a:r>
            <a:endParaRPr lang="en-GB" sz="1200" dirty="0">
              <a:solidFill>
                <a:schemeClr val="tx2"/>
              </a:solidFill>
            </a:endParaRPr>
          </a:p>
          <a:p>
            <a:pPr marL="0" indent="0">
              <a:spcBef>
                <a:spcPts val="0"/>
              </a:spcBef>
              <a:buNone/>
            </a:pPr>
            <a:r>
              <a:rPr lang="en-US" sz="1200" dirty="0">
                <a:solidFill>
                  <a:schemeClr val="tx2"/>
                </a:solidFill>
                <a:hlinkClick r:id="rId4">
                  <a:extLst>
                    <a:ext uri="{A12FA001-AC4F-418D-AE19-62706E023703}">
                      <ahyp:hlinkClr xmlns:ahyp="http://schemas.microsoft.com/office/drawing/2018/hyperlinkcolor" val="tx"/>
                    </a:ext>
                  </a:extLst>
                </a:hlinkClick>
              </a:rPr>
              <a:t>https://single-market-economy.ec.europa.eu/single-market/european-standards_en</a:t>
            </a:r>
            <a:r>
              <a:rPr lang="en-GB" sz="1200" dirty="0">
                <a:solidFill>
                  <a:schemeClr val="tx2"/>
                </a:solidFill>
              </a:rPr>
              <a:t> </a:t>
            </a:r>
            <a:endParaRPr lang="en-US" sz="1200" dirty="0">
              <a:solidFill>
                <a:schemeClr val="tx2"/>
              </a:solidFill>
            </a:endParaRPr>
          </a:p>
        </p:txBody>
      </p:sp>
      <p:sp>
        <p:nvSpPr>
          <p:cNvPr id="9" name="TextBox 8">
            <a:extLst>
              <a:ext uri="{FF2B5EF4-FFF2-40B4-BE49-F238E27FC236}">
                <a16:creationId xmlns:a16="http://schemas.microsoft.com/office/drawing/2014/main" id="{C9334316-D968-3A35-AC64-00AA99A64C47}"/>
              </a:ext>
            </a:extLst>
          </p:cNvPr>
          <p:cNvSpPr txBox="1"/>
          <p:nvPr/>
        </p:nvSpPr>
        <p:spPr>
          <a:xfrm>
            <a:off x="590400" y="3456000"/>
            <a:ext cx="2337248" cy="369332"/>
          </a:xfrm>
          <a:prstGeom prst="rect">
            <a:avLst/>
          </a:prstGeom>
          <a:solidFill>
            <a:schemeClr val="accent3"/>
          </a:solidFill>
        </p:spPr>
        <p:txBody>
          <a:bodyPr wrap="square" rtlCol="0">
            <a:spAutoFit/>
          </a:bodyPr>
          <a:lstStyle/>
          <a:p>
            <a:r>
              <a:rPr lang="en-GB" b="1" dirty="0">
                <a:solidFill>
                  <a:schemeClr val="bg1"/>
                </a:solidFill>
              </a:rPr>
              <a:t>Regulation</a:t>
            </a:r>
          </a:p>
        </p:txBody>
      </p:sp>
      <p:sp>
        <p:nvSpPr>
          <p:cNvPr id="10" name="TextBox 9">
            <a:extLst>
              <a:ext uri="{FF2B5EF4-FFF2-40B4-BE49-F238E27FC236}">
                <a16:creationId xmlns:a16="http://schemas.microsoft.com/office/drawing/2014/main" id="{141B023B-5820-E034-9FBB-CFECF2D18ED8}"/>
              </a:ext>
            </a:extLst>
          </p:cNvPr>
          <p:cNvSpPr txBox="1"/>
          <p:nvPr/>
        </p:nvSpPr>
        <p:spPr>
          <a:xfrm>
            <a:off x="590400" y="4176000"/>
            <a:ext cx="2337248" cy="369332"/>
          </a:xfrm>
          <a:prstGeom prst="rect">
            <a:avLst/>
          </a:prstGeom>
          <a:solidFill>
            <a:schemeClr val="accent3"/>
          </a:solidFill>
        </p:spPr>
        <p:txBody>
          <a:bodyPr wrap="square" rtlCol="0">
            <a:spAutoFit/>
          </a:bodyPr>
          <a:lstStyle/>
          <a:p>
            <a:r>
              <a:rPr lang="en-GB" b="1" dirty="0">
                <a:solidFill>
                  <a:schemeClr val="bg1"/>
                </a:solidFill>
              </a:rPr>
              <a:t>Directive</a:t>
            </a:r>
          </a:p>
        </p:txBody>
      </p:sp>
      <p:sp>
        <p:nvSpPr>
          <p:cNvPr id="11" name="TextBox 10">
            <a:extLst>
              <a:ext uri="{FF2B5EF4-FFF2-40B4-BE49-F238E27FC236}">
                <a16:creationId xmlns:a16="http://schemas.microsoft.com/office/drawing/2014/main" id="{A154C479-5C3A-46B0-2FFD-BF74B37D1760}"/>
              </a:ext>
            </a:extLst>
          </p:cNvPr>
          <p:cNvSpPr txBox="1"/>
          <p:nvPr/>
        </p:nvSpPr>
        <p:spPr>
          <a:xfrm>
            <a:off x="590400" y="4896000"/>
            <a:ext cx="2337248" cy="369332"/>
          </a:xfrm>
          <a:prstGeom prst="rect">
            <a:avLst/>
          </a:prstGeom>
          <a:solidFill>
            <a:schemeClr val="accent3"/>
          </a:solidFill>
        </p:spPr>
        <p:txBody>
          <a:bodyPr wrap="square" rtlCol="0">
            <a:spAutoFit/>
          </a:bodyPr>
          <a:lstStyle/>
          <a:p>
            <a:r>
              <a:rPr lang="en-GB" b="1" dirty="0">
                <a:solidFill>
                  <a:schemeClr val="bg1"/>
                </a:solidFill>
              </a:rPr>
              <a:t>Standard</a:t>
            </a:r>
          </a:p>
        </p:txBody>
      </p:sp>
      <p:sp>
        <p:nvSpPr>
          <p:cNvPr id="12" name="TextBox 11">
            <a:extLst>
              <a:ext uri="{FF2B5EF4-FFF2-40B4-BE49-F238E27FC236}">
                <a16:creationId xmlns:a16="http://schemas.microsoft.com/office/drawing/2014/main" id="{5A840345-0442-8729-E1E4-EA117F667E64}"/>
              </a:ext>
            </a:extLst>
          </p:cNvPr>
          <p:cNvSpPr txBox="1"/>
          <p:nvPr/>
        </p:nvSpPr>
        <p:spPr>
          <a:xfrm>
            <a:off x="590400" y="5616000"/>
            <a:ext cx="2337248" cy="369332"/>
          </a:xfrm>
          <a:prstGeom prst="rect">
            <a:avLst/>
          </a:prstGeom>
          <a:solidFill>
            <a:schemeClr val="accent3"/>
          </a:solidFill>
        </p:spPr>
        <p:txBody>
          <a:bodyPr wrap="square" rtlCol="0">
            <a:spAutoFit/>
          </a:bodyPr>
          <a:lstStyle/>
          <a:p>
            <a:r>
              <a:rPr lang="en-GB" b="1" dirty="0">
                <a:solidFill>
                  <a:schemeClr val="bg1"/>
                </a:solidFill>
              </a:rPr>
              <a:t>Recommendation</a:t>
            </a:r>
          </a:p>
        </p:txBody>
      </p:sp>
      <p:sp>
        <p:nvSpPr>
          <p:cNvPr id="13" name="TextBox 12">
            <a:extLst>
              <a:ext uri="{FF2B5EF4-FFF2-40B4-BE49-F238E27FC236}">
                <a16:creationId xmlns:a16="http://schemas.microsoft.com/office/drawing/2014/main" id="{0E77096E-4760-E533-DC60-B1D3B13AA2F1}"/>
              </a:ext>
            </a:extLst>
          </p:cNvPr>
          <p:cNvSpPr txBox="1"/>
          <p:nvPr/>
        </p:nvSpPr>
        <p:spPr>
          <a:xfrm>
            <a:off x="590400" y="2736000"/>
            <a:ext cx="2337248" cy="369332"/>
          </a:xfrm>
          <a:prstGeom prst="rect">
            <a:avLst/>
          </a:prstGeom>
          <a:solidFill>
            <a:schemeClr val="accent3"/>
          </a:solidFill>
        </p:spPr>
        <p:txBody>
          <a:bodyPr wrap="square" rtlCol="0">
            <a:spAutoFit/>
          </a:bodyPr>
          <a:lstStyle/>
          <a:p>
            <a:r>
              <a:rPr lang="en-GB" b="1" dirty="0">
                <a:solidFill>
                  <a:schemeClr val="bg1"/>
                </a:solidFill>
              </a:rPr>
              <a:t>Treaty</a:t>
            </a:r>
          </a:p>
        </p:txBody>
      </p:sp>
      <p:sp>
        <p:nvSpPr>
          <p:cNvPr id="14" name="TextBox 13">
            <a:extLst>
              <a:ext uri="{FF2B5EF4-FFF2-40B4-BE49-F238E27FC236}">
                <a16:creationId xmlns:a16="http://schemas.microsoft.com/office/drawing/2014/main" id="{0148688B-1095-C669-E7D0-AFC1A6549542}"/>
              </a:ext>
            </a:extLst>
          </p:cNvPr>
          <p:cNvSpPr txBox="1"/>
          <p:nvPr/>
        </p:nvSpPr>
        <p:spPr>
          <a:xfrm>
            <a:off x="3143672" y="3453437"/>
            <a:ext cx="8712968" cy="369332"/>
          </a:xfrm>
          <a:prstGeom prst="rect">
            <a:avLst/>
          </a:prstGeom>
          <a:solidFill>
            <a:schemeClr val="accent2"/>
          </a:solidFill>
        </p:spPr>
        <p:txBody>
          <a:bodyPr wrap="square" rtlCol="0">
            <a:spAutoFit/>
          </a:bodyPr>
          <a:lstStyle/>
          <a:p>
            <a:r>
              <a:rPr lang="en-GB" dirty="0"/>
              <a:t>Law that must be abided by member states.</a:t>
            </a:r>
          </a:p>
        </p:txBody>
      </p:sp>
      <p:sp>
        <p:nvSpPr>
          <p:cNvPr id="15" name="TextBox 14">
            <a:extLst>
              <a:ext uri="{FF2B5EF4-FFF2-40B4-BE49-F238E27FC236}">
                <a16:creationId xmlns:a16="http://schemas.microsoft.com/office/drawing/2014/main" id="{3118705D-122E-EBE5-61D7-4D570BA6022A}"/>
              </a:ext>
            </a:extLst>
          </p:cNvPr>
          <p:cNvSpPr txBox="1"/>
          <p:nvPr/>
        </p:nvSpPr>
        <p:spPr>
          <a:xfrm>
            <a:off x="3143672" y="4173437"/>
            <a:ext cx="8712968" cy="369332"/>
          </a:xfrm>
          <a:prstGeom prst="rect">
            <a:avLst/>
          </a:prstGeom>
          <a:solidFill>
            <a:schemeClr val="accent2"/>
          </a:solidFill>
        </p:spPr>
        <p:txBody>
          <a:bodyPr wrap="square" rtlCol="0">
            <a:spAutoFit/>
          </a:bodyPr>
          <a:lstStyle/>
          <a:p>
            <a:r>
              <a:rPr lang="en-GB" dirty="0"/>
              <a:t>Instructions to member states to implement national laws to meet objectives.</a:t>
            </a:r>
          </a:p>
        </p:txBody>
      </p:sp>
      <p:sp>
        <p:nvSpPr>
          <p:cNvPr id="16" name="TextBox 15">
            <a:extLst>
              <a:ext uri="{FF2B5EF4-FFF2-40B4-BE49-F238E27FC236}">
                <a16:creationId xmlns:a16="http://schemas.microsoft.com/office/drawing/2014/main" id="{392A1094-DB67-2B19-ECAA-ECBA655FFD03}"/>
              </a:ext>
            </a:extLst>
          </p:cNvPr>
          <p:cNvSpPr txBox="1"/>
          <p:nvPr/>
        </p:nvSpPr>
        <p:spPr>
          <a:xfrm>
            <a:off x="3143672" y="4893437"/>
            <a:ext cx="8712968" cy="369332"/>
          </a:xfrm>
          <a:prstGeom prst="rect">
            <a:avLst/>
          </a:prstGeom>
          <a:solidFill>
            <a:schemeClr val="accent2"/>
          </a:solidFill>
        </p:spPr>
        <p:txBody>
          <a:bodyPr wrap="square" rtlCol="0">
            <a:spAutoFit/>
          </a:bodyPr>
          <a:lstStyle/>
          <a:p>
            <a:r>
              <a:rPr lang="en-GB" dirty="0"/>
              <a:t>Technical documents for quality assurance and safety of products and services. </a:t>
            </a:r>
          </a:p>
        </p:txBody>
      </p:sp>
      <p:sp>
        <p:nvSpPr>
          <p:cNvPr id="17" name="TextBox 16">
            <a:extLst>
              <a:ext uri="{FF2B5EF4-FFF2-40B4-BE49-F238E27FC236}">
                <a16:creationId xmlns:a16="http://schemas.microsoft.com/office/drawing/2014/main" id="{61C4F5F6-2639-82AA-AA4E-28D281F143B1}"/>
              </a:ext>
            </a:extLst>
          </p:cNvPr>
          <p:cNvSpPr txBox="1"/>
          <p:nvPr/>
        </p:nvSpPr>
        <p:spPr>
          <a:xfrm>
            <a:off x="3143672" y="5613437"/>
            <a:ext cx="8712968" cy="369332"/>
          </a:xfrm>
          <a:prstGeom prst="rect">
            <a:avLst/>
          </a:prstGeom>
          <a:solidFill>
            <a:schemeClr val="accent2"/>
          </a:solidFill>
        </p:spPr>
        <p:txBody>
          <a:bodyPr wrap="square" rtlCol="0">
            <a:spAutoFit/>
          </a:bodyPr>
          <a:lstStyle/>
          <a:p>
            <a:r>
              <a:rPr lang="en-GB" dirty="0"/>
              <a:t>Recommendations precede legislative intervention, setting expectations.</a:t>
            </a:r>
          </a:p>
        </p:txBody>
      </p:sp>
      <p:sp>
        <p:nvSpPr>
          <p:cNvPr id="18" name="TextBox 17">
            <a:extLst>
              <a:ext uri="{FF2B5EF4-FFF2-40B4-BE49-F238E27FC236}">
                <a16:creationId xmlns:a16="http://schemas.microsoft.com/office/drawing/2014/main" id="{47C0848D-3357-468C-AE46-A5A8F98D5D4A}"/>
              </a:ext>
            </a:extLst>
          </p:cNvPr>
          <p:cNvSpPr txBox="1"/>
          <p:nvPr/>
        </p:nvSpPr>
        <p:spPr>
          <a:xfrm>
            <a:off x="3143672" y="2733437"/>
            <a:ext cx="8712968" cy="369332"/>
          </a:xfrm>
          <a:prstGeom prst="rect">
            <a:avLst/>
          </a:prstGeom>
          <a:solidFill>
            <a:schemeClr val="accent2"/>
          </a:solidFill>
        </p:spPr>
        <p:txBody>
          <a:bodyPr wrap="square" rtlCol="0">
            <a:spAutoFit/>
          </a:bodyPr>
          <a:lstStyle/>
          <a:p>
            <a:r>
              <a:rPr lang="en-GB" dirty="0"/>
              <a:t>The founding agreements of the EU establishing the remit of future policy.</a:t>
            </a:r>
          </a:p>
        </p:txBody>
      </p:sp>
    </p:spTree>
    <p:extLst>
      <p:ext uri="{BB962C8B-B14F-4D97-AF65-F5344CB8AC3E}">
        <p14:creationId xmlns:p14="http://schemas.microsoft.com/office/powerpoint/2010/main" val="121298155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612CB1-043D-F573-3FE6-C90875A9ECC9}"/>
            </a:ext>
          </a:extLst>
        </p:cNvPr>
        <p:cNvGrpSpPr/>
        <p:nvPr/>
      </p:nvGrpSpPr>
      <p:grpSpPr>
        <a:xfrm>
          <a:off x="0" y="0"/>
          <a:ext cx="0" cy="0"/>
          <a:chOff x="0" y="0"/>
          <a:chExt cx="0" cy="0"/>
        </a:xfrm>
      </p:grpSpPr>
      <p:sp>
        <p:nvSpPr>
          <p:cNvPr id="3" name="Text Placeholder 2">
            <a:extLst>
              <a:ext uri="{FF2B5EF4-FFF2-40B4-BE49-F238E27FC236}">
                <a16:creationId xmlns:a16="http://schemas.microsoft.com/office/drawing/2014/main" id="{B06E2C3D-EFEE-1783-7EE1-017C8661A054}"/>
              </a:ext>
            </a:extLst>
          </p:cNvPr>
          <p:cNvSpPr>
            <a:spLocks noGrp="1"/>
          </p:cNvSpPr>
          <p:nvPr>
            <p:ph type="body" sz="quarter" idx="10"/>
          </p:nvPr>
        </p:nvSpPr>
        <p:spPr>
          <a:xfrm>
            <a:off x="47328" y="4797152"/>
            <a:ext cx="2733038" cy="1350748"/>
          </a:xfrm>
        </p:spPr>
        <p:txBody>
          <a:bodyPr/>
          <a:lstStyle/>
          <a:p>
            <a:pPr marL="0" indent="0">
              <a:buNone/>
            </a:pPr>
            <a:r>
              <a:rPr lang="en-GB" dirty="0"/>
              <a:t>Sankey diagrams of material flows in the EU, 2023.</a:t>
            </a:r>
          </a:p>
          <a:p>
            <a:pPr marL="0" indent="0">
              <a:buNone/>
            </a:pPr>
            <a:r>
              <a:rPr lang="en-GB" dirty="0"/>
              <a:t>Units of million tonnes. </a:t>
            </a:r>
          </a:p>
        </p:txBody>
      </p:sp>
      <p:sp>
        <p:nvSpPr>
          <p:cNvPr id="2" name="Title 1">
            <a:extLst>
              <a:ext uri="{FF2B5EF4-FFF2-40B4-BE49-F238E27FC236}">
                <a16:creationId xmlns:a16="http://schemas.microsoft.com/office/drawing/2014/main" id="{4F113AAF-09C2-20C6-FE9E-7993013A45F1}"/>
              </a:ext>
            </a:extLst>
          </p:cNvPr>
          <p:cNvSpPr>
            <a:spLocks noGrp="1"/>
          </p:cNvSpPr>
          <p:nvPr>
            <p:ph type="title"/>
          </p:nvPr>
        </p:nvSpPr>
        <p:spPr>
          <a:xfrm>
            <a:off x="356420" y="365125"/>
            <a:ext cx="3914716" cy="1070385"/>
          </a:xfrm>
        </p:spPr>
        <p:txBody>
          <a:bodyPr/>
          <a:lstStyle/>
          <a:p>
            <a:r>
              <a:rPr lang="en-GB" dirty="0"/>
              <a:t>Circular Economy</a:t>
            </a:r>
          </a:p>
        </p:txBody>
      </p:sp>
      <p:sp>
        <p:nvSpPr>
          <p:cNvPr id="4" name="Rectangle 3">
            <a:hlinkClick r:id="rId2" action="ppaction://hlinksldjump"/>
            <a:extLst>
              <a:ext uri="{FF2B5EF4-FFF2-40B4-BE49-F238E27FC236}">
                <a16:creationId xmlns:a16="http://schemas.microsoft.com/office/drawing/2014/main" id="{B8DA7D1F-AB4E-036C-399D-313B08FF570E}"/>
              </a:ext>
            </a:extLst>
          </p:cNvPr>
          <p:cNvSpPr/>
          <p:nvPr/>
        </p:nvSpPr>
        <p:spPr>
          <a:xfrm>
            <a:off x="10470167" y="6277103"/>
            <a:ext cx="594385"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7" name="Text Placeholder 13">
            <a:extLst>
              <a:ext uri="{FF2B5EF4-FFF2-40B4-BE49-F238E27FC236}">
                <a16:creationId xmlns:a16="http://schemas.microsoft.com/office/drawing/2014/main" id="{B765141F-95D6-67DE-3A76-D0B356079165}"/>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Interactive Sankey diagram</a:t>
            </a:r>
            <a:endParaRPr lang="en-US" sz="1200" dirty="0">
              <a:solidFill>
                <a:schemeClr val="tx2"/>
              </a:solidFill>
            </a:endParaRPr>
          </a:p>
        </p:txBody>
      </p:sp>
      <p:sp>
        <p:nvSpPr>
          <p:cNvPr id="5" name="Text Placeholder 2">
            <a:extLst>
              <a:ext uri="{FF2B5EF4-FFF2-40B4-BE49-F238E27FC236}">
                <a16:creationId xmlns:a16="http://schemas.microsoft.com/office/drawing/2014/main" id="{4905CAE5-A56E-E7DF-11E0-490737951E5B}"/>
              </a:ext>
            </a:extLst>
          </p:cNvPr>
          <p:cNvSpPr txBox="1">
            <a:spLocks/>
          </p:cNvSpPr>
          <p:nvPr/>
        </p:nvSpPr>
        <p:spPr bwMode="auto">
          <a:xfrm>
            <a:off x="4246711" y="279400"/>
            <a:ext cx="5792738" cy="1209841"/>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t>To sustain economic growth, material accumulation occurs. For example, new houses will last decades. We must design products to be easy to disassemble in the future so we may recover these materials.</a:t>
            </a:r>
          </a:p>
        </p:txBody>
      </p:sp>
      <p:sp>
        <p:nvSpPr>
          <p:cNvPr id="6" name="Text Placeholder 2">
            <a:extLst>
              <a:ext uri="{FF2B5EF4-FFF2-40B4-BE49-F238E27FC236}">
                <a16:creationId xmlns:a16="http://schemas.microsoft.com/office/drawing/2014/main" id="{74F041A8-46E6-F1BE-C24D-A54CC72A7F66}"/>
              </a:ext>
            </a:extLst>
          </p:cNvPr>
          <p:cNvSpPr txBox="1">
            <a:spLocks/>
          </p:cNvSpPr>
          <p:nvPr/>
        </p:nvSpPr>
        <p:spPr bwMode="auto">
          <a:xfrm>
            <a:off x="8335690" y="2215173"/>
            <a:ext cx="1864766"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emissions</a:t>
            </a:r>
          </a:p>
          <a:p>
            <a:pPr marL="0" indent="0" algn="ctr">
              <a:buNone/>
            </a:pPr>
            <a:r>
              <a:rPr lang="en-GB" sz="1500" b="1" dirty="0">
                <a:solidFill>
                  <a:schemeClr val="tx1">
                    <a:lumMod val="40000"/>
                    <a:lumOff val="60000"/>
                  </a:schemeClr>
                </a:solidFill>
              </a:rPr>
              <a:t>2356</a:t>
            </a:r>
          </a:p>
        </p:txBody>
      </p:sp>
      <p:sp>
        <p:nvSpPr>
          <p:cNvPr id="22" name="Text Placeholder 2">
            <a:extLst>
              <a:ext uri="{FF2B5EF4-FFF2-40B4-BE49-F238E27FC236}">
                <a16:creationId xmlns:a16="http://schemas.microsoft.com/office/drawing/2014/main" id="{9ACBD66C-0F7F-481D-6CD3-8F0D29B6B5F2}"/>
              </a:ext>
            </a:extLst>
          </p:cNvPr>
          <p:cNvSpPr txBox="1">
            <a:spLocks/>
          </p:cNvSpPr>
          <p:nvPr/>
        </p:nvSpPr>
        <p:spPr bwMode="auto">
          <a:xfrm>
            <a:off x="10440000" y="3996000"/>
            <a:ext cx="1412842"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*Incineration</a:t>
            </a:r>
          </a:p>
          <a:p>
            <a:pPr marL="0" indent="0">
              <a:buNone/>
            </a:pPr>
            <a:r>
              <a:rPr lang="en-GB" sz="1500" b="1" dirty="0">
                <a:solidFill>
                  <a:schemeClr val="tx1">
                    <a:lumMod val="40000"/>
                    <a:lumOff val="60000"/>
                  </a:schemeClr>
                </a:solidFill>
              </a:rPr>
              <a:t>109</a:t>
            </a:r>
          </a:p>
        </p:txBody>
      </p:sp>
      <p:sp>
        <p:nvSpPr>
          <p:cNvPr id="24" name="Text Placeholder 2">
            <a:extLst>
              <a:ext uri="{FF2B5EF4-FFF2-40B4-BE49-F238E27FC236}">
                <a16:creationId xmlns:a16="http://schemas.microsoft.com/office/drawing/2014/main" id="{15CCFB84-5C9E-3BDC-947F-2E1A06AA7B06}"/>
              </a:ext>
            </a:extLst>
          </p:cNvPr>
          <p:cNvSpPr txBox="1">
            <a:spLocks/>
          </p:cNvSpPr>
          <p:nvPr/>
        </p:nvSpPr>
        <p:spPr bwMode="auto">
          <a:xfrm>
            <a:off x="47328" y="1641611"/>
            <a:ext cx="1156146"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Imported material</a:t>
            </a:r>
          </a:p>
          <a:p>
            <a:pPr marL="0" indent="0">
              <a:buNone/>
            </a:pPr>
            <a:r>
              <a:rPr lang="en-GB" sz="1500" b="1" dirty="0">
                <a:solidFill>
                  <a:schemeClr val="tx1">
                    <a:lumMod val="40000"/>
                    <a:lumOff val="60000"/>
                  </a:schemeClr>
                </a:solidFill>
              </a:rPr>
              <a:t>1518</a:t>
            </a:r>
          </a:p>
        </p:txBody>
      </p:sp>
      <p:sp>
        <p:nvSpPr>
          <p:cNvPr id="25" name="Text Placeholder 2">
            <a:extLst>
              <a:ext uri="{FF2B5EF4-FFF2-40B4-BE49-F238E27FC236}">
                <a16:creationId xmlns:a16="http://schemas.microsoft.com/office/drawing/2014/main" id="{A629CC10-C0B6-24B6-5E48-CFB5E2968F75}"/>
              </a:ext>
            </a:extLst>
          </p:cNvPr>
          <p:cNvSpPr txBox="1">
            <a:spLocks/>
          </p:cNvSpPr>
          <p:nvPr/>
        </p:nvSpPr>
        <p:spPr bwMode="auto">
          <a:xfrm>
            <a:off x="47328" y="3132000"/>
            <a:ext cx="1490340" cy="10703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Domestic materials</a:t>
            </a:r>
          </a:p>
          <a:p>
            <a:pPr marL="0" indent="0">
              <a:buNone/>
            </a:pPr>
            <a:r>
              <a:rPr lang="en-GB" sz="1500" b="1" dirty="0">
                <a:solidFill>
                  <a:schemeClr val="tx1">
                    <a:lumMod val="40000"/>
                    <a:lumOff val="60000"/>
                  </a:schemeClr>
                </a:solidFill>
              </a:rPr>
              <a:t>5376</a:t>
            </a:r>
          </a:p>
        </p:txBody>
      </p:sp>
      <p:sp>
        <p:nvSpPr>
          <p:cNvPr id="26" name="Text Placeholder 2">
            <a:extLst>
              <a:ext uri="{FF2B5EF4-FFF2-40B4-BE49-F238E27FC236}">
                <a16:creationId xmlns:a16="http://schemas.microsoft.com/office/drawing/2014/main" id="{1E8DB44B-AACC-0EE7-9ABF-D9E2CD917955}"/>
              </a:ext>
            </a:extLst>
          </p:cNvPr>
          <p:cNvSpPr txBox="1">
            <a:spLocks/>
          </p:cNvSpPr>
          <p:nvPr/>
        </p:nvSpPr>
        <p:spPr bwMode="auto">
          <a:xfrm>
            <a:off x="10404000" y="1453266"/>
            <a:ext cx="1490340" cy="36713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Exports </a:t>
            </a:r>
            <a:r>
              <a:rPr lang="en-GB" sz="1500" b="1" dirty="0">
                <a:solidFill>
                  <a:schemeClr val="tx1">
                    <a:lumMod val="40000"/>
                    <a:lumOff val="60000"/>
                  </a:schemeClr>
                </a:solidFill>
              </a:rPr>
              <a:t>674</a:t>
            </a:r>
          </a:p>
        </p:txBody>
      </p:sp>
      <p:sp>
        <p:nvSpPr>
          <p:cNvPr id="27" name="Text Placeholder 2">
            <a:extLst>
              <a:ext uri="{FF2B5EF4-FFF2-40B4-BE49-F238E27FC236}">
                <a16:creationId xmlns:a16="http://schemas.microsoft.com/office/drawing/2014/main" id="{60901DE7-6B96-4CD9-5E8C-EDF8F5C30423}"/>
              </a:ext>
            </a:extLst>
          </p:cNvPr>
          <p:cNvSpPr txBox="1">
            <a:spLocks/>
          </p:cNvSpPr>
          <p:nvPr/>
        </p:nvSpPr>
        <p:spPr bwMode="auto">
          <a:xfrm>
            <a:off x="10440000" y="1844824"/>
            <a:ext cx="999674" cy="317288"/>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Lost </a:t>
            </a:r>
            <a:r>
              <a:rPr lang="en-GB" sz="1500" b="1" dirty="0">
                <a:solidFill>
                  <a:schemeClr val="tx1">
                    <a:lumMod val="40000"/>
                    <a:lumOff val="60000"/>
                  </a:schemeClr>
                </a:solidFill>
              </a:rPr>
              <a:t>249</a:t>
            </a:r>
          </a:p>
        </p:txBody>
      </p:sp>
      <p:sp>
        <p:nvSpPr>
          <p:cNvPr id="28" name="Text Placeholder 2">
            <a:extLst>
              <a:ext uri="{FF2B5EF4-FFF2-40B4-BE49-F238E27FC236}">
                <a16:creationId xmlns:a16="http://schemas.microsoft.com/office/drawing/2014/main" id="{7717CB30-EFC0-F8C9-4745-2E4A6E4CFA75}"/>
              </a:ext>
            </a:extLst>
          </p:cNvPr>
          <p:cNvSpPr txBox="1">
            <a:spLocks/>
          </p:cNvSpPr>
          <p:nvPr/>
        </p:nvSpPr>
        <p:spPr bwMode="auto">
          <a:xfrm>
            <a:off x="10440000" y="2377164"/>
            <a:ext cx="1619592" cy="54778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air </a:t>
            </a:r>
            <a:r>
              <a:rPr lang="en-GB" sz="1500" b="1" dirty="0">
                <a:solidFill>
                  <a:schemeClr val="tx1">
                    <a:lumMod val="40000"/>
                    <a:lumOff val="60000"/>
                  </a:schemeClr>
                </a:solidFill>
              </a:rPr>
              <a:t>2343</a:t>
            </a:r>
          </a:p>
        </p:txBody>
      </p:sp>
      <p:sp>
        <p:nvSpPr>
          <p:cNvPr id="29" name="Text Placeholder 2">
            <a:extLst>
              <a:ext uri="{FF2B5EF4-FFF2-40B4-BE49-F238E27FC236}">
                <a16:creationId xmlns:a16="http://schemas.microsoft.com/office/drawing/2014/main" id="{BEEFBAF5-F442-B84D-AAAD-1FFB7B7C34AD}"/>
              </a:ext>
            </a:extLst>
          </p:cNvPr>
          <p:cNvSpPr txBox="1">
            <a:spLocks/>
          </p:cNvSpPr>
          <p:nvPr/>
        </p:nvSpPr>
        <p:spPr bwMode="auto">
          <a:xfrm>
            <a:off x="10440000" y="2924944"/>
            <a:ext cx="1772864"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Emissions to water </a:t>
            </a:r>
            <a:r>
              <a:rPr lang="en-GB" sz="1500" b="1" dirty="0">
                <a:solidFill>
                  <a:schemeClr val="tx1">
                    <a:lumMod val="40000"/>
                    <a:lumOff val="60000"/>
                  </a:schemeClr>
                </a:solidFill>
              </a:rPr>
              <a:t>12</a:t>
            </a:r>
          </a:p>
        </p:txBody>
      </p:sp>
      <p:sp>
        <p:nvSpPr>
          <p:cNvPr id="31" name="Text Placeholder 2">
            <a:extLst>
              <a:ext uri="{FF2B5EF4-FFF2-40B4-BE49-F238E27FC236}">
                <a16:creationId xmlns:a16="http://schemas.microsoft.com/office/drawing/2014/main" id="{9E723A62-29B5-89A5-A06F-44868DEE2C7B}"/>
              </a:ext>
            </a:extLst>
          </p:cNvPr>
          <p:cNvSpPr txBox="1">
            <a:spLocks/>
          </p:cNvSpPr>
          <p:nvPr/>
        </p:nvSpPr>
        <p:spPr bwMode="auto">
          <a:xfrm>
            <a:off x="10440000" y="3456000"/>
            <a:ext cx="1490340" cy="436331"/>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Landfill </a:t>
            </a:r>
            <a:r>
              <a:rPr lang="en-GB" sz="1500" b="1" dirty="0">
                <a:solidFill>
                  <a:schemeClr val="tx1">
                    <a:lumMod val="40000"/>
                    <a:lumOff val="60000"/>
                  </a:schemeClr>
                </a:solidFill>
              </a:rPr>
              <a:t>572</a:t>
            </a:r>
          </a:p>
        </p:txBody>
      </p:sp>
      <p:sp>
        <p:nvSpPr>
          <p:cNvPr id="32" name="Text Placeholder 2">
            <a:extLst>
              <a:ext uri="{FF2B5EF4-FFF2-40B4-BE49-F238E27FC236}">
                <a16:creationId xmlns:a16="http://schemas.microsoft.com/office/drawing/2014/main" id="{3E0DAC39-C070-D057-E8EA-232AFE4DCE2E}"/>
              </a:ext>
            </a:extLst>
          </p:cNvPr>
          <p:cNvSpPr txBox="1">
            <a:spLocks/>
          </p:cNvSpPr>
          <p:nvPr/>
        </p:nvSpPr>
        <p:spPr bwMode="auto">
          <a:xfrm>
            <a:off x="5496156" y="3653843"/>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Material use</a:t>
            </a:r>
          </a:p>
          <a:p>
            <a:pPr marL="0" indent="0" algn="ctr">
              <a:buNone/>
            </a:pPr>
            <a:r>
              <a:rPr lang="en-GB" sz="1500" b="1" dirty="0">
                <a:solidFill>
                  <a:schemeClr val="tx1">
                    <a:lumMod val="40000"/>
                    <a:lumOff val="60000"/>
                  </a:schemeClr>
                </a:solidFill>
              </a:rPr>
              <a:t>4749</a:t>
            </a:r>
          </a:p>
        </p:txBody>
      </p:sp>
      <p:sp>
        <p:nvSpPr>
          <p:cNvPr id="33" name="Text Placeholder 2">
            <a:extLst>
              <a:ext uri="{FF2B5EF4-FFF2-40B4-BE49-F238E27FC236}">
                <a16:creationId xmlns:a16="http://schemas.microsoft.com/office/drawing/2014/main" id="{426036CA-2371-6A65-47C6-E7E1A6961FDA}"/>
              </a:ext>
            </a:extLst>
          </p:cNvPr>
          <p:cNvSpPr txBox="1">
            <a:spLocks/>
          </p:cNvSpPr>
          <p:nvPr/>
        </p:nvSpPr>
        <p:spPr bwMode="auto">
          <a:xfrm>
            <a:off x="8671001" y="5085184"/>
            <a:ext cx="3181841" cy="40757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t>***Material accumulation </a:t>
            </a:r>
            <a:r>
              <a:rPr lang="en-GB" sz="1500" b="1" dirty="0"/>
              <a:t>3044</a:t>
            </a:r>
          </a:p>
        </p:txBody>
      </p:sp>
      <p:sp>
        <p:nvSpPr>
          <p:cNvPr id="34" name="Text Placeholder 2">
            <a:extLst>
              <a:ext uri="{FF2B5EF4-FFF2-40B4-BE49-F238E27FC236}">
                <a16:creationId xmlns:a16="http://schemas.microsoft.com/office/drawing/2014/main" id="{5169760C-9B03-723C-A88B-A3157B52B752}"/>
              </a:ext>
            </a:extLst>
          </p:cNvPr>
          <p:cNvSpPr txBox="1">
            <a:spLocks/>
          </p:cNvSpPr>
          <p:nvPr/>
        </p:nvSpPr>
        <p:spPr bwMode="auto">
          <a:xfrm>
            <a:off x="9395520" y="4680000"/>
            <a:ext cx="2457322" cy="70395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r">
              <a:buNone/>
            </a:pPr>
            <a:r>
              <a:rPr lang="en-GB" sz="1500" dirty="0">
                <a:solidFill>
                  <a:schemeClr val="tx1">
                    <a:lumMod val="40000"/>
                    <a:lumOff val="60000"/>
                  </a:schemeClr>
                </a:solidFill>
              </a:rPr>
              <a:t>**Waste treatment </a:t>
            </a:r>
            <a:r>
              <a:rPr lang="en-GB" sz="1500" b="1" dirty="0">
                <a:solidFill>
                  <a:schemeClr val="tx1">
                    <a:lumMod val="40000"/>
                    <a:lumOff val="60000"/>
                  </a:schemeClr>
                </a:solidFill>
              </a:rPr>
              <a:t>1704</a:t>
            </a:r>
          </a:p>
        </p:txBody>
      </p:sp>
      <p:sp>
        <p:nvSpPr>
          <p:cNvPr id="36" name="Text Placeholder 2">
            <a:extLst>
              <a:ext uri="{FF2B5EF4-FFF2-40B4-BE49-F238E27FC236}">
                <a16:creationId xmlns:a16="http://schemas.microsoft.com/office/drawing/2014/main" id="{60E23A4B-A566-A84A-A764-FEA3A31B74F9}"/>
              </a:ext>
            </a:extLst>
          </p:cNvPr>
          <p:cNvSpPr txBox="1">
            <a:spLocks/>
          </p:cNvSpPr>
          <p:nvPr/>
        </p:nvSpPr>
        <p:spPr bwMode="auto">
          <a:xfrm>
            <a:off x="4938175" y="5143430"/>
            <a:ext cx="1650081" cy="3844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Backfilling </a:t>
            </a:r>
            <a:r>
              <a:rPr lang="en-GB" sz="1500" b="1" dirty="0">
                <a:solidFill>
                  <a:schemeClr val="tx1">
                    <a:lumMod val="40000"/>
                    <a:lumOff val="60000"/>
                  </a:schemeClr>
                </a:solidFill>
              </a:rPr>
              <a:t>278</a:t>
            </a:r>
          </a:p>
        </p:txBody>
      </p:sp>
      <p:sp>
        <p:nvSpPr>
          <p:cNvPr id="37" name="Text Placeholder 2">
            <a:extLst>
              <a:ext uri="{FF2B5EF4-FFF2-40B4-BE49-F238E27FC236}">
                <a16:creationId xmlns:a16="http://schemas.microsoft.com/office/drawing/2014/main" id="{34964ADF-C191-A982-C09D-673462B6E9FF}"/>
              </a:ext>
            </a:extLst>
          </p:cNvPr>
          <p:cNvSpPr txBox="1">
            <a:spLocks/>
          </p:cNvSpPr>
          <p:nvPr/>
        </p:nvSpPr>
        <p:spPr bwMode="auto">
          <a:xfrm>
            <a:off x="5107146" y="5661248"/>
            <a:ext cx="2045623"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None/>
            </a:pPr>
            <a:r>
              <a:rPr lang="en-GB" sz="1500" dirty="0">
                <a:solidFill>
                  <a:schemeClr val="tx1">
                    <a:lumMod val="40000"/>
                    <a:lumOff val="60000"/>
                  </a:schemeClr>
                </a:solidFill>
              </a:rPr>
              <a:t>Recycling </a:t>
            </a:r>
            <a:r>
              <a:rPr lang="en-GB" sz="1500" b="1" dirty="0">
                <a:solidFill>
                  <a:schemeClr val="tx1">
                    <a:lumMod val="40000"/>
                    <a:lumOff val="60000"/>
                  </a:schemeClr>
                </a:solidFill>
              </a:rPr>
              <a:t>745</a:t>
            </a:r>
          </a:p>
        </p:txBody>
      </p:sp>
      <p:sp>
        <p:nvSpPr>
          <p:cNvPr id="38" name="Text Placeholder 2">
            <a:extLst>
              <a:ext uri="{FF2B5EF4-FFF2-40B4-BE49-F238E27FC236}">
                <a16:creationId xmlns:a16="http://schemas.microsoft.com/office/drawing/2014/main" id="{2D1F0C7B-956B-E99D-2BCB-03D098697AB8}"/>
              </a:ext>
            </a:extLst>
          </p:cNvPr>
          <p:cNvSpPr txBox="1">
            <a:spLocks/>
          </p:cNvSpPr>
          <p:nvPr/>
        </p:nvSpPr>
        <p:spPr bwMode="auto">
          <a:xfrm>
            <a:off x="8375387" y="3230668"/>
            <a:ext cx="375642" cy="28123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0" name="Text Placeholder 2">
            <a:extLst>
              <a:ext uri="{FF2B5EF4-FFF2-40B4-BE49-F238E27FC236}">
                <a16:creationId xmlns:a16="http://schemas.microsoft.com/office/drawing/2014/main" id="{3F1426D4-1F14-6F32-258B-D312E230592E}"/>
              </a:ext>
            </a:extLst>
          </p:cNvPr>
          <p:cNvSpPr txBox="1">
            <a:spLocks/>
          </p:cNvSpPr>
          <p:nvPr/>
        </p:nvSpPr>
        <p:spPr bwMode="auto">
          <a:xfrm>
            <a:off x="7320136" y="4625483"/>
            <a:ext cx="587288" cy="315685"/>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t>***</a:t>
            </a:r>
            <a:endParaRPr lang="en-GB" sz="1500" b="1" dirty="0"/>
          </a:p>
        </p:txBody>
      </p:sp>
      <p:sp>
        <p:nvSpPr>
          <p:cNvPr id="41" name="Text Placeholder 2">
            <a:extLst>
              <a:ext uri="{FF2B5EF4-FFF2-40B4-BE49-F238E27FC236}">
                <a16:creationId xmlns:a16="http://schemas.microsoft.com/office/drawing/2014/main" id="{DA97D181-034C-1A90-E29D-B3FAB90F05BA}"/>
              </a:ext>
            </a:extLst>
          </p:cNvPr>
          <p:cNvSpPr txBox="1">
            <a:spLocks/>
          </p:cNvSpPr>
          <p:nvPr/>
        </p:nvSpPr>
        <p:spPr bwMode="auto">
          <a:xfrm>
            <a:off x="7365592" y="3530830"/>
            <a:ext cx="528144" cy="31514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a:t>
            </a:r>
            <a:endParaRPr lang="en-GB" sz="1500" b="1" dirty="0">
              <a:solidFill>
                <a:schemeClr val="tx1">
                  <a:lumMod val="40000"/>
                  <a:lumOff val="60000"/>
                </a:schemeClr>
              </a:solidFill>
            </a:endParaRPr>
          </a:p>
        </p:txBody>
      </p:sp>
      <p:sp>
        <p:nvSpPr>
          <p:cNvPr id="43" name="Text Placeholder 2">
            <a:extLst>
              <a:ext uri="{FF2B5EF4-FFF2-40B4-BE49-F238E27FC236}">
                <a16:creationId xmlns:a16="http://schemas.microsoft.com/office/drawing/2014/main" id="{FEBF0E6A-7BF1-BF32-DC85-9163242A847F}"/>
              </a:ext>
            </a:extLst>
          </p:cNvPr>
          <p:cNvSpPr txBox="1">
            <a:spLocks/>
          </p:cNvSpPr>
          <p:nvPr/>
        </p:nvSpPr>
        <p:spPr bwMode="auto">
          <a:xfrm>
            <a:off x="2423592" y="1779598"/>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Total input</a:t>
            </a:r>
          </a:p>
          <a:p>
            <a:pPr marL="0" indent="0" algn="ctr">
              <a:buNone/>
            </a:pPr>
            <a:r>
              <a:rPr lang="en-GB" sz="1500" b="1" dirty="0">
                <a:solidFill>
                  <a:schemeClr val="tx1">
                    <a:lumMod val="40000"/>
                    <a:lumOff val="60000"/>
                  </a:schemeClr>
                </a:solidFill>
              </a:rPr>
              <a:t>6895</a:t>
            </a:r>
          </a:p>
        </p:txBody>
      </p:sp>
      <p:sp>
        <p:nvSpPr>
          <p:cNvPr id="44" name="Text Placeholder 2">
            <a:extLst>
              <a:ext uri="{FF2B5EF4-FFF2-40B4-BE49-F238E27FC236}">
                <a16:creationId xmlns:a16="http://schemas.microsoft.com/office/drawing/2014/main" id="{543CB448-66CA-01E3-5B52-F5C9428F5B87}"/>
              </a:ext>
            </a:extLst>
          </p:cNvPr>
          <p:cNvSpPr txBox="1">
            <a:spLocks/>
          </p:cNvSpPr>
          <p:nvPr/>
        </p:nvSpPr>
        <p:spPr bwMode="auto">
          <a:xfrm>
            <a:off x="3525540" y="1556792"/>
            <a:ext cx="1490340" cy="72780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sz="1500" dirty="0">
                <a:solidFill>
                  <a:schemeClr val="tx1">
                    <a:lumMod val="40000"/>
                    <a:lumOff val="60000"/>
                  </a:schemeClr>
                </a:solidFill>
              </a:rPr>
              <a:t>Processed material</a:t>
            </a:r>
          </a:p>
          <a:p>
            <a:pPr marL="0" indent="0" algn="ctr">
              <a:buNone/>
            </a:pPr>
            <a:r>
              <a:rPr lang="en-GB" sz="1500" b="1" dirty="0">
                <a:solidFill>
                  <a:schemeClr val="tx1">
                    <a:lumMod val="40000"/>
                    <a:lumOff val="60000"/>
                  </a:schemeClr>
                </a:solidFill>
              </a:rPr>
              <a:t>7918</a:t>
            </a:r>
          </a:p>
        </p:txBody>
      </p:sp>
      <p:cxnSp>
        <p:nvCxnSpPr>
          <p:cNvPr id="46" name="Connector: Curved 45">
            <a:hlinkClick r:id="rId4" action="ppaction://hlinksldjump"/>
            <a:extLst>
              <a:ext uri="{FF2B5EF4-FFF2-40B4-BE49-F238E27FC236}">
                <a16:creationId xmlns:a16="http://schemas.microsoft.com/office/drawing/2014/main" id="{475A3701-919A-7142-B701-4EC0CD928907}"/>
              </a:ext>
            </a:extLst>
          </p:cNvPr>
          <p:cNvCxnSpPr>
            <a:cxnSpLocks/>
          </p:cNvCxnSpPr>
          <p:nvPr/>
        </p:nvCxnSpPr>
        <p:spPr>
          <a:xfrm>
            <a:off x="1445877" y="1819164"/>
            <a:ext cx="1728000" cy="766823"/>
          </a:xfrm>
          <a:prstGeom prst="curvedConnector3">
            <a:avLst>
              <a:gd name="adj1" fmla="val 50000"/>
            </a:avLst>
          </a:prstGeom>
          <a:ln w="1682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7" name="Connector: Curved 46">
            <a:hlinkClick r:id="rId5" action="ppaction://hlinksldjump"/>
            <a:extLst>
              <a:ext uri="{FF2B5EF4-FFF2-40B4-BE49-F238E27FC236}">
                <a16:creationId xmlns:a16="http://schemas.microsoft.com/office/drawing/2014/main" id="{CC31CBE0-534B-055A-ED58-C864ED69A32D}"/>
              </a:ext>
            </a:extLst>
          </p:cNvPr>
          <p:cNvCxnSpPr>
            <a:cxnSpLocks/>
          </p:cNvCxnSpPr>
          <p:nvPr/>
        </p:nvCxnSpPr>
        <p:spPr>
          <a:xfrm flipV="1">
            <a:off x="1438553" y="2922954"/>
            <a:ext cx="1764000" cy="473038"/>
          </a:xfrm>
          <a:prstGeom prst="curvedConnector3">
            <a:avLst>
              <a:gd name="adj1" fmla="val 50000"/>
            </a:avLst>
          </a:prstGeom>
          <a:ln w="5588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hlinkClick r:id="rId6" action="ppaction://hlinksldjump"/>
            <a:extLst>
              <a:ext uri="{FF2B5EF4-FFF2-40B4-BE49-F238E27FC236}">
                <a16:creationId xmlns:a16="http://schemas.microsoft.com/office/drawing/2014/main" id="{0D786CA6-30F2-9BBD-205F-BF0D26E2920D}"/>
              </a:ext>
            </a:extLst>
          </p:cNvPr>
          <p:cNvCxnSpPr>
            <a:cxnSpLocks/>
          </p:cNvCxnSpPr>
          <p:nvPr/>
        </p:nvCxnSpPr>
        <p:spPr>
          <a:xfrm flipV="1">
            <a:off x="3350053" y="2849892"/>
            <a:ext cx="756000" cy="0"/>
          </a:xfrm>
          <a:prstGeom prst="line">
            <a:avLst/>
          </a:prstGeom>
          <a:ln w="7016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49" name="Connector: Curved 48">
            <a:hlinkClick r:id="rId7" action="ppaction://hlinksldjump"/>
            <a:extLst>
              <a:ext uri="{FF2B5EF4-FFF2-40B4-BE49-F238E27FC236}">
                <a16:creationId xmlns:a16="http://schemas.microsoft.com/office/drawing/2014/main" id="{BFE78C58-19F0-6927-3CF9-D3E610AACD29}"/>
              </a:ext>
            </a:extLst>
          </p:cNvPr>
          <p:cNvCxnSpPr>
            <a:cxnSpLocks/>
            <a:endCxn id="96" idx="1"/>
          </p:cNvCxnSpPr>
          <p:nvPr/>
        </p:nvCxnSpPr>
        <p:spPr>
          <a:xfrm>
            <a:off x="4292221" y="3067334"/>
            <a:ext cx="1836696" cy="1520556"/>
          </a:xfrm>
          <a:prstGeom prst="curvedConnector3">
            <a:avLst>
              <a:gd name="adj1" fmla="val 50000"/>
            </a:avLst>
          </a:prstGeom>
          <a:ln w="4794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1" name="Connector: Curved 50">
            <a:hlinkClick r:id="rId8" action="ppaction://hlinksldjump"/>
            <a:extLst>
              <a:ext uri="{FF2B5EF4-FFF2-40B4-BE49-F238E27FC236}">
                <a16:creationId xmlns:a16="http://schemas.microsoft.com/office/drawing/2014/main" id="{6C8C8F42-7E00-95A6-1778-A27B24CEF687}"/>
              </a:ext>
            </a:extLst>
          </p:cNvPr>
          <p:cNvCxnSpPr>
            <a:cxnSpLocks/>
            <a:endCxn id="82" idx="1"/>
          </p:cNvCxnSpPr>
          <p:nvPr/>
        </p:nvCxnSpPr>
        <p:spPr>
          <a:xfrm>
            <a:off x="6312024" y="4674669"/>
            <a:ext cx="1201875" cy="389003"/>
          </a:xfrm>
          <a:prstGeom prst="curvedConnector3">
            <a:avLst>
              <a:gd name="adj1" fmla="val 50000"/>
            </a:avLst>
          </a:prstGeom>
          <a:ln w="3111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2" name="Connector: Curved 51">
            <a:hlinkClick r:id="rId9" action="ppaction://hlinksldjump"/>
            <a:extLst>
              <a:ext uri="{FF2B5EF4-FFF2-40B4-BE49-F238E27FC236}">
                <a16:creationId xmlns:a16="http://schemas.microsoft.com/office/drawing/2014/main" id="{703C421F-F573-0755-8DF8-416FAC73E29D}"/>
              </a:ext>
            </a:extLst>
          </p:cNvPr>
          <p:cNvCxnSpPr>
            <a:cxnSpLocks/>
          </p:cNvCxnSpPr>
          <p:nvPr/>
        </p:nvCxnSpPr>
        <p:spPr>
          <a:xfrm flipV="1">
            <a:off x="6312024" y="3879442"/>
            <a:ext cx="1223373" cy="554596"/>
          </a:xfrm>
          <a:prstGeom prst="curvedConnector3">
            <a:avLst>
              <a:gd name="adj1" fmla="val 50000"/>
            </a:avLst>
          </a:prstGeom>
          <a:ln w="15875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4" name="Connector: Curved 53">
            <a:hlinkClick r:id="rId10" action="ppaction://hlinksldjump"/>
            <a:extLst>
              <a:ext uri="{FF2B5EF4-FFF2-40B4-BE49-F238E27FC236}">
                <a16:creationId xmlns:a16="http://schemas.microsoft.com/office/drawing/2014/main" id="{2A5EB925-854D-0231-8300-BF16F9514F7D}"/>
              </a:ext>
            </a:extLst>
          </p:cNvPr>
          <p:cNvCxnSpPr>
            <a:cxnSpLocks/>
            <a:endCxn id="79" idx="1"/>
          </p:cNvCxnSpPr>
          <p:nvPr/>
        </p:nvCxnSpPr>
        <p:spPr>
          <a:xfrm flipV="1">
            <a:off x="7765576" y="3644901"/>
            <a:ext cx="2297059" cy="200356"/>
          </a:xfrm>
          <a:prstGeom prst="curvedConnector3">
            <a:avLst>
              <a:gd name="adj1" fmla="val 50000"/>
            </a:avLst>
          </a:prstGeom>
          <a:ln w="635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6" name="Connector: Curved 55">
            <a:hlinkClick r:id="rId11" action="ppaction://hlinksldjump"/>
            <a:extLst>
              <a:ext uri="{FF2B5EF4-FFF2-40B4-BE49-F238E27FC236}">
                <a16:creationId xmlns:a16="http://schemas.microsoft.com/office/drawing/2014/main" id="{CE31567D-8F78-4B0C-35B8-D299358B679E}"/>
              </a:ext>
            </a:extLst>
          </p:cNvPr>
          <p:cNvCxnSpPr>
            <a:cxnSpLocks/>
            <a:endCxn id="78" idx="1"/>
          </p:cNvCxnSpPr>
          <p:nvPr/>
        </p:nvCxnSpPr>
        <p:spPr>
          <a:xfrm flipV="1">
            <a:off x="9355540" y="2682833"/>
            <a:ext cx="690055" cy="360618"/>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7" name="Connector: Curved 56">
            <a:hlinkClick r:id="rId12" action="ppaction://hlinksldjump"/>
            <a:extLst>
              <a:ext uri="{FF2B5EF4-FFF2-40B4-BE49-F238E27FC236}">
                <a16:creationId xmlns:a16="http://schemas.microsoft.com/office/drawing/2014/main" id="{D4CE2EC2-E807-6648-E9DD-AC54304EE86D}"/>
              </a:ext>
            </a:extLst>
          </p:cNvPr>
          <p:cNvCxnSpPr>
            <a:cxnSpLocks/>
            <a:endCxn id="114" idx="1"/>
          </p:cNvCxnSpPr>
          <p:nvPr/>
        </p:nvCxnSpPr>
        <p:spPr>
          <a:xfrm>
            <a:off x="4280760" y="2714172"/>
            <a:ext cx="4847160" cy="335643"/>
          </a:xfrm>
          <a:prstGeom prst="curvedConnector3">
            <a:avLst>
              <a:gd name="adj1" fmla="val 50000"/>
            </a:avLst>
          </a:prstGeom>
          <a:ln w="2317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58" name="Connector: Curved 57">
            <a:hlinkClick r:id="rId13" action="ppaction://hlinksldjump"/>
            <a:extLst>
              <a:ext uri="{FF2B5EF4-FFF2-40B4-BE49-F238E27FC236}">
                <a16:creationId xmlns:a16="http://schemas.microsoft.com/office/drawing/2014/main" id="{507C6C54-15D7-41BF-A56D-290F4E198AC7}"/>
              </a:ext>
            </a:extLst>
          </p:cNvPr>
          <p:cNvCxnSpPr>
            <a:cxnSpLocks/>
            <a:endCxn id="80" idx="1"/>
          </p:cNvCxnSpPr>
          <p:nvPr/>
        </p:nvCxnSpPr>
        <p:spPr>
          <a:xfrm flipV="1">
            <a:off x="4271136" y="1694047"/>
            <a:ext cx="5792738" cy="843814"/>
          </a:xfrm>
          <a:prstGeom prst="curvedConnector3">
            <a:avLst>
              <a:gd name="adj1" fmla="val 50000"/>
            </a:avLst>
          </a:prstGeom>
          <a:ln w="730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0" name="Connector: Curved 59">
            <a:hlinkClick r:id="rId14" action="ppaction://hlinksldjump"/>
            <a:extLst>
              <a:ext uri="{FF2B5EF4-FFF2-40B4-BE49-F238E27FC236}">
                <a16:creationId xmlns:a16="http://schemas.microsoft.com/office/drawing/2014/main" id="{87BBB505-1310-BCFB-F002-5D0544188D53}"/>
              </a:ext>
            </a:extLst>
          </p:cNvPr>
          <p:cNvCxnSpPr>
            <a:cxnSpLocks/>
            <a:endCxn id="81" idx="1"/>
          </p:cNvCxnSpPr>
          <p:nvPr/>
        </p:nvCxnSpPr>
        <p:spPr>
          <a:xfrm flipV="1">
            <a:off x="4314092" y="2023891"/>
            <a:ext cx="5731917" cy="563001"/>
          </a:xfrm>
          <a:prstGeom prst="curvedConnector3">
            <a:avLst>
              <a:gd name="adj1" fmla="val 50000"/>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61" name="Arc 60">
            <a:extLst>
              <a:ext uri="{FF2B5EF4-FFF2-40B4-BE49-F238E27FC236}">
                <a16:creationId xmlns:a16="http://schemas.microsoft.com/office/drawing/2014/main" id="{B297DFE3-C897-1C41-096D-69AF56EC08D7}"/>
              </a:ext>
            </a:extLst>
          </p:cNvPr>
          <p:cNvSpPr/>
          <p:nvPr/>
        </p:nvSpPr>
        <p:spPr>
          <a:xfrm>
            <a:off x="6924280" y="3903260"/>
            <a:ext cx="1673810" cy="1708326"/>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3" name="Arc 62">
            <a:extLst>
              <a:ext uri="{FF2B5EF4-FFF2-40B4-BE49-F238E27FC236}">
                <a16:creationId xmlns:a16="http://schemas.microsoft.com/office/drawing/2014/main" id="{36D8A585-C588-DA63-49BF-49BD1CA9D308}"/>
              </a:ext>
            </a:extLst>
          </p:cNvPr>
          <p:cNvSpPr/>
          <p:nvPr/>
        </p:nvSpPr>
        <p:spPr>
          <a:xfrm>
            <a:off x="7014206" y="3957851"/>
            <a:ext cx="1508821" cy="1539664"/>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cxnSp>
        <p:nvCxnSpPr>
          <p:cNvPr id="64" name="Straight Connector 63">
            <a:extLst>
              <a:ext uri="{FF2B5EF4-FFF2-40B4-BE49-F238E27FC236}">
                <a16:creationId xmlns:a16="http://schemas.microsoft.com/office/drawing/2014/main" id="{D7C56316-6AD3-A3A2-07D4-A9832A53E9AF}"/>
              </a:ext>
            </a:extLst>
          </p:cNvPr>
          <p:cNvCxnSpPr>
            <a:cxnSpLocks/>
            <a:stCxn id="63" idx="2"/>
            <a:endCxn id="97" idx="1"/>
          </p:cNvCxnSpPr>
          <p:nvPr/>
        </p:nvCxnSpPr>
        <p:spPr>
          <a:xfrm flipH="1">
            <a:off x="6399957" y="5497511"/>
            <a:ext cx="1370971" cy="8441"/>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17CAE890-D7AA-63A8-FD2A-D05675431E36}"/>
              </a:ext>
            </a:extLst>
          </p:cNvPr>
          <p:cNvCxnSpPr>
            <a:cxnSpLocks/>
            <a:stCxn id="61" idx="2"/>
            <a:endCxn id="99" idx="1"/>
          </p:cNvCxnSpPr>
          <p:nvPr/>
        </p:nvCxnSpPr>
        <p:spPr>
          <a:xfrm flipH="1">
            <a:off x="6381313" y="5611582"/>
            <a:ext cx="1382437" cy="4"/>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574CF753-62F5-FD17-7379-474A1F9F7BF4}"/>
              </a:ext>
            </a:extLst>
          </p:cNvPr>
          <p:cNvCxnSpPr>
            <a:cxnSpLocks/>
            <a:stCxn id="97" idx="3"/>
          </p:cNvCxnSpPr>
          <p:nvPr/>
        </p:nvCxnSpPr>
        <p:spPr>
          <a:xfrm flipH="1">
            <a:off x="4043172" y="5505952"/>
            <a:ext cx="2037740" cy="0"/>
          </a:xfrm>
          <a:prstGeom prst="line">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56148178-1AE1-F3A0-4EDD-14E8D56AD47B}"/>
              </a:ext>
            </a:extLst>
          </p:cNvPr>
          <p:cNvCxnSpPr>
            <a:cxnSpLocks/>
          </p:cNvCxnSpPr>
          <p:nvPr/>
        </p:nvCxnSpPr>
        <p:spPr>
          <a:xfrm flipH="1">
            <a:off x="4048168" y="5609230"/>
            <a:ext cx="2120620" cy="0"/>
          </a:xfrm>
          <a:prstGeom prst="line">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72" name="Arc 71">
            <a:extLst>
              <a:ext uri="{FF2B5EF4-FFF2-40B4-BE49-F238E27FC236}">
                <a16:creationId xmlns:a16="http://schemas.microsoft.com/office/drawing/2014/main" id="{C5454FF7-0B60-7A49-8CF5-99B2EBB4FD0A}"/>
              </a:ext>
            </a:extLst>
          </p:cNvPr>
          <p:cNvSpPr/>
          <p:nvPr/>
        </p:nvSpPr>
        <p:spPr>
          <a:xfrm flipH="1">
            <a:off x="2855429" y="3231107"/>
            <a:ext cx="2416018" cy="2374711"/>
          </a:xfrm>
          <a:prstGeom prst="arc">
            <a:avLst>
              <a:gd name="adj1" fmla="val 16188083"/>
              <a:gd name="adj2" fmla="val 5389678"/>
            </a:avLst>
          </a:prstGeom>
          <a:ln w="76200">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3" name="Arc 72">
            <a:extLst>
              <a:ext uri="{FF2B5EF4-FFF2-40B4-BE49-F238E27FC236}">
                <a16:creationId xmlns:a16="http://schemas.microsoft.com/office/drawing/2014/main" id="{4FA14691-9584-2CBA-A215-06DC0271EF85}"/>
              </a:ext>
            </a:extLst>
          </p:cNvPr>
          <p:cNvSpPr/>
          <p:nvPr/>
        </p:nvSpPr>
        <p:spPr>
          <a:xfrm flipH="1">
            <a:off x="2914631" y="3285699"/>
            <a:ext cx="2285165" cy="2221173"/>
          </a:xfrm>
          <a:prstGeom prst="arc">
            <a:avLst>
              <a:gd name="adj1" fmla="val 16188083"/>
              <a:gd name="adj2" fmla="val 5389678"/>
            </a:avLst>
          </a:prstGeom>
          <a:ln w="3492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8" name="Arrow: Chevron 77">
            <a:hlinkClick r:id="rId11" action="ppaction://hlinksldjump"/>
            <a:extLst>
              <a:ext uri="{FF2B5EF4-FFF2-40B4-BE49-F238E27FC236}">
                <a16:creationId xmlns:a16="http://schemas.microsoft.com/office/drawing/2014/main" id="{61FF233D-7F4B-1D13-B561-48D48EED3A41}"/>
              </a:ext>
            </a:extLst>
          </p:cNvPr>
          <p:cNvSpPr/>
          <p:nvPr/>
        </p:nvSpPr>
        <p:spPr>
          <a:xfrm>
            <a:off x="10013346" y="2564904"/>
            <a:ext cx="323967" cy="235857"/>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79" name="Arrow: Chevron 78">
            <a:hlinkClick r:id="rId10" action="ppaction://hlinksldjump"/>
            <a:extLst>
              <a:ext uri="{FF2B5EF4-FFF2-40B4-BE49-F238E27FC236}">
                <a16:creationId xmlns:a16="http://schemas.microsoft.com/office/drawing/2014/main" id="{79A68DE0-DF7B-C07F-3EF1-F214A6B13C89}"/>
              </a:ext>
            </a:extLst>
          </p:cNvPr>
          <p:cNvSpPr/>
          <p:nvPr/>
        </p:nvSpPr>
        <p:spPr>
          <a:xfrm>
            <a:off x="10013345" y="3614058"/>
            <a:ext cx="323967" cy="61686"/>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0" name="Arrow: Chevron 79">
            <a:hlinkClick r:id="rId13" action="ppaction://hlinksldjump"/>
            <a:extLst>
              <a:ext uri="{FF2B5EF4-FFF2-40B4-BE49-F238E27FC236}">
                <a16:creationId xmlns:a16="http://schemas.microsoft.com/office/drawing/2014/main" id="{38C61DD6-EF8E-18D7-17E8-EAEAC09D0F74}"/>
              </a:ext>
            </a:extLst>
          </p:cNvPr>
          <p:cNvSpPr/>
          <p:nvPr/>
        </p:nvSpPr>
        <p:spPr>
          <a:xfrm>
            <a:off x="10039449" y="1658755"/>
            <a:ext cx="323967" cy="70584"/>
          </a:xfrm>
          <a:prstGeom prst="chevron">
            <a:avLst>
              <a:gd name="adj" fmla="val 3460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1" name="Arrow: Chevron 80">
            <a:hlinkClick r:id="rId14" action="ppaction://hlinksldjump"/>
            <a:extLst>
              <a:ext uri="{FF2B5EF4-FFF2-40B4-BE49-F238E27FC236}">
                <a16:creationId xmlns:a16="http://schemas.microsoft.com/office/drawing/2014/main" id="{BF12AA29-D904-C051-7615-DCA458F00E22}"/>
              </a:ext>
            </a:extLst>
          </p:cNvPr>
          <p:cNvSpPr/>
          <p:nvPr/>
        </p:nvSpPr>
        <p:spPr>
          <a:xfrm>
            <a:off x="10029823" y="2005891"/>
            <a:ext cx="323967" cy="36000"/>
          </a:xfrm>
          <a:prstGeom prst="chevron">
            <a:avLst>
              <a:gd name="adj" fmla="val 44961"/>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2" name="Arrow: Chevron 81">
            <a:hlinkClick r:id="rId8" action="ppaction://hlinksldjump"/>
            <a:extLst>
              <a:ext uri="{FF2B5EF4-FFF2-40B4-BE49-F238E27FC236}">
                <a16:creationId xmlns:a16="http://schemas.microsoft.com/office/drawing/2014/main" id="{5CF3374C-22EB-95B7-06F9-52A3ECF70696}"/>
              </a:ext>
            </a:extLst>
          </p:cNvPr>
          <p:cNvSpPr/>
          <p:nvPr/>
        </p:nvSpPr>
        <p:spPr>
          <a:xfrm>
            <a:off x="7470735" y="4905829"/>
            <a:ext cx="323967" cy="315685"/>
          </a:xfrm>
          <a:prstGeom prst="chevron">
            <a:avLst>
              <a:gd name="adj" fmla="val 13673"/>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5" name="Arrow: Chevron 84">
            <a:hlinkClick r:id="rId15" action="ppaction://hlinksldjump"/>
            <a:extLst>
              <a:ext uri="{FF2B5EF4-FFF2-40B4-BE49-F238E27FC236}">
                <a16:creationId xmlns:a16="http://schemas.microsoft.com/office/drawing/2014/main" id="{D58ADE4A-94D4-D8F5-19E1-D752D69BA5BC}"/>
              </a:ext>
            </a:extLst>
          </p:cNvPr>
          <p:cNvSpPr/>
          <p:nvPr/>
        </p:nvSpPr>
        <p:spPr>
          <a:xfrm>
            <a:off x="3119515" y="2499385"/>
            <a:ext cx="323967" cy="701015"/>
          </a:xfrm>
          <a:prstGeom prst="chevron">
            <a:avLst>
              <a:gd name="adj" fmla="val 1815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6" name="Arrow: Chevron 85">
            <a:hlinkClick r:id="rId6" action="ppaction://hlinksldjump"/>
            <a:extLst>
              <a:ext uri="{FF2B5EF4-FFF2-40B4-BE49-F238E27FC236}">
                <a16:creationId xmlns:a16="http://schemas.microsoft.com/office/drawing/2014/main" id="{3941DD0D-0AC3-FDF1-1942-5629DB983870}"/>
              </a:ext>
            </a:extLst>
          </p:cNvPr>
          <p:cNvSpPr/>
          <p:nvPr/>
        </p:nvSpPr>
        <p:spPr>
          <a:xfrm>
            <a:off x="4037351" y="2499385"/>
            <a:ext cx="323967" cy="806244"/>
          </a:xfrm>
          <a:prstGeom prst="chevron">
            <a:avLst>
              <a:gd name="adj" fmla="val 18498"/>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6" name="Arrow: Chevron 95">
            <a:hlinkClick r:id="rId7" action="ppaction://hlinksldjump"/>
            <a:extLst>
              <a:ext uri="{FF2B5EF4-FFF2-40B4-BE49-F238E27FC236}">
                <a16:creationId xmlns:a16="http://schemas.microsoft.com/office/drawing/2014/main" id="{88757972-60FE-3563-5319-5D83D1C181D0}"/>
              </a:ext>
            </a:extLst>
          </p:cNvPr>
          <p:cNvSpPr/>
          <p:nvPr/>
        </p:nvSpPr>
        <p:spPr>
          <a:xfrm>
            <a:off x="6084621" y="4349779"/>
            <a:ext cx="323967" cy="47622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Arrow: Chevron 96">
            <a:extLst>
              <a:ext uri="{FF2B5EF4-FFF2-40B4-BE49-F238E27FC236}">
                <a16:creationId xmlns:a16="http://schemas.microsoft.com/office/drawing/2014/main" id="{AEF4EBC0-189D-F939-FBAF-81F7A8366463}"/>
              </a:ext>
            </a:extLst>
          </p:cNvPr>
          <p:cNvSpPr/>
          <p:nvPr/>
        </p:nvSpPr>
        <p:spPr>
          <a:xfrm rot="10800000">
            <a:off x="6080912" y="5487952"/>
            <a:ext cx="323967" cy="36000"/>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99" name="Arrow: Chevron 98">
            <a:extLst>
              <a:ext uri="{FF2B5EF4-FFF2-40B4-BE49-F238E27FC236}">
                <a16:creationId xmlns:a16="http://schemas.microsoft.com/office/drawing/2014/main" id="{9164A2EF-C5B0-AEF1-965C-4B2C79395BEB}"/>
              </a:ext>
            </a:extLst>
          </p:cNvPr>
          <p:cNvSpPr/>
          <p:nvPr/>
        </p:nvSpPr>
        <p:spPr>
          <a:xfrm rot="10800000">
            <a:off x="6080909" y="5573486"/>
            <a:ext cx="323967" cy="76200"/>
          </a:xfrm>
          <a:prstGeom prst="chevron">
            <a:avLst>
              <a:gd name="adj" fmla="val 3092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00" name="Arrow: Chevron 99">
            <a:hlinkClick r:id="rId5" action="ppaction://hlinksldjump"/>
            <a:extLst>
              <a:ext uri="{FF2B5EF4-FFF2-40B4-BE49-F238E27FC236}">
                <a16:creationId xmlns:a16="http://schemas.microsoft.com/office/drawing/2014/main" id="{B1DB2C2C-745B-AE94-1E7A-758430201149}"/>
              </a:ext>
            </a:extLst>
          </p:cNvPr>
          <p:cNvSpPr/>
          <p:nvPr/>
        </p:nvSpPr>
        <p:spPr>
          <a:xfrm>
            <a:off x="1159893" y="3116242"/>
            <a:ext cx="323967" cy="559501"/>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1" name="Arrow: Chevron 100">
            <a:hlinkClick r:id="rId4" action="ppaction://hlinksldjump"/>
            <a:extLst>
              <a:ext uri="{FF2B5EF4-FFF2-40B4-BE49-F238E27FC236}">
                <a16:creationId xmlns:a16="http://schemas.microsoft.com/office/drawing/2014/main" id="{9426F1EE-68B5-C25F-5B07-0B62DB835AB3}"/>
              </a:ext>
            </a:extLst>
          </p:cNvPr>
          <p:cNvSpPr/>
          <p:nvPr/>
        </p:nvSpPr>
        <p:spPr>
          <a:xfrm>
            <a:off x="1159893" y="1738086"/>
            <a:ext cx="323967" cy="163285"/>
          </a:xfrm>
          <a:prstGeom prst="chevron">
            <a:avLst>
              <a:gd name="adj" fmla="val 24784"/>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2" name="Arrow: Chevron 101">
            <a:extLst>
              <a:ext uri="{FF2B5EF4-FFF2-40B4-BE49-F238E27FC236}">
                <a16:creationId xmlns:a16="http://schemas.microsoft.com/office/drawing/2014/main" id="{B819360F-22E8-5D5F-D4BA-04B38E8BAD02}"/>
              </a:ext>
            </a:extLst>
          </p:cNvPr>
          <p:cNvSpPr/>
          <p:nvPr/>
        </p:nvSpPr>
        <p:spPr>
          <a:xfrm>
            <a:off x="8401225" y="3467650"/>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cxnSp>
        <p:nvCxnSpPr>
          <p:cNvPr id="105" name="Connector: Curved 104">
            <a:extLst>
              <a:ext uri="{FF2B5EF4-FFF2-40B4-BE49-F238E27FC236}">
                <a16:creationId xmlns:a16="http://schemas.microsoft.com/office/drawing/2014/main" id="{6063F201-5616-5FF6-CFD3-43C003601ED7}"/>
              </a:ext>
            </a:extLst>
          </p:cNvPr>
          <p:cNvCxnSpPr>
            <a:cxnSpLocks/>
            <a:endCxn id="102" idx="1"/>
          </p:cNvCxnSpPr>
          <p:nvPr/>
        </p:nvCxnSpPr>
        <p:spPr>
          <a:xfrm flipV="1">
            <a:off x="7765576" y="3474850"/>
            <a:ext cx="647155" cy="332875"/>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06" name="Connector: Curved 105">
            <a:extLst>
              <a:ext uri="{FF2B5EF4-FFF2-40B4-BE49-F238E27FC236}">
                <a16:creationId xmlns:a16="http://schemas.microsoft.com/office/drawing/2014/main" id="{8C39E60E-5596-3006-6BF0-670781FCF33B}"/>
              </a:ext>
            </a:extLst>
          </p:cNvPr>
          <p:cNvCxnSpPr>
            <a:cxnSpLocks/>
          </p:cNvCxnSpPr>
          <p:nvPr/>
        </p:nvCxnSpPr>
        <p:spPr>
          <a:xfrm flipV="1">
            <a:off x="8707327" y="3151197"/>
            <a:ext cx="388345" cy="320267"/>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cxnSp>
        <p:nvCxnSpPr>
          <p:cNvPr id="112" name="Connector: Curved 111">
            <a:extLst>
              <a:ext uri="{FF2B5EF4-FFF2-40B4-BE49-F238E27FC236}">
                <a16:creationId xmlns:a16="http://schemas.microsoft.com/office/drawing/2014/main" id="{8E68B6C4-C583-3351-914F-259C42DDBB96}"/>
              </a:ext>
            </a:extLst>
          </p:cNvPr>
          <p:cNvCxnSpPr>
            <a:cxnSpLocks/>
            <a:endCxn id="113" idx="1"/>
          </p:cNvCxnSpPr>
          <p:nvPr/>
        </p:nvCxnSpPr>
        <p:spPr>
          <a:xfrm>
            <a:off x="9396484" y="3156045"/>
            <a:ext cx="633359" cy="106686"/>
          </a:xfrm>
          <a:prstGeom prst="curvedConnector3">
            <a:avLst>
              <a:gd name="adj1" fmla="val 50000"/>
            </a:avLst>
          </a:prstGeom>
          <a:ln w="15875">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13" name="Arrow: Chevron 112">
            <a:extLst>
              <a:ext uri="{FF2B5EF4-FFF2-40B4-BE49-F238E27FC236}">
                <a16:creationId xmlns:a16="http://schemas.microsoft.com/office/drawing/2014/main" id="{21B06DF2-468C-CD5D-8F8E-3A758F0597AF}"/>
              </a:ext>
            </a:extLst>
          </p:cNvPr>
          <p:cNvSpPr/>
          <p:nvPr/>
        </p:nvSpPr>
        <p:spPr>
          <a:xfrm>
            <a:off x="10018337" y="3255531"/>
            <a:ext cx="323967" cy="14400"/>
          </a:xfrm>
          <a:prstGeom prst="chevron">
            <a:avLst>
              <a:gd name="adj" fmla="val 79905"/>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4" name="Arrow: Chevron 113">
            <a:hlinkClick r:id="rId12" action="ppaction://hlinksldjump"/>
            <a:extLst>
              <a:ext uri="{FF2B5EF4-FFF2-40B4-BE49-F238E27FC236}">
                <a16:creationId xmlns:a16="http://schemas.microsoft.com/office/drawing/2014/main" id="{35590FAF-A787-5CA3-D6AC-A30DCEE2685D}"/>
              </a:ext>
            </a:extLst>
          </p:cNvPr>
          <p:cNvSpPr/>
          <p:nvPr/>
        </p:nvSpPr>
        <p:spPr>
          <a:xfrm>
            <a:off x="9095672" y="2931887"/>
            <a:ext cx="323967" cy="235855"/>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5" name="Arrow: Chevron 114">
            <a:hlinkClick r:id="rId9" action="ppaction://hlinksldjump"/>
            <a:extLst>
              <a:ext uri="{FF2B5EF4-FFF2-40B4-BE49-F238E27FC236}">
                <a16:creationId xmlns:a16="http://schemas.microsoft.com/office/drawing/2014/main" id="{B29D998B-C1DC-318E-9DC9-0BA63139A968}"/>
              </a:ext>
            </a:extLst>
          </p:cNvPr>
          <p:cNvSpPr/>
          <p:nvPr/>
        </p:nvSpPr>
        <p:spPr>
          <a:xfrm>
            <a:off x="7470000" y="3802254"/>
            <a:ext cx="323967" cy="170542"/>
          </a:xfrm>
          <a:prstGeom prst="chevron">
            <a:avLst>
              <a:gd name="adj" fmla="val 13673"/>
            </a:avLst>
          </a:prstGeom>
          <a:solidFill>
            <a:schemeClr val="accent1">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6" name="Rectangle 115">
            <a:hlinkClick r:id="rId16" action="ppaction://hlinksldjump"/>
            <a:extLst>
              <a:ext uri="{FF2B5EF4-FFF2-40B4-BE49-F238E27FC236}">
                <a16:creationId xmlns:a16="http://schemas.microsoft.com/office/drawing/2014/main" id="{2435E9A0-5F40-2926-3240-99E0ED9BB1C0}"/>
              </a:ext>
            </a:extLst>
          </p:cNvPr>
          <p:cNvSpPr/>
          <p:nvPr/>
        </p:nvSpPr>
        <p:spPr>
          <a:xfrm>
            <a:off x="3719736" y="5355850"/>
            <a:ext cx="4248472" cy="40732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18" name="Moon 117">
            <a:hlinkClick r:id="rId16" action="ppaction://hlinksldjump"/>
            <a:extLst>
              <a:ext uri="{FF2B5EF4-FFF2-40B4-BE49-F238E27FC236}">
                <a16:creationId xmlns:a16="http://schemas.microsoft.com/office/drawing/2014/main" id="{33F081DD-DFFB-84C8-C7A1-92A7D0190823}"/>
              </a:ext>
            </a:extLst>
          </p:cNvPr>
          <p:cNvSpPr/>
          <p:nvPr/>
        </p:nvSpPr>
        <p:spPr>
          <a:xfrm rot="10800000">
            <a:off x="7696049" y="3870897"/>
            <a:ext cx="916904" cy="1734917"/>
          </a:xfrm>
          <a:prstGeom prst="moon">
            <a:avLst>
              <a:gd name="adj" fmla="val 18073"/>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9" name="Oval 118">
            <a:hlinkClick r:id="rId17" action="ppaction://hlinksldjump"/>
            <a:extLst>
              <a:ext uri="{FF2B5EF4-FFF2-40B4-BE49-F238E27FC236}">
                <a16:creationId xmlns:a16="http://schemas.microsoft.com/office/drawing/2014/main" id="{F9686F3C-F390-C2BA-5DC6-ACE5CA1BFE43}"/>
              </a:ext>
            </a:extLst>
          </p:cNvPr>
          <p:cNvSpPr/>
          <p:nvPr/>
        </p:nvSpPr>
        <p:spPr>
          <a:xfrm rot="524863">
            <a:off x="9462975" y="3152595"/>
            <a:ext cx="997655" cy="201714"/>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120" name="Oval 119">
            <a:hlinkClick r:id="rId18" action="ppaction://hlinksldjump"/>
            <a:extLst>
              <a:ext uri="{FF2B5EF4-FFF2-40B4-BE49-F238E27FC236}">
                <a16:creationId xmlns:a16="http://schemas.microsoft.com/office/drawing/2014/main" id="{18E1CD44-E167-2D8E-C536-DE99BA022F5B}"/>
              </a:ext>
            </a:extLst>
          </p:cNvPr>
          <p:cNvSpPr/>
          <p:nvPr/>
        </p:nvSpPr>
        <p:spPr>
          <a:xfrm rot="20080418">
            <a:off x="7833254" y="3326286"/>
            <a:ext cx="1242444" cy="31808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solidFill>
                <a:schemeClr val="tx1">
                  <a:lumMod val="40000"/>
                  <a:lumOff val="60000"/>
                </a:schemeClr>
              </a:solidFill>
            </a:endParaRPr>
          </a:p>
        </p:txBody>
      </p:sp>
      <p:sp>
        <p:nvSpPr>
          <p:cNvPr id="8" name="Moon 7">
            <a:hlinkClick r:id="rId6" action="ppaction://hlinksldjump"/>
            <a:extLst>
              <a:ext uri="{FF2B5EF4-FFF2-40B4-BE49-F238E27FC236}">
                <a16:creationId xmlns:a16="http://schemas.microsoft.com/office/drawing/2014/main" id="{CBA10010-7C3B-F1D4-01D3-6FC5E4231375}"/>
              </a:ext>
            </a:extLst>
          </p:cNvPr>
          <p:cNvSpPr/>
          <p:nvPr/>
        </p:nvSpPr>
        <p:spPr>
          <a:xfrm>
            <a:off x="2590634" y="3300001"/>
            <a:ext cx="1351299" cy="2305815"/>
          </a:xfrm>
          <a:prstGeom prst="moon">
            <a:avLst>
              <a:gd name="adj" fmla="val 34694"/>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Isosceles Triangle 73">
            <a:hlinkClick r:id="rId19" action="ppaction://hlinksldjump"/>
            <a:extLst>
              <a:ext uri="{FF2B5EF4-FFF2-40B4-BE49-F238E27FC236}">
                <a16:creationId xmlns:a16="http://schemas.microsoft.com/office/drawing/2014/main" id="{FCF566D9-6C48-4451-A53C-AB04E349112A}"/>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15306196"/>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CE26E2B-3E18-4BCD-AF31-C01A7722876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5259D48-6FF1-4AD3-94F0-24693B185C32}"/>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45BFCD2D-B121-426D-9B22-15C2C4BB27E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CF7A513-75CF-40FD-83B5-24E099A6389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496E2BE-A7F8-44CE-A42B-96C7F1E3C70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1FFAED17-7831-E54E-86DD-52F5982BE384}"/>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72FD0CF5-51A8-A919-643E-E4E78200279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DB5A72C5-07E3-1751-0F2B-0EF8A95AB40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135C78F1-B1EE-1F13-A063-9B93E670BBE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F1BBD5EA-8C2C-1EF2-739F-BDB2041EE4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0B4EE82A-84C2-F26F-0D6B-27CCAA2F160A}"/>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4C5CA9E-61F9-4226-A3CE-E58C6D0003F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A761B45F-7645-4F96-9460-F774B4F3D629}"/>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26D6B14A-A7D1-5170-6EA4-7DDFC0B8E36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143B99F0-65A0-295D-5A7F-4F883A3D1C4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9857245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ADA5B6B-9169-471A-B136-339C44E564D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084A76E-26CD-43F2-ADB1-DE5689DBAD99}"/>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82D28C5B-5C25-4C61-99E6-B43AB70645A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F1F9A0E1-FD47-41E2-88C4-C085A54B08F9}"/>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0BC5FA12-D3AC-459F-92DC-DEE3DA568D2F}"/>
              </a:ext>
            </a:extLst>
          </p:cNvPr>
          <p:cNvSpPr/>
          <p:nvPr/>
        </p:nvSpPr>
        <p:spPr>
          <a:xfrm>
            <a:off x="5562000" y="491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7" action="ppaction://hlinksldjump"/>
            <a:extLst>
              <a:ext uri="{FF2B5EF4-FFF2-40B4-BE49-F238E27FC236}">
                <a16:creationId xmlns:a16="http://schemas.microsoft.com/office/drawing/2014/main" id="{265AD2AA-45AA-17E0-528E-EC50E180E27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13B4744E-9663-F7EB-0374-5FBFE972405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08B24C25-8FFE-1609-97E4-123549887BC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D7370970-7D18-3288-3C19-8BCF44685E5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FD2D8359-6C48-3BE0-4D0A-36E58D8F944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C57966E7-2A1E-829C-B67D-24F18E9506FE}"/>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A9DAE107-2AFE-41D9-A88D-44C25134AD3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E3FA3D2-CF27-4E3F-B651-0C5DBD01730D}"/>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ED4D09C-DFF0-763E-BF94-B679A1D1324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61445D2A-DA67-1EA9-B21A-7F4F14B558B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254729B6-8BB7-81B4-1B73-4AC304F8AD4B}"/>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1926871929"/>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B725F15-3BEF-40B4-A52E-64974AA2EDB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EB8F16D-DAD5-4CBB-952F-2FB86620DA36}"/>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2B694B5B-BDC3-4373-84A5-093F6ABA37E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97611B5-1CF4-49C6-A788-FC6F8B6C4834}"/>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95DA93AA-5829-400A-9F00-E969D1B60F37}"/>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1" action="ppaction://hlinksldjump"/>
            <a:extLst>
              <a:ext uri="{FF2B5EF4-FFF2-40B4-BE49-F238E27FC236}">
                <a16:creationId xmlns:a16="http://schemas.microsoft.com/office/drawing/2014/main" id="{CBEA8428-0EFF-2EF1-83B1-EC0AF0DD8A5E}"/>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23D6AD82-916D-A36D-6C75-4D3F53CEF72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55EE099-E5CA-4430-99AE-A5112B65D31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1ADF5DD4-167B-4137-840C-FA79BA070CB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C1765978-C3CF-3F82-B4E1-2CB1770BC6D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7" name="Isosceles Triangle 6">
            <a:hlinkClick r:id="rId35" action="ppaction://hlinksldjump"/>
            <a:extLst>
              <a:ext uri="{FF2B5EF4-FFF2-40B4-BE49-F238E27FC236}">
                <a16:creationId xmlns:a16="http://schemas.microsoft.com/office/drawing/2014/main" id="{F5E26835-BC54-B63E-AC9F-514BC948AFB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08583846"/>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9EAC37C-8429-468D-917B-D600BD4C08C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C360B4F-9098-4813-813A-C6B12CDF02D4}"/>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69B9ED7-07A5-4D2B-B3D8-686FF5FA1D7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5FF948F7-C609-4E64-8DB6-CE5F706F45F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4A6972E4-927E-491E-9B59-37FE3FB64BF7}"/>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D54EF779-58F1-0858-77C5-386D6181B40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2A1070A0-4D97-9E18-FCD8-5DD401D741D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3C8E00F2-96E5-68FE-008C-0623803F548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DD9C6B90-AEA3-A193-ED96-6AB641AF6F4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5A0B8F3-D1D9-C95B-C7ED-176D178AC35E}"/>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F178817C-43ED-F7BC-26F1-DB72C8924B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5A0118C-7F46-4D03-9E5E-5E00949AF8D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492983A-4F5C-4291-9933-2EB742D5EB3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1E75784F-630A-D2CE-F3F4-5F6F9A6700E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0" name="Isosceles Triangle 19">
            <a:hlinkClick r:id="rId35" action="ppaction://hlinksldjump"/>
            <a:extLst>
              <a:ext uri="{FF2B5EF4-FFF2-40B4-BE49-F238E27FC236}">
                <a16:creationId xmlns:a16="http://schemas.microsoft.com/office/drawing/2014/main" id="{C1DDE7F7-5550-026F-4478-9D4D2A14E33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8AD150C0-0DD4-148D-E980-4CF6BEC71BB5}"/>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1211199726"/>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89176C2-0432-4579-88F3-54B92049ED0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27B1AFE-C3F7-4CD0-A324-128DF2DE889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5BCE7A7D-56FE-4E02-B87A-EB6090E05D4F}"/>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DE7D2ABA-8E61-4D07-BA73-97AB2355D645}"/>
              </a:ext>
            </a:extLst>
          </p:cNvPr>
          <p:cNvSpPr/>
          <p:nvPr/>
        </p:nvSpPr>
        <p:spPr>
          <a:xfrm>
            <a:off x="5562000" y="455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31A81631-5ECB-4DA3-BE92-5EE493B19F46}"/>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7C301896-C7CD-68F4-9CA8-F911A6AE8B8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E4F5877B-AE66-6EBC-F227-D8371C5786D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E8498E6D-17A9-FDA7-8A25-A4DAAF17566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E496EBDE-E9F6-B786-D367-C4E4683211A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F49F5DA1-0334-8ED0-5052-ABFEA8B210C3}"/>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1736FC70-E953-8381-9049-585C8F923159}"/>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AF3C7181-ACA8-C674-A200-D384158A2430}"/>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7D7331A-7C1E-44ED-BBF6-F3129611868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D024E7F6-F801-414C-B176-46F3422DD924}"/>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2AFF8E81-83AF-B42F-7603-D1C72B07D6E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FC43FADC-99FB-7ABB-8C2D-8B1A6F5D86A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21090531"/>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42C4A75-DF9E-45AF-9EB3-007CC1733DF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10F1576-7AB8-4801-99DE-814BD6A7347B}"/>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25BDDAEE-F672-4E10-BD21-2E585407CC0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EBDBCCD-0A17-415A-9152-67A5E79CF07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F4C957C-DD6E-4882-836F-87CF7445436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29855EA4-95EE-3F1D-0144-65895ADF988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F48FC648-79C2-1265-C73F-8FDD5FED3B4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92F6A38D-E8FC-9CC8-92E8-446AFB43B71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E91D0BCB-C2EE-8613-F4E5-7599722A522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16D8D7BF-A13D-609A-07EA-9B64107DCAA0}"/>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C90F4578-CBBC-E0EE-BBDB-684A5AED2DD9}"/>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4F38287-1A9B-F351-6DCC-0C9C60C8769B}"/>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884546F-A4FE-4411-9328-B01C1C63FF1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7B0122A7-DD6D-456C-B0BA-5C2D87D1B4E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49FB8FF7-B4A3-CAF3-77DE-85231DCC3EE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3291A4D1-085E-2B54-0322-A6C6CE87C1A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621401119"/>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F5ABF54-E219-418E-974A-253AB95B795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951852B-BE41-4D93-B249-6A698A4F631D}"/>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3CBECB52-163A-4647-BF47-893D30067B6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311379A-EADF-4037-BF71-9F1949E6C18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E519AF32-ABF2-4A13-9E33-9BD18EBBED9D}"/>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58C2DC81-7CA2-0C20-4188-EC54CB28D46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857625EB-79C3-B118-96C2-BFB2FDDBEB2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2CAA411E-87B1-2E91-08F6-7CBDB70FDF3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360C3D33-1C63-F5CB-3CBF-5EE7E5A5DE3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B9C962C3-3C29-4E45-2626-4151D8276FA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A7272BC0-1D32-4756-B630-E5F0416D2D99}"/>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3FD4FE41-D3CB-B422-487C-AE2802C4235A}"/>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BFC3137-FFB7-4EEA-B5A5-CA582B3857F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FE62EF4F-FA4B-4102-8836-C56F21D93CFD}"/>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87821AC9-36B1-EE5D-A6E9-C4BA7EF18F7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E8C20DDA-BD5A-BDDA-E3C6-3FA532BAE83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828554564"/>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36227A4-3AAB-40D1-865A-22D1ABE3CB8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4C0E9F3-C99F-4DE0-853E-442E74FD2E42}"/>
              </a:ext>
            </a:extLst>
          </p:cNvPr>
          <p:cNvSpPr/>
          <p:nvPr/>
        </p:nvSpPr>
        <p:spPr>
          <a:xfrm>
            <a:off x="5562000" y="5328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3" name="Oval 202">
            <a:extLst>
              <a:ext uri="{FF2B5EF4-FFF2-40B4-BE49-F238E27FC236}">
                <a16:creationId xmlns:a16="http://schemas.microsoft.com/office/drawing/2014/main" id="{1404120B-9526-4D00-86DE-0BCC38F26DB8}"/>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6C2F1D11-A61F-4E6B-B8B3-493C7242E344}"/>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8C6E7D26-ED6D-41BB-AA0C-FB4AAA14D33D}"/>
              </a:ext>
            </a:extLst>
          </p:cNvPr>
          <p:cNvSpPr/>
          <p:nvPr/>
        </p:nvSpPr>
        <p:spPr>
          <a:xfrm>
            <a:off x="5562000" y="491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1554DD16-C53F-F4DE-8932-C8B6B1BC377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E2B19D56-92EA-E05B-6A2D-4120C0C6874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0AE84700-C602-5018-A68E-3C491637258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BC895C57-D5E7-DA8C-4CE6-AB1B769AC94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83A36B6A-3483-3460-24AB-58CA8799B38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B1C43861-8C13-2049-2C5D-C84FC4A2DFAC}"/>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6DE307AF-4FB5-0A30-015A-85D5987153D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5853E3A-5C39-401E-97D9-A698324D11A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AE75E58D-057F-47E8-A8D9-BD322B0D9D4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4A0A02C8-AB32-8BC0-8A46-5418ABF2AEC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efficacy/lifespan means less product needed.</a:t>
            </a:r>
          </a:p>
        </p:txBody>
      </p:sp>
      <p:sp>
        <p:nvSpPr>
          <p:cNvPr id="27" name="Isosceles Triangle 26">
            <a:hlinkClick r:id="rId35" action="ppaction://hlinksldjump"/>
            <a:extLst>
              <a:ext uri="{FF2B5EF4-FFF2-40B4-BE49-F238E27FC236}">
                <a16:creationId xmlns:a16="http://schemas.microsoft.com/office/drawing/2014/main" id="{DAB8C4E0-A10E-B839-3AAA-B9F8A2CD48B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EB088E82-E590-BBFB-AC16-4E0F9F46B3FA}"/>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3468763123"/>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8368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9" name="Rectangle 178">
            <a:hlinkClick r:id="rId27" action="ppaction://hlinksldjump"/>
            <a:extLst>
              <a:ext uri="{FF2B5EF4-FFF2-40B4-BE49-F238E27FC236}">
                <a16:creationId xmlns:a16="http://schemas.microsoft.com/office/drawing/2014/main" id="{705E6E70-C435-447C-AFBB-8DE159504B2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28" action="ppaction://hlinksldjump"/>
            <a:extLst>
              <a:ext uri="{FF2B5EF4-FFF2-40B4-BE49-F238E27FC236}">
                <a16:creationId xmlns:a16="http://schemas.microsoft.com/office/drawing/2014/main" id="{BB9CF1EA-2FA2-47D6-9610-0BB9771794F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29" action="ppaction://hlinksldjump"/>
            <a:extLst>
              <a:ext uri="{FF2B5EF4-FFF2-40B4-BE49-F238E27FC236}">
                <a16:creationId xmlns:a16="http://schemas.microsoft.com/office/drawing/2014/main" id="{45A8BF65-2951-4842-BBA5-BB20EA8898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Rectangle 181">
            <a:hlinkClick r:id="rId30" action="ppaction://hlinksldjump"/>
            <a:extLst>
              <a:ext uri="{FF2B5EF4-FFF2-40B4-BE49-F238E27FC236}">
                <a16:creationId xmlns:a16="http://schemas.microsoft.com/office/drawing/2014/main" id="{B88E5021-00FE-46E1-818C-EAB1A2500720}"/>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31"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32"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Oval 140">
            <a:extLst>
              <a:ext uri="{FF2B5EF4-FFF2-40B4-BE49-F238E27FC236}">
                <a16:creationId xmlns:a16="http://schemas.microsoft.com/office/drawing/2014/main" id="{BFF14F19-ADB3-47F9-B28F-B0226C75564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6" name="Oval 145">
            <a:extLst>
              <a:ext uri="{FF2B5EF4-FFF2-40B4-BE49-F238E27FC236}">
                <a16:creationId xmlns:a16="http://schemas.microsoft.com/office/drawing/2014/main" id="{593DF0F4-5DC9-4015-B040-8967E35A5DDD}"/>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147" name="Oval 146">
            <a:extLst>
              <a:ext uri="{FF2B5EF4-FFF2-40B4-BE49-F238E27FC236}">
                <a16:creationId xmlns:a16="http://schemas.microsoft.com/office/drawing/2014/main" id="{0A86B8DD-DE3B-4132-9E70-5A29A2D9E50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8" name="Oval 147">
            <a:extLst>
              <a:ext uri="{FF2B5EF4-FFF2-40B4-BE49-F238E27FC236}">
                <a16:creationId xmlns:a16="http://schemas.microsoft.com/office/drawing/2014/main" id="{A09CC441-10B7-4305-A7A8-3C958C5E48B4}"/>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51" name="Oval 150">
            <a:extLst>
              <a:ext uri="{FF2B5EF4-FFF2-40B4-BE49-F238E27FC236}">
                <a16:creationId xmlns:a16="http://schemas.microsoft.com/office/drawing/2014/main" id="{C9BA8F00-6F3A-4E03-A64D-EB8703EDAF9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70" name="Rectangle 169">
            <a:hlinkClick r:id="rId33" action="ppaction://hlinksldjump"/>
            <a:extLst>
              <a:ext uri="{FF2B5EF4-FFF2-40B4-BE49-F238E27FC236}">
                <a16:creationId xmlns:a16="http://schemas.microsoft.com/office/drawing/2014/main" id="{D7D62A67-CDC3-40D5-AD08-EEBD4CEA80F7}"/>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8" name="Rectangle 177">
            <a:hlinkClick r:id="rId34" action="ppaction://hlinksldjump"/>
            <a:extLst>
              <a:ext uri="{FF2B5EF4-FFF2-40B4-BE49-F238E27FC236}">
                <a16:creationId xmlns:a16="http://schemas.microsoft.com/office/drawing/2014/main" id="{1CA7364B-6F57-440C-B283-788CB138588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809CCB15-48C0-E40D-C0C9-59A04A0FB38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4" name="Isosceles Triangle 3">
            <a:hlinkClick r:id="rId35" action="ppaction://hlinksldjump"/>
            <a:extLst>
              <a:ext uri="{FF2B5EF4-FFF2-40B4-BE49-F238E27FC236}">
                <a16:creationId xmlns:a16="http://schemas.microsoft.com/office/drawing/2014/main" id="{2ED682AD-9C49-D114-85AB-C9070C4F32C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55326748"/>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0"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1" action="ppaction://hlinksldjump"/>
            <a:extLst>
              <a:ext uri="{FF2B5EF4-FFF2-40B4-BE49-F238E27FC236}">
                <a16:creationId xmlns:a16="http://schemas.microsoft.com/office/drawing/2014/main" id="{3D324F6F-FFF5-4C89-9F97-2EAA890BF7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28" action="ppaction://hlinksldjump"/>
            <a:extLst>
              <a:ext uri="{FF2B5EF4-FFF2-40B4-BE49-F238E27FC236}">
                <a16:creationId xmlns:a16="http://schemas.microsoft.com/office/drawing/2014/main" id="{9A9C01E8-9019-4CF0-9CD9-7D1D555F456B}"/>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224E1BB3-292C-4FC4-8D03-9D8A2437334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70" name="Oval 169">
            <a:extLst>
              <a:ext uri="{FF2B5EF4-FFF2-40B4-BE49-F238E27FC236}">
                <a16:creationId xmlns:a16="http://schemas.microsoft.com/office/drawing/2014/main" id="{A0D78411-197B-4979-B95C-73809622BDC3}"/>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175" name="Oval 174">
            <a:extLst>
              <a:ext uri="{FF2B5EF4-FFF2-40B4-BE49-F238E27FC236}">
                <a16:creationId xmlns:a16="http://schemas.microsoft.com/office/drawing/2014/main" id="{9A630B7B-904A-487B-9137-0350B578482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8" name="Oval 177">
            <a:extLst>
              <a:ext uri="{FF2B5EF4-FFF2-40B4-BE49-F238E27FC236}">
                <a16:creationId xmlns:a16="http://schemas.microsoft.com/office/drawing/2014/main" id="{B7C259C6-3F11-4D17-9DCF-88FA011691B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9" name="Oval 178">
            <a:extLst>
              <a:ext uri="{FF2B5EF4-FFF2-40B4-BE49-F238E27FC236}">
                <a16:creationId xmlns:a16="http://schemas.microsoft.com/office/drawing/2014/main" id="{3FDF1E59-2896-41E8-9DB6-24BCF87B54F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103CE14B-90BD-9143-B680-C1253F8C34C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F3A9D632-4BD8-F8B3-5B6D-1340322D16C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E90EF6F8-E9D9-4C9A-F83E-DB5BAE64091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5FB5D314-0040-71EF-0C44-3C109855BF1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33" action="ppaction://hlinksldjump"/>
            <a:extLst>
              <a:ext uri="{FF2B5EF4-FFF2-40B4-BE49-F238E27FC236}">
                <a16:creationId xmlns:a16="http://schemas.microsoft.com/office/drawing/2014/main" id="{4759A4F1-07BD-4A88-8564-8D536FF82F11}"/>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34" action="ppaction://hlinksldjump"/>
            <a:extLst>
              <a:ext uri="{FF2B5EF4-FFF2-40B4-BE49-F238E27FC236}">
                <a16:creationId xmlns:a16="http://schemas.microsoft.com/office/drawing/2014/main" id="{A14B3F9F-DF32-4794-A8BE-0DC4A1C5639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D753992B-555C-8653-34F1-975ABF613EA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6" name="Isosceles Triangle 15">
            <a:hlinkClick r:id="rId35" action="ppaction://hlinksldjump"/>
            <a:extLst>
              <a:ext uri="{FF2B5EF4-FFF2-40B4-BE49-F238E27FC236}">
                <a16:creationId xmlns:a16="http://schemas.microsoft.com/office/drawing/2014/main" id="{D08DDE2A-807C-97A0-6A74-08BB9D80800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47FB31F-416B-8EF9-357C-1A5CB6C5E59C}"/>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391230062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9C5CE2-B23B-14D5-F435-4A046BF9003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AE465CC-D3AD-2406-DA16-98DC1E05146B}"/>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48BE2E6E-3C8F-8982-F9B4-19CB9AA105E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507EBDE1-E028-1C3A-3EFC-946DEF39BBCE}"/>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294F9D12-42C3-4C85-351A-4A51D498C262}"/>
              </a:ext>
            </a:extLst>
          </p:cNvPr>
          <p:cNvSpPr/>
          <p:nvPr/>
        </p:nvSpPr>
        <p:spPr>
          <a:xfrm>
            <a:off x="825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2140B549-A455-DFE2-0143-277ECBC1AD42}"/>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3DDD64C5-7ACD-59E7-C270-2D52A5D43E54}"/>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891A4544-7188-44C1-851F-02F5DF7B6A65}"/>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4B0B69F5-222B-B88D-6652-6DCA341966A4}"/>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042113B7-D0C1-3029-B012-F1108D04D019}"/>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B9A8E288-29F3-2163-E3AC-9F94864D6E2D}"/>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B424868F-52C7-BBD6-A230-543E9F67A541}"/>
                </a:ext>
              </a:extLst>
            </p:cNvPr>
            <p:cNvSpPr/>
            <p:nvPr/>
          </p:nvSpPr>
          <p:spPr>
            <a:xfrm>
              <a:off x="33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EFCEB578-0F68-8717-9926-DD35AD49395D}"/>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2659DD2B-59B9-715E-545E-FB0DD0632512}"/>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0BF85FFB-6341-AF47-BE20-AB1FAB16D2B8}"/>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5CE7E71D-5A62-2B9C-70B6-CE7BDA0D87F3}"/>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B6DA5BED-CDA8-5F3A-26EF-D65AEAF60934}"/>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12B0F1A8-18EB-B9C4-741A-6869402B1E58}"/>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5FC975C5-8560-A3CB-54D7-5AD4367D0D96}"/>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1624B9CC-A14C-F2D7-4E3C-2275FFC0295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754789DB-D120-B59C-5401-A9425B5EFE97}"/>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8289E860-237D-AC05-3233-B032CF4F1208}"/>
                </a:ext>
              </a:extLst>
            </p:cNvPr>
            <p:cNvSpPr/>
            <p:nvPr/>
          </p:nvSpPr>
          <p:spPr>
            <a:xfrm>
              <a:off x="335360" y="3033256"/>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52629593-F2CC-7C5A-C43B-4F0A5913E1AE}"/>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4C8CB976-311E-30A1-8567-0187FEF6D79E}"/>
                </a:ext>
              </a:extLst>
            </p:cNvPr>
            <p:cNvSpPr/>
            <p:nvPr/>
          </p:nvSpPr>
          <p:spPr>
            <a:xfrm flipH="1">
              <a:off x="2674800" y="3034800"/>
              <a:ext cx="1260000" cy="124919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84824450-E8CB-4C41-5061-845212CC349B}"/>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5BEB4A27-7C85-59CF-85FC-E9D3340BBB01}"/>
                  </a:ext>
                </a:extLst>
              </p:cNvPr>
              <p:cNvSpPr/>
              <p:nvPr/>
            </p:nvSpPr>
            <p:spPr>
              <a:xfrm>
                <a:off x="6312986" y="599666"/>
                <a:ext cx="384809" cy="437821"/>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293C128D-B5D3-1AE4-FA0D-67B9C70D812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ECDACF72-85F6-68A9-0DDD-0658623514DB}"/>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D3A718B7-243C-CD41-08D9-A31EE9E4A0F0}"/>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FF0CEAEE-F7DB-0B46-441B-A8C20199F0D1}"/>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E45F8823-B410-F984-A78A-F2410B3E66AB}"/>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239B6C58-19EB-D6B7-0247-B52D450D93A5}"/>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573B83C9-1941-72D0-CFE5-29C430F02DE7}"/>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B1E63F24-41CD-B5EE-5986-DA5A8B3E2506}"/>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17DC70F1-68D1-1255-C68F-C68626A2AA3C}"/>
                </a:ext>
              </a:extLst>
            </p:cNvPr>
            <p:cNvSpPr/>
            <p:nvPr/>
          </p:nvSpPr>
          <p:spPr>
            <a:xfrm>
              <a:off x="429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E6765A59-2C94-653C-DA4F-051F05734BFD}"/>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75B0096F-A5A3-EAEF-666C-4A6EBF48BF72}"/>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7410FF84-A72F-D845-3AFB-70BAFB545D7E}"/>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E468CCA1-7F73-CD3C-0609-29B55F656518}"/>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49D73F70-2C90-57EE-CC23-D33F63CC66A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1E1D146A-CA80-B622-4F60-EB5197045AE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A6D268CE-993B-4044-E527-AA86C25CB32D}"/>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6C97EF3D-08A0-472C-62AC-3F2EBD292197}"/>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6CB07900-5E84-A900-1BB0-C7A90F9C07CC}"/>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4305726D-162B-7E1E-A1B0-B90D01A6779F}"/>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D5E08EB2-ADD0-A66A-E5C4-34211B39ECBA}"/>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FC3CFB49-7C12-2E03-0B83-60AB1FBB8E0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BC7CD92B-AF26-F252-D985-AA921360F12B}"/>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0529D393-7905-C2B7-77EC-808780EA3EC7}"/>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BA0D50AC-FE94-BD67-67F4-D1AC0DCF7C0C}"/>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4D0D73F4-8FC4-5C03-A308-3BDB361FAF27}"/>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37E36457-757C-2820-DAFF-343A5374CA82}"/>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C66229B6-9EAA-73F3-9509-A7E152CA6547}"/>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9154DDC6-93F4-4878-6D53-BC1ED25FBF5F}"/>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EC886E56-BD45-5686-777D-D775280FE60D}"/>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D2C844BB-3293-5A3C-7525-15404CF7D960}"/>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77EDEC93-749D-B47B-E641-41E9E5A3C1B5}"/>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8286DAF4-A432-48B3-63E7-9660C4AE8E30}"/>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D81822DF-4246-AD50-A86D-69E56EE5A309}"/>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AC74E22D-29EA-A345-A40F-38E0B80DD986}"/>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29CDC8CD-3DFE-E2E4-5F34-49711AF8E180}"/>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CD8DA638-9EA0-9083-83EC-9AE056157B41}"/>
              </a:ext>
            </a:extLst>
          </p:cNvPr>
          <p:cNvSpPr/>
          <p:nvPr/>
        </p:nvSpPr>
        <p:spPr>
          <a:xfrm>
            <a:off x="4072496" y="2935224"/>
            <a:ext cx="7975527" cy="1417668"/>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41B5D339-ABF4-B6A0-C993-5775C83D3D66}"/>
              </a:ext>
            </a:extLst>
          </p:cNvPr>
          <p:cNvSpPr/>
          <p:nvPr/>
        </p:nvSpPr>
        <p:spPr>
          <a:xfrm>
            <a:off x="143976" y="1470041"/>
            <a:ext cx="11784712" cy="1465183"/>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141BAEEB-8CC0-D7D8-4DD4-7DAFF1A297FA}"/>
              </a:ext>
            </a:extLst>
          </p:cNvPr>
          <p:cNvSpPr/>
          <p:nvPr/>
        </p:nvSpPr>
        <p:spPr>
          <a:xfrm>
            <a:off x="245529" y="4399424"/>
            <a:ext cx="11784711" cy="1400338"/>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hlinkClick r:id="" action="ppaction://hlinkshowjump?jump=nextslide"/>
            <a:hlinkHover r:id="rId20" action="ppaction://hlinksldjump"/>
            <a:extLst>
              <a:ext uri="{FF2B5EF4-FFF2-40B4-BE49-F238E27FC236}">
                <a16:creationId xmlns:a16="http://schemas.microsoft.com/office/drawing/2014/main" id="{791931CF-2952-C3CA-588F-BBBCB3197BBE}"/>
              </a:ext>
            </a:extLst>
          </p:cNvPr>
          <p:cNvSpPr/>
          <p:nvPr/>
        </p:nvSpPr>
        <p:spPr>
          <a:xfrm>
            <a:off x="0" y="0"/>
            <a:ext cx="12191999"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a:hlinkClick r:id="" action="ppaction://hlinkshowjump?jump=nextslide"/>
            <a:extLst>
              <a:ext uri="{FF2B5EF4-FFF2-40B4-BE49-F238E27FC236}">
                <a16:creationId xmlns:a16="http://schemas.microsoft.com/office/drawing/2014/main" id="{DE4DF578-5B2A-1E70-3A92-9D9278021BB4}"/>
              </a:ext>
            </a:extLst>
          </p:cNvPr>
          <p:cNvSpPr/>
          <p:nvPr/>
        </p:nvSpPr>
        <p:spPr>
          <a:xfrm>
            <a:off x="161759" y="2852936"/>
            <a:ext cx="3973105"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1">
            <a:extLst>
              <a:ext uri="{FF2B5EF4-FFF2-40B4-BE49-F238E27FC236}">
                <a16:creationId xmlns:a16="http://schemas.microsoft.com/office/drawing/2014/main" id="{2D8DCC3E-32E0-4CCC-B9B7-2CC122153297}"/>
              </a:ext>
            </a:extLst>
          </p:cNvPr>
          <p:cNvSpPr>
            <a:spLocks noChangeArrowheads="1"/>
          </p:cNvSpPr>
          <p:nvPr/>
        </p:nvSpPr>
        <p:spPr bwMode="auto">
          <a:xfrm>
            <a:off x="2160000" y="6228000"/>
            <a:ext cx="3060000"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1"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b="1" dirty="0">
                <a:solidFill>
                  <a:schemeClr val="accent4"/>
                </a:solidFill>
                <a:latin typeface="+mj-lt"/>
              </a:rPr>
              <a:t>Pharmaceutical Strategy for Europe</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2"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
        <p:nvSpPr>
          <p:cNvPr id="68" name="Rectangle 1">
            <a:extLst>
              <a:ext uri="{FF2B5EF4-FFF2-40B4-BE49-F238E27FC236}">
                <a16:creationId xmlns:a16="http://schemas.microsoft.com/office/drawing/2014/main" id="{C3D2C767-AF54-44B8-8B15-B86AFDF84E8D}"/>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4"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5"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
        <p:nvSpPr>
          <p:cNvPr id="69" name="Rectangle 1">
            <a:extLst>
              <a:ext uri="{FF2B5EF4-FFF2-40B4-BE49-F238E27FC236}">
                <a16:creationId xmlns:a16="http://schemas.microsoft.com/office/drawing/2014/main" id="{71347567-AED3-439C-A9DD-CB34AF0D46D8}"/>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7"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1939631851"/>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7CF4EB36-D188-4643-82EF-5F86CCCF6AB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75E98A0-799F-4A15-9B27-7CD7A8E527E3}"/>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FAE4A1A-BFA5-4CC8-9C55-76BB1D6BBB0B}"/>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6E70ABD9-FAC1-467C-8C39-2E68150CF93A}"/>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22BC66D8-00EF-4BE7-82D7-9B18847C12D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973B93BA-1167-D1FB-8AB8-D275C7B7E67C}"/>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50CCD60F-CE7D-A77F-8BA3-CDB64BA9E785}"/>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7D1C4466-26CF-460F-0936-6B9C3F52F58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CC06B62D-D6FC-823A-87FB-B3437C074FB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116F928D-8725-72A0-C9C4-868CFE5D48B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D095BBBE-A3EC-44BD-B7AA-2442C7F2BB17}"/>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55FB5DC9-03A4-418A-8FC7-CBE6AD3F9D7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0D9C3E77-F304-86FD-D7FB-E1A37EFA3AF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57F6515E-01E8-98A5-7873-BD5899450C3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01647052"/>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ACF77D1A-21F0-430C-B9A9-1BCEC7602A5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5581955-7D65-4ECA-992B-DC16BCD9CE1F}"/>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AE25F561-3E51-4629-955F-470BBE908C2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F037822-E2F0-466F-9011-8B986E3C13F4}"/>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FA5ECE4A-5C1B-4B29-B6A7-5E74B983CC1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3D6FA3A7-2E62-9E90-1746-9562AA6F5FFF}"/>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5D743302-C595-5918-075F-D3E097DAC9F0}"/>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A9EA9F5A-FD87-FB20-9539-5575C77B34B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7C8DEF45-98C9-2B0F-FE1F-7C6D2B48673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FC57F820-9AB9-89A2-79C5-23894EF48FA5}"/>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2DA3835-0FDA-4053-B1EF-5A3AD0F8AE51}"/>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B3C81CC9-0947-4792-88D3-E1AE59A6D5A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FE0BEF2-7F5D-2ECC-04F1-0FAFA2AD516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F5068D7F-970B-6322-E6EE-0A372B9D9A4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61688521"/>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7ECD2FAA-DF07-4FF3-980D-4A1FC1A326A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907CA32-D974-4497-80C9-0A74135491C1}"/>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F443B01B-F390-4019-B119-183668BDE24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8C408FB-75C4-44B0-B028-C1F0739E22FA}"/>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A805EE36-23D7-4777-BBBD-CBD9B012645D}"/>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87A66A07-9CCC-EA45-8BD0-B9858A21CF5D}"/>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37A67C56-C77F-7894-7156-F1016F12F96A}"/>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8B73605-2BDC-3A19-99E0-6C29A6C020C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69F3D64-C978-C614-636F-4EB550C7227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1BDF4EDF-C77E-B930-2EB5-283C823E36DF}"/>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37ABB4C1-7714-499B-A398-26C6D93EB3B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EF304C51-F7D1-4198-965D-31626182858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CAAC6BC-24DF-FFAE-2B08-2A235C70BD7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10383566-A558-B685-4729-2DA12C3744D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139426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0A43E08-7BB5-4822-BA8E-3C62D295906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1B80AA2-0933-4114-B591-2CB6DB0B5895}"/>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17D1838C-AC4F-4507-8CD7-4771F62646AB}"/>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F2E68735-AEC4-4711-9FF1-54B44AC0E62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5AAC643-2B8A-4A45-9A28-FFF332006B76}"/>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73C42351-BB7E-FC0C-9252-90E5984A5A4A}"/>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A409559E-239F-7959-FF98-AC0EDC474B7C}"/>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196007A-F0E2-9A09-B0C1-7F07B47BAD9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9044D5EC-F4F1-A2D6-1D6B-B536644126C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50F60C09-37D8-DB37-99CE-D471FEA082A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1BD167B-1472-43EF-9379-547ECF4910C1}"/>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D1AEA3AF-9914-4066-B4CA-505589CC3B1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2919CDCA-4CEC-6ED1-92F8-0798A3B7035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B9BFB017-7727-D8D1-C09B-831114D7A31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DB5925C-966C-8558-0DE6-A1B137A25675}"/>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2314581326"/>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6B20CAC3-2123-44E0-8F57-CE9BA06F272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D18BDAA-2BBE-4358-A7B5-F0A871CA5B73}"/>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B4F0DA28-A8FA-400D-968D-9A6F0083D8E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9500304-A9E9-4B0B-B125-CFBAFA3198B1}"/>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90998381-B5DD-4D5D-92CD-BD2796A2509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2" action="ppaction://hlinksldjump"/>
            <a:extLst>
              <a:ext uri="{FF2B5EF4-FFF2-40B4-BE49-F238E27FC236}">
                <a16:creationId xmlns:a16="http://schemas.microsoft.com/office/drawing/2014/main" id="{FE03EB6E-E270-A11C-738C-2772CE6940A5}"/>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147763C9-7A8C-4400-96F8-AF825E257E79}"/>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3F4257E2-EFCF-45C9-A166-51FC4FF3F6A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2610FE71-02C4-09FC-D62C-75D4E718E02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6" name="Isosceles Triangle 5">
            <a:hlinkClick r:id="rId35" action="ppaction://hlinksldjump"/>
            <a:extLst>
              <a:ext uri="{FF2B5EF4-FFF2-40B4-BE49-F238E27FC236}">
                <a16:creationId xmlns:a16="http://schemas.microsoft.com/office/drawing/2014/main" id="{90E5ED04-0ECD-7ACA-B9B7-D3B3E02A382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99659865"/>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38810" y="2455383"/>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A1C8D124-4B10-4AB9-A2D2-CC218F1E52C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FB35B45-4F2D-4BAF-9CA0-A143725BDA44}"/>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19B9E9A5-3A22-44B4-ADA0-55A4081A6ED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588867C-F712-40DE-A629-CDC9E06F5F1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8AEDE1D6-6793-4C04-A73D-5E835EC6C64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4A666B46-E653-CFAD-22FE-051A6D7AE75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8ADDBB63-C7BB-66EF-57B1-05A3D841C0C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FBC73B45-636B-44DC-13DD-746707341C0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AFB6528C-841D-5BCF-4D69-93CE31DFE999}"/>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789EA99B-CC22-AB6E-E77E-36A4D036754D}"/>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BFD3A45-50D0-44D6-898D-AB7843CC91A9}"/>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7389F15D-C047-4110-A918-93C32D0498B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ACA9E1BC-94A7-AEA2-ED94-88AD014CAAB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E6A588C2-B660-19A5-797B-EA75D2829A4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419F716E-0F5E-385B-8BC0-DBFF2A537C9A}"/>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569331123"/>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2177EB80-54E9-4C17-BEB5-CFEB9F8048D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0C137E1-8725-4D57-9E70-044F435F197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02B00A0C-BEEE-4083-8F80-D10695650C9F}"/>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40C19C9F-0D23-4948-A665-469C4BA69DDF}"/>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095D9B6A-29B9-4C47-8CB8-82A784E3061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0E87E2DF-18BD-11F3-13E2-B5864A22D67B}"/>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9AEE36CB-75BD-B2C8-AA3C-2A3CE0F3A79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0451F03F-6CDF-9281-9047-94E46B4F9DC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BAF1D12A-64B8-09A5-816C-64156FDAB46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1DFA5A00-70A4-6A13-52E2-AAA73031849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C3D6A89A-C9EC-AFEC-5638-CE4BA73BA519}"/>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6C35AFB1-FB07-4ECE-BCAA-1B57CA253586}"/>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C5C097D6-82ED-4DD6-ABC8-439CDE183C6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2502DAD6-E31B-1FB7-F347-654D27787FA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2562F998-646A-947F-D025-2456AED8AB1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18DB2D1B-FDE2-C439-0F53-939CF7D40997}"/>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4211306535"/>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EAA5F957-A7C7-4F55-AAFC-2E0D99690B7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21D38BF-17C8-4762-B0BE-350E1C93D010}"/>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FFE75C00-48D0-4232-8EF2-147E842402C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03CB1B5-EDC7-42CE-800A-2CB3C0BCBAB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C201DD98-AB13-451D-9C52-5BEE2159660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A78348A5-C5E5-324A-0A2A-BE61498ABA80}"/>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2A814A59-B0F5-CAA4-EE9E-C46D9299369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C183EA1F-AF43-1A94-4DF7-F9D796AAC4E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CFABEE70-005B-9BB1-6100-235CE62B0BF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A3920B17-EBBA-841E-778C-97749D8FA35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592253DF-1C13-0E5E-CE19-7C63872B473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07C0E3B-2432-4EEF-B0FF-3EA9AD8922E8}"/>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BD2333B2-C010-49A1-BA16-D5055B15046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568C697-213F-F2A8-6F59-12433156983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23F8E3E4-C54B-8A91-924F-5BA70A23EDA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24302471"/>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ED2C4C80-8266-48CD-93E3-024D6A7790A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D5F7B7E-4CC9-4E38-89CD-840CF3A88740}"/>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20C4856B-1250-45CF-B038-A5B896C0FD2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36337D6-BED4-4954-8A46-510FCEB89EF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D385145F-EC53-4CDE-8444-1EDD578277D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E1134F2C-F6AC-3178-CCA3-5C901967FEC0}"/>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52BA78D1-9E31-7BF2-8379-ED662287A54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F2F44AD0-C7F4-08CD-3268-3968C748F00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FE6C6280-A061-8FB6-850B-C40497520C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5164D29-2648-9B21-7F1E-46C5F9311FBC}"/>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DCE30E42-7A60-86D1-2866-9026F4B0C008}"/>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66DE9DC3-2DCD-43DC-BFBE-2E3A37ACCFC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416C4A5-399D-4DF0-8543-390B8AE13FD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9907168-CBC0-4A31-BB9D-7C04C4F0299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18A9254A-1143-79C8-43F4-68F1E651FEC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71293353"/>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FE485956-7104-4792-B080-305DE5C5539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37607A4-7215-4E42-B20E-2A7FB89F2AA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BF3CAEC-A41F-479C-BEE4-31AE75A37B4C}"/>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4A214444-88F9-4F40-BD20-9990B930E3AD}"/>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07BF59B3-2FF4-4BD2-BD0A-7D5425A25F58}"/>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982A378C-EB46-4E70-92FA-0F2F2964671F}"/>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01A1B252-DE40-A80F-21A5-A7974C5F4198}"/>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20406D1C-6DF6-ABA8-7D4F-9A543D50DE1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AC421A31-5376-8AC3-4C17-67B1CFD736D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C2B41FAF-C65D-BC6D-9088-CCB9DDEE8C2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9DBCE13E-D9B4-CC10-441D-6A977362DF9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DD3E4CAA-13C7-E3DF-8E73-A37DF83F4ED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14EB8926-085A-4CAE-ADA7-8450C1C38D45}"/>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5F4F7709-67E6-4E71-A2CD-2B1495BC32B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E5FBF399-6467-1100-4DA5-8B88B1DBE6B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FBFEBD0C-E2D3-158C-99B6-690024B9EE1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A4A2F52A-1131-133D-6BB1-3F1A2D5D5D28}"/>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428907199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557758-266D-DEE5-882B-D530151E843B}"/>
              </a:ext>
            </a:extLst>
          </p:cNvPr>
          <p:cNvSpPr>
            <a:spLocks noGrp="1"/>
          </p:cNvSpPr>
          <p:nvPr>
            <p:ph type="title"/>
          </p:nvPr>
        </p:nvSpPr>
        <p:spPr/>
        <p:txBody>
          <a:bodyPr/>
          <a:lstStyle/>
          <a:p>
            <a:r>
              <a:rPr lang="en-GB" dirty="0"/>
              <a:t>Pharmaceutical Strategy for Europe</a:t>
            </a:r>
          </a:p>
        </p:txBody>
      </p:sp>
      <p:sp>
        <p:nvSpPr>
          <p:cNvPr id="3" name="Text Placeholder 2">
            <a:extLst>
              <a:ext uri="{FF2B5EF4-FFF2-40B4-BE49-F238E27FC236}">
                <a16:creationId xmlns:a16="http://schemas.microsoft.com/office/drawing/2014/main" id="{6F94F272-DAEA-CDDD-4B19-876EAA9161C6}"/>
              </a:ext>
            </a:extLst>
          </p:cNvPr>
          <p:cNvSpPr>
            <a:spLocks noGrp="1"/>
          </p:cNvSpPr>
          <p:nvPr>
            <p:ph type="body" sz="quarter" idx="10"/>
          </p:nvPr>
        </p:nvSpPr>
        <p:spPr>
          <a:xfrm>
            <a:off x="357188" y="1454400"/>
            <a:ext cx="11427444" cy="4350864"/>
          </a:xfrm>
        </p:spPr>
        <p:txBody>
          <a:bodyPr/>
          <a:lstStyle/>
          <a:p>
            <a:pPr algn="just"/>
            <a:r>
              <a:rPr lang="en-GB" dirty="0"/>
              <a:t>The </a:t>
            </a:r>
            <a:r>
              <a:rPr lang="en-GB" b="1" dirty="0">
                <a:solidFill>
                  <a:schemeClr val="accent3"/>
                </a:solidFill>
              </a:rPr>
              <a:t>Pharmaceutical Strategy for Europe </a:t>
            </a:r>
            <a:r>
              <a:rPr lang="en-GB" dirty="0"/>
              <a:t>aims to update the regulation for medicinal products and bring laws into alignment with other polices.</a:t>
            </a:r>
          </a:p>
          <a:p>
            <a:pPr algn="just"/>
            <a:r>
              <a:rPr lang="en-US" dirty="0"/>
              <a:t> General objectives</a:t>
            </a:r>
          </a:p>
          <a:p>
            <a:pPr lvl="1" algn="just"/>
            <a:r>
              <a:rPr lang="en-US" dirty="0"/>
              <a:t>A high level of public health by ensuring the safety, quality and efficacy of medicines.</a:t>
            </a:r>
          </a:p>
          <a:p>
            <a:pPr lvl="1" algn="just"/>
            <a:r>
              <a:rPr lang="en-US" dirty="0"/>
              <a:t>A </a:t>
            </a:r>
            <a:r>
              <a:rPr lang="en-US" dirty="0" err="1"/>
              <a:t>harmonised</a:t>
            </a:r>
            <a:r>
              <a:rPr lang="en-US" dirty="0"/>
              <a:t> EU market for medicinal products ensuring supply (and controls where necessary).</a:t>
            </a:r>
          </a:p>
          <a:p>
            <a:pPr algn="just"/>
            <a:r>
              <a:rPr lang="en-US" dirty="0"/>
              <a:t>Specific objectives</a:t>
            </a:r>
          </a:p>
          <a:p>
            <a:pPr lvl="1" algn="just"/>
            <a:r>
              <a:rPr lang="en-US" dirty="0"/>
              <a:t>All patients have timely and equitable access to safe, </a:t>
            </a:r>
            <a:r>
              <a:rPr lang="en-US" b="1" dirty="0">
                <a:solidFill>
                  <a:schemeClr val="accent3"/>
                </a:solidFill>
              </a:rPr>
              <a:t>effective and affordable </a:t>
            </a:r>
            <a:r>
              <a:rPr lang="en-US" dirty="0"/>
              <a:t>medicines.</a:t>
            </a:r>
          </a:p>
          <a:p>
            <a:pPr lvl="1" algn="just"/>
            <a:r>
              <a:rPr lang="en-US" dirty="0"/>
              <a:t>Enhanced security of supply and ensure </a:t>
            </a:r>
            <a:r>
              <a:rPr lang="en-US" b="1" dirty="0">
                <a:solidFill>
                  <a:schemeClr val="accent3"/>
                </a:solidFill>
              </a:rPr>
              <a:t>availability</a:t>
            </a:r>
            <a:r>
              <a:rPr lang="en-US" dirty="0"/>
              <a:t>.</a:t>
            </a:r>
          </a:p>
          <a:p>
            <a:pPr lvl="1" algn="just"/>
            <a:r>
              <a:rPr lang="en-US" dirty="0"/>
              <a:t>A </a:t>
            </a:r>
            <a:r>
              <a:rPr lang="en-US" b="1" dirty="0">
                <a:solidFill>
                  <a:schemeClr val="accent3"/>
                </a:solidFill>
              </a:rPr>
              <a:t>competitive pharmaceutical industry</a:t>
            </a:r>
            <a:r>
              <a:rPr lang="en-US" dirty="0"/>
              <a:t>, for both research and development and manufacturing.</a:t>
            </a:r>
          </a:p>
          <a:p>
            <a:pPr lvl="1" algn="just"/>
            <a:r>
              <a:rPr lang="en-US" dirty="0"/>
              <a:t>To make pharmaceuticals more </a:t>
            </a:r>
            <a:r>
              <a:rPr lang="en-US" b="1" dirty="0">
                <a:solidFill>
                  <a:schemeClr val="accent3"/>
                </a:solidFill>
              </a:rPr>
              <a:t>environmentally sustainable</a:t>
            </a:r>
            <a:r>
              <a:rPr lang="en-US" dirty="0"/>
              <a:t>. </a:t>
            </a:r>
          </a:p>
          <a:p>
            <a:pPr algn="just"/>
            <a:r>
              <a:rPr lang="en-US" dirty="0"/>
              <a:t>Vulnerabilities in EU medicine supply chains are now overseen by the </a:t>
            </a:r>
            <a:r>
              <a:rPr lang="en-US" b="1" dirty="0">
                <a:solidFill>
                  <a:schemeClr val="accent3"/>
                </a:solidFill>
                <a:hlinkClick r:id="rId2">
                  <a:extLst>
                    <a:ext uri="{A12FA001-AC4F-418D-AE19-62706E023703}">
                      <ahyp:hlinkClr xmlns:ahyp="http://schemas.microsoft.com/office/drawing/2018/hyperlinkcolor" val="tx"/>
                    </a:ext>
                  </a:extLst>
                </a:hlinkClick>
              </a:rPr>
              <a:t>Critical Medicines Alliance</a:t>
            </a:r>
            <a:r>
              <a:rPr lang="en-US" dirty="0"/>
              <a:t>.</a:t>
            </a:r>
          </a:p>
          <a:p>
            <a:pPr algn="just"/>
            <a:r>
              <a:rPr lang="en-US" dirty="0"/>
              <a:t>For a thorough overview of recent policy developments, please read ‘</a:t>
            </a:r>
            <a:r>
              <a:rPr lang="en-US" b="1" dirty="0">
                <a:solidFill>
                  <a:schemeClr val="accent3"/>
                </a:solidFill>
                <a:hlinkClick r:id="rId3">
                  <a:extLst>
                    <a:ext uri="{A12FA001-AC4F-418D-AE19-62706E023703}">
                      <ahyp:hlinkClr xmlns:ahyp="http://schemas.microsoft.com/office/drawing/2018/hyperlinkcolor" val="tx"/>
                    </a:ext>
                  </a:extLst>
                </a:hlinkClick>
              </a:rPr>
              <a:t>Medicines and the environment: challenges and solutions for sustainable pharmacy</a:t>
            </a:r>
            <a:r>
              <a:rPr lang="en-US" dirty="0"/>
              <a:t>’ (University of Helsinki, 2025).</a:t>
            </a:r>
          </a:p>
          <a:p>
            <a:pPr marL="0" lvl="1" indent="0" algn="just">
              <a:buNone/>
            </a:pPr>
            <a:endParaRPr lang="en-US" dirty="0"/>
          </a:p>
          <a:p>
            <a:pPr marL="0" lvl="1" indent="0" algn="just">
              <a:buNone/>
            </a:pPr>
            <a:endParaRPr lang="en-US" dirty="0"/>
          </a:p>
        </p:txBody>
      </p:sp>
      <p:sp>
        <p:nvSpPr>
          <p:cNvPr id="4" name="Rectangle 3">
            <a:hlinkClick r:id="rId4" action="ppaction://hlinksldjump"/>
            <a:extLst>
              <a:ext uri="{FF2B5EF4-FFF2-40B4-BE49-F238E27FC236}">
                <a16:creationId xmlns:a16="http://schemas.microsoft.com/office/drawing/2014/main" id="{2DC02BE9-7019-7577-959F-85F92E589AD0}"/>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5" name="Text Placeholder 13">
            <a:extLst>
              <a:ext uri="{FF2B5EF4-FFF2-40B4-BE49-F238E27FC236}">
                <a16:creationId xmlns:a16="http://schemas.microsoft.com/office/drawing/2014/main" id="{68E31F1F-F995-43D4-90C2-284D089E593E}"/>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5">
                  <a:extLst>
                    <a:ext uri="{A12FA001-AC4F-418D-AE19-62706E023703}">
                      <ahyp:hlinkClr xmlns:ahyp="http://schemas.microsoft.com/office/drawing/2018/hyperlinkcolor" val="tx"/>
                    </a:ext>
                  </a:extLst>
                </a:hlinkClick>
              </a:rPr>
              <a:t>Pharmaceutical strategy Europe</a:t>
            </a:r>
            <a:r>
              <a:rPr lang="en-GB" sz="1200" dirty="0">
                <a:solidFill>
                  <a:schemeClr val="tx2"/>
                </a:solidFill>
              </a:rPr>
              <a:t>		</a:t>
            </a:r>
            <a:r>
              <a:rPr lang="en-GB" sz="1200" dirty="0">
                <a:solidFill>
                  <a:schemeClr val="tx2"/>
                </a:solidFill>
                <a:hlinkClick r:id="rId6">
                  <a:extLst>
                    <a:ext uri="{A12FA001-AC4F-418D-AE19-62706E023703}">
                      <ahyp:hlinkClr xmlns:ahyp="http://schemas.microsoft.com/office/drawing/2018/hyperlinkcolor" val="tx"/>
                    </a:ext>
                  </a:extLst>
                </a:hlinkClick>
              </a:rPr>
              <a:t>Regulation proposal</a:t>
            </a:r>
            <a:endParaRPr lang="en-GB" sz="1200" dirty="0">
              <a:solidFill>
                <a:schemeClr val="tx2"/>
              </a:solidFill>
            </a:endParaRPr>
          </a:p>
          <a:p>
            <a:pPr marL="0" indent="0">
              <a:spcBef>
                <a:spcPts val="0"/>
              </a:spcBef>
              <a:buNone/>
            </a:pPr>
            <a:r>
              <a:rPr lang="en-US" sz="1200" dirty="0">
                <a:solidFill>
                  <a:schemeClr val="tx2"/>
                </a:solidFill>
                <a:hlinkClick r:id="rId3">
                  <a:extLst>
                    <a:ext uri="{A12FA001-AC4F-418D-AE19-62706E023703}">
                      <ahyp:hlinkClr xmlns:ahyp="http://schemas.microsoft.com/office/drawing/2018/hyperlinkcolor" val="tx"/>
                    </a:ext>
                  </a:extLst>
                </a:hlinkClick>
              </a:rPr>
              <a:t>Medicines and the environment: challenges and solutions for sustainable pharmacy</a:t>
            </a:r>
            <a:r>
              <a:rPr lang="en-GB" sz="1200" dirty="0">
                <a:solidFill>
                  <a:schemeClr val="tx2"/>
                </a:solidFill>
              </a:rPr>
              <a:t>	</a:t>
            </a:r>
            <a:endParaRPr lang="en-US" sz="1200" dirty="0">
              <a:solidFill>
                <a:schemeClr val="tx2"/>
              </a:solidFill>
            </a:endParaRPr>
          </a:p>
        </p:txBody>
      </p:sp>
    </p:spTree>
    <p:extLst>
      <p:ext uri="{BB962C8B-B14F-4D97-AF65-F5344CB8AC3E}">
        <p14:creationId xmlns:p14="http://schemas.microsoft.com/office/powerpoint/2010/main" val="2225354936"/>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7"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8"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9"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0"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56DA4748-80C4-4A7F-8E85-21DC2D54A30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1C8E1CE-2B7A-4AC8-8B82-C0BBDCD61275}"/>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AB1DDF5B-645A-4A5C-913C-CBF948086EF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068D56F-7C72-4BFA-A186-53C465B16389}"/>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2EE1B4FD-DD36-4771-ABD6-CD8BCB5911B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1" action="ppaction://hlinksldjump"/>
            <a:extLst>
              <a:ext uri="{FF2B5EF4-FFF2-40B4-BE49-F238E27FC236}">
                <a16:creationId xmlns:a16="http://schemas.microsoft.com/office/drawing/2014/main" id="{DD617A75-2652-4EB2-A834-134368FC2B59}"/>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E347CB5D-51F5-E388-D476-8633E1778509}"/>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46F2F4D-227D-4D3B-9B33-E3F5AAA3F2F7}"/>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2FE18B72-0B6A-4F14-BBC3-87B8774747C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EA005C15-3082-FC0A-2A1A-6C3DD0CA03A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7" name="Isosceles Triangle 6">
            <a:hlinkClick r:id="rId35" action="ppaction://hlinksldjump"/>
            <a:extLst>
              <a:ext uri="{FF2B5EF4-FFF2-40B4-BE49-F238E27FC236}">
                <a16:creationId xmlns:a16="http://schemas.microsoft.com/office/drawing/2014/main" id="{1376A5B2-E7B0-094B-5C83-0DFED988684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98954577"/>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308F38E1-AD3D-4C96-8F9F-7AF10130B74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CFFEF43-EDEF-4A25-B783-FA5CE9AE7370}"/>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A82FDAA4-53AD-4AD9-80B2-ABD53299707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BEA16AA-41C4-45BC-B1C0-7D67607DC92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F6D32304-CB42-46DE-9F62-F194575EAC9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092DAD8A-9AD1-2601-78EB-72862194E31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39C8A135-8076-6B09-8377-75E2A27BD49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7D75734C-7309-AEBA-499D-37C339E9255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97A228B6-2E83-E8EA-F490-31AAD931112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EC2B43FB-784A-B393-0E7B-0F44E8605D2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94FE9B54-67F9-C10F-E2E5-5823DF99CB49}"/>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DC7EBDC-FB23-469E-A494-773FCA3905B7}"/>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933B54D3-5321-48A8-A824-7531A530579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899BCAA-27F4-6DA4-8358-CC66E153114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FDCF407D-C4A2-FD36-358D-9F141DE89F8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C266AD0B-482B-38C6-A6BA-449E808C38B6}"/>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2938610900"/>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2363346E-AF7C-405B-9767-865A03A49B2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80FA9FB-5F7C-4F17-9701-9E551E9C5BC8}"/>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9B8074EA-DA04-4E66-8B49-2AADCC102AFA}"/>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5C10AD24-0AEA-489B-BD68-00FFA9DBC6C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AF1028F9-9B36-416E-B305-9F5C824F2C50}"/>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CCB92378-2007-04D1-8971-38190A2D1DFE}"/>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B1778F26-3BC5-C54D-0760-FE8968707D3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7320BE19-D4EC-F868-DF82-02A5E64DDBB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1DCB63BC-0858-D4E9-64C5-59328918A3A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946B083B-0B9F-5BB0-CFBA-54036C8D1B4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E62CDA45-FCE3-82CA-60EB-0D4B616A840B}"/>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7A61D48B-794D-78E1-7347-DAF1D52F8359}"/>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804471A-254C-48EB-B311-11D1BA94ED69}"/>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B6E4068-2B7A-4A46-AAC2-23F2D6F22D2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978A3C82-0A10-050D-5787-4CAF0C66769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FE56708C-D509-3623-45C9-C8482ECE84F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4849585"/>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5B63BD64-6259-4A9B-9544-702B4544E06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E11B1E4-7AE8-4893-85B3-0A0E51561098}"/>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F2042908-D8B5-4856-A49D-A0A3BFE07CC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67C3F14-80BE-4F4F-A796-383143689DF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700AFC11-767E-4570-9194-DDEC1B6788F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F9488245-1857-BA9B-3692-3F3E649B7EDA}"/>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F1114C08-6403-ACA8-1D92-75CB8784808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4CEB487D-3E47-674F-149B-E277B270500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670CE72B-1963-5818-7AC3-D8540CBA110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87A48401-EAAA-691D-7FC2-54D39F171C5F}"/>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D3A93F98-94DE-D9E7-EBD8-65F0DAF9685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34AD238D-2160-7606-D862-FB1B1A65DA06}"/>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62DA18B4-C1ED-44AE-84EC-7920A509D84C}"/>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3964A911-8F47-46C2-AD13-26346B80432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4B982BBB-3D51-8413-E8EE-9E723FD8BA4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AA610470-881B-7366-E66C-E207F371DC7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37251897"/>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B8FD9AB1-7F69-438A-B6FF-05AF09041EB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A33EF51-4559-4A71-8974-23AE1A321D84}"/>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1AC9AD08-069C-4D78-8699-57945D61FB6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716458D-C2D7-4B35-BD25-6BC7E9E541F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E81273A-8B78-440B-90A5-D5A94E0642A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EC9549BD-B19B-71BA-85AA-F5D54E3ED40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8B84AE36-B0DC-9DDC-DDED-ED31FE36FA0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55C54031-A44D-CDF6-1AD5-891A3CB8C0B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FDE063AD-2333-BEBF-065B-B5FDBD5D508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4DB83E60-6C1C-E0E8-CFCC-8CE35AD648F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A032FAD2-23F9-8BDA-01F7-0730FDAC053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A260C97A-B089-A4A8-E5EC-E2CC72F5940E}"/>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930A3DC-632C-41B3-B5E7-9E3B2B8528B2}"/>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535337F-5668-47FC-858B-68F5D6F17B3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8852FD1B-4A34-5BB6-99FA-249F1D2FAD0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A704E2D1-304D-8156-C4BC-A1BE33B4D2F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06807279"/>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6C2FE0E-4731-4A4F-B8AF-F571F2EA2B5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B79D2E6-0681-4E0B-8803-E2A3C02D718D}"/>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B4447CCD-FDDA-4D8A-AA29-18C67E62804C}"/>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09483EDC-1E36-4276-A4EF-B1BE53F22EB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963F78EB-E689-4A4E-872A-923FD4ACCE39}"/>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6269ECDD-ADC0-1C89-D161-DFA50A2D6B5F}"/>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19148566-FAAD-B26E-EBEB-B827381B784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0CADE446-82DD-869A-248B-4D9647BD82E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46E4782A-6AD8-DCAA-5F44-2C181CB1D23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C07A625D-12F6-DFFA-E801-CC1C7FFB8B1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6A171CA2-2091-86A0-6737-FF38032E285C}"/>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A7EF00C9-27FD-ED8D-E3E0-D654B0935DC9}"/>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A4F3917-D3AB-44E8-A00D-D299BA0EC35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FC164596-9990-4CE0-BB65-E7EA0EA907B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CC92EBDD-175B-B13D-9C93-2F031C8CEA4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D72446E1-4B30-8CDE-4154-155610056FB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FD405CD4-792F-5F22-2E5D-FA31A9E3970F}"/>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3489306188"/>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993C465F-6CFC-40FA-A67F-1C57481D6B7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D0AFD0B-0397-4F1E-96F0-7B40E425176D}"/>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6F8B3482-BCA9-4EDD-A1AB-BB97D259E7C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9E37B07-2899-420D-9BE7-1D7914DB3676}"/>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2C680523-8135-4F0C-A68B-6AA8E870101D}"/>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Rectangle 205">
            <a:hlinkClick r:id="rId33" action="ppaction://hlinksldjump"/>
            <a:extLst>
              <a:ext uri="{FF2B5EF4-FFF2-40B4-BE49-F238E27FC236}">
                <a16:creationId xmlns:a16="http://schemas.microsoft.com/office/drawing/2014/main" id="{2A820A34-90DF-4A92-B792-557CD7281C6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7E9459D4-5792-4C4B-9A8E-11CF5238E4A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8E38E256-81F6-DAC4-8227-58C75232366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4" name="Isosceles Triangle 3">
            <a:hlinkClick r:id="rId35" action="ppaction://hlinksldjump"/>
            <a:extLst>
              <a:ext uri="{FF2B5EF4-FFF2-40B4-BE49-F238E27FC236}">
                <a16:creationId xmlns:a16="http://schemas.microsoft.com/office/drawing/2014/main" id="{D71BCE42-B39B-D185-7C36-801194A8115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87920843"/>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9D11D9D-CCCB-4099-9E9C-B2DE123F942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78F4CD8-7563-48AF-B5F4-35944501F0BA}"/>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404026A8-7AA1-44AD-BE95-C8BDE13FF83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B122567-DC60-4BFE-9F95-0242CAC756A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C20D5372-89E0-447F-BD4D-C799E88A259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CC71CAC6-F110-78DB-3103-ED124887049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78E8B4FE-CBD5-96AA-2609-6C5C36D764B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40C9EE2D-6E6E-CBDD-BB0E-DBFCE5850BC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872E8D18-9200-7C57-749A-B56065DA9EEF}"/>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2C75A236-98DE-458F-99FF-36CCDBAFB3C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8E3141A5-12FD-40D6-8BEB-4F893DE22BE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22913E5D-40D7-E535-64DD-020C4851B52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6" name="Isosceles Triangle 15">
            <a:hlinkClick r:id="rId35" action="ppaction://hlinksldjump"/>
            <a:extLst>
              <a:ext uri="{FF2B5EF4-FFF2-40B4-BE49-F238E27FC236}">
                <a16:creationId xmlns:a16="http://schemas.microsoft.com/office/drawing/2014/main" id="{4EB34DDF-CD86-92D7-4544-2C0DA1B8E13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35578781"/>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EF84C8C-B5B0-4187-A2F3-EA371966A63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CBBF210-E3DE-4712-A633-FC922D49276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07D45B76-55BD-4BA7-B7A4-527ABA2D7757}"/>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7651C1CA-B44D-494A-9E76-90EE18934DB7}"/>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336E8924-1F4C-4ADD-A8BA-18A108F6801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867ACEC7-5E00-DEFE-4DB7-277083F7C9E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B2C101D9-35CD-01E8-C148-722CD6939EA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A9AFF97A-F209-0D49-E281-0ACB670A6A0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750F4E79-41D3-2399-E4AE-06FCF345F8E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E395EA5F-A740-7F6D-759C-7389B7C840DB}"/>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C0F180A-71B9-4CE9-8AA2-6DD87DD4F0B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C565B06-D40A-404D-8D00-C59BBE84CF3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63FE0DC-53CB-872C-A4A8-4FA8CD7DAA4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1857A3AF-51F9-45E3-88FD-FE6998172EF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29250101"/>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F11DADD-5543-4D42-8CC9-79DC72D49E8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4E2757F-F4F9-4647-93E3-37D312337EE5}"/>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16D5E59B-67FA-42C1-8F32-6CCB0937066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0FAB860-66D4-40FB-B4E2-63CE897B7C40}"/>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3B223CDC-8C17-401A-8FDF-2F5C73A2C116}"/>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233E4703-AEB6-A2C6-B998-9B444BB02DA3}"/>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FCD77642-C4A1-4392-DE9A-0BC1DE7DC58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64E4BF9A-FC8E-92B6-5FE3-DF5EF1D2EDB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7577B67F-52E1-DA1F-F3CB-B58EFA7B7E3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996E4DFC-608D-1CAA-06C8-3B56A33BD17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32EF915C-C5B3-47F8-B72F-ED1EA927668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5CAFE1B-D440-4BE8-B0CD-442747D6B8B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BAD37D9-73B0-4174-68DC-CBEEF7CFB75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56A57DCE-AF13-8406-D899-7362C8C9C4C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3839119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39D997-5475-F109-1FC2-FD91A4868EB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4F95E52-8940-9B4E-46FF-6CCDCB1A8E68}"/>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B93FA73A-9341-6666-DE7D-44E7E04CC69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6A83FEA2-649E-2175-380E-626A76AB7A43}"/>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1B687983-F6DF-1716-3A50-A3F20445FE34}"/>
              </a:ext>
            </a:extLst>
          </p:cNvPr>
          <p:cNvSpPr/>
          <p:nvPr/>
        </p:nvSpPr>
        <p:spPr>
          <a:xfrm>
            <a:off x="825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80451362-59DF-A029-A5C1-3475793A2861}"/>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066F48E3-C244-D892-835E-952A93847B88}"/>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5F34B36D-7621-F3BA-F76D-26BE49E3D083}"/>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111E7DA7-0D63-C55B-F548-6085847B8D42}"/>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90C0033E-09C3-17E8-6019-58B33FF18BF2}"/>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55139722-BF9C-772E-0E08-60DF691234E0}"/>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4F7C920E-8741-BBCF-3459-6CC31B6A5414}"/>
                </a:ext>
              </a:extLst>
            </p:cNvPr>
            <p:cNvSpPr/>
            <p:nvPr/>
          </p:nvSpPr>
          <p:spPr>
            <a:xfrm>
              <a:off x="33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2036A5E2-9382-85E9-F65C-8FA9CEDA5AF5}"/>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A2A64A99-80E0-C04B-8C4C-DA731C528E6A}"/>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E8BB416F-35EA-9A4A-72D3-CBED0720ACCC}"/>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1A5CCC19-6FEC-9A56-20F7-745564954222}"/>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738A7A8F-DAE8-7063-2E2C-C23AA5C0A2D9}"/>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13C0CE89-121F-E183-559E-CB980F5A7DDC}"/>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8E09CDCC-0AC6-2DC4-F6C4-FF5D24A73218}"/>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4D29B04B-E0C7-7317-C5E0-AE99FD6AEE1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758979BA-928C-6634-DD9C-D083CAA0E28B}"/>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3FBB5547-F479-9DCF-7458-45AD1A8BE13E}"/>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FEB28526-4F7C-EBFD-0956-BDAE6E035F2D}"/>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A42BF08F-8C98-4A01-0F13-FC8E045B6C7C}"/>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B7906A4C-D9AA-7775-ACBF-B39AEBFB2F23}"/>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92ABD0CC-17D8-235A-DAE1-C7D07E7AC556}"/>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219480EB-9C9E-89F8-C263-47FA45D1FED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D8721842-7816-0E3E-BA9A-1EB7504B363D}"/>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2001C1B9-D5A2-DE8F-772D-1DAA4952D0DC}"/>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88D5A295-79B8-4FBB-7ACF-965699022E3B}"/>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5BBB95B3-B27D-F4ED-36AC-6B6BD81986D2}"/>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88E3A2D3-1545-AE19-81C7-4358D8A76090}"/>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6E706341-79E4-D644-0161-A7349953E907}"/>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9803CBA3-0B0E-4DD1-BBD8-FD771EC67278}"/>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C10028E0-3E93-9A8A-E4EA-A06EAB85D6A9}"/>
                </a:ext>
              </a:extLst>
            </p:cNvPr>
            <p:cNvSpPr/>
            <p:nvPr/>
          </p:nvSpPr>
          <p:spPr>
            <a:xfrm>
              <a:off x="429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E6EAE7FF-359E-7865-0C97-0C47B2A89484}"/>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5E015C67-F07E-647D-CBB2-6AF24ECFCC97}"/>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9F759878-B729-CD13-F382-C341C88A8B77}"/>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31F7AC57-3CBD-57DD-564B-FE6285B75C25}"/>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B1F480C4-5560-5750-DF94-82D8D1EC92C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01069BE9-29ED-2494-2A71-A425C8DA469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521AC4A7-0399-E64C-92DA-6255DA946568}"/>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6EF37759-ADBE-0C15-FDCB-A36354B15DEA}"/>
                </a:ext>
              </a:extLst>
            </p:cNvPr>
            <p:cNvSpPr/>
            <p:nvPr/>
          </p:nvSpPr>
          <p:spPr>
            <a:xfrm>
              <a:off x="4295360" y="3033256"/>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D1733C63-96DC-4AF5-34ED-8ABDE98E38B6}"/>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2EF0F9C0-B5B2-95B6-CE75-38FE1900703F}"/>
                </a:ext>
              </a:extLst>
            </p:cNvPr>
            <p:cNvSpPr/>
            <p:nvPr/>
          </p:nvSpPr>
          <p:spPr>
            <a:xfrm flipH="1">
              <a:off x="6635360" y="3034800"/>
              <a:ext cx="1260000" cy="126000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CEDAB072-11D6-F2F7-ABCB-B303712F867A}"/>
                </a:ext>
              </a:extLst>
            </p:cNvPr>
            <p:cNvSpPr/>
            <p:nvPr/>
          </p:nvSpPr>
          <p:spPr>
            <a:xfrm>
              <a:off x="6627560" y="3150703"/>
              <a:ext cx="1070385" cy="1070385"/>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82A9D2DB-272D-E246-4621-A7C1832D4E3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2D4B1817-270C-766D-FB06-FC38388B519C}"/>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43BE84E3-A4DA-FC76-008C-19F9914C344A}"/>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2AF33A56-74A1-F542-AAB6-18B37A402CE7}"/>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B4784F5C-7C0E-275C-A033-CA32A1E0BBC3}"/>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F742856F-CF52-B81D-BA20-EF982DED06F6}"/>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356966E7-E8CE-FC5C-FC7E-E0AD04BB2539}"/>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DBEC0B36-AFBF-D7F5-4A33-B15D781CE806}"/>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F9D78D54-026F-5EAF-2B05-70B7D7673244}"/>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E7B809FD-4F59-FFB5-BF4C-61ED1A40E009}"/>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40216378-78F7-6180-68F2-10FD84698287}"/>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69681FC6-B6ED-37AC-5247-3BA450CBDFBA}"/>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FC1E92AB-B810-3AAE-B23B-B3A96E282985}"/>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D9B99FF9-5882-59AC-F040-6285593A2DC2}"/>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8A171499-09FF-98D3-04F3-4BC58BA28547}"/>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A573603F-8C2B-1241-AC30-068BA59F9407}"/>
              </a:ext>
            </a:extLst>
          </p:cNvPr>
          <p:cNvSpPr/>
          <p:nvPr/>
        </p:nvSpPr>
        <p:spPr>
          <a:xfrm>
            <a:off x="188170" y="4383274"/>
            <a:ext cx="11859854" cy="1566006"/>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2CCC58E1-8128-7C48-595A-F44E4F9400F2}"/>
              </a:ext>
            </a:extLst>
          </p:cNvPr>
          <p:cNvSpPr/>
          <p:nvPr/>
        </p:nvSpPr>
        <p:spPr>
          <a:xfrm>
            <a:off x="188170" y="2940090"/>
            <a:ext cx="3891606" cy="1425014"/>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92283917-0FF7-97D7-7D65-5AC50A4F64B0}"/>
              </a:ext>
            </a:extLst>
          </p:cNvPr>
          <p:cNvSpPr/>
          <p:nvPr/>
        </p:nvSpPr>
        <p:spPr>
          <a:xfrm>
            <a:off x="119336" y="1470041"/>
            <a:ext cx="11809352" cy="1465183"/>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F8D4D52A-89DF-FF99-696E-35EE44F85F67}"/>
              </a:ext>
            </a:extLst>
          </p:cNvPr>
          <p:cNvSpPr/>
          <p:nvPr/>
        </p:nvSpPr>
        <p:spPr>
          <a:xfrm>
            <a:off x="8091949" y="2949175"/>
            <a:ext cx="3911881" cy="1425014"/>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hlinkClick r:id="" action="ppaction://hlinkshowjump?jump=nextslide"/>
            <a:hlinkHover r:id="rId20" action="ppaction://hlinksldjump"/>
            <a:extLst>
              <a:ext uri="{FF2B5EF4-FFF2-40B4-BE49-F238E27FC236}">
                <a16:creationId xmlns:a16="http://schemas.microsoft.com/office/drawing/2014/main" id="{EC4F1B6C-859B-DFCA-A36C-054B3C1F00A8}"/>
              </a:ext>
            </a:extLst>
          </p:cNvPr>
          <p:cNvSpPr/>
          <p:nvPr/>
        </p:nvSpPr>
        <p:spPr>
          <a:xfrm>
            <a:off x="0" y="0"/>
            <a:ext cx="12191999"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a:hlinkClick r:id="" action="ppaction://hlinkshowjump?jump=nextslide"/>
            <a:extLst>
              <a:ext uri="{FF2B5EF4-FFF2-40B4-BE49-F238E27FC236}">
                <a16:creationId xmlns:a16="http://schemas.microsoft.com/office/drawing/2014/main" id="{FF2B2029-C79C-887C-AF69-18CCD8F3E5D7}"/>
              </a:ext>
            </a:extLst>
          </p:cNvPr>
          <p:cNvSpPr/>
          <p:nvPr/>
        </p:nvSpPr>
        <p:spPr>
          <a:xfrm>
            <a:off x="4129760" y="2852936"/>
            <a:ext cx="3982464"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1">
            <a:extLst>
              <a:ext uri="{FF2B5EF4-FFF2-40B4-BE49-F238E27FC236}">
                <a16:creationId xmlns:a16="http://schemas.microsoft.com/office/drawing/2014/main" id="{6A7C6A84-1763-4377-9272-AA09BC333992}"/>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1"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2"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
        <p:nvSpPr>
          <p:cNvPr id="69" name="Rectangle 1">
            <a:extLst>
              <a:ext uri="{FF2B5EF4-FFF2-40B4-BE49-F238E27FC236}">
                <a16:creationId xmlns:a16="http://schemas.microsoft.com/office/drawing/2014/main" id="{0B73A96E-6910-44B1-9E05-03ACD8F86211}"/>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4"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b="1" dirty="0">
                <a:solidFill>
                  <a:schemeClr val="accent4"/>
                </a:solidFill>
                <a:latin typeface="+mj-lt"/>
              </a:rPr>
              <a:t>EU4Health</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5"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
        <p:nvSpPr>
          <p:cNvPr id="70" name="Rectangle 1">
            <a:extLst>
              <a:ext uri="{FF2B5EF4-FFF2-40B4-BE49-F238E27FC236}">
                <a16:creationId xmlns:a16="http://schemas.microsoft.com/office/drawing/2014/main" id="{091BF580-A25A-492A-9877-450C55EBF1BC}"/>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7"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629048060"/>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90F6700-8722-4D5F-8DC8-0BA54DA2223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F642064-0E6F-4671-86DA-025A1F939100}"/>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3402864A-F8FD-440B-AE63-D8C5CFBE9AB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EEF630F-CDAE-416D-B43F-4827C5FE66AB}"/>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11E325C5-CFBC-4AF7-9152-30DBF2FD005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4E0E5ED5-E522-55D9-4D57-B93C77B9D14E}"/>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E37F83C1-974F-12FC-6CD0-E5DF9772A7F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03A3B978-4079-77A3-E06F-070D9798771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48802A39-731D-4313-FAE3-A3D8E9DA515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ED118FA7-9573-9000-EFD5-07E8C8928805}"/>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87CE0CCC-700E-451F-96A3-433AD85D55D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7EBAEE1-AD9E-48BA-B687-78DA59F0BB5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55B49E0D-C81D-ECB3-2312-A0689BB02EB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00B370BA-FCF8-2D85-1274-5AB81B9BEBC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25251695"/>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94A59E0-5DB4-41C9-86C8-DFE89BC14C1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2DB72BD-BF91-4A20-B4AE-C91B80424D57}"/>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C4616FBB-7321-4552-8837-2981D9D2F02B}"/>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E864BB76-36F3-4EEA-A19E-79BA87F7484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EC192540-3C7A-4730-AACD-217673BF856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A007E249-A088-2081-5588-3CEB49FE474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60275D43-B9A1-F5D0-9BAD-FEFF992F720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52E98087-FDA8-A4E8-C9A1-0BDC7F96BC6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2A1D99AD-3A47-CC1F-E8EE-4B74E44B8F8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B6F52B86-8464-5E17-CAAD-8D931656E38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32552C3-768A-491B-BDC5-1D21F94C544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34F9DBF5-36F0-4FC5-9942-D2897176B59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DA09A41A-6F7F-209E-93DA-FF9CABFFC73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BAC8BC94-78A0-8E0A-7F51-40728E896B6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39980600"/>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BCB417EE-339E-4F83-9C1A-0B135A7021B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6B92E47-0DD3-41DC-AC0F-5B19071D7DBC}"/>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732560B1-183A-4F6D-9C58-6A03DA8D2C1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D684112-D747-4F7D-B3BB-71C0A67165E9}"/>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6115BC6-6156-4B20-A00B-3EA7DBF4827F}"/>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2" action="ppaction://hlinksldjump"/>
            <a:extLst>
              <a:ext uri="{FF2B5EF4-FFF2-40B4-BE49-F238E27FC236}">
                <a16:creationId xmlns:a16="http://schemas.microsoft.com/office/drawing/2014/main" id="{8C8A1EFE-9AE2-3D25-4C30-C780D23CEF0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3" action="ppaction://hlinksldjump"/>
            <a:extLst>
              <a:ext uri="{FF2B5EF4-FFF2-40B4-BE49-F238E27FC236}">
                <a16:creationId xmlns:a16="http://schemas.microsoft.com/office/drawing/2014/main" id="{B9FB04BC-D181-46C7-8E67-011F2076890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7B44CD06-1F3D-4EB8-91C9-8CA586F9BCD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2AC43A59-442E-263A-3454-587F0A5E1F0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6" name="Isosceles Triangle 5">
            <a:hlinkClick r:id="rId35" action="ppaction://hlinksldjump"/>
            <a:extLst>
              <a:ext uri="{FF2B5EF4-FFF2-40B4-BE49-F238E27FC236}">
                <a16:creationId xmlns:a16="http://schemas.microsoft.com/office/drawing/2014/main" id="{C49F3959-0F29-52D4-AC2E-E9F746CEAF7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19685737"/>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6317BF8-E1D9-4B22-A02B-176A8165193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36767DC4-8492-4945-B48F-9B47280F3506}"/>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E1120172-32ED-4309-955B-643BA4E1C0E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400E165-3480-41DD-BD28-5E34802FCA07}"/>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58B018D2-5241-493F-8914-652B49A96B4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6C7638CB-7080-6E77-0C58-EDE86FE1F3B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2F0A6622-0E72-13BA-9A05-DA8F811CFB7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D7D57010-76DD-2C46-1872-9BF42743783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396F6477-8B8D-E071-C034-9CB06612B279}"/>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6914391E-B3AA-B5F6-AA64-A4299ED39606}"/>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8A34B9C9-FCE8-46EA-A9C4-2EA8861267A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9D87E391-BA66-404D-99C0-6B8028B9600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B1AA2F08-DAED-5862-CB46-427CDC87A77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DB4DC032-915F-23BA-6E0D-1A8C6A09F0F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78147026"/>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67AACBBD-56AA-47CC-A60E-71C1D1E93CF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6C8E6E4-173E-48D8-A725-38D79DAAE5BC}"/>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295E355E-E7E2-4F35-9BE8-1B82E54AC886}"/>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43AC7AB1-CA05-4C7A-AE20-76F17BF5A2D3}"/>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DE6F8C6A-D1CB-4BED-827A-A80A7DAF15A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E92CFE6A-4FEC-BFED-3231-6CB56334F88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0144D251-04C5-0579-99D9-2D2A3A4FCF1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16C79D5A-1D55-4BA9-5831-AD0115EE34D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8C085D3F-7683-459B-E950-A56807AF792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EF9798C4-B42E-6DC2-4E7A-1EF68CA97195}"/>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2D767AEC-A65D-004F-3CEC-D40D12AF9331}"/>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EF330186-DE82-4D09-A9FB-05D329108F2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4EB7F84C-014F-4CA5-9097-1E4BAE94F10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E4ADF41E-A0C8-3030-DB3E-D4F03B3E26F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7B1AB2EB-08EE-0A33-6E2C-70A4CE44196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BF79D857-C84D-1088-23A6-FC1CD8CF0493}"/>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449557419"/>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EF8654D-4400-448D-B558-821FF3FA979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822DFE5-5F01-46BF-9674-32FDAF943440}"/>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D0A7A647-2015-4AC9-A666-E433BC4364E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A1E27AE-DFAF-47B2-A941-2219A19E0B3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A8DC6BB-8A9E-4BFB-87ED-F85719C1FE51}"/>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C07EB0A1-5841-777F-C747-ADF0FBD358C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2F3BC738-31EF-19F7-8395-703F15BE44A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05FFC866-2A65-FA20-C831-3C8D38EF2E4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6849E6A-05DA-A278-D1FC-ADE02D7190F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42AC72BD-C6FD-1A3A-0271-F04509801AA3}"/>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1F3D4C46-37BE-99AA-6702-7A907D3B65C2}"/>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AE10319A-55C9-4AE9-90CC-A23481EF3EB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CC92327-1B86-4DD3-B466-05AB3972449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1CFBB758-584C-4DA0-309A-8330C80FE80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676EE7FC-5951-180F-D8A5-D9F0DF74207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66245452"/>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773CB78-40F0-466A-9C2B-FFE056E3BA9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84D1661-7180-42B3-973A-ACA0A73FDC8C}"/>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4D4DE488-5E84-47BF-99FE-A096B91F717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D41DC09-90AF-4B78-909F-89D62DA8B24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3D046DEF-7BCD-4BC4-A8C7-ED2A10E638D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BE802DD7-98B4-80F9-F659-24C4A623FE61}"/>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E1BDDF25-3CCC-364B-3D6E-558E9A04EF8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2F4CF041-C49B-BF3F-C104-ACD1F74CE94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F7AE8CFA-C14A-1CAE-0145-FC46115AB81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963D6DD9-191E-04BC-CAD6-7DE26ED667F6}"/>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9655E6E5-D70A-20DF-914C-2FC5D0EF8D0E}"/>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F934A0BF-1720-45F0-B60B-8AA6EE20B82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1862298E-9CB4-40E6-B9A1-02AB823D7C9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03C9B2E-0CCC-1DBB-15DA-EC46467FB5F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0471CF4B-A6C6-AD3D-B2D0-9B54C0247F5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77723368"/>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B03B6CB-0B42-4E23-A30E-E47C1F5258A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13FF3BD-2958-4D43-A671-7FA63BBC445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32377E60-F175-4F93-803E-84D169FDC63A}"/>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315776F0-F9AF-4E7D-B77A-CEA4962235A9}"/>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5ABB4E38-2A2A-4ED1-9523-D93E8B78CE6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10A53A92-D359-4F7D-EF79-286E610A7AED}"/>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9ACDAFDA-E3B2-798D-6D02-14B2217DAF8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E9C47689-98A2-8E22-1EC0-09FF7C3C85A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F0CD9D85-D403-40F5-6A4B-78C10A3D512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836A11E5-08D2-3D58-796D-7E89A727F30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3622F7BB-F9DC-1880-E001-5E06418CF5E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9AFA49E-DE12-4BD2-810F-A0D4BB796A2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3C3CB52C-FE26-4AA0-867D-7AB2387C923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F409A3B-A932-5D22-C552-1290AF3BDB1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915FC5F1-BB7A-6C51-18B7-80267E3C2C8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15254883"/>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53CF6E8-8CAC-470C-9FB9-B72E8808777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4D40D98-6352-4F25-80F3-FE0D3E0ACEC7}"/>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B296D584-EF4D-47BB-9B8B-0420CA67F22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9A96876-6191-4CA2-99E4-42DE4672AA5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28AA6D9-C883-4581-8D4B-7C4FC47F8FD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1" action="ppaction://hlinksldjump"/>
            <a:extLst>
              <a:ext uri="{FF2B5EF4-FFF2-40B4-BE49-F238E27FC236}">
                <a16:creationId xmlns:a16="http://schemas.microsoft.com/office/drawing/2014/main" id="{5C4C4405-F609-3055-F2B2-B7D1F5299762}"/>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36F8754D-0CF7-1DB9-9481-490823932D65}"/>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EF29B10C-B664-42CF-88B1-49182F2DFF2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0D1D66BA-8C2A-411B-8893-D2A8E05BC7A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8B09C1D3-C68E-F9FA-8B17-5E45FD1BBF9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7" name="Isosceles Triangle 6">
            <a:hlinkClick r:id="rId35" action="ppaction://hlinksldjump"/>
            <a:extLst>
              <a:ext uri="{FF2B5EF4-FFF2-40B4-BE49-F238E27FC236}">
                <a16:creationId xmlns:a16="http://schemas.microsoft.com/office/drawing/2014/main" id="{0C0B2812-8FEA-E517-D08E-BB18EF60474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01994996"/>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69519718-C688-406C-AF53-020EBC9C5BF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899D9FC-F443-467E-8A0D-1FAB8C1A585F}"/>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5C918AB5-E994-4793-BE3B-D8C6861FF6D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06A7F3B-C74B-41BA-ACB2-EBDE6A067B5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7EE38B20-929D-4BBC-ACC6-5B6D2125CCD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40FA1C46-EB6D-0D71-499F-B69B01AB18D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2070A14D-7311-B803-4DD0-82FD6327869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6C33AD18-5985-BF60-9B3B-D94790F01C6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B3044564-1AB7-0CD6-5C51-C7840AFCD785}"/>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0D5E9BA-EE47-53D0-D41F-A7F693E02D79}"/>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00D4EE73-BA44-C3F3-738F-B97747D27CEE}"/>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638A830-4238-4D9A-A611-7527F89253B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30786C4-842F-401E-A811-57FCCBE0D20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ECA95067-3160-E9C6-B626-982D278F1A2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9581B14E-8021-DFF4-458A-33936017F1C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4E53E08E-8A39-9C6B-AD2A-71F0631958C6}"/>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55401688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18D6C7CC-6679-4559-8BC0-B68E04E17B52}"/>
              </a:ext>
            </a:extLst>
          </p:cNvPr>
          <p:cNvSpPr/>
          <p:nvPr/>
        </p:nvSpPr>
        <p:spPr>
          <a:xfrm>
            <a:off x="6312024" y="2844200"/>
            <a:ext cx="5661000" cy="301773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extLst>
              <a:ext uri="{FF2B5EF4-FFF2-40B4-BE49-F238E27FC236}">
                <a16:creationId xmlns:a16="http://schemas.microsoft.com/office/drawing/2014/main" id="{46513827-4FF3-4E95-87F3-57FFD366B499}"/>
              </a:ext>
            </a:extLst>
          </p:cNvPr>
          <p:cNvSpPr/>
          <p:nvPr/>
        </p:nvSpPr>
        <p:spPr>
          <a:xfrm>
            <a:off x="319635" y="2844200"/>
            <a:ext cx="5668601" cy="301773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ectangle 9">
            <a:extLst>
              <a:ext uri="{FF2B5EF4-FFF2-40B4-BE49-F238E27FC236}">
                <a16:creationId xmlns:a16="http://schemas.microsoft.com/office/drawing/2014/main" id="{14B833FF-708F-4557-83D3-27DE2FD3FAD5}"/>
              </a:ext>
            </a:extLst>
          </p:cNvPr>
          <p:cNvSpPr/>
          <p:nvPr/>
        </p:nvSpPr>
        <p:spPr>
          <a:xfrm>
            <a:off x="6312024" y="3816000"/>
            <a:ext cx="5661000" cy="36004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1FDB3C71-09A7-4CB4-BACB-67EF2AD3FED6}"/>
              </a:ext>
            </a:extLst>
          </p:cNvPr>
          <p:cNvSpPr/>
          <p:nvPr/>
        </p:nvSpPr>
        <p:spPr>
          <a:xfrm>
            <a:off x="319636" y="3816000"/>
            <a:ext cx="5664790" cy="36004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Rectangle 8">
            <a:extLst>
              <a:ext uri="{FF2B5EF4-FFF2-40B4-BE49-F238E27FC236}">
                <a16:creationId xmlns:a16="http://schemas.microsoft.com/office/drawing/2014/main" id="{5B6227CF-F799-4198-B240-DF11C45083BB}"/>
              </a:ext>
            </a:extLst>
          </p:cNvPr>
          <p:cNvSpPr/>
          <p:nvPr/>
        </p:nvSpPr>
        <p:spPr>
          <a:xfrm>
            <a:off x="6312024" y="2852936"/>
            <a:ext cx="5655104" cy="65836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extLst>
              <a:ext uri="{FF2B5EF4-FFF2-40B4-BE49-F238E27FC236}">
                <a16:creationId xmlns:a16="http://schemas.microsoft.com/office/drawing/2014/main" id="{8925387B-457A-4C1B-987F-487E951B4B17}"/>
              </a:ext>
            </a:extLst>
          </p:cNvPr>
          <p:cNvSpPr/>
          <p:nvPr/>
        </p:nvSpPr>
        <p:spPr>
          <a:xfrm>
            <a:off x="330188" y="2852936"/>
            <a:ext cx="5664790" cy="360040"/>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 Placeholder 2">
            <a:extLst>
              <a:ext uri="{FF2B5EF4-FFF2-40B4-BE49-F238E27FC236}">
                <a16:creationId xmlns:a16="http://schemas.microsoft.com/office/drawing/2014/main" id="{7464C1FA-C619-42FB-A468-62D479A5EF70}"/>
              </a:ext>
            </a:extLst>
          </p:cNvPr>
          <p:cNvSpPr txBox="1">
            <a:spLocks/>
          </p:cNvSpPr>
          <p:nvPr/>
        </p:nvSpPr>
        <p:spPr bwMode="auto">
          <a:xfrm>
            <a:off x="357188" y="1473290"/>
            <a:ext cx="11499452" cy="4350864"/>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algn="just"/>
            <a:r>
              <a:rPr lang="en-GB" b="1" dirty="0">
                <a:solidFill>
                  <a:schemeClr val="accent3"/>
                </a:solidFill>
              </a:rPr>
              <a:t>EU4Health </a:t>
            </a:r>
            <a:r>
              <a:rPr lang="en-GB" dirty="0"/>
              <a:t>is a funding scheme established in response to the COVID-19 pandemic, investing 5 billion Euros into health projects.</a:t>
            </a:r>
          </a:p>
          <a:p>
            <a:pPr algn="just"/>
            <a:r>
              <a:rPr lang="en-GB" dirty="0"/>
              <a:t>The objectives are also closely linked to cancer care and the aims of the </a:t>
            </a:r>
            <a:r>
              <a:rPr lang="en-GB" b="1" dirty="0">
                <a:solidFill>
                  <a:schemeClr val="accent3"/>
                </a:solidFill>
              </a:rPr>
              <a:t>Pharmaceutical Strategy for Europe</a:t>
            </a:r>
            <a:r>
              <a:rPr lang="en-GB" dirty="0"/>
              <a:t>.</a:t>
            </a:r>
          </a:p>
        </p:txBody>
      </p:sp>
      <p:sp>
        <p:nvSpPr>
          <p:cNvPr id="2" name="Title 1">
            <a:extLst>
              <a:ext uri="{FF2B5EF4-FFF2-40B4-BE49-F238E27FC236}">
                <a16:creationId xmlns:a16="http://schemas.microsoft.com/office/drawing/2014/main" id="{9F19ACA3-D04A-A0BD-FE26-06A98A1134FA}"/>
              </a:ext>
            </a:extLst>
          </p:cNvPr>
          <p:cNvSpPr>
            <a:spLocks noGrp="1"/>
          </p:cNvSpPr>
          <p:nvPr>
            <p:ph type="title"/>
          </p:nvPr>
        </p:nvSpPr>
        <p:spPr/>
        <p:txBody>
          <a:bodyPr/>
          <a:lstStyle/>
          <a:p>
            <a:r>
              <a:rPr lang="en-GB" dirty="0"/>
              <a:t>EU4Health</a:t>
            </a:r>
          </a:p>
        </p:txBody>
      </p:sp>
      <p:sp>
        <p:nvSpPr>
          <p:cNvPr id="3" name="Text Placeholder 2">
            <a:extLst>
              <a:ext uri="{FF2B5EF4-FFF2-40B4-BE49-F238E27FC236}">
                <a16:creationId xmlns:a16="http://schemas.microsoft.com/office/drawing/2014/main" id="{B65F60EC-8319-354F-5277-6F9B315F7C52}"/>
              </a:ext>
            </a:extLst>
          </p:cNvPr>
          <p:cNvSpPr>
            <a:spLocks noGrp="1"/>
          </p:cNvSpPr>
          <p:nvPr>
            <p:ph type="body" sz="quarter" idx="10"/>
          </p:nvPr>
        </p:nvSpPr>
        <p:spPr>
          <a:xfrm>
            <a:off x="357188" y="2848708"/>
            <a:ext cx="5637790" cy="2975446"/>
          </a:xfrm>
        </p:spPr>
        <p:txBody>
          <a:bodyPr/>
          <a:lstStyle/>
          <a:p>
            <a:pPr algn="just"/>
            <a:r>
              <a:rPr lang="en-US" dirty="0"/>
              <a:t>Improve health</a:t>
            </a:r>
          </a:p>
          <a:p>
            <a:pPr lvl="1" algn="just"/>
            <a:r>
              <a:rPr lang="en-US" dirty="0"/>
              <a:t>Promote health and </a:t>
            </a:r>
            <a:r>
              <a:rPr lang="en-US" b="1" dirty="0">
                <a:solidFill>
                  <a:schemeClr val="accent3"/>
                </a:solidFill>
              </a:rPr>
              <a:t>disease prevention</a:t>
            </a:r>
            <a:r>
              <a:rPr lang="en-US" dirty="0"/>
              <a:t>.</a:t>
            </a:r>
          </a:p>
          <a:p>
            <a:pPr lvl="1" algn="just"/>
            <a:r>
              <a:rPr lang="en-US" dirty="0"/>
              <a:t>Health initiatives.</a:t>
            </a:r>
          </a:p>
          <a:p>
            <a:pPr algn="just"/>
            <a:r>
              <a:rPr lang="en-US" dirty="0"/>
              <a:t>    Protect people</a:t>
            </a:r>
          </a:p>
          <a:p>
            <a:pPr lvl="1" algn="just"/>
            <a:r>
              <a:rPr lang="en-US" dirty="0"/>
              <a:t>Prevention, preparedness and response to </a:t>
            </a:r>
            <a:r>
              <a:rPr lang="en-US" b="1" dirty="0">
                <a:solidFill>
                  <a:schemeClr val="accent3"/>
                </a:solidFill>
              </a:rPr>
              <a:t>cross-border health threats</a:t>
            </a:r>
            <a:r>
              <a:rPr lang="en-US" dirty="0"/>
              <a:t>.</a:t>
            </a:r>
          </a:p>
          <a:p>
            <a:pPr lvl="1" algn="just"/>
            <a:r>
              <a:rPr lang="en-US" b="1" dirty="0">
                <a:solidFill>
                  <a:schemeClr val="accent3"/>
                </a:solidFill>
              </a:rPr>
              <a:t>Stockpiling</a:t>
            </a:r>
            <a:r>
              <a:rPr lang="en-US" dirty="0"/>
              <a:t> of essential products.</a:t>
            </a:r>
          </a:p>
          <a:p>
            <a:pPr lvl="1" algn="just"/>
            <a:r>
              <a:rPr lang="en-US" dirty="0"/>
              <a:t>Establish a reserve of medical, healthcare and support staff.</a:t>
            </a:r>
          </a:p>
        </p:txBody>
      </p:sp>
      <p:sp>
        <p:nvSpPr>
          <p:cNvPr id="4" name="Rectangle 3">
            <a:hlinkClick r:id="rId2" action="ppaction://hlinksldjump"/>
            <a:extLst>
              <a:ext uri="{FF2B5EF4-FFF2-40B4-BE49-F238E27FC236}">
                <a16:creationId xmlns:a16="http://schemas.microsoft.com/office/drawing/2014/main" id="{497FA086-AF6D-FB4F-68E4-17B0FD571573}"/>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5" name="Text Placeholder 2">
            <a:extLst>
              <a:ext uri="{FF2B5EF4-FFF2-40B4-BE49-F238E27FC236}">
                <a16:creationId xmlns:a16="http://schemas.microsoft.com/office/drawing/2014/main" id="{5D33B039-B94C-4D6B-AE9B-9331EFAA5ECB}"/>
              </a:ext>
            </a:extLst>
          </p:cNvPr>
          <p:cNvSpPr txBox="1">
            <a:spLocks/>
          </p:cNvSpPr>
          <p:nvPr/>
        </p:nvSpPr>
        <p:spPr bwMode="auto">
          <a:xfrm>
            <a:off x="6322576" y="2848709"/>
            <a:ext cx="5634000" cy="3244587"/>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algn="just"/>
            <a:r>
              <a:rPr lang="en-US" dirty="0"/>
              <a:t>Access to medicinal products, medical devices and crisis-relevant products</a:t>
            </a:r>
          </a:p>
          <a:p>
            <a:pPr lvl="1" algn="just"/>
            <a:r>
              <a:rPr lang="en-US" dirty="0"/>
              <a:t>Ensure they are accessible, </a:t>
            </a:r>
            <a:r>
              <a:rPr lang="en-US" b="1" dirty="0">
                <a:solidFill>
                  <a:schemeClr val="accent3"/>
                </a:solidFill>
              </a:rPr>
              <a:t>available</a:t>
            </a:r>
            <a:r>
              <a:rPr lang="en-US" dirty="0"/>
              <a:t> and affordable.</a:t>
            </a:r>
          </a:p>
          <a:p>
            <a:pPr algn="just"/>
            <a:r>
              <a:rPr lang="en-US" dirty="0"/>
              <a:t>Strengthen health systems</a:t>
            </a:r>
          </a:p>
          <a:p>
            <a:pPr lvl="1" algn="just"/>
            <a:r>
              <a:rPr lang="en-US" dirty="0"/>
              <a:t>Improved health data, digital tools and services, for a </a:t>
            </a:r>
            <a:r>
              <a:rPr lang="en-US" b="1" dirty="0">
                <a:solidFill>
                  <a:schemeClr val="accent3"/>
                </a:solidFill>
              </a:rPr>
              <a:t>digital transformation </a:t>
            </a:r>
            <a:r>
              <a:rPr lang="en-US" dirty="0"/>
              <a:t>of healthcare.</a:t>
            </a:r>
          </a:p>
          <a:p>
            <a:pPr lvl="1" algn="just"/>
            <a:r>
              <a:rPr lang="en-US" dirty="0"/>
              <a:t>Enhanced </a:t>
            </a:r>
            <a:r>
              <a:rPr lang="en-US" b="1" dirty="0">
                <a:solidFill>
                  <a:schemeClr val="accent3"/>
                </a:solidFill>
              </a:rPr>
              <a:t>access</a:t>
            </a:r>
            <a:r>
              <a:rPr lang="en-US" dirty="0"/>
              <a:t> to healthcare.</a:t>
            </a:r>
          </a:p>
          <a:p>
            <a:pPr lvl="1" algn="just"/>
            <a:r>
              <a:rPr lang="en-US" dirty="0"/>
              <a:t>New </a:t>
            </a:r>
            <a:r>
              <a:rPr lang="en-US" b="1" dirty="0">
                <a:solidFill>
                  <a:schemeClr val="accent3"/>
                </a:solidFill>
              </a:rPr>
              <a:t>legislation</a:t>
            </a:r>
            <a:r>
              <a:rPr lang="en-US" dirty="0"/>
              <a:t> and evidence-based decision making.</a:t>
            </a:r>
          </a:p>
          <a:p>
            <a:pPr lvl="1" algn="just"/>
            <a:r>
              <a:rPr lang="en-US" dirty="0"/>
              <a:t>Integrated work among national health systems.</a:t>
            </a:r>
            <a:endParaRPr lang="en-GB" dirty="0"/>
          </a:p>
          <a:p>
            <a:pPr algn="just"/>
            <a:endParaRPr lang="en-GB" dirty="0"/>
          </a:p>
        </p:txBody>
      </p:sp>
      <p:sp>
        <p:nvSpPr>
          <p:cNvPr id="7" name="Text Placeholder 13">
            <a:extLst>
              <a:ext uri="{FF2B5EF4-FFF2-40B4-BE49-F238E27FC236}">
                <a16:creationId xmlns:a16="http://schemas.microsoft.com/office/drawing/2014/main" id="{472826A4-742D-4284-A7FE-AB9ED71DF023}"/>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EU4Health </a:t>
            </a:r>
            <a:r>
              <a:rPr lang="en-US" sz="1200" dirty="0" err="1">
                <a:solidFill>
                  <a:schemeClr val="tx2"/>
                </a:solidFill>
                <a:hlinkClick r:id="rId3">
                  <a:extLst>
                    <a:ext uri="{A12FA001-AC4F-418D-AE19-62706E023703}">
                      <ahyp:hlinkClr xmlns:ahyp="http://schemas.microsoft.com/office/drawing/2018/hyperlinkcolor" val="tx"/>
                    </a:ext>
                  </a:extLst>
                </a:hlinkClick>
              </a:rPr>
              <a:t>programme</a:t>
            </a:r>
            <a:r>
              <a:rPr lang="en-US" sz="1200" dirty="0">
                <a:solidFill>
                  <a:schemeClr val="tx2"/>
                </a:solidFill>
                <a:hlinkClick r:id="rId3">
                  <a:extLst>
                    <a:ext uri="{A12FA001-AC4F-418D-AE19-62706E023703}">
                      <ahyp:hlinkClr xmlns:ahyp="http://schemas.microsoft.com/office/drawing/2018/hyperlinkcolor" val="tx"/>
                    </a:ext>
                  </a:extLst>
                </a:hlinkClick>
              </a:rPr>
              <a:t> 2021-2027 – a vision for a healthier European Union</a:t>
            </a:r>
            <a:endParaRPr lang="en-GB" sz="1200" dirty="0">
              <a:solidFill>
                <a:schemeClr val="tx2"/>
              </a:solidFill>
            </a:endParaRPr>
          </a:p>
          <a:p>
            <a:pPr marL="0" indent="0">
              <a:spcBef>
                <a:spcPts val="0"/>
              </a:spcBef>
              <a:buNone/>
            </a:pPr>
            <a:r>
              <a:rPr lang="en-GB" sz="1200" dirty="0">
                <a:solidFill>
                  <a:schemeClr val="tx2"/>
                </a:solidFill>
                <a:hlinkClick r:id="rId4">
                  <a:extLst>
                    <a:ext uri="{A12FA001-AC4F-418D-AE19-62706E023703}">
                      <ahyp:hlinkClr xmlns:ahyp="http://schemas.microsoft.com/office/drawing/2018/hyperlinkcolor" val="tx"/>
                    </a:ext>
                  </a:extLst>
                </a:hlinkClick>
              </a:rPr>
              <a:t>EU4Health – funding programmes</a:t>
            </a:r>
            <a:endParaRPr lang="en-US" sz="1200" dirty="0">
              <a:solidFill>
                <a:schemeClr val="tx2"/>
              </a:solidFill>
            </a:endParaRPr>
          </a:p>
        </p:txBody>
      </p:sp>
    </p:spTree>
    <p:extLst>
      <p:ext uri="{BB962C8B-B14F-4D97-AF65-F5344CB8AC3E}">
        <p14:creationId xmlns:p14="http://schemas.microsoft.com/office/powerpoint/2010/main" val="2488904628"/>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4CCA57B-5BFD-4BFB-9739-B1E1E804CAC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EBE66AB-1979-4BC8-BC76-A3A17AA6F897}"/>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8B4B914B-81AA-4C8B-BD85-302CD806003D}"/>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79FB7E43-69DC-417D-B446-3F377EA3658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FFF7EA5A-C5F7-44A9-A67D-AE9D23B9DCAC}"/>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DC58BB60-2983-797F-850D-D60BF4CF834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0A8B82D9-352A-DC28-BCED-044D7826A14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5363A3AE-1B99-5EDD-DB42-36CDF54A2A3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74EC2A79-4895-4BFC-1BE0-35C6E88FC84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6FF4A341-7515-37CF-EAB1-6C3F570BAA7C}"/>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608DD580-F912-CC20-6F3C-01F0DC38379A}"/>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77A3667A-E629-E45F-0046-2EE6DB53B4D6}"/>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119E98AA-D609-464E-9536-F2A019354F9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205E6A6-B57B-4B4D-97BA-85716F5E1F5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5D6C2556-DC1A-B4BF-487A-4CD97A30439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FB5BF0CA-50AC-4A2C-4EBC-AA692EA3BFB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02727931"/>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7FA2032-5686-4786-9571-374D7926CAB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589C01C-2730-45C7-BD2E-7E932A4A2D1E}"/>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30926E87-73A8-4A5B-9BEB-9BA995184B0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78C7C60-2FE9-4F34-90D2-746B9CA0C90D}"/>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8E7F7A7-5842-4C72-8712-C3558E1FC83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EF2267BA-8B1B-6348-6C6D-1D7F5907A53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7" action="ppaction://hlinksldjump"/>
            <a:extLst>
              <a:ext uri="{FF2B5EF4-FFF2-40B4-BE49-F238E27FC236}">
                <a16:creationId xmlns:a16="http://schemas.microsoft.com/office/drawing/2014/main" id="{270CF99C-4781-6774-21E0-1D83B4A922B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8" action="ppaction://hlinksldjump"/>
            <a:extLst>
              <a:ext uri="{FF2B5EF4-FFF2-40B4-BE49-F238E27FC236}">
                <a16:creationId xmlns:a16="http://schemas.microsoft.com/office/drawing/2014/main" id="{475925D3-E809-B7CA-A016-5BD5EF36D29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4715B315-6B21-BBB3-7907-7321B4DF419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8A9A1935-475B-22AB-F3BE-994DD7DA56A9}"/>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E8CF8852-80A0-A13B-08AE-4A218C50F34A}"/>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A5711116-CD87-F1CB-FE2F-008ED0129470}"/>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1A856A5-C926-450D-BCE0-DF8EEC826B4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2B1B0F6-CA69-4826-9ED2-0F9C66104C9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F6330EE1-FFC3-8D8D-8CF9-C5C4B4575F2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65C45E9F-4E70-09F4-F577-A641113F6C3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3512759"/>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6CAF73D-4D9C-41D2-9C69-58948E1068F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CE1562F-D5B0-4612-9EC9-A57A7989A29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8806ED0F-F8F4-4841-9800-F8721614769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D086E11-B522-4D04-99C0-02D9C0ED0D57}"/>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9761274-797D-4FA0-A1B0-56C70CA88E71}"/>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D0599DA7-52BD-CDE9-B74B-0A9FA4AB290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1544A86C-A430-8173-8188-D014B465051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5A552635-B9DE-B7F9-B139-0BFE22C438D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F2080E92-BC30-AA21-5CB0-4C9C4B37D5F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7674233C-1AF3-2352-55AD-59BA035649AE}"/>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D8B8138C-5E74-8286-22F6-2F8BFF5B42CB}"/>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358032F-6C1E-1716-9D9E-AC7C2DD58202}"/>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0EB7D49-18E5-443B-8F4F-6FB6379ECBB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5134C66-B674-44FF-8428-80AE2298678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359DE9EB-DA4D-C204-D481-3975998880F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CF9F00BA-C59C-931A-E18B-5E9EA490ECA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7533714"/>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9BBFD02-4E77-4429-9EC0-81393133912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687A6DF-9CF1-4E9B-9879-874E2FD8F21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A2301D83-36FC-49EF-96CE-1E99F056E050}"/>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383B9594-B013-4204-9762-7B20FF178F6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C601E4DD-86E7-4D5B-AF19-FCD929975E7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B88E4407-1678-3109-7A49-EEC48E7BFEDD}"/>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2D5C1204-09F1-C688-EA28-99C0075FC03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9B68D316-E94E-707C-27E3-D8AB66190E5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02380C88-5957-8CC6-1618-CC589707423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6AEC9FA7-77A7-E75C-0EB2-BA3C41E8D3E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EB6C0BA8-B378-E146-5FCE-9E300FF6C5FA}"/>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EE737532-1649-C274-9C15-34818D8AE79B}"/>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E03226A-BBA9-4CFA-AE9E-DFE462EA9E0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51942AA-6CD3-4B0F-9BED-B27E39AEFC8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C2872579-9037-6C87-A0E1-CB0D0A85226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8FDF385D-9AB9-3CCD-6D9F-EAEBBC3A32D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56337147"/>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4265B849-4369-4835-8F6D-EFAE6DF37FD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7826A44-DB31-46F5-BD3A-4189AD6E531B}"/>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03B68D0C-CA2F-46F2-997B-4C6513029D0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4DC8B32-C6B3-471B-B222-783ACC4E94BD}"/>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55D37D96-289B-4B69-9275-40A309DF8D2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Rectangle 205">
            <a:hlinkClick r:id="rId33" action="ppaction://hlinksldjump"/>
            <a:extLst>
              <a:ext uri="{FF2B5EF4-FFF2-40B4-BE49-F238E27FC236}">
                <a16:creationId xmlns:a16="http://schemas.microsoft.com/office/drawing/2014/main" id="{BD49BFDB-C20A-4CCD-B84F-BF0B0FE23B8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A0D7C1B8-7411-479C-AC27-29E457398D57}"/>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B10ADDC7-0EFB-B0E9-164E-6B4039AED1C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4" name="Isosceles Triangle 3">
            <a:hlinkClick r:id="rId35" action="ppaction://hlinksldjump"/>
            <a:extLst>
              <a:ext uri="{FF2B5EF4-FFF2-40B4-BE49-F238E27FC236}">
                <a16:creationId xmlns:a16="http://schemas.microsoft.com/office/drawing/2014/main" id="{EA40CBC6-B3AB-4172-317F-D14D23BF085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83273370"/>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71A4E7A9-8D93-483E-80FE-AF68871F850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2438B4B-06C8-4B73-AD72-FBD77C1FD9A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63C640B2-9E2E-4423-887E-29DD3D933E7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FB335EA-2F2B-46F7-B965-6E427790FCCE}"/>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444A310-27FB-4269-A9DE-8C438CFCCC2D}"/>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F48B2341-C82E-05D9-CF47-7BC2EA69D10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E9BE3233-530D-5B16-299E-5B580B0BF9F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73B35012-BB23-E4CD-49CB-DA9F944C2DD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E2584514-313B-8792-4C8D-11918EF8F09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998B0760-37A1-4635-92F1-9C3808A97D1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962F74A2-99C0-4078-9B95-404BD5C1F107}"/>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78D44FC6-C693-F6BC-E6D0-87D279D23AF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6" name="Isosceles Triangle 15">
            <a:hlinkClick r:id="rId35" action="ppaction://hlinksldjump"/>
            <a:extLst>
              <a:ext uri="{FF2B5EF4-FFF2-40B4-BE49-F238E27FC236}">
                <a16:creationId xmlns:a16="http://schemas.microsoft.com/office/drawing/2014/main" id="{E7765BF1-F51C-4182-D2EE-FC4E99C5CD8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55614481"/>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C830259-D33D-4159-A527-DE6031919A8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74DB18E-3B29-4F0F-A50A-40883915A6A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5FA07225-5F5B-4C8B-978B-FAD734DB8F8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577157B7-76EE-43C6-907D-00B4FB4735A8}"/>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A6318322-E56E-495C-BA5E-51EFDF2ED970}"/>
              </a:ext>
            </a:extLst>
          </p:cNvPr>
          <p:cNvSpPr/>
          <p:nvPr/>
        </p:nvSpPr>
        <p:spPr>
          <a:xfrm>
            <a:off x="9597600" y="491339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345EA362-FF52-8BB0-9AA6-74A51B0F3E71}"/>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3E94BD7B-F6BA-9657-7DD1-484AA7E5A54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B3998DF-EDA1-D35C-0453-B780E3A89DD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E32495F9-9EC1-2EE6-8BF0-768616B42EB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8A32B3C-655B-3F06-08FE-75F02DDE865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4BC36198-7A96-4EA6-B992-D299AF00E59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5ED06179-3178-4CF9-AB92-630AD9937600}"/>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938DC66-BD5A-5D63-BD3D-B4A18638803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F8601423-4490-E21B-B376-97B25A7A663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92362433"/>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4B43E7A-D7BE-40BD-AAFC-6549A53410F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9CB25FE-9318-4509-9245-AE6B66F01B6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2F9CC576-EA62-40E2-967C-B358FE7BB88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74B9E20-E9F2-4465-9B95-8DE16D0CCC1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CC00E3F0-960B-4828-9E7F-6172B43EFA86}"/>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8B3297DD-50F8-C8C8-2060-55EC19F5895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DEE2E9B2-1DC9-2AAC-7AC2-5A7C03293E8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27F970E8-B0E5-D520-C315-3DDFE393002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E0332579-1F10-6742-13E0-9EB2C3E87FA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ECA6564C-0F13-057F-7BF7-A6F11B56E17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3CFC7666-B597-4349-802B-F4CFBB766ADA}"/>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5AD6DE07-5256-454B-8B4B-474D734C9169}"/>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8794AD8C-B51B-8CFC-73E5-7291A230611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41DB98B9-076F-79F6-2C85-691CAF8D62C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87216313"/>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6567C56-99A9-4AC3-B6D9-DB45E738886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E4F7BE6-38F2-411A-846A-71B31A7C1E8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577A4331-683C-4E0F-B75C-0BBD7DE58EB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9FC0460-8E1E-40F5-87A5-84544714AE1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7E939256-6B78-4AF5-BB60-DA6B4F66D39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6FB440BE-E954-3D1E-F3C5-63C582AA4201}"/>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EDEADF02-8735-F163-ED62-BFE21C2628E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7385D660-C211-3B7E-D8FD-4F44F3EC107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8E0CE0FB-1CB2-EEFF-895A-45707407C67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46200309-26C8-208E-950A-F4107709F64D}"/>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4A53450B-BBA8-42E9-87CD-218F1FD411E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EE229CD-BE9A-4CDA-B91F-C7199442A9E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91F4F88A-2702-33BC-E2A0-A1C832E9787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F45551C0-4F53-AEE8-6212-F7DA1FA72D4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42339249"/>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A4B1E90-49A4-4003-A649-CDAF7AFC5B2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492390B-4589-4908-8EB9-2A4F5741ECE1}"/>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6EFBC0C9-8535-415F-8543-07F0FC750060}"/>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7BD7EE03-566B-47DE-89EB-83A7DA497CDF}"/>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EF3D699B-CF8C-407E-9BE3-CC2F61155E13}"/>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8" action="ppaction://hlinksldjump"/>
            <a:extLst>
              <a:ext uri="{FF2B5EF4-FFF2-40B4-BE49-F238E27FC236}">
                <a16:creationId xmlns:a16="http://schemas.microsoft.com/office/drawing/2014/main" id="{D1E6DCCC-D691-8479-A070-D04965617521}"/>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B8B19A20-CFA4-D9B6-AFF3-2A471CFC0AC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F47B9E50-D848-DC54-132E-B15CA71C66D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483F18BE-9CD4-C607-38E1-9F69020ED61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43098BF6-D5CF-46DF-36D9-DB8F4AC97FF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53699303-60FB-4FDA-8995-82203E82FE8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6C7210C5-4248-42A3-8D88-15689D216575}"/>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BE24D3D7-4DD1-0CC6-2D11-744AB56C8A8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C1C0EEFA-6D43-A215-4B9C-83805415C36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186FCCB1-A292-0C39-BB0D-780CFE6CEF2A}"/>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237341494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582C4C-79F4-6824-B077-FDDB02B1A5D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738DCA9-A280-8E35-BB7C-B8DB1CD982B6}"/>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117423D4-EE01-91FF-DF3C-1958F2308F5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482A12A0-40B1-5A83-AD16-FE45476B28A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236EE29D-619C-E517-360F-A6AEFB202909}"/>
              </a:ext>
            </a:extLst>
          </p:cNvPr>
          <p:cNvSpPr/>
          <p:nvPr/>
        </p:nvSpPr>
        <p:spPr>
          <a:xfrm>
            <a:off x="825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D3E82226-536A-69E7-063C-2403936F1062}"/>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E504FFCA-7435-D379-6A85-261E4419CD29}"/>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50467DD0-B1DA-AE52-C763-4CFE6A81080C}"/>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077B7556-FDB1-43B6-7A45-F3C6A6B68529}"/>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9A56662D-6F36-0641-C5EE-FE69E7AD5E8E}"/>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0A97F95B-9753-A90D-195B-69E93527E4DD}"/>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75C2CAA8-B78F-740E-1B5F-48F7D7E7B997}"/>
                </a:ext>
              </a:extLst>
            </p:cNvPr>
            <p:cNvSpPr/>
            <p:nvPr/>
          </p:nvSpPr>
          <p:spPr>
            <a:xfrm>
              <a:off x="33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3FC3155C-A991-4ED7-AC22-0188A480E389}"/>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20845DE4-ADF3-2AEA-4CD4-86526C1E5944}"/>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D7F3FF22-85C5-0DED-8B40-E29BEB372268}"/>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F69A63A5-0270-8064-8B4E-EEB8ED44AEB0}"/>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0493F668-E078-C4E5-345C-10404B435DA9}"/>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FDDBE7F8-2689-6DD8-48CE-C49A87AA8142}"/>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7A27533E-8373-1A82-56D3-DC9095A9B172}"/>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024B86E9-AD63-ADC2-968C-F593ED86466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868B242A-45CF-7563-E1AC-CBCE4F5230AA}"/>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8F194467-98BC-649F-583B-3CE0DB6C9A0D}"/>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B52226CB-8A60-9CF4-38EB-C46DA18AACAC}"/>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2DBD4BAD-5550-B88C-2602-CE32BA3804AC}"/>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36C1B558-B88B-34E6-A1F3-C2260600519C}"/>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CE3016B3-F39C-6359-37C7-3F7B9F80EBB7}"/>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45F0CB4E-1B18-41D4-5308-B443C0C851C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59488827-C01D-545A-3C71-8EAA480186EF}"/>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AC33C387-0065-8290-C484-BBF9588F6B88}"/>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1E78B548-AD63-D681-9B93-2705B6BCE761}"/>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1C51D854-2550-C2BA-BD33-5B04AE686953}"/>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146FB3BB-7BAC-7403-359D-2BF5AAE8C993}"/>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A69395C7-637F-8F60-A115-CB8E7108BB57}"/>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5066F6B1-48D5-6111-AABE-F378BEBBADC6}"/>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A0066049-71CC-8A40-4481-7AB3F767835D}"/>
                </a:ext>
              </a:extLst>
            </p:cNvPr>
            <p:cNvSpPr/>
            <p:nvPr/>
          </p:nvSpPr>
          <p:spPr>
            <a:xfrm>
              <a:off x="429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46BC3626-1BF0-B6DC-6EE3-F1847FE2BC92}"/>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3D0A3940-1876-E1E5-554A-ABA83B1C5A16}"/>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7C7E6731-BDD9-01DE-C99A-ED4771D005B4}"/>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0C341797-1A6F-52F1-5DBE-3DCE3FA5719E}"/>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30A466B9-6AB1-D1D5-ADFD-5ACF8EC3623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54F88CE6-C897-442D-65FB-0FBDCBA080FD}"/>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9D394003-E68E-643B-6D66-D0FD9A3B6410}"/>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9037A3C6-E956-5201-DE07-90A4003375FF}"/>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D0AF3AB6-695B-0F23-5064-C536CDCB18DB}"/>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691F7FB0-1AFF-2F0B-D6B0-B12523A4FF6F}"/>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B068C28B-8F1A-6F76-DEDB-14BC9E60D132}"/>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D1758E0F-CE4D-28CD-49CE-4E43C78B6198}"/>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A053937A-D10A-6CC3-E0C6-B2DABBEBF717}"/>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5567B2B5-5CA5-346C-4365-63C442E66FA3}"/>
                </a:ext>
              </a:extLst>
            </p:cNvPr>
            <p:cNvSpPr/>
            <p:nvPr/>
          </p:nvSpPr>
          <p:spPr>
            <a:xfrm>
              <a:off x="8255360" y="3033256"/>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FE3A30B4-3717-CE21-796E-D5D16C64790D}"/>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F5020E95-BF93-BD33-7365-CA484AD7BC0A}"/>
                </a:ext>
              </a:extLst>
            </p:cNvPr>
            <p:cNvSpPr/>
            <p:nvPr/>
          </p:nvSpPr>
          <p:spPr>
            <a:xfrm flipH="1">
              <a:off x="10594800" y="3034800"/>
              <a:ext cx="1260000" cy="126000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4DBE46FC-065B-409F-EB65-A999BF8EECCC}"/>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4E34403D-B42C-84E1-9CB1-96CEE8A118DD}"/>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00F80365-B381-E72B-5B43-E7D57A3E7DED}"/>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28433267-4063-F202-3CCD-FBC030058F8C}"/>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CD4D0C92-DDA9-B2A2-60C1-FC6ECBAC96E7}"/>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65172354-9DD7-7D0F-7DC8-D28FAA356E30}"/>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A9E65C07-C9A0-A17A-2924-52EEB95A9F66}"/>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F3F67CEA-3379-D38F-7374-3A90836AFD1F}"/>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DDEC6872-E3B7-7C50-B7A4-5C34ECF5C37F}"/>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6E1451DD-C951-1BA7-DD60-3108CA2DDA2B}"/>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7A9C8564-11F6-1DAE-A6DF-D4081DA00351}"/>
              </a:ext>
            </a:extLst>
          </p:cNvPr>
          <p:cNvSpPr/>
          <p:nvPr/>
        </p:nvSpPr>
        <p:spPr>
          <a:xfrm>
            <a:off x="178688" y="4358988"/>
            <a:ext cx="11869336" cy="1590292"/>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390CD747-4362-41E8-58C8-9A6A44B41CD0}"/>
              </a:ext>
            </a:extLst>
          </p:cNvPr>
          <p:cNvSpPr/>
          <p:nvPr/>
        </p:nvSpPr>
        <p:spPr>
          <a:xfrm>
            <a:off x="178688" y="2996952"/>
            <a:ext cx="7885846" cy="1425014"/>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extLst>
              <a:ext uri="{FF2B5EF4-FFF2-40B4-BE49-F238E27FC236}">
                <a16:creationId xmlns:a16="http://schemas.microsoft.com/office/drawing/2014/main" id="{D30741B0-E07F-34D4-D0E7-43AC5077BE96}"/>
              </a:ext>
            </a:extLst>
          </p:cNvPr>
          <p:cNvSpPr/>
          <p:nvPr/>
        </p:nvSpPr>
        <p:spPr>
          <a:xfrm>
            <a:off x="178688" y="1470041"/>
            <a:ext cx="11750000" cy="1465183"/>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hlinkClick r:id="" action="ppaction://hlinkshowjump?jump=nextslide"/>
            <a:hlinkHover r:id="rId20" action="ppaction://hlinksldjump"/>
            <a:extLst>
              <a:ext uri="{FF2B5EF4-FFF2-40B4-BE49-F238E27FC236}">
                <a16:creationId xmlns:a16="http://schemas.microsoft.com/office/drawing/2014/main" id="{1550369E-FE29-3542-0F1E-63B0AE66ED11}"/>
              </a:ext>
            </a:extLst>
          </p:cNvPr>
          <p:cNvSpPr/>
          <p:nvPr/>
        </p:nvSpPr>
        <p:spPr>
          <a:xfrm>
            <a:off x="0" y="0"/>
            <a:ext cx="12191999"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hlinkClick r:id="" action="ppaction://hlinkshowjump?jump=nextslide"/>
            <a:extLst>
              <a:ext uri="{FF2B5EF4-FFF2-40B4-BE49-F238E27FC236}">
                <a16:creationId xmlns:a16="http://schemas.microsoft.com/office/drawing/2014/main" id="{0AA0AA48-16E6-862D-09E5-38BA2EBFAA84}"/>
              </a:ext>
            </a:extLst>
          </p:cNvPr>
          <p:cNvSpPr/>
          <p:nvPr/>
        </p:nvSpPr>
        <p:spPr>
          <a:xfrm>
            <a:off x="8090200" y="2852936"/>
            <a:ext cx="3982464"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1">
            <a:extLst>
              <a:ext uri="{FF2B5EF4-FFF2-40B4-BE49-F238E27FC236}">
                <a16:creationId xmlns:a16="http://schemas.microsoft.com/office/drawing/2014/main" id="{ABAA54C7-6EBB-4001-B0DC-C92208C79B0D}"/>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1"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2"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
        <p:nvSpPr>
          <p:cNvPr id="68" name="Rectangle 1">
            <a:extLst>
              <a:ext uri="{FF2B5EF4-FFF2-40B4-BE49-F238E27FC236}">
                <a16:creationId xmlns:a16="http://schemas.microsoft.com/office/drawing/2014/main" id="{BFFA990A-3762-4BAB-B5F9-9CAE36AA326A}"/>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4"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5"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
        <p:nvSpPr>
          <p:cNvPr id="69" name="Rectangle 1">
            <a:extLst>
              <a:ext uri="{FF2B5EF4-FFF2-40B4-BE49-F238E27FC236}">
                <a16:creationId xmlns:a16="http://schemas.microsoft.com/office/drawing/2014/main" id="{ACC872F3-9F50-4317-85B6-56C9CDAFE8F5}"/>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7"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b="1" dirty="0">
                <a:solidFill>
                  <a:schemeClr val="accent4"/>
                </a:solidFill>
                <a:latin typeface="+mj-lt"/>
              </a:rPr>
              <a:t>Safe and Sustainable by Design</a:t>
            </a: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1276400333"/>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1438E4AD-CB3F-49E2-9291-61928532F2A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B9E9BE6-6A10-404A-98B6-AAEA112134D9}"/>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43C02240-9849-4CCD-BB52-99177147F3E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7747C76-3E5A-4131-988C-BC41A82C96C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85A95EA8-34DE-45B0-AF34-4EE68A7169DA}"/>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2" action="ppaction://hlinksldjump"/>
            <a:extLst>
              <a:ext uri="{FF2B5EF4-FFF2-40B4-BE49-F238E27FC236}">
                <a16:creationId xmlns:a16="http://schemas.microsoft.com/office/drawing/2014/main" id="{AA224E2D-8F6B-385B-00D7-B8D0B21EE3C5}"/>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8635CFC-CEC7-4BAA-8789-80CB7A5A512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0A039B00-16ED-48BD-B9E4-EB3B9868253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13393498-7100-00A9-9EB2-B78F1224A63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6" name="Isosceles Triangle 5">
            <a:hlinkClick r:id="rId35" action="ppaction://hlinksldjump"/>
            <a:extLst>
              <a:ext uri="{FF2B5EF4-FFF2-40B4-BE49-F238E27FC236}">
                <a16:creationId xmlns:a16="http://schemas.microsoft.com/office/drawing/2014/main" id="{C5F2CA91-3999-C188-AE53-5675F389CD6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93231791"/>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6CA3824A-691C-484B-A65A-5F8D359C46D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8A19FC6-6425-4DCC-995D-B7036E0ED2C6}"/>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D966E39F-1CC8-41A4-B63A-2B8BCEC0585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780895B-EAAE-4092-A307-1FB77A3CA3A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C3133DB4-052B-40F5-907D-80A38D27223C}"/>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30949942-9D83-6853-2630-0C102A78F75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95754319-AD04-37F0-B108-454B3BC20D3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2E68646A-451F-31B0-C55A-7A810194008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69AA199B-20F3-A8F6-9F8D-03918D8EE2D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25160486-63DA-616D-A5B8-805B17E07878}"/>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F417654-DE99-4695-8866-1E2862A0144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ADA52D9-05DD-4AB9-A613-3BCDC54BE3F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5AC14F2C-8AAC-EFC4-E26A-502A81AD892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17" name="Isosceles Triangle 16">
            <a:hlinkClick r:id="rId35" action="ppaction://hlinksldjump"/>
            <a:extLst>
              <a:ext uri="{FF2B5EF4-FFF2-40B4-BE49-F238E27FC236}">
                <a16:creationId xmlns:a16="http://schemas.microsoft.com/office/drawing/2014/main" id="{39CC6C80-8C5C-BD58-7B21-A8313807D29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1057738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4"/>
            <a:ext cx="60219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4AA4FE8-0BA6-42BE-AD0C-7F572827D8A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02218D1-AC44-43E2-A08B-52921C0F67F3}"/>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804DB836-5DC3-4EBC-99A9-D161D8517461}"/>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E031E640-A315-4E26-B13B-5FFEEB8B7F26}"/>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77BBA0B2-9B9B-46FB-81EB-9A4889D93FCE}"/>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AAD687A1-BAC9-635C-422B-11EB23842189}"/>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83434C8D-4EC2-1039-F0AB-5F89D10328D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48840748-A086-B9D9-C14D-9F845BD698F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E78B84A4-9E38-ACA7-D005-CA88C0D6707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22684CB2-5083-B48C-40B9-C208B04E4247}"/>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04971854-5D84-8067-F748-A7CFFBA5B629}"/>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F5B0A7D-854E-4253-AE5F-A070C0BFC6C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1DB32FD-7A20-47B8-AD26-AE2745B21B1D}"/>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7EE00D6-F80A-F46B-442E-BDD56938CF4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280CE197-CF43-FEE5-B2D5-5A802C62069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32FDA96D-F99B-F9A8-86CC-68B3F7C562FE}"/>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2822148634"/>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3333662-0E94-452D-A409-E79F7079B59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F4DEF3F-867B-4783-B6A8-0099F0FE4D2F}"/>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B41E9DDF-F5B9-4AC6-ABE8-E3A45483747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60A336A-3D26-48ED-9C39-825441DADE4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3511210D-40D6-4726-8706-3B38184B2024}"/>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D06638AC-01DC-183D-6D3B-E70670CA5B1E}"/>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92F4FA0B-66ED-2020-AAC4-080A2EBC936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F59E0281-06EE-6060-A54A-B625B597DF6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267DD208-17F7-A59E-D186-5C8F6A067B3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B0FBC685-7279-AAD5-5275-D8C9538CD3FB}"/>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DBB798AD-2705-B3B7-27DA-006C044CB6B9}"/>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E77AA74-7647-4A49-B791-A5BB59B4E1B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300B3404-3CB6-4D44-93A3-486B04456225}"/>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E3423F0-E721-3D17-6DAA-BC1671A292E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B1FA7060-9C33-75F6-8BE8-8ABB710A186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78290891"/>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A09CD76-9E84-4ECB-BF19-6F8A0CBBDF6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3EF72A70-2EEE-4ADD-84EB-0DA42A5D6615}"/>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76249780-F176-428E-9EE4-BE628FF24E4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7E07843-1C5D-454F-9DA1-125150269E7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5C562788-4BCA-470C-933B-713969E5E98A}"/>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2B876CE3-C04F-9354-102E-2E5DEB45CA9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A37FD83C-B53A-A32C-4D1F-E8C8EB4D3C7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947E8E42-7CE9-9C29-1FB1-D04E929DEF3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99752ADF-2E4D-2B56-07C8-30EF2095FD7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7BF0EBF-48C2-EBC9-EA3F-4B1C5131EF0E}"/>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10BFF3DB-0FC7-10B8-128C-04E4171CEC21}"/>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AF0A6287-17E2-4C48-8D6E-7428332773D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98E53248-F6B9-41AC-B79F-A8072968069D}"/>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995347B9-DE37-4DB6-274D-B93789047FE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0BDA4E41-3DE6-319B-F935-D79638EAD17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8050620"/>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A436BB9-2B9D-4CBE-B7F0-FFCE64C6D27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102D3BA-AF8D-49AC-8E06-EB8ABC5EEDEE}"/>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B197F04E-92F1-4CC7-8888-07C4D48E1DD1}"/>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CCD129FE-7322-4D87-9CCD-1CF99E8A32C9}"/>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A6604C11-A885-49F8-972F-3AC80AF39BE4}"/>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7" action="ppaction://hlinksldjump"/>
            <a:extLst>
              <a:ext uri="{FF2B5EF4-FFF2-40B4-BE49-F238E27FC236}">
                <a16:creationId xmlns:a16="http://schemas.microsoft.com/office/drawing/2014/main" id="{01B1B4EA-48FD-8864-D4BB-AD012950B9F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137B19D2-40B3-8DD2-3A1A-42B2B2AF084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E9A8BFC8-9AFE-0D4B-557F-DB5AF0CF04F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87732DD7-FCEC-BEC8-C87C-FD47FC7EDF2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92B5B8CF-69B6-4125-56E7-F24A0E2DC8F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5C474504-62D0-72CF-1DFE-BF4FD3A749B1}"/>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094FAA5-974E-42CC-A335-4D4535B1D26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5D5A76D-89F3-4A4F-9DF4-FA895DC7806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C0047B4E-44B0-7528-DBB4-6962B247000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798313C2-4E41-2736-1781-3CA65E30EBC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32CD9E0C-BDF7-19E1-D702-71243CF6D586}"/>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1924350971"/>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A30A619B-DAEC-4F26-9A13-C572E9381E5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A5F952F-1EC1-4FFE-A8C5-3F2733468D21}"/>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7C2AE3D2-E258-4BE1-8202-AB9CB056056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1293A79-B0A7-41DA-86EA-90A63F5F921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BD53393-1B30-4D1F-886F-628733180BED}"/>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1" action="ppaction://hlinksldjump"/>
            <a:extLst>
              <a:ext uri="{FF2B5EF4-FFF2-40B4-BE49-F238E27FC236}">
                <a16:creationId xmlns:a16="http://schemas.microsoft.com/office/drawing/2014/main" id="{9020BD74-58F1-2C41-43D3-D6DAC6121CE7}"/>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D3FA7BFF-3543-9D63-253E-A57F5BCED5B6}"/>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AE07646B-03B4-4DB7-90C9-9706C11E9F1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55A8185E-6B77-494F-A2F8-9474C1536BC9}"/>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C4E04870-C520-A89D-4C42-1AD8961303D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7" name="Isosceles Triangle 6">
            <a:hlinkClick r:id="rId35" action="ppaction://hlinksldjump"/>
            <a:extLst>
              <a:ext uri="{FF2B5EF4-FFF2-40B4-BE49-F238E27FC236}">
                <a16:creationId xmlns:a16="http://schemas.microsoft.com/office/drawing/2014/main" id="{37CF9460-AFD7-EDEC-7A75-6463D240BE4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1FD835D9-7BAD-0AEA-D35B-6F3CB31D3DC4}"/>
              </a:ext>
            </a:extLst>
          </p:cNvPr>
          <p:cNvSpPr txBox="1"/>
          <p:nvPr/>
        </p:nvSpPr>
        <p:spPr>
          <a:xfrm>
            <a:off x="10267592" y="5366899"/>
            <a:ext cx="1738252" cy="646331"/>
          </a:xfrm>
          <a:prstGeom prst="rect">
            <a:avLst/>
          </a:prstGeom>
          <a:solidFill>
            <a:srgbClr val="F8F200"/>
          </a:solidFill>
        </p:spPr>
        <p:txBody>
          <a:bodyPr wrap="square" rtlCol="0">
            <a:spAutoFit/>
          </a:bodyPr>
          <a:lstStyle/>
          <a:p>
            <a:pPr algn="ctr"/>
            <a:r>
              <a:rPr lang="en-GB" sz="1200" b="1" dirty="0"/>
              <a:t>This is one of the optimum solutions. Well done!</a:t>
            </a:r>
          </a:p>
        </p:txBody>
      </p:sp>
    </p:spTree>
    <p:extLst>
      <p:ext uri="{BB962C8B-B14F-4D97-AF65-F5344CB8AC3E}">
        <p14:creationId xmlns:p14="http://schemas.microsoft.com/office/powerpoint/2010/main" val="3445877951"/>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EBA04A4C-1C05-4D67-8D2E-A63529A1C41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8D5B1B9-C3CC-4034-906C-E872373E2BEB}"/>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97A16F6A-D280-4E4D-8848-3F0AFE59116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ACAB002-607A-477D-8551-7F81BD5A6E3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F9D482D7-D457-4FD2-8FBE-102208CCC363}"/>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EC573C6C-825F-5152-4205-A68D3D1193F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60D0D4C7-3E41-3389-CA80-5A98C68DCA1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CCD5BF47-0777-B642-B540-549FE1229D7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D01386EB-FD47-3308-BAD7-3F28D4603CC6}"/>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0DFEC0F4-A68D-71A4-A76A-44FBD00F1654}"/>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67C048A9-F22F-41A8-4C77-95B479C7D766}"/>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F32A3FF-1F6A-4C3D-99BC-9F6518B74E1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9C44A134-6ABC-4103-A09D-CE044AC70849}"/>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2D28B128-2239-FC2C-B8D1-62E17D69464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0" name="Isosceles Triangle 19">
            <a:hlinkClick r:id="rId35" action="ppaction://hlinksldjump"/>
            <a:extLst>
              <a:ext uri="{FF2B5EF4-FFF2-40B4-BE49-F238E27FC236}">
                <a16:creationId xmlns:a16="http://schemas.microsoft.com/office/drawing/2014/main" id="{5542D349-9D44-EB3C-38F1-5C98DD8560F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06EFDF3A-D2C5-40A5-8B7B-6F095AE64ADA}"/>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498481712"/>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1DA60EA-DB11-415A-AEE3-B8FFC5F1076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67428C1-52DE-4D45-ABDA-603F86457F2C}"/>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CE492EE7-56BB-4B06-AB14-586C0C45191A}"/>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1622E04D-0502-498D-B130-D6A4E483A1B3}"/>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2D5A72E7-026B-4320-A703-9FBC3FC6776F}"/>
              </a:ext>
            </a:extLst>
          </p:cNvPr>
          <p:cNvSpPr/>
          <p:nvPr/>
        </p:nvSpPr>
        <p:spPr>
          <a:xfrm>
            <a:off x="5562000" y="455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7132E3DD-0B7A-D547-B3CA-B71632F34E1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1BF1F1C8-CDD4-BF73-3F87-474FE66BDF3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E4E2B52B-3541-CD09-F631-45BAA40C0A4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340E7EE4-FC36-E009-365D-574AE055699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0C66180A-E15A-2888-74C5-B7303472839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C2C54982-3445-1BF6-8780-38FAC6761F3D}"/>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7092B8DA-F4AB-E968-4C45-EF246DE25C8D}"/>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11F1430-9377-4808-8BA9-C4541EA6B3B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6282198-0C35-42BA-9F51-CFCA42A0BA09}"/>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C80927C1-2D9C-746D-D7A6-55674AEE167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95E492BB-6C92-012F-4914-305063A4E8A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61224082"/>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835AA5F-FA0E-4815-8909-5888AFCBC48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6D2977B-B134-4152-8F26-81FD47C9015E}"/>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576CB6B9-A3EA-4D21-9F15-532EE6EDAC6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236C263-43BF-4236-8A0F-0DA9655DE66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DEDAF92-C4F0-45BB-ADB7-B6CC0E812057}"/>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A1F30021-F945-B4B8-95C1-17C78F72C8BB}"/>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65C30CC5-2869-411E-4FE7-CAF3976FC46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7DA462BF-8180-25D4-DAFD-3B91CDD6B0F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77E9CAEC-765A-FBC8-CF0A-D7335603A58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C233AD20-F63E-ECAD-8218-761256C0FB2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0F6EB4EC-13A0-FC37-89E7-C64664ADDF19}"/>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660198F8-5018-D4EE-FD08-D772229DC41B}"/>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9DC6D7D-D1C3-4DC1-8C4E-774ED676DA1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7947B346-A7D9-4EBD-A140-E54AAE659010}"/>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689520B0-635F-9F3C-9FF7-EDF856342D6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1ACA5033-5EBD-4AC1-AD5F-F9507B24A38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EA347234-DDD6-01AB-CD0F-3E509F85895A}"/>
              </a:ext>
            </a:extLst>
          </p:cNvPr>
          <p:cNvSpPr txBox="1"/>
          <p:nvPr/>
        </p:nvSpPr>
        <p:spPr>
          <a:xfrm>
            <a:off x="10267592" y="5366899"/>
            <a:ext cx="1738252" cy="646331"/>
          </a:xfrm>
          <a:prstGeom prst="rect">
            <a:avLst/>
          </a:prstGeom>
          <a:solidFill>
            <a:srgbClr val="F8F200"/>
          </a:solidFill>
        </p:spPr>
        <p:txBody>
          <a:bodyPr wrap="square" rtlCol="0">
            <a:spAutoFit/>
          </a:bodyPr>
          <a:lstStyle/>
          <a:p>
            <a:pPr algn="ctr"/>
            <a:r>
              <a:rPr lang="en-GB" sz="1200" b="1" dirty="0"/>
              <a:t>This is one of the optimum solutions. Well done!</a:t>
            </a:r>
          </a:p>
        </p:txBody>
      </p:sp>
    </p:spTree>
    <p:extLst>
      <p:ext uri="{BB962C8B-B14F-4D97-AF65-F5344CB8AC3E}">
        <p14:creationId xmlns:p14="http://schemas.microsoft.com/office/powerpoint/2010/main" val="107295355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DFDC61-88EC-2F11-4037-F6226298883D}"/>
              </a:ext>
            </a:extLst>
          </p:cNvPr>
          <p:cNvSpPr>
            <a:spLocks noGrp="1"/>
          </p:cNvSpPr>
          <p:nvPr>
            <p:ph type="title"/>
          </p:nvPr>
        </p:nvSpPr>
        <p:spPr/>
        <p:txBody>
          <a:bodyPr/>
          <a:lstStyle/>
          <a:p>
            <a:r>
              <a:rPr lang="en-GB" dirty="0"/>
              <a:t>Safe and Sustainable by Design</a:t>
            </a:r>
          </a:p>
        </p:txBody>
      </p:sp>
      <p:sp>
        <p:nvSpPr>
          <p:cNvPr id="3" name="Text Placeholder 2">
            <a:extLst>
              <a:ext uri="{FF2B5EF4-FFF2-40B4-BE49-F238E27FC236}">
                <a16:creationId xmlns:a16="http://schemas.microsoft.com/office/drawing/2014/main" id="{DD290F11-2A50-4513-6BAE-5BFD10A150FA}"/>
              </a:ext>
            </a:extLst>
          </p:cNvPr>
          <p:cNvSpPr>
            <a:spLocks noGrp="1"/>
          </p:cNvSpPr>
          <p:nvPr>
            <p:ph type="body" sz="quarter" idx="10"/>
          </p:nvPr>
        </p:nvSpPr>
        <p:spPr>
          <a:xfrm>
            <a:off x="357188" y="1454400"/>
            <a:ext cx="11355436" cy="4350864"/>
          </a:xfrm>
        </p:spPr>
        <p:txBody>
          <a:bodyPr/>
          <a:lstStyle/>
          <a:p>
            <a:pPr algn="just"/>
            <a:r>
              <a:rPr lang="en-GB" dirty="0"/>
              <a:t>Safe and Sustainable by Design (</a:t>
            </a:r>
            <a:r>
              <a:rPr lang="en-GB" dirty="0" err="1"/>
              <a:t>SSbD</a:t>
            </a:r>
            <a:r>
              <a:rPr lang="en-GB" dirty="0"/>
              <a:t>) is a </a:t>
            </a:r>
            <a:r>
              <a:rPr lang="en-GB" dirty="0">
                <a:solidFill>
                  <a:schemeClr val="tx2"/>
                </a:solidFill>
                <a:hlinkClick r:id="rId2">
                  <a:extLst>
                    <a:ext uri="{A12FA001-AC4F-418D-AE19-62706E023703}">
                      <ahyp:hlinkClr xmlns:ahyp="http://schemas.microsoft.com/office/drawing/2018/hyperlinkcolor" val="tx"/>
                    </a:ext>
                  </a:extLst>
                </a:hlinkClick>
              </a:rPr>
              <a:t>Commission Recommendation</a:t>
            </a:r>
            <a:r>
              <a:rPr lang="en-GB" dirty="0">
                <a:solidFill>
                  <a:schemeClr val="tx2"/>
                </a:solidFill>
              </a:rPr>
              <a:t> </a:t>
            </a:r>
            <a:r>
              <a:rPr lang="en-GB" dirty="0"/>
              <a:t>to create a voluntary framework to promote sustainable manufacturing.  </a:t>
            </a:r>
          </a:p>
          <a:p>
            <a:pPr algn="just"/>
            <a:r>
              <a:rPr lang="en-GB" dirty="0"/>
              <a:t>The first phase is the redesign of processes:</a:t>
            </a:r>
          </a:p>
          <a:p>
            <a:pPr lvl="1" algn="just">
              <a:buFont typeface="Arial" panose="020B0604020202020204" pitchFamily="34" charset="0"/>
              <a:buChar char="•"/>
            </a:pPr>
            <a:r>
              <a:rPr lang="en-GB" sz="1800" dirty="0">
                <a:solidFill>
                  <a:schemeClr val="accent3"/>
                </a:solidFill>
              </a:rPr>
              <a:t>Steer the innovation process towards the green and sustainable industrial transition;</a:t>
            </a:r>
          </a:p>
          <a:p>
            <a:pPr lvl="1" algn="just">
              <a:buFont typeface="Arial" panose="020B0604020202020204" pitchFamily="34" charset="0"/>
              <a:buChar char="•"/>
            </a:pPr>
            <a:r>
              <a:rPr lang="en-GB" sz="1800" dirty="0">
                <a:solidFill>
                  <a:schemeClr val="accent3"/>
                </a:solidFill>
              </a:rPr>
              <a:t>Substitute or minimise the production and use of substances of concern, in line with, and beyond existing and upcoming regulatory obligations;</a:t>
            </a:r>
          </a:p>
          <a:p>
            <a:pPr lvl="1" algn="just">
              <a:buFont typeface="Arial" panose="020B0604020202020204" pitchFamily="34" charset="0"/>
              <a:buChar char="•"/>
            </a:pPr>
            <a:r>
              <a:rPr lang="en-GB" sz="1800" dirty="0">
                <a:solidFill>
                  <a:schemeClr val="accent3"/>
                </a:solidFill>
              </a:rPr>
              <a:t>Minimise the impact on health, climate and the environment during sourcing, production, use and end-of-life of chemicals, materials and products.</a:t>
            </a:r>
          </a:p>
          <a:p>
            <a:pPr algn="just"/>
            <a:r>
              <a:rPr lang="en-GB" dirty="0"/>
              <a:t>The second phase is a risk assessment covering each stage of a product’s lifecycle:</a:t>
            </a:r>
          </a:p>
          <a:p>
            <a:pPr lvl="1" algn="just"/>
            <a:r>
              <a:rPr lang="en-GB" sz="1800" dirty="0">
                <a:solidFill>
                  <a:schemeClr val="accent3"/>
                </a:solidFill>
              </a:rPr>
              <a:t>The inherent hazards of chemical substances;</a:t>
            </a:r>
          </a:p>
          <a:p>
            <a:pPr lvl="1" algn="just"/>
            <a:r>
              <a:rPr lang="en-GB" sz="1800" dirty="0">
                <a:solidFill>
                  <a:schemeClr val="accent3"/>
                </a:solidFill>
              </a:rPr>
              <a:t>Worker exposure during production;</a:t>
            </a:r>
          </a:p>
          <a:p>
            <a:pPr lvl="1" algn="just"/>
            <a:r>
              <a:rPr lang="en-GB" sz="1800" dirty="0">
                <a:solidFill>
                  <a:schemeClr val="accent3"/>
                </a:solidFill>
              </a:rPr>
              <a:t>Risk to consumers and the environment during use;</a:t>
            </a:r>
          </a:p>
          <a:p>
            <a:pPr lvl="1" algn="just"/>
            <a:r>
              <a:rPr lang="en-GB" sz="1800" dirty="0">
                <a:solidFill>
                  <a:schemeClr val="accent3"/>
                </a:solidFill>
              </a:rPr>
              <a:t>Life Cycle Assessment (LCA) to measure environmental impacts.</a:t>
            </a:r>
          </a:p>
          <a:p>
            <a:pPr algn="just"/>
            <a:endParaRPr lang="en-GB" dirty="0"/>
          </a:p>
        </p:txBody>
      </p:sp>
      <p:sp>
        <p:nvSpPr>
          <p:cNvPr id="4" name="Rectangle 3">
            <a:hlinkClick r:id="rId3" action="ppaction://hlinksldjump"/>
            <a:extLst>
              <a:ext uri="{FF2B5EF4-FFF2-40B4-BE49-F238E27FC236}">
                <a16:creationId xmlns:a16="http://schemas.microsoft.com/office/drawing/2014/main" id="{899FB4E3-A198-D883-2062-FE2C79F19033}"/>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5" name="Text Placeholder 13">
            <a:extLst>
              <a:ext uri="{FF2B5EF4-FFF2-40B4-BE49-F238E27FC236}">
                <a16:creationId xmlns:a16="http://schemas.microsoft.com/office/drawing/2014/main" id="{FF3D426E-116A-0657-E35D-D8BFC482D05D}"/>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2">
                  <a:extLst>
                    <a:ext uri="{A12FA001-AC4F-418D-AE19-62706E023703}">
                      <ahyp:hlinkClr xmlns:ahyp="http://schemas.microsoft.com/office/drawing/2018/hyperlinkcolor" val="tx"/>
                    </a:ext>
                  </a:extLst>
                </a:hlinkClick>
              </a:rPr>
              <a:t>https://research-and-innovation.ec.europa.eu/research-area/industrial-research-and-innovation/chemicals-and-advanced-materials/safe-and-sustainable-design_en</a:t>
            </a:r>
            <a:endParaRPr lang="en-GB" sz="1200" dirty="0">
              <a:solidFill>
                <a:schemeClr val="tx2"/>
              </a:solidFill>
            </a:endParaRPr>
          </a:p>
          <a:p>
            <a:pPr marL="0" indent="0">
              <a:spcBef>
                <a:spcPts val="0"/>
              </a:spcBef>
              <a:buNone/>
            </a:pPr>
            <a:endParaRPr lang="en-US" sz="1200" dirty="0">
              <a:solidFill>
                <a:schemeClr val="tx2"/>
              </a:solidFill>
            </a:endParaRPr>
          </a:p>
        </p:txBody>
      </p:sp>
      <p:sp>
        <p:nvSpPr>
          <p:cNvPr id="6" name="Isosceles Triangle 5">
            <a:hlinkClick r:id="" action="ppaction://hlinkshowjump?jump=nextslide"/>
            <a:extLst>
              <a:ext uri="{FF2B5EF4-FFF2-40B4-BE49-F238E27FC236}">
                <a16:creationId xmlns:a16="http://schemas.microsoft.com/office/drawing/2014/main" id="{542B1B4C-2EAB-47E7-B801-4E565E377CA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66437749"/>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BE72EA7-FA58-4CAF-BA04-CE61A4C773B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D3079B9-2CED-4BB8-ACB1-7F10C48295B6}"/>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2A39496A-8DEA-446D-AD2C-63DE9FD9D9D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685DACB-5A07-4BA4-8321-06D03FC146C2}"/>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166D4729-9157-4B50-BF6B-83BD293787F4}"/>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D597A88D-45A4-1E2E-60EB-31C74DEAB683}"/>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4857FC90-8A96-D601-5F4E-10BD4E9ED68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7B7C2339-6FF2-49DA-13F2-416DF50736C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ED44AB7A-4D94-659B-E73C-9D24D1C7170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08137F2E-C0A9-525B-96D3-FACC7873CF3D}"/>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7F04FA75-994A-90B3-58B4-41CC59AB2EBA}"/>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093BBD9F-8F2A-3EAB-0E5A-B732FF1053FD}"/>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D0F8F93-598F-4E76-8398-A557B3E0519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E201186E-1B97-49B2-AB1C-3B86E023CF9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1E535A1D-FE15-211D-7E28-9C2273D4B6B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98A25380-978B-633B-10ED-DA15EBE14C1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461CC3E6-460E-69CC-36BD-7307D21D7316}"/>
              </a:ext>
            </a:extLst>
          </p:cNvPr>
          <p:cNvSpPr txBox="1"/>
          <p:nvPr/>
        </p:nvSpPr>
        <p:spPr>
          <a:xfrm>
            <a:off x="10267592" y="5366899"/>
            <a:ext cx="1738252" cy="646331"/>
          </a:xfrm>
          <a:prstGeom prst="rect">
            <a:avLst/>
          </a:prstGeom>
          <a:solidFill>
            <a:srgbClr val="F8F200"/>
          </a:solidFill>
        </p:spPr>
        <p:txBody>
          <a:bodyPr wrap="square" rtlCol="0">
            <a:spAutoFit/>
          </a:bodyPr>
          <a:lstStyle/>
          <a:p>
            <a:pPr algn="ctr"/>
            <a:r>
              <a:rPr lang="en-GB" sz="1200" b="1" dirty="0"/>
              <a:t>This is one of the optimum solutions. Well done!</a:t>
            </a:r>
          </a:p>
        </p:txBody>
      </p:sp>
    </p:spTree>
    <p:extLst>
      <p:ext uri="{BB962C8B-B14F-4D97-AF65-F5344CB8AC3E}">
        <p14:creationId xmlns:p14="http://schemas.microsoft.com/office/powerpoint/2010/main" val="1988646063"/>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116A31F-5984-4ABA-A625-570E231C2E4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7BF5578-42D2-4BC3-8B1B-64DF71976926}"/>
              </a:ext>
            </a:extLst>
          </p:cNvPr>
          <p:cNvSpPr/>
          <p:nvPr/>
        </p:nvSpPr>
        <p:spPr>
          <a:xfrm>
            <a:off x="4212000" y="532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3" name="Oval 202">
            <a:extLst>
              <a:ext uri="{FF2B5EF4-FFF2-40B4-BE49-F238E27FC236}">
                <a16:creationId xmlns:a16="http://schemas.microsoft.com/office/drawing/2014/main" id="{64A517C8-8FED-4CD4-B86A-FC02450B3C62}"/>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6FE73A37-D2B6-49DC-8850-DAF37B7B8979}"/>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8C5B1286-C60F-43A6-9768-CD0A9D841635}"/>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A191F940-2AC7-6EAF-7364-E2AF83BA141F}"/>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43B1B706-2BE1-364A-2B31-922E11C7F7A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06436E9B-9018-1D98-214C-DD54393E272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A9731E45-A3AE-AE48-6DBE-975A432A6F2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55FD79C4-D230-173E-DAA2-B86A9089CBB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D4A4A61C-0433-BDDC-74F7-BA2B8A1DE98B}"/>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9A99C135-5D63-E676-FC14-45ED7BA3D284}"/>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17F804E-3177-40B9-939E-2540A49DF2E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D6017347-519C-43B1-8B2A-15D494DD6A4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9E6ECF13-41B6-34BC-4BC6-D3AB32B5635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Optimum solution! Maxi-mum benefit to impact ratio.</a:t>
            </a:r>
          </a:p>
        </p:txBody>
      </p:sp>
      <p:sp>
        <p:nvSpPr>
          <p:cNvPr id="27" name="Isosceles Triangle 26">
            <a:hlinkClick r:id="rId35" action="ppaction://hlinksldjump"/>
            <a:extLst>
              <a:ext uri="{FF2B5EF4-FFF2-40B4-BE49-F238E27FC236}">
                <a16:creationId xmlns:a16="http://schemas.microsoft.com/office/drawing/2014/main" id="{1DDE3741-894B-A463-EDBE-88E6C598D4C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25262766-697B-414E-0836-8195496551C4}"/>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1507269328"/>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0"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1" action="ppaction://hlinksldjump"/>
            <a:extLst>
              <a:ext uri="{FF2B5EF4-FFF2-40B4-BE49-F238E27FC236}">
                <a16:creationId xmlns:a16="http://schemas.microsoft.com/office/drawing/2014/main" id="{3D324F6F-FFF5-4C89-9F97-2EAA890BF7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28" action="ppaction://hlinksldjump"/>
            <a:extLst>
              <a:ext uri="{FF2B5EF4-FFF2-40B4-BE49-F238E27FC236}">
                <a16:creationId xmlns:a16="http://schemas.microsoft.com/office/drawing/2014/main" id="{9A9C01E8-9019-4CF0-9CD9-7D1D555F456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5" name="Rectangle 224">
            <a:hlinkClick r:id="rId29" action="ppaction://hlinksldjump"/>
            <a:extLst>
              <a:ext uri="{FF2B5EF4-FFF2-40B4-BE49-F238E27FC236}">
                <a16:creationId xmlns:a16="http://schemas.microsoft.com/office/drawing/2014/main" id="{39C468DC-B7B8-4C18-84B5-7F0E256675D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6" name="Rectangle 225">
            <a:hlinkClick r:id="rId30" action="ppaction://hlinksldjump"/>
            <a:extLst>
              <a:ext uri="{FF2B5EF4-FFF2-40B4-BE49-F238E27FC236}">
                <a16:creationId xmlns:a16="http://schemas.microsoft.com/office/drawing/2014/main" id="{BD4AA706-7A24-4FD3-94F8-E54FFB3F7D4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7" name="Rectangle 226">
            <a:hlinkClick r:id="rId31" action="ppaction://hlinksldjump"/>
            <a:extLst>
              <a:ext uri="{FF2B5EF4-FFF2-40B4-BE49-F238E27FC236}">
                <a16:creationId xmlns:a16="http://schemas.microsoft.com/office/drawing/2014/main" id="{20826419-04C7-4595-B915-B54EBD95FAA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8" name="Rectangle 227">
            <a:hlinkClick r:id="rId32" action="ppaction://hlinksldjump"/>
            <a:extLst>
              <a:ext uri="{FF2B5EF4-FFF2-40B4-BE49-F238E27FC236}">
                <a16:creationId xmlns:a16="http://schemas.microsoft.com/office/drawing/2014/main" id="{4A9A391A-B299-40F8-94E4-147E6AE8D6D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AF72B848-47B5-4764-955E-FDC190CBD41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70" name="Oval 169">
            <a:extLst>
              <a:ext uri="{FF2B5EF4-FFF2-40B4-BE49-F238E27FC236}">
                <a16:creationId xmlns:a16="http://schemas.microsoft.com/office/drawing/2014/main" id="{2065515F-0968-4F57-807D-85FC8E51C1F2}"/>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75" name="Oval 174">
            <a:extLst>
              <a:ext uri="{FF2B5EF4-FFF2-40B4-BE49-F238E27FC236}">
                <a16:creationId xmlns:a16="http://schemas.microsoft.com/office/drawing/2014/main" id="{FEAC0ED2-3F81-420C-9103-CA512622FFA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8" name="Oval 177">
            <a:extLst>
              <a:ext uri="{FF2B5EF4-FFF2-40B4-BE49-F238E27FC236}">
                <a16:creationId xmlns:a16="http://schemas.microsoft.com/office/drawing/2014/main" id="{6D2B833E-6C3B-42B2-B357-515D406FDB19}"/>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9" name="Oval 178">
            <a:extLst>
              <a:ext uri="{FF2B5EF4-FFF2-40B4-BE49-F238E27FC236}">
                <a16:creationId xmlns:a16="http://schemas.microsoft.com/office/drawing/2014/main" id="{43780822-40AF-44E8-9DFC-982EAE67BD2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80" name="Rectangle 179">
            <a:hlinkClick r:id="rId33" action="ppaction://hlinksldjump"/>
            <a:extLst>
              <a:ext uri="{FF2B5EF4-FFF2-40B4-BE49-F238E27FC236}">
                <a16:creationId xmlns:a16="http://schemas.microsoft.com/office/drawing/2014/main" id="{B0909A6A-075C-4A76-876D-66FD507015F2}"/>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34" action="ppaction://hlinksldjump"/>
            <a:extLst>
              <a:ext uri="{FF2B5EF4-FFF2-40B4-BE49-F238E27FC236}">
                <a16:creationId xmlns:a16="http://schemas.microsoft.com/office/drawing/2014/main" id="{0D11559D-448E-4AA0-89D7-D0C6B761B23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6BD24B03-E8F8-95E2-4D2A-7BEA4B02A94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4" name="Isosceles Triangle 3">
            <a:hlinkClick r:id="rId35" action="ppaction://hlinksldjump"/>
            <a:extLst>
              <a:ext uri="{FF2B5EF4-FFF2-40B4-BE49-F238E27FC236}">
                <a16:creationId xmlns:a16="http://schemas.microsoft.com/office/drawing/2014/main" id="{7570808B-6635-F9EB-9F53-760529FA7BD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20B38DF9-13C6-F799-F12E-F1D0871EFD32}"/>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580118054"/>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27"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28"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Oval 140">
            <a:extLst>
              <a:ext uri="{FF2B5EF4-FFF2-40B4-BE49-F238E27FC236}">
                <a16:creationId xmlns:a16="http://schemas.microsoft.com/office/drawing/2014/main" id="{2FA4F49D-8E89-4821-B7FA-D0F2A400EBE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5" name="Oval 144">
            <a:extLst>
              <a:ext uri="{FF2B5EF4-FFF2-40B4-BE49-F238E27FC236}">
                <a16:creationId xmlns:a16="http://schemas.microsoft.com/office/drawing/2014/main" id="{673D4AC3-DA68-4671-8EB3-E39FFDAE4A98}"/>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46" name="Oval 145">
            <a:extLst>
              <a:ext uri="{FF2B5EF4-FFF2-40B4-BE49-F238E27FC236}">
                <a16:creationId xmlns:a16="http://schemas.microsoft.com/office/drawing/2014/main" id="{A386D4BC-E170-48EB-9FA5-BDCAD6DDEC2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7" name="Oval 146">
            <a:extLst>
              <a:ext uri="{FF2B5EF4-FFF2-40B4-BE49-F238E27FC236}">
                <a16:creationId xmlns:a16="http://schemas.microsoft.com/office/drawing/2014/main" id="{481C0EA4-E09A-416E-9B50-2D7E93CFDA7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8" name="Oval 147">
            <a:extLst>
              <a:ext uri="{FF2B5EF4-FFF2-40B4-BE49-F238E27FC236}">
                <a16:creationId xmlns:a16="http://schemas.microsoft.com/office/drawing/2014/main" id="{D5D3E20E-E1B9-4B56-BAE3-C2DD5B1CFAC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163D9155-DC41-7BCA-1927-1F10CD664E6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6991004A-2201-5D0A-D07F-3DB9ACE9C87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FC6C9256-F364-F9E0-9A9D-C7BF180DC90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472AA6B4-387A-C96E-9A68-55093555C45A}"/>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1" name="Rectangle 150">
            <a:hlinkClick r:id="rId33" action="ppaction://hlinksldjump"/>
            <a:extLst>
              <a:ext uri="{FF2B5EF4-FFF2-40B4-BE49-F238E27FC236}">
                <a16:creationId xmlns:a16="http://schemas.microsoft.com/office/drawing/2014/main" id="{034D99D6-8C17-4C3E-89D5-B6D88D78859F}"/>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0" name="Rectangle 169">
            <a:hlinkClick r:id="rId34" action="ppaction://hlinksldjump"/>
            <a:extLst>
              <a:ext uri="{FF2B5EF4-FFF2-40B4-BE49-F238E27FC236}">
                <a16:creationId xmlns:a16="http://schemas.microsoft.com/office/drawing/2014/main" id="{1719AB0A-8F99-478D-8F3F-A10CD58B619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8FB81203-68DF-3244-0B83-3642C0179C3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6" name="Isosceles Triangle 15">
            <a:hlinkClick r:id="rId35" action="ppaction://hlinksldjump"/>
            <a:extLst>
              <a:ext uri="{FF2B5EF4-FFF2-40B4-BE49-F238E27FC236}">
                <a16:creationId xmlns:a16="http://schemas.microsoft.com/office/drawing/2014/main" id="{97676679-2612-E1D1-19DF-A4FD2EDC861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28D9299-7F3D-B23E-8F2E-675E8C5DD1FE}"/>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43815972"/>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4541A7F8-C503-40ED-AB2E-F3BC328D593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68F47CC-C76F-4E1D-9FD8-4CA2EABE4936}"/>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23B35E9F-61A8-4FB3-90EA-52F3EFD51984}"/>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68BA7C09-51BE-40D4-A653-E0A141C1E749}"/>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11A9EB30-75F2-4695-86C0-425ECEF3B32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2392EF74-31AD-2D0A-BC4D-66557CC7A342}"/>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93538B2D-38E0-4195-8F12-E324FC6EA8E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5852BBD-C778-439A-C15F-A9798472AC5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393E4186-E0B2-F4BA-DF11-3EEE77E4E51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9D9E496E-54BD-64DA-199A-1324FFBA661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E46D9F4-17DD-4148-908E-EE8922E29BA6}"/>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DF5B4585-8608-4381-817C-11F37A52DFC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498AF671-B287-1457-A614-AC53D878083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7DB1BDFA-7006-C283-B0CB-950140F4978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5E731E9F-020B-D482-3BC7-311B9D6F06CC}"/>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758876060"/>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A669A7E7-F7D7-4E7C-B2B6-AEC9C26FE88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6BAABA3B-847A-4C15-8502-23216360FEFA}"/>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3A3AA75C-29DE-4768-B250-D45D740AB4A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FA6F9AA-7735-42FE-9F60-5F869D18B8A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BA423CC9-1501-4C97-A209-884644B5E91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7905B561-980C-1D3D-FEEE-82E5E6508E29}"/>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9B764F25-5FC0-7108-8304-95BFB24CDE7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EA7B9F7-4E81-9140-3D05-D1E4CB9F118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38BFC0E0-3F3A-32CA-D2B0-1AF34329EAE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BA8B0E71-08E4-B46E-BC17-52F9EB71C17C}"/>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45985841-476D-453D-826A-E526FB3382EC}"/>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96471932-0E09-4829-8E24-E51C69824E8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BBD54F41-A9F4-4C1F-A9CD-4C8D4503436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E8E9CCBD-9CDC-4BE3-FC17-4160D38FEBA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F3EED536-1853-8212-6304-5D1FE04EA26F}"/>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96056189"/>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30006" y="206549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5625AEA5-8A23-4F65-A150-1F869DA04E5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8E63A3E-D19B-40CF-AF51-6B4F06DC488F}"/>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4D651508-B823-4040-ABD0-AA1B1DD0C7C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151B468-5293-4D69-A8A2-34E5DE36ECBB}"/>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0D52524E-8497-4610-9240-D529FB4FAB9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1B1AC1AB-67B8-AA27-6D45-6C8733C66656}"/>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A6636372-229B-7ED6-2ADB-EC7235C86EE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208A0942-9BCD-300A-2953-0526FE414C3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AE0203AF-090E-BE88-BF2F-A3EB2B01E0E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86A1CCEE-E8C7-5BD9-14DA-3F766CD108C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37F307A3-AFB7-4616-9B35-FE4C5C4D51DA}"/>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B55D90AB-21EE-47E0-8783-574381C58A9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AF9814B1-258D-A9C6-C429-DD7F937D9C8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101D690C-D40E-636E-0975-C492AFA01A5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57101F94-28F3-E9BB-75E9-57AFEC6DDA87}"/>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365906770"/>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FCF8DC7-02FE-45FF-9CF2-172276A4032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9E4196E-498E-4893-B8F4-C55CBFEA660A}"/>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60183134-5A98-4798-B200-B340A233C60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2D3AB530-6AF8-4026-AC19-5B5EB3EAB80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78574A6-3499-4888-9A21-6834137F3B27}"/>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EBFF43B6-EC44-F500-47FE-C68B2A2AB737}"/>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2982024C-CC75-2C45-A841-4F6F8812896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EF4CF5E8-35B5-A130-6914-1152BA6C5C7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EEFA3FD4-CBCD-8E42-FF6E-4D31BA2D589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829E5C72-E7F4-4F48-53EC-1B01560AD5A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5208C09-4EA6-4079-B032-34A0445AC06B}"/>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3B35F85E-8C1B-48F1-BD73-7932A9540F4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2DD54807-702A-1EE2-6DD1-FD850205006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9A83BC0A-5284-6202-E3D5-F9664D959AE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014A76B9-E99A-8468-43B4-E55D473E7ACE}"/>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416748578"/>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6E361570-8FA3-44DE-A2F3-2CB5BE07799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EF3D0C4-AFD7-4DD0-A747-CF550324333F}"/>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DF897EEA-F08C-4F7F-AAE5-7B84E50EF20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D2E6C40-88A5-4126-803B-96E8CFF54C3F}"/>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980673D9-3C64-4BF7-BDDE-D727255A4E8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2" action="ppaction://hlinksldjump"/>
            <a:extLst>
              <a:ext uri="{FF2B5EF4-FFF2-40B4-BE49-F238E27FC236}">
                <a16:creationId xmlns:a16="http://schemas.microsoft.com/office/drawing/2014/main" id="{584CBC89-78CC-1DF6-4B0E-A84C9FC1234D}"/>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6CF3100B-18F0-4AD9-9199-377E776EC56A}"/>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CAC49150-5C51-4475-80FA-B3FA12FEFEB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6A317990-A780-0F58-6B5B-A42DAD8908C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6" name="Isosceles Triangle 5">
            <a:hlinkClick r:id="rId35" action="ppaction://hlinksldjump"/>
            <a:extLst>
              <a:ext uri="{FF2B5EF4-FFF2-40B4-BE49-F238E27FC236}">
                <a16:creationId xmlns:a16="http://schemas.microsoft.com/office/drawing/2014/main" id="{D7B924A7-CA5C-989F-FA3B-A0279DF8AA0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E7828AB6-F105-9CEE-7E2A-EBE82FFFC1CF}"/>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553186016"/>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9D4BAE7B-FC79-452E-A71A-1D9C455D112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56135CE-417A-4096-81BF-F3735C34BB17}"/>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59820E10-3ADF-4019-9990-FBB64DAF084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964551B-5290-4992-91DF-59963583818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376781D-12EA-452E-B99E-55A7A6430D7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4988178E-9C91-CF76-2CF1-7C1643B44E9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E74814D8-C7AB-B6CD-A65E-9A49AFFE1FC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284030E5-77D2-BDE1-2389-1DE25753153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AF7988FE-314B-D5FE-7ACC-B15D12DC6A2C}"/>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FA8196A6-CCE4-A57A-B739-E1F3DED2F0A2}"/>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A972067F-A14F-4C9B-8991-99BCCED19E9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331AAD10-B7B0-44F8-AA0B-AE400BA649A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DD7AC0E-3F4D-9A64-06C5-5B2067F15DC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C76FF4DC-0871-C14A-2D8F-28FA6D74E4A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58AE219E-5AB2-86D9-FA76-92AE0FCB6D66}"/>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50129417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DFDC61-88EC-2F11-4037-F6226298883D}"/>
              </a:ext>
            </a:extLst>
          </p:cNvPr>
          <p:cNvSpPr>
            <a:spLocks noGrp="1"/>
          </p:cNvSpPr>
          <p:nvPr>
            <p:ph type="title"/>
          </p:nvPr>
        </p:nvSpPr>
        <p:spPr/>
        <p:txBody>
          <a:bodyPr/>
          <a:lstStyle/>
          <a:p>
            <a:r>
              <a:rPr lang="en-GB" dirty="0"/>
              <a:t>Safe and Sustainable by Design</a:t>
            </a:r>
          </a:p>
        </p:txBody>
      </p:sp>
      <p:sp>
        <p:nvSpPr>
          <p:cNvPr id="3" name="Text Placeholder 2">
            <a:extLst>
              <a:ext uri="{FF2B5EF4-FFF2-40B4-BE49-F238E27FC236}">
                <a16:creationId xmlns:a16="http://schemas.microsoft.com/office/drawing/2014/main" id="{DD290F11-2A50-4513-6BAE-5BFD10A150FA}"/>
              </a:ext>
            </a:extLst>
          </p:cNvPr>
          <p:cNvSpPr>
            <a:spLocks noGrp="1"/>
          </p:cNvSpPr>
          <p:nvPr>
            <p:ph type="body" sz="quarter" idx="10"/>
          </p:nvPr>
        </p:nvSpPr>
        <p:spPr>
          <a:xfrm>
            <a:off x="357188" y="1454400"/>
            <a:ext cx="11355436" cy="4350864"/>
          </a:xfrm>
        </p:spPr>
        <p:txBody>
          <a:bodyPr/>
          <a:lstStyle/>
          <a:p>
            <a:pPr algn="just"/>
            <a:r>
              <a:rPr lang="en-GB" dirty="0"/>
              <a:t>The next slide presents an interactive example of the </a:t>
            </a:r>
            <a:r>
              <a:rPr lang="en-GB" dirty="0" err="1"/>
              <a:t>SSbD</a:t>
            </a:r>
            <a:r>
              <a:rPr lang="en-GB" dirty="0"/>
              <a:t> scoring system.</a:t>
            </a:r>
          </a:p>
          <a:p>
            <a:pPr algn="just"/>
            <a:r>
              <a:rPr lang="en-GB" dirty="0"/>
              <a:t>Choose the ingredients by hazard, the manufacturing setup, the type of product, and the impact and performance of the product.</a:t>
            </a:r>
          </a:p>
          <a:p>
            <a:pPr lvl="1" algn="just"/>
            <a:r>
              <a:rPr lang="en-GB" sz="1800" dirty="0">
                <a:solidFill>
                  <a:schemeClr val="accent3"/>
                </a:solidFill>
              </a:rPr>
              <a:t>The choices you make change the hazards and exposure to workers, consumers, and the environment.</a:t>
            </a:r>
          </a:p>
          <a:p>
            <a:pPr lvl="1" algn="just"/>
            <a:r>
              <a:rPr lang="en-GB" sz="1800" dirty="0">
                <a:solidFill>
                  <a:schemeClr val="accent3"/>
                </a:solidFill>
              </a:rPr>
              <a:t>Environmental risks are based on the effect to aquatic species if released to freshwater.</a:t>
            </a:r>
          </a:p>
          <a:p>
            <a:pPr algn="just"/>
            <a:r>
              <a:rPr lang="en-GB" dirty="0"/>
              <a:t>The safety and sustainability risk will be indicated on the scales at the bottom of the screen.</a:t>
            </a:r>
          </a:p>
          <a:p>
            <a:pPr algn="just"/>
            <a:r>
              <a:rPr lang="en-GB" dirty="0"/>
              <a:t>Can you find the best solution?</a:t>
            </a:r>
          </a:p>
          <a:p>
            <a:pPr marL="0" indent="0" algn="just">
              <a:buNone/>
            </a:pPr>
            <a:endParaRPr lang="en-GB" dirty="0"/>
          </a:p>
          <a:p>
            <a:pPr algn="just"/>
            <a:endParaRPr lang="en-GB" dirty="0"/>
          </a:p>
        </p:txBody>
      </p:sp>
      <p:sp>
        <p:nvSpPr>
          <p:cNvPr id="4" name="Rectangle 3">
            <a:hlinkClick r:id="rId2" action="ppaction://hlinksldjump"/>
            <a:extLst>
              <a:ext uri="{FF2B5EF4-FFF2-40B4-BE49-F238E27FC236}">
                <a16:creationId xmlns:a16="http://schemas.microsoft.com/office/drawing/2014/main" id="{899FB4E3-A198-D883-2062-FE2C79F19033}"/>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6" name="Isosceles Triangle 5">
            <a:hlinkClick r:id="rId3" action="ppaction://hlinksldjump"/>
            <a:extLst>
              <a:ext uri="{FF2B5EF4-FFF2-40B4-BE49-F238E27FC236}">
                <a16:creationId xmlns:a16="http://schemas.microsoft.com/office/drawing/2014/main" id="{542B1B4C-2EAB-47E7-B801-4E565E377CA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hlinkClick r:id="" action="ppaction://hlinkshowjump?jump=previousslide"/>
            <a:extLst>
              <a:ext uri="{FF2B5EF4-FFF2-40B4-BE49-F238E27FC236}">
                <a16:creationId xmlns:a16="http://schemas.microsoft.com/office/drawing/2014/main" id="{AC193079-49DC-457F-832F-F66F8A2A03E0}"/>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itle 1">
            <a:extLst>
              <a:ext uri="{FF2B5EF4-FFF2-40B4-BE49-F238E27FC236}">
                <a16:creationId xmlns:a16="http://schemas.microsoft.com/office/drawing/2014/main" id="{A46BA88F-2251-107C-1AA0-09E7F3C6B6CB}"/>
              </a:ext>
            </a:extLst>
          </p:cNvPr>
          <p:cNvSpPr txBox="1">
            <a:spLocks/>
          </p:cNvSpPr>
          <p:nvPr/>
        </p:nvSpPr>
        <p:spPr bwMode="auto">
          <a:xfrm>
            <a:off x="354077" y="907846"/>
            <a:ext cx="9691470" cy="432922"/>
          </a:xfrm>
          <a:prstGeom prst="rect">
            <a:avLst/>
          </a:prstGeom>
        </p:spPr>
        <p:txBody>
          <a:bodyPr vert="horz" lIns="91440" tIns="45720" rIns="91440" bIns="45720" rtlCol="0" anchor="t" anchorCtr="0">
            <a:normAutofit/>
          </a:bodyPr>
          <a:lstStyle>
            <a:lvl1pPr algn="l" defTabSz="914400">
              <a:lnSpc>
                <a:spcPct val="95000"/>
              </a:lnSpc>
              <a:spcBef>
                <a:spcPts val="0"/>
              </a:spcBef>
              <a:buNone/>
              <a:defRPr sz="3200" b="1">
                <a:solidFill>
                  <a:schemeClr val="tx2"/>
                </a:solidFill>
                <a:latin typeface="+mj-lt"/>
                <a:ea typeface="+mj-ea"/>
                <a:cs typeface="+mj-cs"/>
              </a:defRPr>
            </a:lvl1pPr>
          </a:lstStyle>
          <a:p>
            <a:r>
              <a:rPr lang="en-GB" sz="2200" dirty="0">
                <a:solidFill>
                  <a:schemeClr val="accent1"/>
                </a:solidFill>
              </a:rPr>
              <a:t>Interactive sustainability model</a:t>
            </a:r>
          </a:p>
        </p:txBody>
      </p:sp>
    </p:spTree>
    <p:extLst>
      <p:ext uri="{BB962C8B-B14F-4D97-AF65-F5344CB8AC3E}">
        <p14:creationId xmlns:p14="http://schemas.microsoft.com/office/powerpoint/2010/main" val="2959249375"/>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1D2AE032-B022-412C-8678-D14719D1414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A10BA7F-C81D-4947-A68D-E4C5EAC48B60}"/>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D970866F-89C2-46ED-AB41-184E37977FC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2DC1BD31-6615-4079-993D-E5FCE5354863}"/>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FB413611-18F0-41E7-8EBA-D79F10ECD97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4" name="Rectangle 3">
            <a:hlinkClick r:id="rId27" action="ppaction://hlinksldjump"/>
            <a:extLst>
              <a:ext uri="{FF2B5EF4-FFF2-40B4-BE49-F238E27FC236}">
                <a16:creationId xmlns:a16="http://schemas.microsoft.com/office/drawing/2014/main" id="{65B1A58A-8930-F5FE-BB6D-50F4468332B4}"/>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28" action="ppaction://hlinksldjump"/>
            <a:extLst>
              <a:ext uri="{FF2B5EF4-FFF2-40B4-BE49-F238E27FC236}">
                <a16:creationId xmlns:a16="http://schemas.microsoft.com/office/drawing/2014/main" id="{DC561E25-6608-1AC5-96B5-88CC776BF15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6E170ED6-862F-4912-4397-620E2D18D3D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0DBD2BA1-2FD1-4B36-6E03-03CC3ED9C77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C61596B9-9FDD-6910-54B5-E883BDEE411A}"/>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1E4CF969-A6DF-B4A5-94AE-3ED026C26D45}"/>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D314FDF-9FB7-4076-91E1-ADF3C52C3F73}"/>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618C6A7D-2D87-4430-B7A2-9EBE59A9651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608E915-99C1-0ED1-0E98-64EC9685311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49AD7772-15CB-F1E8-BF09-4BE10BE404E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03728C36-B503-B167-7DB0-923CF52B4D8F}"/>
              </a:ext>
            </a:extLst>
          </p:cNvPr>
          <p:cNvSpPr txBox="1"/>
          <p:nvPr/>
        </p:nvSpPr>
        <p:spPr>
          <a:xfrm>
            <a:off x="10119747" y="3963585"/>
            <a:ext cx="1738252" cy="646331"/>
          </a:xfrm>
          <a:prstGeom prst="rect">
            <a:avLst/>
          </a:prstGeom>
          <a:solidFill>
            <a:srgbClr val="F8F200"/>
          </a:solidFill>
        </p:spPr>
        <p:txBody>
          <a:bodyPr wrap="square" rtlCol="0">
            <a:spAutoFit/>
          </a:bodyPr>
          <a:lstStyle/>
          <a:p>
            <a:pPr algn="ctr"/>
            <a:r>
              <a:rPr lang="en-GB" sz="1200" b="1" dirty="0"/>
              <a:t>This is the worst possible result! Are you even trying?</a:t>
            </a:r>
          </a:p>
        </p:txBody>
      </p:sp>
    </p:spTree>
    <p:extLst>
      <p:ext uri="{BB962C8B-B14F-4D97-AF65-F5344CB8AC3E}">
        <p14:creationId xmlns:p14="http://schemas.microsoft.com/office/powerpoint/2010/main" val="4061020551"/>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8612DCD6-2E06-4C1D-A29D-C55D3F60660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545F7DE5-41A4-4949-B2F2-4C0EB15EDB8F}"/>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97A90EDB-26DF-4714-BFFB-D8F2D492D39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299E221-F810-4F96-A573-CF66403CD35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966979A8-DC86-4085-AB39-015A9A98699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E38B1A6D-4B1F-3DC4-188C-A2ECEC60088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17793500-8B7D-BB5D-1845-2D48CE735BE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55366415-D7B4-83AE-96D6-6D28B682893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6621742C-0D15-3B2E-DDFB-B7BB02D693F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BDCA5AF-91AD-21DA-2B26-8E4E0E2A7E1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CB1532FB-E959-713D-8255-54156C741EC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F6CAAD5-1B6E-4917-AF8D-4C89A46E5E8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43304DCF-0F22-4EC1-99E2-A364F9EFA63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A9CAD3D-D00A-D9C3-BC41-D5FA111F832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162DCC74-DA24-3AB8-4EA3-E5B5F68FA01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BCB74A6F-C2EA-CE49-476E-1D5547C05FA4}"/>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16839521"/>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871B902E-460B-4DB6-B8B8-07368B7E5AE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32F1724F-98DC-42C9-B474-B8B4F80BB71C}"/>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E62C888D-F6E8-4C31-94EA-E3AEED53C69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B4AE52D-065B-44A0-8C94-4E78A5CA3A49}"/>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B38F8C82-CE33-4AC3-9E20-0CAA14F0D43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D122B3E6-7955-ADBD-C53E-0F5A0C5AC826}"/>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0C028F82-C5DD-C8A6-A2EA-7CF7AAAD989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46736F4E-A0F6-AA32-D36F-F4104A50B52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42E14212-9D89-1CD7-6C4B-9EC9D5835FE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3C09B103-87F0-1200-9E3E-6E3E5B1AE7C6}"/>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C11B08CB-40C8-8B6D-A202-083B92A9B1CD}"/>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BC3BE6B-2C4C-4566-9C8D-F7BBC331EA5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51BEEEF5-5CA3-4AF2-8FA9-81FC7BA9D32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AD23A895-4590-F798-02E3-D145F01789B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02FDC446-6C11-F624-0FEB-71DA568B3EE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80E07718-A5B6-D34D-6A31-A2F7FC9614D0}"/>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270223177"/>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FE485956-7104-4792-B080-305DE5C5539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B38AF27-AAEF-4FC6-AE6E-E55C44C68BF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21A4F0A-0630-4955-A75F-DFA8432FB792}"/>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160656E6-5106-4AD0-8336-B587427BDE0F}"/>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23E4AE51-E626-4E36-9CCB-F818D65146EA}"/>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2BC618CD-9915-4BF8-BEB6-01EEFD7C3656}"/>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667124DC-FFD4-0449-E8CB-F569F4A7C888}"/>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42938521-15D5-3DF4-4016-AD95E97C045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EA36B364-E525-F27F-0EB1-26370A8D854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E37A8DAB-20A2-45C7-8665-9FC8D6B4391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FD3ADDD9-623A-657C-10B3-788F3773449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BA01D362-7FBE-EA11-2D9A-594BE24B0608}"/>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AFEFC53-0965-47BA-ACD6-F2C36F9745BA}"/>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178D99F-301B-429E-A1B1-71D8F143F36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A1EB89A4-29DB-F146-EC9C-A414906B4C4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089EA5F3-58CA-435D-02F6-549D6A168BC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3725B6EB-7220-F995-E6ED-7EB58F4B7F06}"/>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798955461"/>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7"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8"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9"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0"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239C88D4-FCAA-4AEE-AA14-163431849CB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B24C662-DB17-4BE0-8303-55D3F11524D5}"/>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3E691929-8212-4D4B-97AE-9826FD8AE65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0F52E5F-B8B9-41B0-AC79-E92E4D3CDBC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2C9F6C7D-F654-4ADD-89DE-CCFD6CC2A06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1" action="ppaction://hlinksldjump"/>
            <a:extLst>
              <a:ext uri="{FF2B5EF4-FFF2-40B4-BE49-F238E27FC236}">
                <a16:creationId xmlns:a16="http://schemas.microsoft.com/office/drawing/2014/main" id="{32B95E9E-D07B-138D-48C2-966C8437DAD5}"/>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4A1F96A3-909B-EF32-D16E-F46339AEC166}"/>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11531638-661A-415B-AFFB-E6B9278AE35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816DF271-FD58-4B84-A501-E7DDA5C8A0A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562DA888-3D42-2450-B40E-346F6F06342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7" name="Isosceles Triangle 6">
            <a:hlinkClick r:id="rId35" action="ppaction://hlinksldjump"/>
            <a:extLst>
              <a:ext uri="{FF2B5EF4-FFF2-40B4-BE49-F238E27FC236}">
                <a16:creationId xmlns:a16="http://schemas.microsoft.com/office/drawing/2014/main" id="{88DF9164-1235-B8CB-C83A-3E1B48C203D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95169168-119F-79B1-EE70-CB5CD2D2ABA7}"/>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617135999"/>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F2F269A2-7646-49B2-B800-1878F7573FB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17186B5-6C9C-4735-A7D7-4B71742A16D5}"/>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BF27381D-2466-443E-9F5D-90217169425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9985F88-0ACF-41ED-8CB6-CB48F00EBD2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5BCC201-EC59-4313-BF81-C726516EBCD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3157680D-DA42-56FC-F3D4-A120CDE888F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7670D948-0E1A-5363-1987-2675A7D78EF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72CCF510-94B3-34AF-FD93-5D325DD88B8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A88DBE0-6B2E-D7D2-AEAE-E18B9032D8D1}"/>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56CAC04C-616C-CD5A-9A54-AE332D738F29}"/>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031EABB8-87FE-DD79-F44E-CB6E4A6C030B}"/>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62B8734-D0B6-4F07-A804-772894A70102}"/>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E865AA99-464B-4509-BFC8-4E416F3589C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1322750F-9805-0000-27E2-08E07F561E6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84644ABD-0B00-5A6A-51E5-A49F87C51BE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593A97D9-D72D-7449-8100-C2E6BF452CAB}"/>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35914345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2E003DFC-31FB-4E2F-99F2-9A5ED3B0FF5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C529572-29FB-43B0-8246-C75AEFBC8407}"/>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E8C25C2F-1242-4441-99CE-C05B0B249E33}"/>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4B3338A9-7828-49B7-93B1-B075AB4C4DE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6B52F509-8FD0-4494-BBB5-B773F07431D5}"/>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2D66B97D-B28F-C38A-CA9C-77920377185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D90C9B41-59F6-4595-9579-1EB3B1274E9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D175C702-143F-727C-2E69-593DAC3DC87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83BAD902-AE2C-918E-943B-C86B7FDF3CB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DD8CD8A5-699B-88B7-51A0-F981F896E29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0B3E5078-7F0B-BE83-8710-457816062DC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9D132AA-3C6A-86E4-C17E-31A02594429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D983DDC-8E09-4A63-A41E-F3CEB74C6666}"/>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B5DE7EAF-F8AC-4516-8594-32A3E68A4C8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784D88E0-8BB5-7ECA-4DE2-7D862BE42C4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E59E3628-7B25-057B-C072-79358B45C0E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D4A1EF99-D2B8-B90F-FA39-C9836F664238}"/>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730598158"/>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3391498F-86AA-4A3D-8958-914AE522C22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1C664CA-715A-4B53-843E-DE782F54C3A6}"/>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AEEDFEA0-AC8C-444E-84EB-9C241E4708E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03219FE-C1C1-4D47-86FA-D7367814035F}"/>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88F06F96-4ED3-40BF-91D6-AD39AB52364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378B1BF4-BC2D-35AE-0A62-869EDE9EEE2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FEB7AD5D-9F39-8990-CD97-0FAFF0C937C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7E017F90-2A97-9F38-3007-F2D402EFE17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2BC559D4-AAB1-B842-ECC2-7E88E974350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21A3E3F6-ED12-B4D2-9725-6D72706FB3F0}"/>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067EEE32-9093-9D76-E6E2-58603438E17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EB499CD6-40D3-69A9-7051-9CED060B2FD6}"/>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60EFBE5-8017-463F-A60B-9EC29D5D43F8}"/>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35A58B22-D5BE-40B1-A7E3-DB2FD28EC2F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15D4DEC2-B780-1D09-B99E-90309E5F536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ED357EAC-B25E-90D8-1930-92CF14ABA5B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1B1F961E-3E1C-D7B3-F603-5753DE52DB59}"/>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986809748"/>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0B1C67A2-DA58-4F4A-B963-B941EC303EE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59A7F2E-D3B9-4C5E-87A3-294E18419CBD}"/>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E06D2381-E173-4E36-8292-BD797CE5381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00E8346-064F-4A52-B323-40BC4814ED95}"/>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105A6A25-A80D-4C77-92FA-912DDF5CD61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FE3B4C2B-E21F-1D72-D263-B174ECF9CB78}"/>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9759EA66-8904-1184-9D66-AEE717D1507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F7E6366C-CF2B-F8FF-F478-CB34349E916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E647FFF3-9A71-AF83-4030-23D40CA24DE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40F9D032-0AF6-AA73-57C3-BB3AC78E735A}"/>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6AE09115-653A-EB05-2120-D6C13701D4BD}"/>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2834871A-F8E6-BA7E-25F4-B4B8629CEB3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A2AC055-BA36-4E3C-AF03-30FCABBF6AB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346B32B-C793-4076-ADF6-A5787D322F9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9EC30E78-4BB6-DA41-B023-C6A64BA8582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3A5A5E0F-EABD-3A41-02C2-7DFD5E68578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34839A14-7344-D47E-7549-67EC30C43700}"/>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528913164"/>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32420C2-A0D1-40CC-B7D7-664A975C2C2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ECA3FA5-50FD-4A2A-A261-3397F1BE6ED5}"/>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F4775962-560B-4D99-9B84-9ED93E231E89}"/>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92F5F534-8176-46E8-8564-B6099D986C5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F2858832-FF41-413E-A59E-B5C6E9C5B691}"/>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B32E99AC-E71A-C46F-51A6-FA67D2CB7DF8}"/>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417E1E9B-62BE-6414-F497-2D15A5B7CC3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CAD6B1EB-CB85-7E3A-6186-9AC903A7364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AC3B8ABB-89DD-1E6D-5610-EC97E508294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87D15430-74B8-E4F5-D3DA-23658DE8115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CC3D600E-3EB3-F97B-446D-19F30000C5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BCF8D7A7-C569-AAA4-9C06-BFDD70CBAA91}"/>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3F87E61-E1A5-4474-AF81-709644B920A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A9267319-886F-4A98-9A28-60D7E1641FA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4DE7932B-6FBA-F642-F9C4-5AC89B10B11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75B481B5-443D-BDE0-C4B2-84D3C1D6165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E525FCCC-F422-4FDF-4B8F-9D35C4C01469}"/>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2833177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852935"/>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858065"/>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9" name="Rectangle 178">
            <a:hlinkClick r:id="rId27" action="ppaction://hlinksldjump"/>
            <a:extLst>
              <a:ext uri="{FF2B5EF4-FFF2-40B4-BE49-F238E27FC236}">
                <a16:creationId xmlns:a16="http://schemas.microsoft.com/office/drawing/2014/main" id="{705E6E70-C435-447C-AFBB-8DE159504B2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28" action="ppaction://hlinksldjump"/>
            <a:extLst>
              <a:ext uri="{FF2B5EF4-FFF2-40B4-BE49-F238E27FC236}">
                <a16:creationId xmlns:a16="http://schemas.microsoft.com/office/drawing/2014/main" id="{BB9CF1EA-2FA2-47D6-9610-0BB9771794F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29" action="ppaction://hlinksldjump"/>
            <a:extLst>
              <a:ext uri="{FF2B5EF4-FFF2-40B4-BE49-F238E27FC236}">
                <a16:creationId xmlns:a16="http://schemas.microsoft.com/office/drawing/2014/main" id="{45A8BF65-2951-4842-BBA5-BB20EA8898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Rectangle 181">
            <a:hlinkClick r:id="rId30" action="ppaction://hlinksldjump"/>
            <a:extLst>
              <a:ext uri="{FF2B5EF4-FFF2-40B4-BE49-F238E27FC236}">
                <a16:creationId xmlns:a16="http://schemas.microsoft.com/office/drawing/2014/main" id="{B88E5021-00FE-46E1-818C-EAB1A2500720}"/>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31" action="ppaction://hlinksldjump"/>
            <a:extLst>
              <a:ext uri="{FF2B5EF4-FFF2-40B4-BE49-F238E27FC236}">
                <a16:creationId xmlns:a16="http://schemas.microsoft.com/office/drawing/2014/main" id="{4A032F14-0109-486E-98C2-80A94724CF74}"/>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32"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33"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34"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D604B797-C67F-40EF-B05D-4F2CF3C42087}"/>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146" name="Oval 145">
            <a:extLst>
              <a:ext uri="{FF2B5EF4-FFF2-40B4-BE49-F238E27FC236}">
                <a16:creationId xmlns:a16="http://schemas.microsoft.com/office/drawing/2014/main" id="{19A5CA8D-1A2A-499E-977B-37BB36B6499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7" name="Oval 146">
            <a:extLst>
              <a:ext uri="{FF2B5EF4-FFF2-40B4-BE49-F238E27FC236}">
                <a16:creationId xmlns:a16="http://schemas.microsoft.com/office/drawing/2014/main" id="{C104800B-529A-4598-84DA-FBB763E92B4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8" name="Oval 147">
            <a:extLst>
              <a:ext uri="{FF2B5EF4-FFF2-40B4-BE49-F238E27FC236}">
                <a16:creationId xmlns:a16="http://schemas.microsoft.com/office/drawing/2014/main" id="{EA6F4280-3A4F-4419-A0A6-55243CDD92B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51" name="Oval 150">
            <a:extLst>
              <a:ext uri="{FF2B5EF4-FFF2-40B4-BE49-F238E27FC236}">
                <a16:creationId xmlns:a16="http://schemas.microsoft.com/office/drawing/2014/main" id="{7DC16861-6210-4CC1-A847-D5A4FCDAD4C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TextBox 2">
            <a:extLst>
              <a:ext uri="{FF2B5EF4-FFF2-40B4-BE49-F238E27FC236}">
                <a16:creationId xmlns:a16="http://schemas.microsoft.com/office/drawing/2014/main" id="{AB942904-B6ED-6BFA-9A97-22C22046871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C00B0F87-9A9B-F700-F515-5464EF459E4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295A5E0C-F512-5996-802C-B63F1755126D}"/>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3288496329"/>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521ED2A-9EAD-43DB-8E0D-120303CA78C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B272034-F006-4BA9-955E-FAADD9B86407}"/>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143856E5-BB4D-4532-B9F9-9BC798C37C1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A6B4F1F-91A6-479F-ACC3-A27CC9C8DC91}"/>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9204C611-7B1F-4CF3-9F33-0AA5422EB4BF}"/>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Rectangle 205">
            <a:hlinkClick r:id="rId33" action="ppaction://hlinksldjump"/>
            <a:extLst>
              <a:ext uri="{FF2B5EF4-FFF2-40B4-BE49-F238E27FC236}">
                <a16:creationId xmlns:a16="http://schemas.microsoft.com/office/drawing/2014/main" id="{BA1A64B5-8C15-4FC1-86D1-98869A67FA1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B3C76320-0158-4AE3-B743-0589029C889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51E7EA8B-24FD-78F2-C97B-57DC23D12B9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4" name="Isosceles Triangle 3">
            <a:hlinkClick r:id="rId35" action="ppaction://hlinksldjump"/>
            <a:extLst>
              <a:ext uri="{FF2B5EF4-FFF2-40B4-BE49-F238E27FC236}">
                <a16:creationId xmlns:a16="http://schemas.microsoft.com/office/drawing/2014/main" id="{B49D34B1-421E-59E6-91CC-150FDE3EAC1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EB8CC7FF-AFA9-E90A-BBE9-1F6D16265E68}"/>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702674120"/>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ACE9D7B5-71C2-4774-B1C8-FCCCA41D1A3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D7FC03D-4160-4E29-BCFE-F30EE6627311}"/>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784FDD5D-28A1-4019-B67B-EF5F43646F7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E46BC11-62A9-4AB8-BDBF-2554F6E99A8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BDF10047-8981-43F8-A9DC-D832424FCDF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CBD42124-32FC-7BDE-8DD6-50E61F7F20C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19F4ACDD-B0CD-C1A4-44EA-7F0E9741C41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79199B85-3560-5EFB-F484-A4821DB5E0C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6A9A00A9-7E2D-1831-317C-72585E789CD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9A19E10B-5930-44B7-BF1D-1ACAF3C46D3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67644DFB-C825-4058-A1EC-45BBBED98AD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E689C594-15E2-AF72-38FF-950DE09E810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6" name="Isosceles Triangle 15">
            <a:hlinkClick r:id="rId35" action="ppaction://hlinksldjump"/>
            <a:extLst>
              <a:ext uri="{FF2B5EF4-FFF2-40B4-BE49-F238E27FC236}">
                <a16:creationId xmlns:a16="http://schemas.microsoft.com/office/drawing/2014/main" id="{36E7DF80-4478-348C-7E3A-8122729F290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4C3C92CB-7002-2C81-93F6-276820E62DEA}"/>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288424990"/>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55640" y="1685966"/>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DF3858E4-B889-45EC-A5E6-A3AF8572C6B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AF303ACD-2C3C-4362-AE36-C18E5296CA31}"/>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9ABFF7E2-67C3-4CE7-9EF3-207F8035258C}"/>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BF2F32B8-65B2-4998-AD37-957067B6483F}"/>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EFED41E7-6B2E-42F2-9322-1FB642C2A38D}"/>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C9541E3E-FFA8-A43F-6ABE-8AA6A3D079D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D960538E-2C3C-C340-340E-F100D411741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ABD9EA8E-B665-40BB-2272-694027BA7C8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E170DDC6-DAA7-B2F6-8C81-CAD5635A782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521209BF-E6F4-2C9E-7599-4216F8B1103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D425E091-49F2-4E2D-864A-2034D85F13B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2279933C-AF10-4EB0-821B-02A9AD27D25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B6584030-59D2-5451-32F5-2B16BEDC86E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A741AD26-01BB-1EFF-02AC-9DDF1220951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5E04E02B-2090-3DC8-5451-C87C097DA5AB}"/>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4098918159"/>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4C48DB5-B432-4EA3-BB2B-E2890A9FD1B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0C487B0A-8C1B-4D97-A917-D15156884D30}"/>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F5020262-665A-4C92-8EBC-D77FAD50C76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1DE94AC-1FAA-40E4-BCC8-E8370C0B9BF7}"/>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E18BE836-5EB0-4A56-99E3-E498DA075147}"/>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16FC3E2D-8AAF-52DA-0BDF-3BF788EE0DF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689FF025-4022-D92C-09B8-1AD1EB96FB6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4007E1D-3E8F-0E31-7CAE-453AA2BBD05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9490487D-486B-257F-D6C9-D7B360C4B9F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50B4168-561C-CE47-8905-1A1666881DBF}"/>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C26561A9-9500-4FBA-9AFB-C3C36F43689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03C096FB-8B64-445E-AF6A-9CF2C3FAAF8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88AA97E6-54E5-5F26-A989-197296BF3C2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E07542FF-86E2-746F-70E7-ED674086BCC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03A82C1-E963-0E6A-EEE3-B90121EE7582}"/>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870605989"/>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D5B2E722-F116-470F-9A0B-BEF9CDECDAE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5694771-3C84-4BD0-9DC3-FC2AF7C6E795}"/>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C7CF8C59-097E-4121-A2D6-40C00C62A8A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7DACAA9-AB83-450A-9D6F-9D38649B4A5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5FC1791-E7D3-4DD3-A299-1155B0F4639F}"/>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A35AD882-D069-F698-3A6F-E2F4796F4F6C}"/>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019B38AD-2B26-156B-9A5C-F94013B4F76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ECAD4AB0-03FC-C468-6FC8-651C250FDA0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C1D00508-FA38-FEBB-7A9B-1C30A2B7FFE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C465262-3869-C6A7-6AA4-1D34C87ADA97}"/>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27E9B8FD-9F5D-46DD-85D6-FB05F68889B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D1DC2D87-8A1F-4122-A666-22FF0D56266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1D0F1AED-A66A-D5EC-7E08-315D6CBD4AB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7D8C5AAD-7905-25F0-CECD-ADE921B8405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09354B2E-C411-353B-4DA2-53D56C22F095}"/>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4135631380"/>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B6D583A-D8F4-48FC-AF34-A8C75C3850F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DD75BEA-2C1A-46A9-8016-B3A13BEA14F0}"/>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40146FF6-B248-4819-B791-548249E1211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3ECB0552-0BF6-48F0-9199-21F5504848D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C6343655-88DC-4F9C-B3F1-B90D622DF22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81271E69-5375-B7D0-3E9E-4E2C600611E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DAAE243D-CC04-DAEA-C987-85BD919DCE5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4F8D20A4-AEFE-D4D0-AF3B-928C9E95F2F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ED9DC165-F7FC-7D7B-01AF-3B5E9F8045B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59685E42-B330-CEA5-1A45-BAC9942EA53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D408936A-5A29-4736-B9D8-A8B7261012D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8462C10D-D8E1-4187-AFC2-87C856CE697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E67A427-271B-9313-03A1-F81C249CF38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A9F176FF-D949-EA29-8283-EE4BD537BC7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E2217F53-3728-E98A-DD7B-5057AC4B138C}"/>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69236388"/>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BAD50A38-F1D4-4477-9256-E0DF731E9EE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A480DB53-7B95-4B56-9B50-9383BEACFA4D}"/>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C628F387-7227-4DF0-8D8B-A80871184F5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DBC39F3-DF60-4913-9549-8AC59F23564F}"/>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8F2EE15-595D-4FE9-ACC6-91D6E5B11A8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2" action="ppaction://hlinksldjump"/>
            <a:extLst>
              <a:ext uri="{FF2B5EF4-FFF2-40B4-BE49-F238E27FC236}">
                <a16:creationId xmlns:a16="http://schemas.microsoft.com/office/drawing/2014/main" id="{6F9C5156-63B4-45F3-3DC4-BF291C045CBA}"/>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3" action="ppaction://hlinksldjump"/>
            <a:extLst>
              <a:ext uri="{FF2B5EF4-FFF2-40B4-BE49-F238E27FC236}">
                <a16:creationId xmlns:a16="http://schemas.microsoft.com/office/drawing/2014/main" id="{0E6751CC-8AB3-4820-9E90-5FC2B0443A5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72E0FC36-3D1C-4348-BCFB-5B4BDFF13A6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3B1BA7E6-A6D3-11AA-8812-13EDFC6C407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6" name="Isosceles Triangle 5">
            <a:hlinkClick r:id="rId35" action="ppaction://hlinksldjump"/>
            <a:extLst>
              <a:ext uri="{FF2B5EF4-FFF2-40B4-BE49-F238E27FC236}">
                <a16:creationId xmlns:a16="http://schemas.microsoft.com/office/drawing/2014/main" id="{4A14A97A-CF02-266A-953E-40D7BD9D761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DB520D8A-DCCE-C6ED-739D-81DFCFAEC078}"/>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623389738"/>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9A5619C2-0F4B-4A6E-892E-A8EA20F4714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A39E431-8C31-4538-B6FE-72614111A28A}"/>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4102123C-ABDF-4C62-9CDA-3AE4355A1D0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54ABEA2-9653-4D53-B055-E61E54BA7DF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7EDFA72-42E4-4149-8346-D4D4FE995B1E}"/>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1BE263AE-89BA-840B-6DDA-2D7F4D61BD0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32F70D68-C99C-A685-B396-2EEDB5E1F45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9B6B051F-A205-7D5E-3BB2-05CCD3FAF70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1A620355-C64C-8DB7-F99B-5E160A5AF81E}"/>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8DB3E2DC-FFA7-9F54-1B73-9102E066AB7F}"/>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AAB52BB3-0F9C-4B2B-879E-C3C7AD5EFF4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A105C437-B397-4507-9C29-FB80103F4FD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0F7B4F8-2706-8F1F-2A7B-7B240535260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B81B6485-F0A2-4AED-A837-85A3E4ECB55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ECBE3162-D5B4-4C25-C95F-43D9CAD4121A}"/>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224540014"/>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4ECA332-EF63-4B38-B7AC-CA397274206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A54E566D-BA27-4FA6-8023-CE4FF4C9F877}"/>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CF45ABF3-5D25-4E74-AEF0-8A5A7D310B7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71303949-3610-4D75-9D2C-747171BF2E6E}"/>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3038C040-7ED0-431C-80F2-94CD26D4126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563BF995-1961-6B6D-FD25-1505602A073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3881EE86-345C-FE50-11CB-36F5D489543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C5526C4B-8AA8-C810-BF45-9497501148D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CEFB6C53-0FB6-622C-32A2-C8D4F919760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367B4FA7-C570-7981-823D-55B04BF903C2}"/>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DDD6B386-4039-3DE8-E287-D9E527AD91A7}"/>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06758DC0-70DD-4D2E-85B4-07831A78585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80D821EA-6910-4F7B-A66A-79E3AE43660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6E3A5C9-46D8-06EC-D27B-4305424A26E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7E7C1878-4D22-222A-B402-1D53C512451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TextBox 43">
            <a:extLst>
              <a:ext uri="{FF2B5EF4-FFF2-40B4-BE49-F238E27FC236}">
                <a16:creationId xmlns:a16="http://schemas.microsoft.com/office/drawing/2014/main" id="{BBB6E74E-F385-BB13-69B5-66D1A21F7613}"/>
              </a:ext>
            </a:extLst>
          </p:cNvPr>
          <p:cNvSpPr txBox="1"/>
          <p:nvPr/>
        </p:nvSpPr>
        <p:spPr>
          <a:xfrm>
            <a:off x="10119747" y="3963585"/>
            <a:ext cx="1738252" cy="646331"/>
          </a:xfrm>
          <a:prstGeom prst="rect">
            <a:avLst/>
          </a:prstGeom>
          <a:solidFill>
            <a:srgbClr val="F8F200"/>
          </a:solidFill>
        </p:spPr>
        <p:txBody>
          <a:bodyPr wrap="square" rtlCol="0">
            <a:spAutoFit/>
          </a:bodyPr>
          <a:lstStyle/>
          <a:p>
            <a:pPr algn="ctr"/>
            <a:r>
              <a:rPr lang="en-GB" sz="1200" b="1" dirty="0"/>
              <a:t>This is the worst possible result! Are you even trying?</a:t>
            </a:r>
          </a:p>
        </p:txBody>
      </p:sp>
    </p:spTree>
    <p:extLst>
      <p:ext uri="{BB962C8B-B14F-4D97-AF65-F5344CB8AC3E}">
        <p14:creationId xmlns:p14="http://schemas.microsoft.com/office/powerpoint/2010/main" val="389313229"/>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809C30A-3F58-4FB2-A8C4-DA8D66A3977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CA33242-1C5A-4406-B66C-85BB1F06E880}"/>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7AFDD8CD-2F18-440A-BD45-9CA6A16EEFB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21374A0-5BE9-4912-9021-A3A7152439D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79BE4C1-E0EF-4D7A-A861-1EB6A1C6E7E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2E3A06D2-1FFD-DBF8-ED52-5CD27B12E7E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B47D9C5B-780F-8AED-CB69-653DCBCFDD0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86D56A6B-663B-A7A2-974E-00B45C7FBA0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AE458B55-2040-955C-6D48-B95C59EEDA3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D7E39A6-D81B-E80B-B5AF-D17CCA98FA99}"/>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05F1B644-3B79-1412-7796-34F839CC2E5B}"/>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552D2190-5720-4484-8CBC-B7F70EA5F78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A63CD3C0-CC44-454F-8F5A-7FE427AF7C7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1C08FF6C-5318-1C5B-1A5D-B9E5A01D292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44595959-9927-67DA-3EC1-1F19DA53368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19C92C5C-B958-719A-E8F0-F36DE9365B31}"/>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17908934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858065"/>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2"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3" action="ppaction://hlinksldjump"/>
            <a:extLst>
              <a:ext uri="{FF2B5EF4-FFF2-40B4-BE49-F238E27FC236}">
                <a16:creationId xmlns:a16="http://schemas.microsoft.com/office/drawing/2014/main" id="{3D324F6F-FFF5-4C89-9F97-2EAA890BF75E}"/>
              </a:ext>
            </a:extLst>
          </p:cNvPr>
          <p:cNvSpPr/>
          <p:nvPr/>
        </p:nvSpPr>
        <p:spPr>
          <a:xfrm>
            <a:off x="2846039" y="299695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30" action="ppaction://hlinksldjump"/>
            <a:extLst>
              <a:ext uri="{FF2B5EF4-FFF2-40B4-BE49-F238E27FC236}">
                <a16:creationId xmlns:a16="http://schemas.microsoft.com/office/drawing/2014/main" id="{9A9C01E8-9019-4CF0-9CD9-7D1D555F456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hlinkClick r:id="rId31" action="ppaction://hlinksldjump"/>
            <a:extLst>
              <a:ext uri="{FF2B5EF4-FFF2-40B4-BE49-F238E27FC236}">
                <a16:creationId xmlns:a16="http://schemas.microsoft.com/office/drawing/2014/main" id="{0713B747-A966-486C-900D-AFABEF918C7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0" name="Rectangle 169">
            <a:hlinkClick r:id="rId32" action="ppaction://hlinksldjump"/>
            <a:extLst>
              <a:ext uri="{FF2B5EF4-FFF2-40B4-BE49-F238E27FC236}">
                <a16:creationId xmlns:a16="http://schemas.microsoft.com/office/drawing/2014/main" id="{387AAE70-F293-41A7-A463-3962B6DC8B5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Oval 174">
            <a:extLst>
              <a:ext uri="{FF2B5EF4-FFF2-40B4-BE49-F238E27FC236}">
                <a16:creationId xmlns:a16="http://schemas.microsoft.com/office/drawing/2014/main" id="{6FB9D23F-9D67-4630-966A-B75DACBCCC0D}"/>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178" name="Oval 177">
            <a:extLst>
              <a:ext uri="{FF2B5EF4-FFF2-40B4-BE49-F238E27FC236}">
                <a16:creationId xmlns:a16="http://schemas.microsoft.com/office/drawing/2014/main" id="{29BD6A86-3C5C-4458-A8BE-8C03E970199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79" name="Oval 178">
            <a:extLst>
              <a:ext uri="{FF2B5EF4-FFF2-40B4-BE49-F238E27FC236}">
                <a16:creationId xmlns:a16="http://schemas.microsoft.com/office/drawing/2014/main" id="{3C730249-7A97-4BBE-A8E6-48D6E30A183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80" name="Oval 179">
            <a:extLst>
              <a:ext uri="{FF2B5EF4-FFF2-40B4-BE49-F238E27FC236}">
                <a16:creationId xmlns:a16="http://schemas.microsoft.com/office/drawing/2014/main" id="{85C07CF1-5746-4549-9151-93853211869F}"/>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81" name="Oval 180">
            <a:extLst>
              <a:ext uri="{FF2B5EF4-FFF2-40B4-BE49-F238E27FC236}">
                <a16:creationId xmlns:a16="http://schemas.microsoft.com/office/drawing/2014/main" id="{855B883C-633F-4A95-B91B-259E8BE0CA6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82" name="Rectangle 181">
            <a:hlinkClick r:id="rId33" action="ppaction://hlinksldjump"/>
            <a:extLst>
              <a:ext uri="{FF2B5EF4-FFF2-40B4-BE49-F238E27FC236}">
                <a16:creationId xmlns:a16="http://schemas.microsoft.com/office/drawing/2014/main" id="{3327077D-741E-4AD3-A8A8-B87E028EEE2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34" action="ppaction://hlinksldjump"/>
            <a:extLst>
              <a:ext uri="{FF2B5EF4-FFF2-40B4-BE49-F238E27FC236}">
                <a16:creationId xmlns:a16="http://schemas.microsoft.com/office/drawing/2014/main" id="{7DA50C0F-1C12-4E10-A8D6-C63F885CE32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72D2025E-25AF-D76B-C7A7-1197C193448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A6FCE714-6707-30F5-033F-4D50B23CDCE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46547488"/>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A80A89D-E56B-4F9C-9E73-5536FDADB57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B772544-9332-45C6-B136-EACF1D64D117}"/>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4CF1BB6B-3F84-4060-B651-F449DF676DB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48C86CE-31B8-4DC7-B190-DA17E24F220A}"/>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8B3D5A1B-398C-4916-9A76-5DE1F52FE673}"/>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6C01DC84-0B0C-731A-93FA-3FC3A2DAB94F}"/>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9484C0FE-3E9B-0AD0-3D85-F09404AEA3C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466816E4-C6AC-ECDA-73BD-B6F58FF4060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2DEC0E4F-037B-1BE0-A8DE-B79113D8FAB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478A219E-6AF1-3E13-A192-431E2DC7031F}"/>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65BF69D6-8854-D6FC-3B8D-DC96BDC46A37}"/>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44AE2508-3EA7-416D-AC15-805BA39BBBC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8B4E029F-8232-4E97-A5ED-9E88449BE2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116580A3-3F29-4558-8151-CBA784E0A26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E48B97AF-EF53-0825-83ED-1EF8328E66F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49B8A437-0A91-181C-9DD4-BDC61F9D6FA1}"/>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90836221"/>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FF6F54B-F902-4990-9F2E-CFEA12E8C14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D823ABD-3D08-43E6-9AFB-61B12FD792A0}"/>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A221B28E-45C5-4103-A0CF-95A506322390}"/>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E8F84041-B9B7-4C19-829A-00313A522108}"/>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3048CEDB-34F9-4C8B-9ECC-7E719D4450C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55B2DDF5-73EA-F4B0-194A-8B612736485F}"/>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00F0CFE5-C8C8-3BC6-2D44-72A64E9A94B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2106F3BB-6C7D-4D4F-2EE0-E592162D232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A1F1095B-E40C-29AA-81AC-DDEEBC447AB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A441A0D4-06B8-2D12-B709-B116B785878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7C8AD175-1823-CD5C-9670-5C374426BF2D}"/>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6673A1C2-DF69-46F6-B0D0-73D02ECC3FC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5E8C7298-FAEF-40A5-B031-23216A08577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76DDDA7-A654-45E2-29D2-45E5596EEA4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2F56969A-DEB4-7F19-2E0A-E49B61E543C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AA27E413-896C-6724-9AFD-5ECC836A1F25}"/>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965241655"/>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2F534730-0467-453B-9B33-21423F024F4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940FDD5A-4EF8-460A-8D47-950CCCFD25FB}"/>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194C94C0-7F9F-4E72-85F9-3366A22A880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8D45CE5-5590-400B-9685-E23A5936DF2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FC6A018-CF22-47C1-ABFB-1CB93495FC4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1" action="ppaction://hlinksldjump"/>
            <a:extLst>
              <a:ext uri="{FF2B5EF4-FFF2-40B4-BE49-F238E27FC236}">
                <a16:creationId xmlns:a16="http://schemas.microsoft.com/office/drawing/2014/main" id="{9A317F60-72D3-BB0C-D695-3DB5FAF0E440}"/>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34214684-191A-58D0-A7B2-C2AC139DE7C2}"/>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DA8A2E5-13D6-4918-AF1F-36F31A1327F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65D979D8-4403-4666-8BED-1C372EA05D7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D0213E20-4A1B-5FD8-B0CB-478A052A201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7" name="Isosceles Triangle 6">
            <a:hlinkClick r:id="rId35" action="ppaction://hlinksldjump"/>
            <a:extLst>
              <a:ext uri="{FF2B5EF4-FFF2-40B4-BE49-F238E27FC236}">
                <a16:creationId xmlns:a16="http://schemas.microsoft.com/office/drawing/2014/main" id="{FF02CAEC-9E7D-5126-C6AC-86E784A52B7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0179DAF8-31BF-0A85-371B-E69A8BBCE776}"/>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50939465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06A4614F-0E17-4D16-8E9F-FE4BCDC5432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AFD0FE82-505D-4F99-84FD-D36AB487A961}"/>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8D9C849F-900A-40BB-AE86-9A29FE298EA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C2AD596-3934-4657-9F1E-47D4A02E0546}"/>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C8FB71E-3109-44B2-9C7A-111AFD11F15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1D73EAF8-1B7B-7FC7-AC84-4D73CC5B006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2214F862-EBC3-F3CE-9C97-6A83742A416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EB677B48-A306-FFAE-F586-120A984D55C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47BF9AC-744F-616A-7588-8C0BD6475D04}"/>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8BC74C03-1A07-44B8-5CFA-3BF141318CD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5F17685-E8ED-00D6-A943-98839E5C3980}"/>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80CE7BF-4A3D-499F-AB7A-466DBB2A3EC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459583C4-F260-4EB7-9CA0-8B406C93D9C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6093785-AE48-218C-CE62-0D7FC75911E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2A571B19-508F-8C89-CDDE-7E5FF6C5AF8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3732CBCE-01DF-ACF3-35DD-B1F66D7BF4DB}"/>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767727119"/>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E2F47AC-A098-49BC-919D-B8819DB6C68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3FCA0C68-A6FB-4764-95AD-E25DBE6744C9}"/>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7FECD037-6B4D-425F-AD54-BB53D002B54C}"/>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6CB46432-9C49-4B3F-B41D-D9561AE0876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64E1E042-CB60-4AF3-8C36-A0C53B72D9B9}"/>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D7CAF73C-E85E-79AF-DCE3-92902B1104C1}"/>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949B9E06-81C8-929F-2CD3-B5BD66F3E80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BAD55628-DDA9-E146-E90E-CED273DEF4F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BB0F8298-004E-7CDF-9C8D-EB88D692CD4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75FE00FE-E558-84F5-C098-885589B68C26}"/>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82611A19-925F-C989-339D-33FD5251E8E4}"/>
              </a:ext>
            </a:extLst>
          </p:cNvPr>
          <p:cNvSpPr/>
          <p:nvPr/>
        </p:nvSpPr>
        <p:spPr>
          <a:xfrm>
            <a:off x="2855640" y="1685966"/>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46D4E751-75BC-7824-F1C5-2D9BB5C4F3AA}"/>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E89FB979-BD76-4165-A4EF-25B6CBA20D6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39914154-DCEA-4A8A-8B71-F1CB395A6C0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1994122B-FD8E-5D58-AFD3-3C62F594EF2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DF6F8D4C-58C3-7DA1-5BB4-5C258B6F0D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C7AD61CE-3E6F-10C3-4543-279F48E4A4B1}"/>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745327133"/>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BA14328-344D-41E3-A82B-BF191B7E796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FFA6C09-A6B9-4B22-A501-859DCEB01172}"/>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202C88C2-8890-4124-A550-2F01E2F9F25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9663CD2-1E1B-4C4D-96C6-D0F91ABA8842}"/>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F47967DB-8B96-4790-A2A4-D70F2585866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69D03E02-1A18-942C-B586-045D5E041B5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1D09D93B-824A-EC1B-0BE5-5E717568DBB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F4638D05-6A4F-CF10-337D-1F683416306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B0AD01DE-B927-49D0-C125-543FD82BF92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969018E0-72D6-8117-43D7-044D211FDEE4}"/>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B7202A41-83E7-254E-B7FF-967C7E29AADF}"/>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C9A7204D-EB7B-07D9-F72B-6E987A14CBB4}"/>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BA19F5E-0952-4D52-BA7B-38C68F95F3F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B780DF7-13E9-4DE3-A52E-867555E44D3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F12A0DF4-42F3-D0CF-B817-7678371F7A2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4924F204-09C3-4FB0-0C91-AF97168E724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9993EB4B-0E6D-7464-C51B-2467EB2D848A}"/>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126866721"/>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930B58C-66E9-4E8F-879F-E85E6F878CE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6A1E413-B0E3-4B59-BB16-E775DF803F83}"/>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49CB0650-8EBF-4FF1-ABCB-B877757E151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62C0804-1B53-4BD5-85E0-961D0ACD5C9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60EDFD61-CC38-4626-B0FE-8493C775C22F}"/>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85B6B6E8-A393-81C1-D438-3A7630B633A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0B12D49C-4AFE-A92A-466F-7EA28A7DBA1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FEF9572D-1891-1F99-2AB7-D379330E86A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2A79DD41-C0ED-5BBB-2FF1-57270A798FE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5AF43A98-CFE2-1420-71F6-B668B2960FFD}"/>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8D3318A9-8120-C661-1412-D32E4BB855CC}"/>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F2AD843F-C5CD-0348-19E2-F152CD20E04B}"/>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05E421D-AF7A-429E-B395-7C9B186EC2D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FCD26DCA-6BEA-41D4-83DC-37429FC0628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BC9710D8-8D35-B70C-F4B2-6AC707781F5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2E04F5EA-7C90-0082-918D-C705B137EA2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2A40E8D8-8CD3-235C-B491-14E275E304B0}"/>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40646709"/>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0A1FC07-CD99-4E5E-BCD6-CAB3FACC979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98FB7C9-158F-4D18-96A8-74EB122B34A2}"/>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E330D1FE-A33F-4A0A-911B-2905F16F8EED}"/>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DEF22F12-D513-4937-849E-AFCAE5D80BE5}"/>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0DCB15CC-DE9B-4E4B-B476-0EEFAF96772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3B31F14B-DA47-5803-15F9-353623C50029}"/>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A5A776B6-BBBA-6EFC-8AD3-78C2B2DF42D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376DD0A1-CB67-FE79-CF6C-578CF146D5F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B7565E68-DF25-33C2-F0BB-CA46194F8A2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51EC858E-A40E-2501-CEEA-375D6A0C7C7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08C6291B-D84A-1ED6-0959-728C3EBF155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3EA3A7B6-3E7A-F333-F210-44F6520007F1}"/>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60B5F92-64CB-4AFC-A5DD-5C7F7EAC0AE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4AC4A7A-FB23-497F-BC0C-6E9802711A5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7BCFB1E1-D7F2-EAEC-F287-B9B654692AD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D178BDA2-DF0A-1015-8F0E-1D51EFD056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FB5C2193-E421-35D8-2810-58F103F360C4}"/>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426309807"/>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28469237-2D8F-4E7E-BC16-89A9667CF70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442B2EC-216B-4025-B708-3776E49D95CB}"/>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DD607A25-DA84-4501-B1DC-799FA3D54AB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CC1A751-E01C-437E-850A-92CF38D315FE}"/>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AF0A92E8-F620-4335-9696-F43B497E521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Rectangle 205">
            <a:hlinkClick r:id="rId33" action="ppaction://hlinksldjump"/>
            <a:extLst>
              <a:ext uri="{FF2B5EF4-FFF2-40B4-BE49-F238E27FC236}">
                <a16:creationId xmlns:a16="http://schemas.microsoft.com/office/drawing/2014/main" id="{5EAC76B9-AD57-40E0-8BA2-9E3F608EA66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96FAD916-3FAA-4179-8F88-4C522E718E7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B42D46B0-0C98-080B-8E07-6E76B9B2702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4" name="Isosceles Triangle 3">
            <a:hlinkClick r:id="rId35" action="ppaction://hlinksldjump"/>
            <a:extLst>
              <a:ext uri="{FF2B5EF4-FFF2-40B4-BE49-F238E27FC236}">
                <a16:creationId xmlns:a16="http://schemas.microsoft.com/office/drawing/2014/main" id="{0E686E56-A5A3-3BAC-6101-FD236503614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393D994D-E81A-13FD-D3FD-68E06E3191B1}"/>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959854876"/>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20544B9-D335-47AC-9E74-181EEFE7D4A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FD3AE14-901E-40C6-8902-1C2553CDBBA2}"/>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A0F0B7E3-6033-47F3-81F0-94BFDB676DF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490F469-EDD2-4AA5-A5AE-358000D69495}"/>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17D74C05-5258-46B8-8BBC-0299539EE740}"/>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37243A52-971E-9D51-DC94-0FAEF2C5811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70225D75-0D39-4DBE-F8F6-8DEFD13CED1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C9039B98-D8AC-C1E5-2FAF-256F728D6CD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580B744F-2B5F-B274-327A-D6CBDF4F5D38}"/>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FF6D33E0-BC96-4C0A-9C36-ADE77713EEC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36F509F5-9E9C-412D-8D25-70BE0BEFF190}"/>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5AFC4E4A-1209-190C-1EFF-8CF99FE38F3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6" name="Isosceles Triangle 15">
            <a:hlinkClick r:id="rId35" action="ppaction://hlinksldjump"/>
            <a:extLst>
              <a:ext uri="{FF2B5EF4-FFF2-40B4-BE49-F238E27FC236}">
                <a16:creationId xmlns:a16="http://schemas.microsoft.com/office/drawing/2014/main" id="{1B526F63-B4D9-CF34-DA8D-4EDDC0837D9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B6AC0D4-5048-E1A2-943E-A33B7D39B9FC}"/>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68011733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797314-1AF9-E7D1-7A78-98FF0127A52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7214935-6F13-264B-46EE-1080E75929D5}"/>
              </a:ext>
            </a:extLst>
          </p:cNvPr>
          <p:cNvSpPr>
            <a:spLocks noGrp="1"/>
          </p:cNvSpPr>
          <p:nvPr>
            <p:ph type="title"/>
          </p:nvPr>
        </p:nvSpPr>
        <p:spPr/>
        <p:txBody>
          <a:bodyPr/>
          <a:lstStyle/>
          <a:p>
            <a:r>
              <a:rPr lang="en-GB" dirty="0"/>
              <a:t>Foreword on policy and regulation</a:t>
            </a:r>
          </a:p>
        </p:txBody>
      </p:sp>
      <p:sp>
        <p:nvSpPr>
          <p:cNvPr id="3" name="Text Placeholder 2">
            <a:extLst>
              <a:ext uri="{FF2B5EF4-FFF2-40B4-BE49-F238E27FC236}">
                <a16:creationId xmlns:a16="http://schemas.microsoft.com/office/drawing/2014/main" id="{BCD9DCB0-9AF2-9DCC-61D5-313AD8AE9DC2}"/>
              </a:ext>
            </a:extLst>
          </p:cNvPr>
          <p:cNvSpPr>
            <a:spLocks noGrp="1"/>
          </p:cNvSpPr>
          <p:nvPr>
            <p:ph type="body" sz="quarter" idx="10"/>
          </p:nvPr>
        </p:nvSpPr>
        <p:spPr>
          <a:xfrm>
            <a:off x="357188" y="1454400"/>
            <a:ext cx="10059292" cy="3486768"/>
          </a:xfrm>
        </p:spPr>
        <p:txBody>
          <a:bodyPr/>
          <a:lstStyle/>
          <a:p>
            <a:pPr algn="just"/>
            <a:r>
              <a:rPr lang="en-GB" dirty="0"/>
              <a:t>Internationally, the United Nations can coordinate policy action. There are also regional collaborations between selected countries (often for trade but also exist for coordinated action on climate and security as well).</a:t>
            </a:r>
          </a:p>
          <a:p>
            <a:pPr algn="just"/>
            <a:r>
              <a:rPr lang="en-GB" dirty="0"/>
              <a:t>Individual countries govern by their own laws, although in the case of the EU these laws are coordinated to facilitate trade and tackle continental issues. </a:t>
            </a:r>
          </a:p>
          <a:p>
            <a:pPr algn="just"/>
            <a:r>
              <a:rPr lang="en-GB" dirty="0">
                <a:solidFill>
                  <a:schemeClr val="accent1"/>
                </a:solidFill>
              </a:rPr>
              <a:t>This educational resource was created in the summer of 2025. Regulations and policy are subject to change.</a:t>
            </a:r>
          </a:p>
          <a:p>
            <a:pPr marL="0" indent="0" algn="just">
              <a:buNone/>
            </a:pPr>
            <a:endParaRPr lang="en-GB" dirty="0"/>
          </a:p>
          <a:p>
            <a:pPr algn="just"/>
            <a:endParaRPr lang="en-GB" dirty="0"/>
          </a:p>
        </p:txBody>
      </p:sp>
      <p:sp>
        <p:nvSpPr>
          <p:cNvPr id="4" name="Isosceles Triangle 3">
            <a:hlinkClick r:id="" action="ppaction://hlinkshowjump?jump=nextslide"/>
            <a:extLst>
              <a:ext uri="{FF2B5EF4-FFF2-40B4-BE49-F238E27FC236}">
                <a16:creationId xmlns:a16="http://schemas.microsoft.com/office/drawing/2014/main" id="{C92BE5B4-7094-DA08-0953-6843B754A80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hlinkClick r:id="" action="ppaction://hlinkshowjump?jump=previousslide"/>
            <a:extLst>
              <a:ext uri="{FF2B5EF4-FFF2-40B4-BE49-F238E27FC236}">
                <a16:creationId xmlns:a16="http://schemas.microsoft.com/office/drawing/2014/main" id="{A7A4492F-6185-9055-9D14-492AF774B53C}"/>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4653264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Rectangle 198">
            <a:hlinkClick r:id="rId30" action="ppaction://hlinksldjump"/>
            <a:extLst>
              <a:ext uri="{FF2B5EF4-FFF2-40B4-BE49-F238E27FC236}">
                <a16:creationId xmlns:a16="http://schemas.microsoft.com/office/drawing/2014/main" id="{E0432C9D-5EDB-441B-A347-03885587244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B98784CC-98A8-4C06-8B85-B9B45789A1C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E004060E-FD05-4CA4-ADEB-EC3D54721A0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E84F6DA7-0B16-4AC9-9046-29F03F17C45C}"/>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44245DC4-8CEE-46FE-9C89-35BDB3E0550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9CE2F8D4-48BF-465A-A792-3E31C666E726}"/>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34EF7A35-3495-44C3-A93C-137614124285}"/>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94DEC9D3-6169-45A6-8650-9CBAD6BA8B5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3" action="ppaction://hlinksldjump"/>
            <a:extLst>
              <a:ext uri="{FF2B5EF4-FFF2-40B4-BE49-F238E27FC236}">
                <a16:creationId xmlns:a16="http://schemas.microsoft.com/office/drawing/2014/main" id="{4306A09C-85A6-4982-B45F-A33F21C79D4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A229C9AD-C666-4BCA-A30F-F399A7B6721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EA7DD216-D931-B26D-DB22-9EED3E57250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E90134B7-4E31-14D7-15D7-D7A1D6BDDE7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92163081"/>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1CFA0AE-4D2A-467C-A22E-A6E70F0D60F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B59A419-CDBB-4165-BD58-AD2C39BA6FC5}"/>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F9A5B0AD-65A1-4699-813D-711BB165EE19}"/>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4FC2E97F-6496-4FCE-ACF6-99B87D90F261}"/>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7C448FA5-1794-481A-AF9C-486B02D58730}"/>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D107B425-A57F-BD03-570D-D7D9C9B412E1}"/>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FE3FEEE3-664C-9633-797F-2241F77986F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30A68F65-6F37-0A62-AEC4-F985F02E52B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3AAA1466-EF4C-41F0-448C-EFBD41EC628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778D25AA-7408-2EAA-59D1-7B70579B4798}"/>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A3D071C-1CE6-45B4-8BAD-3ED0AE41CAB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D549367-7D5C-4ECA-AD8F-8C3F031B8B57}"/>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5516DD12-0721-FCA5-D5E8-0B83CC0F0E6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F038B5D9-6DA5-3930-F0FB-1C86614D696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05B54C3B-A03F-52F3-D78D-52F0F5D74B04}"/>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197206443"/>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B7444F49-B535-47D4-A93B-35D7D4F5289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EC95E59-BAC7-48AF-AC3C-3C7686363B54}"/>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CA2E9FAE-1E87-481C-92C6-8F12B1EFF5A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DDD4E35-8C5D-46B6-ABB4-240CD0D40E14}"/>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DB54A0D-487E-456A-B317-417EECDD6B2C}"/>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9BBF6EBD-8A58-AB8B-66FC-A0E0564041C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BCFFA2FF-D0B9-4EC5-DCE2-8F662159302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D9A0B67C-3C8F-4EDF-528B-12AFF4CDF70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BDCC7D4E-C2C4-F7FF-8053-76CAF223CBE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646B047D-221E-AF5C-BB71-E211AC4D781F}"/>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2678F3F0-8197-4BE8-9529-4FEFAAA3508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E4448697-9779-4D76-A824-5EF3E88445C5}"/>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826CB91E-E1FF-B53C-53B9-6FC635328B8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AA2226F2-A629-17C1-D6AD-7A0E3A429A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B3C0A539-F240-6499-7D0B-32D0169EDF82}"/>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576549942"/>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0C96586-C8D3-42F5-8162-F239A73A311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FC0AA962-DA76-48F7-AD2F-7C32548DCE43}"/>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5027FFDE-C04D-4D01-84F6-FE2581768FD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051E2A8-CC6F-4293-AA33-822FB81B944D}"/>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0B0B64C-D006-42CD-B821-E4A1987F443A}"/>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21182677-1191-87B0-00B9-741A9BA33736}"/>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E4136407-911B-7F26-F98D-86B5172645C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A6AF50EA-8214-4C44-4E4F-1D3AC2ED60A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4772709A-3818-567E-41F2-04A3214BA3B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8BA4BD29-95EB-2E9E-58C0-94CA89A14E8B}"/>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864F1B31-A0CF-467E-A9DB-551A199A0E9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6B10AAC8-0C0E-4F15-83E1-B7749990F66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B81CEE98-77F9-6D6B-CE26-A98F91A272E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29740354-EC66-AE39-CA8C-3A0103D590A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BBC37187-AB0F-9EE2-0DAD-5E5623E79CB8}"/>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773235482"/>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C1338B2-7E87-4126-AA31-D6AEE368811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5A878DB-8044-4F7A-B5E7-9C6F00F17FBE}"/>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22F04F4F-9627-4DA8-968A-D1DD424F9222}"/>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3390F1C6-CC55-4841-A91F-036FB8FB9F47}"/>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EAAC0F81-C27C-4E19-B034-07C5BE883A6C}"/>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8" action="ppaction://hlinksldjump"/>
            <a:extLst>
              <a:ext uri="{FF2B5EF4-FFF2-40B4-BE49-F238E27FC236}">
                <a16:creationId xmlns:a16="http://schemas.microsoft.com/office/drawing/2014/main" id="{B16C5D6C-EE6B-AFDE-2899-E89FA6DB8F2B}"/>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0C5C9C0B-5E76-D4E1-386E-4BAE5088D3E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C2C31DE-48D0-64B1-F13D-4B1ABBF8DD0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B6AA3716-E4B0-0F23-C7E6-4C774CA404F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FEB488D2-5AF7-C073-0404-CC2B11C277E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EC6CAC3-A04A-4794-A792-0A4889E8D74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E13D2AFB-F839-4E9C-8470-25F8AFB1B134}"/>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91CE7212-CECE-1973-A201-11021124BDA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5E9FCE6C-63D0-CED4-C0FD-DF5AD7D76A0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C3ADB897-894B-6CBE-FCD0-24F97F8C9BDE}"/>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688781138"/>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86810" y="2822159"/>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AF8F7989-B4BB-46D7-AA58-2C7D3EAD826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BC935FB8-E8ED-42C3-9E63-26B1915BE729}"/>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A709D3E3-9880-46F3-9455-E91FA66693A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49F2DDB-44BB-452D-945E-6D1124877191}"/>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B20A504-B356-4089-BE41-95278AA42A09}"/>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2" action="ppaction://hlinksldjump"/>
            <a:extLst>
              <a:ext uri="{FF2B5EF4-FFF2-40B4-BE49-F238E27FC236}">
                <a16:creationId xmlns:a16="http://schemas.microsoft.com/office/drawing/2014/main" id="{604C87E8-6CC2-4D36-0357-ED96B19370F0}"/>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E6B962D3-5C0E-4203-8433-8BBADDC3245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15046AF0-559A-48CC-9DDF-14E29F3A489D}"/>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13208161-76E9-B328-F54A-7E09159D650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6" name="Isosceles Triangle 5">
            <a:hlinkClick r:id="rId35" action="ppaction://hlinksldjump"/>
            <a:extLst>
              <a:ext uri="{FF2B5EF4-FFF2-40B4-BE49-F238E27FC236}">
                <a16:creationId xmlns:a16="http://schemas.microsoft.com/office/drawing/2014/main" id="{3BFC3AB4-9E10-D046-8CF0-4700167F47A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BBE31166-964E-D5AB-39DB-B68035172D87}"/>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182638632"/>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8C71595-53FB-4195-8C56-FA1F0088D9F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3480AE88-FFEE-4FA2-A445-026EB4A58F65}"/>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36BD5E1B-942D-4957-9A59-955A09A2461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F1157DC-E323-4EF8-AA89-6DA7DCA0E86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E50E571-DCC3-4C08-8320-6695BF2612BF}"/>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E541AC6A-D81A-88EB-3D2F-020A67E10BF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69D25C92-E2A8-63DF-BB89-E8225560BC4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3C455395-3F83-9275-6CCD-648AB499551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2106300F-EA34-DF30-5A45-4CD876BC99F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298A1A86-62C2-0E8E-5672-D2FB24ED51CB}"/>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692B9A7-96F9-4521-B189-8BB5631085D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B602EDB-8C45-4F3D-AE9D-AFC8A69DB50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7911152-C0D5-C6D1-94F7-A2A2C086C39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17" name="Isosceles Triangle 16">
            <a:hlinkClick r:id="rId35" action="ppaction://hlinksldjump"/>
            <a:extLst>
              <a:ext uri="{FF2B5EF4-FFF2-40B4-BE49-F238E27FC236}">
                <a16:creationId xmlns:a16="http://schemas.microsoft.com/office/drawing/2014/main" id="{B93933C3-6E98-7FC4-0127-2FAB2449BE3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72414BCE-0EF9-4E12-FB57-C59804431F1F}"/>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515321740"/>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86810"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C877EC6-F2BD-4217-BD26-85928A1280F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4CD0DF6E-8A21-4C03-AFE8-58ACB732106C}"/>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44315BDA-5DD2-4EAD-838A-1AAC360A8500}"/>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AA771224-5A72-4C86-91E7-C9A20E0A7A3D}"/>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DBD26DBB-E420-46FC-AC0B-5B5DF8C50E49}"/>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99EE6D7B-C521-160E-748A-9A1E69B684C5}"/>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FF901F08-A583-9245-3AED-80B90781F44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AD591F3C-E450-831B-6CB9-19C86735343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F16D0884-4879-F6A2-F3AF-A8D8CC374BC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4285CF7A-6446-EAC8-B642-EB17B420A71B}"/>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2D7BF464-9667-961B-5A09-E49406C5B7B2}"/>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BF33114-CDC4-43D1-BF0C-9DA5B67B271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F7475949-27EC-43E2-979D-5C967520E3E5}"/>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A4EB420-C3EC-3046-8130-1927326E456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C1D33276-93E2-B4AD-A1F0-82F38507070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013339A3-22A2-EBC4-40D3-78477630E6AB}"/>
              </a:ext>
            </a:extLst>
          </p:cNvPr>
          <p:cNvSpPr txBox="1"/>
          <p:nvPr/>
        </p:nvSpPr>
        <p:spPr>
          <a:xfrm>
            <a:off x="10119747" y="3963585"/>
            <a:ext cx="1738252" cy="646331"/>
          </a:xfrm>
          <a:prstGeom prst="rect">
            <a:avLst/>
          </a:prstGeom>
          <a:solidFill>
            <a:srgbClr val="F8F200"/>
          </a:solidFill>
        </p:spPr>
        <p:txBody>
          <a:bodyPr wrap="square" rtlCol="0">
            <a:spAutoFit/>
          </a:bodyPr>
          <a:lstStyle/>
          <a:p>
            <a:pPr algn="ctr"/>
            <a:r>
              <a:rPr lang="en-GB" sz="1200" b="1" dirty="0"/>
              <a:t>This is the worst possible result! Are you even trying?</a:t>
            </a:r>
          </a:p>
        </p:txBody>
      </p:sp>
    </p:spTree>
    <p:extLst>
      <p:ext uri="{BB962C8B-B14F-4D97-AF65-F5344CB8AC3E}">
        <p14:creationId xmlns:p14="http://schemas.microsoft.com/office/powerpoint/2010/main" val="497042882"/>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E5177F4-C9F3-4A1F-B69D-BC418E85EB8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7D47BA7D-1135-4933-B5DA-CD46B7D59E12}"/>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60094E29-0E4F-4A3C-8DD6-A5ED889563A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59886F4-7C3D-4A0F-9282-005013051D6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CD2A8D5-A20C-4995-8F1D-EEE7F3906090}"/>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EC6B44B3-CE3F-BF5E-93B2-30E829060B1A}"/>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9789BCE6-79EC-88BA-A607-6F0482B0D75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B4D45A79-36A2-3E85-8625-B9C061BEBD3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71573C8B-ED68-707A-C8C6-0ECD0D0088F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0C038BBD-EBB5-0E98-098E-FE36569EAF7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185D19BB-E23D-F1A7-1C77-3302C9C1D7A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1CB418F-9D40-4E48-BDE2-70FC64165F0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D7C6D3C3-7036-4878-A3C7-AC3F142C7346}"/>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D33D255-26AD-9B06-698A-D6901FF4CDB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EE341CC3-9942-6B36-06DD-5FA12F05D3E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E953F79C-395C-F838-712D-1D82128840A2}"/>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753291715"/>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5E41E21-E25E-408E-9197-1993CC35757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DF315536-C81C-4B2F-A545-2CE6865B58C6}"/>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CB411C9D-3DD1-4FA3-8262-E4FF8C1A3B7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1B1434A-9DBE-4C27-AD17-C4951F012DF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330520CC-E652-4926-80D6-3B60DE03C5A1}"/>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1AF9BB40-25CA-8615-1DB0-47FF586A2C9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CA91E8B6-2EF6-71AD-5447-36A23C0DB23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3EC3C3D6-C1E0-EEB5-3E80-A5055A7FE75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4CB5BEBE-D1BA-7D1F-78EB-CBA30508A8A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24843725-DC21-AE5A-8D7A-4D30DF4452D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F0028EB8-DF50-C71A-CD6B-0DE517AF9C90}"/>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193E7F0-8C5B-4461-BE0B-22FD1DDD167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FA1067D8-4E3B-43BD-B5EA-C3561DD3297C}"/>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BFB7C9C-0338-0D60-B572-FACE95E6017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84D2F8C5-8719-FCFB-4ACE-E3E5B020983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0C48F4BD-C028-8BEB-FD7E-DC4A32301807}"/>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780537250"/>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D659E54-EB23-4D6B-BFEC-16F6DDB05E1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8869F1EA-7ECC-4119-B5EB-5075A7F56BA7}"/>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9DE9E457-6A21-4300-940A-0B85B4FE0ACD}"/>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0EA923A1-D4DA-4E31-BB6E-98B8A458B056}"/>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8B2677FD-2E16-4F3F-B4A7-32CB3D784093}"/>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7" action="ppaction://hlinksldjump"/>
            <a:extLst>
              <a:ext uri="{FF2B5EF4-FFF2-40B4-BE49-F238E27FC236}">
                <a16:creationId xmlns:a16="http://schemas.microsoft.com/office/drawing/2014/main" id="{CD452AB6-FC12-C00B-C7C9-792196223881}"/>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D99A75C7-805D-D5AC-1C10-4F5ED02A045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7CC6532A-0C47-01F2-9F68-D9933801964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3F1F569A-E662-44F5-EA15-EFB809AF578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9A75DEDB-2095-E80C-C68A-5617157A5A1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57AB502E-97D9-1BCE-6889-709C49929F90}"/>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9E38250-58C8-4FB3-961D-32C0EE2CFF0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61766748-D95A-4463-8736-5F2D258626E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AA3BBDE9-F1AC-3D88-F8FF-3044AAC2AAF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C49D5334-7C57-57B0-1B8D-B6BD232D774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99FF5DB0-7D32-3173-5097-4FFBAE9CD1B0}"/>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20218521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Rectangle 199">
            <a:hlinkClick r:id="rId30" action="ppaction://hlinksldjump"/>
            <a:extLst>
              <a:ext uri="{FF2B5EF4-FFF2-40B4-BE49-F238E27FC236}">
                <a16:creationId xmlns:a16="http://schemas.microsoft.com/office/drawing/2014/main" id="{A7EAAD97-6545-4EB6-BA3C-AE9F63B09126}"/>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40B8C868-77FB-4056-B64C-D44AF542C25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136DCDC1-BF72-4696-95AF-49F082DACFD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3B16B8AA-D880-4BB7-B3A1-B940F85BDB94}"/>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4734B77F-0DAB-45EE-BF6C-5C720D68FB4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5FD6096E-DD2A-4912-9A30-E69C930C152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8D576703-C5C8-4ABC-A82A-B8B3769732D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C9FC28F5-86C3-481C-A8B8-E2001186CB0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3" action="ppaction://hlinksldjump"/>
            <a:extLst>
              <a:ext uri="{FF2B5EF4-FFF2-40B4-BE49-F238E27FC236}">
                <a16:creationId xmlns:a16="http://schemas.microsoft.com/office/drawing/2014/main" id="{E2FE3AEA-0744-4DDE-85C1-C901A27FC6D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553B383D-92AB-4AB8-BAE6-FAF3A4B16ABA}"/>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2DCFC9C4-94A9-6CF7-BAF0-73660DE7F26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B8CA370F-F2FD-0AB5-E139-B2F07C034D8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45381662"/>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F0CDF26C-54B9-4A96-958A-92A9444229A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EE2836E0-AD04-40CF-855C-34DCF52C3954}"/>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E8AA4A23-0005-4089-841B-4616C1D412C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99820E3-EBF5-4E27-AFA5-E920EC77DE2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06EEB4D6-B7F1-4BCC-B7A9-81B211F46536}"/>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1" action="ppaction://hlinksldjump"/>
            <a:extLst>
              <a:ext uri="{FF2B5EF4-FFF2-40B4-BE49-F238E27FC236}">
                <a16:creationId xmlns:a16="http://schemas.microsoft.com/office/drawing/2014/main" id="{EC81DF08-5F85-17C6-4432-C0F3EFFBA6A7}"/>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8FE3D77C-A5EF-4605-8B6A-97C487B253E9}"/>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EE3221F6-FB55-4FAA-9E35-B331D43E8E0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DBA47C23-AD03-46BD-B4C8-712E220C7A7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CD6A9EC2-984A-8AB6-797A-B51CDB3FFB0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7" name="Isosceles Triangle 6">
            <a:hlinkClick r:id="rId35" action="ppaction://hlinksldjump"/>
            <a:extLst>
              <a:ext uri="{FF2B5EF4-FFF2-40B4-BE49-F238E27FC236}">
                <a16:creationId xmlns:a16="http://schemas.microsoft.com/office/drawing/2014/main" id="{0247A6AA-9790-FC11-1B03-88F50A7C58F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C4137078-3C41-27C3-A348-CC8E6C3FE144}"/>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224561081"/>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F932659A-E885-4564-AE21-6A035F418E6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2ED32CA7-3590-4ADC-83A5-5BFB540D6B8B}"/>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A174798F-E509-4F50-A5C6-FE9C082BBA9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E8F68CB-5DB9-4529-A9F0-8DEF00BDA51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D115256E-62DB-4879-9BC7-7B0C19DD8B8F}"/>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6EB2274A-3079-1149-0E6B-C13A43F4E6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A6EB5D60-939F-E0F0-8967-F1459B23A97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C0E0FD48-CE7D-9D7D-58C0-E3677176F0A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A43016C9-2A95-E177-7BE9-642B774C152E}"/>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B27DDBDD-29A2-FC05-B685-8FD5D8A3966F}"/>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DAC72FEE-71DC-3D4C-E125-ED4D3EB4BB1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9B0427F-A615-4FEA-B24E-A6413C80B8B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1669EC8-3CF4-4D78-9FBD-FB86B25276C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AC18603-730E-B5A0-EE6E-EC684A43936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0" name="Isosceles Triangle 19">
            <a:hlinkClick r:id="rId35" action="ppaction://hlinksldjump"/>
            <a:extLst>
              <a:ext uri="{FF2B5EF4-FFF2-40B4-BE49-F238E27FC236}">
                <a16:creationId xmlns:a16="http://schemas.microsoft.com/office/drawing/2014/main" id="{AAC3D331-4B6A-2512-5C22-1A08CEED615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144F0FCB-426C-1AFA-BF8B-34E74667B186}"/>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3824073890"/>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2B7840A-5E7D-40D6-A867-31645DF61FF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C57120E0-298A-4D72-9088-ECB4A624A58B}"/>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7EFC18DA-C1BB-4CB3-9F38-2CA907AC32BA}"/>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459FFE98-27BD-45B5-AB3F-037670820006}"/>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96ECBBB5-2559-4E2A-85EE-A1BEFA59A95B}"/>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C7FA9551-B60F-1CC6-D6A4-67C50C6D5780}"/>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0AEFCB81-5332-186A-0F5B-D8A4D15DBDB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C9FA6DC4-0546-1A30-52B4-32E21DA5A0E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55756159-1BD0-C707-30F2-C35F1FA8D5F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69816841-1417-A2E8-5E0C-0C544E5EF9F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95E8462A-95CB-09FE-0052-009F0ACF3E47}"/>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8EB50F0-503D-436A-1E9D-4AF00976E8F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6AF98B4-7BBA-432E-8AFE-872A001531E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BC26A629-A73D-486D-9A10-42373CF4136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6F547885-443B-0487-EF96-E6018A96DDF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179A98A5-4EFA-38A1-F03A-F5697AB77E2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3D6C323E-B0C5-5316-FCB1-87FBA0B4597D}"/>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1201260313"/>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80AA1E5-8138-4209-8FC5-22DDDF32C64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34E80A44-D37F-48D0-AB85-6029B588EAE6}"/>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991B55DF-E714-4388-9E62-58A1609157E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1609B53-45E5-4A8A-B533-FCF645788D1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E8D18D18-1AED-4D70-B208-DFC8FC1D8E90}"/>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C8C553F2-94B1-6309-2AAD-B82F79F3CB8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411A2746-3849-8476-3BCD-9C88F98C03E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9E2F738D-FB22-0E39-88DB-530D60B687B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1CB0F102-7B99-4863-F654-C31D32D7EA9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FE4EA1AF-5792-A20C-89AE-3943ADF798B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FE05F3D0-2A72-561E-1E77-6D46B4A091BD}"/>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B40FD1FF-55E6-DD50-9957-F6501A8D34F4}"/>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2173552-7A73-40D7-A026-DE9E12B011D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ADD611D6-F5E8-44AC-814A-0A2809E3202E}"/>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3381264F-ACF9-062F-1406-04258363FC0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865322A7-4B76-ACE0-EFD4-AA4FCA43BD6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115A28E3-230C-8980-5708-B9204E8D58FC}"/>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756874427"/>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FCD684C-A97A-4596-BE39-4A53B073009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2" name="Oval 201">
            <a:extLst>
              <a:ext uri="{FF2B5EF4-FFF2-40B4-BE49-F238E27FC236}">
                <a16:creationId xmlns:a16="http://schemas.microsoft.com/office/drawing/2014/main" id="{14D201C9-175B-4C01-9DA0-240B5856B0DF}"/>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3" name="Oval 202">
            <a:extLst>
              <a:ext uri="{FF2B5EF4-FFF2-40B4-BE49-F238E27FC236}">
                <a16:creationId xmlns:a16="http://schemas.microsoft.com/office/drawing/2014/main" id="{B6ED18E9-ABF6-4BAF-950F-B2E0247AB2A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8863F96-03A2-4BE1-95AB-0642F6763B5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CFBD8FB-641B-485B-A12B-F145F28CE7E1}"/>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2619FF3F-8EFE-8B79-9F47-EBFACAF96D45}"/>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E9FDD32B-9175-ED29-802C-80E855AFB54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2478DADD-E3FD-6D91-4C0F-BA79AF4CEF1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D5611C25-9159-8696-0E03-46C43BED90A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3A3AFB81-B6D6-8533-82B3-880D958373C8}"/>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0B2E20DD-CF3F-7F61-1E5E-2E6AA5E99640}"/>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A8116B5A-B67D-05E6-B11A-7BD75511D3AE}"/>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7EB2C11-E328-43BD-B795-1493B674C8F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A54C622-6ABD-4369-A6A3-CFB96D5CCA7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06B91095-8798-C7AD-0734-25E3FC019AD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AE682B16-8350-C442-397E-34087059267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7E62B415-07EE-F225-CF09-0E13F3B08EC3}"/>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990407573"/>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243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3" name="Oval 202">
            <a:extLst>
              <a:ext uri="{FF2B5EF4-FFF2-40B4-BE49-F238E27FC236}">
                <a16:creationId xmlns:a16="http://schemas.microsoft.com/office/drawing/2014/main" id="{C051C755-A3DE-48C3-9552-F2F564B8C6A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4" name="Oval 203">
            <a:extLst>
              <a:ext uri="{FF2B5EF4-FFF2-40B4-BE49-F238E27FC236}">
                <a16:creationId xmlns:a16="http://schemas.microsoft.com/office/drawing/2014/main" id="{35F57992-E871-47CE-9374-2665E73AE3E2}"/>
              </a:ext>
            </a:extLst>
          </p:cNvPr>
          <p:cNvSpPr/>
          <p:nvPr/>
        </p:nvSpPr>
        <p:spPr>
          <a:xfrm>
            <a:off x="9596857" y="532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C56FC7B3-917F-4219-99B9-EF06469E4517}"/>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23105EA8-DAD4-4B4F-A78E-14F8BD119ED5}"/>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8" name="Oval 207">
            <a:extLst>
              <a:ext uri="{FF2B5EF4-FFF2-40B4-BE49-F238E27FC236}">
                <a16:creationId xmlns:a16="http://schemas.microsoft.com/office/drawing/2014/main" id="{204F047C-D14B-46F1-BAD5-CE2532B51965}"/>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6B7EF962-0F15-7577-A5AA-0E86FBE11D90}"/>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3C78C55F-D1F3-C1ED-B740-1BE9DD4AD5E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E8A32D98-DFA5-D739-672F-58B7A6CFB14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D8FB03A2-C84B-67DB-0F11-FDDA688C6B9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1B21C8A0-19B3-B6D6-51F9-35E8CED1CE6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B30BDD02-1E1F-ED45-2A40-C5E892354014}"/>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0AB1EAE7-B0F4-9BFE-DB03-D43C128591F4}"/>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A6149F51-EFFC-4CC0-9FE8-E22336797FA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8A8A9DB-0A86-4098-BEAB-25BA7985610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814290EE-D47D-95BC-7287-20536FF7742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Worst scenario! High impact for little benefit.</a:t>
            </a:r>
          </a:p>
        </p:txBody>
      </p:sp>
      <p:sp>
        <p:nvSpPr>
          <p:cNvPr id="27" name="Isosceles Triangle 26">
            <a:hlinkClick r:id="rId35" action="ppaction://hlinksldjump"/>
            <a:extLst>
              <a:ext uri="{FF2B5EF4-FFF2-40B4-BE49-F238E27FC236}">
                <a16:creationId xmlns:a16="http://schemas.microsoft.com/office/drawing/2014/main" id="{379A35E3-B4F1-5C09-9229-BC616FA5268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C482526C-74F5-6810-112D-A5E6F26E3904}"/>
              </a:ext>
            </a:extLst>
          </p:cNvPr>
          <p:cNvSpPr txBox="1"/>
          <p:nvPr/>
        </p:nvSpPr>
        <p:spPr>
          <a:xfrm>
            <a:off x="10262404" y="5344003"/>
            <a:ext cx="1602301" cy="646331"/>
          </a:xfrm>
          <a:prstGeom prst="rect">
            <a:avLst/>
          </a:prstGeom>
          <a:solidFill>
            <a:srgbClr val="F8F200"/>
          </a:solidFill>
        </p:spPr>
        <p:txBody>
          <a:bodyPr wrap="square" rtlCol="0">
            <a:spAutoFit/>
          </a:bodyPr>
          <a:lstStyle/>
          <a:p>
            <a:pPr algn="ctr"/>
            <a:r>
              <a:rPr lang="en-GB" sz="1200" b="1" dirty="0"/>
              <a:t>High impact and low performance is terrible!</a:t>
            </a:r>
          </a:p>
        </p:txBody>
      </p:sp>
    </p:spTree>
    <p:extLst>
      <p:ext uri="{BB962C8B-B14F-4D97-AF65-F5344CB8AC3E}">
        <p14:creationId xmlns:p14="http://schemas.microsoft.com/office/powerpoint/2010/main" val="2889780463"/>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8368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9" name="Rectangle 178">
            <a:hlinkClick r:id="rId27" action="ppaction://hlinksldjump"/>
            <a:extLst>
              <a:ext uri="{FF2B5EF4-FFF2-40B4-BE49-F238E27FC236}">
                <a16:creationId xmlns:a16="http://schemas.microsoft.com/office/drawing/2014/main" id="{705E6E70-C435-447C-AFBB-8DE159504B2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28" action="ppaction://hlinksldjump"/>
            <a:extLst>
              <a:ext uri="{FF2B5EF4-FFF2-40B4-BE49-F238E27FC236}">
                <a16:creationId xmlns:a16="http://schemas.microsoft.com/office/drawing/2014/main" id="{BB9CF1EA-2FA2-47D6-9610-0BB9771794F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29" action="ppaction://hlinksldjump"/>
            <a:extLst>
              <a:ext uri="{FF2B5EF4-FFF2-40B4-BE49-F238E27FC236}">
                <a16:creationId xmlns:a16="http://schemas.microsoft.com/office/drawing/2014/main" id="{45A8BF65-2951-4842-BBA5-BB20EA8898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30"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31"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Oval 140">
            <a:extLst>
              <a:ext uri="{FF2B5EF4-FFF2-40B4-BE49-F238E27FC236}">
                <a16:creationId xmlns:a16="http://schemas.microsoft.com/office/drawing/2014/main" id="{720BCBD8-D96E-467E-A014-5A3598530F94}"/>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145" name="Oval 144">
            <a:extLst>
              <a:ext uri="{FF2B5EF4-FFF2-40B4-BE49-F238E27FC236}">
                <a16:creationId xmlns:a16="http://schemas.microsoft.com/office/drawing/2014/main" id="{8E245D7D-E312-417E-B603-4FF73630C18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6" name="Oval 145">
            <a:extLst>
              <a:ext uri="{FF2B5EF4-FFF2-40B4-BE49-F238E27FC236}">
                <a16:creationId xmlns:a16="http://schemas.microsoft.com/office/drawing/2014/main" id="{CC369312-F2EB-424B-87F8-891510F8922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7" name="Oval 146">
            <a:extLst>
              <a:ext uri="{FF2B5EF4-FFF2-40B4-BE49-F238E27FC236}">
                <a16:creationId xmlns:a16="http://schemas.microsoft.com/office/drawing/2014/main" id="{33705987-D6A9-41E8-88FF-02F00DA240B1}"/>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8" name="Oval 147">
            <a:extLst>
              <a:ext uri="{FF2B5EF4-FFF2-40B4-BE49-F238E27FC236}">
                <a16:creationId xmlns:a16="http://schemas.microsoft.com/office/drawing/2014/main" id="{1D4AB2E7-C8D3-4377-8D00-49E4C44D9C2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2" action="ppaction://hlinksldjump"/>
            <a:extLst>
              <a:ext uri="{FF2B5EF4-FFF2-40B4-BE49-F238E27FC236}">
                <a16:creationId xmlns:a16="http://schemas.microsoft.com/office/drawing/2014/main" id="{D96B3EBA-F16F-D4F3-AD05-32D3E6D4BE0F}"/>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1" name="Rectangle 150">
            <a:hlinkClick r:id="rId33" action="ppaction://hlinksldjump"/>
            <a:extLst>
              <a:ext uri="{FF2B5EF4-FFF2-40B4-BE49-F238E27FC236}">
                <a16:creationId xmlns:a16="http://schemas.microsoft.com/office/drawing/2014/main" id="{9F65A6FA-A197-4F41-9478-506A85E1B2C5}"/>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0" name="Rectangle 169">
            <a:hlinkClick r:id="rId34" action="ppaction://hlinksldjump"/>
            <a:extLst>
              <a:ext uri="{FF2B5EF4-FFF2-40B4-BE49-F238E27FC236}">
                <a16:creationId xmlns:a16="http://schemas.microsoft.com/office/drawing/2014/main" id="{7CBB438A-164F-4F4E-9EE6-875AE4908A3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82123067-D3CD-6778-5270-0730A1029B9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6" name="Isosceles Triangle 5">
            <a:hlinkClick r:id="rId35" action="ppaction://hlinksldjump"/>
            <a:extLst>
              <a:ext uri="{FF2B5EF4-FFF2-40B4-BE49-F238E27FC236}">
                <a16:creationId xmlns:a16="http://schemas.microsoft.com/office/drawing/2014/main" id="{C547F77E-B4A6-86CC-2D1A-CAA6E290B2E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28221607"/>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0"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1" action="ppaction://hlinksldjump"/>
            <a:extLst>
              <a:ext uri="{FF2B5EF4-FFF2-40B4-BE49-F238E27FC236}">
                <a16:creationId xmlns:a16="http://schemas.microsoft.com/office/drawing/2014/main" id="{3D324F6F-FFF5-4C89-9F97-2EAA890BF7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28" action="ppaction://hlinksldjump"/>
            <a:extLst>
              <a:ext uri="{FF2B5EF4-FFF2-40B4-BE49-F238E27FC236}">
                <a16:creationId xmlns:a16="http://schemas.microsoft.com/office/drawing/2014/main" id="{9A9C01E8-9019-4CF0-9CD9-7D1D555F456B}"/>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8" name="Rectangle 227">
            <a:hlinkClick r:id="rId29" action="ppaction://hlinksldjump"/>
            <a:extLst>
              <a:ext uri="{FF2B5EF4-FFF2-40B4-BE49-F238E27FC236}">
                <a16:creationId xmlns:a16="http://schemas.microsoft.com/office/drawing/2014/main" id="{4A9A391A-B299-40F8-94E4-147E6AE8D6D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E4AE1864-7E04-4617-8921-93716B1C3F1E}"/>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170" name="Oval 169">
            <a:extLst>
              <a:ext uri="{FF2B5EF4-FFF2-40B4-BE49-F238E27FC236}">
                <a16:creationId xmlns:a16="http://schemas.microsoft.com/office/drawing/2014/main" id="{E8F11966-4082-4133-A980-BD6E313D410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79" name="Oval 178">
            <a:extLst>
              <a:ext uri="{FF2B5EF4-FFF2-40B4-BE49-F238E27FC236}">
                <a16:creationId xmlns:a16="http://schemas.microsoft.com/office/drawing/2014/main" id="{D572DF4E-0A3A-435B-9A13-08565BFDD94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80" name="Oval 179">
            <a:extLst>
              <a:ext uri="{FF2B5EF4-FFF2-40B4-BE49-F238E27FC236}">
                <a16:creationId xmlns:a16="http://schemas.microsoft.com/office/drawing/2014/main" id="{F23773CE-C97F-4727-8D28-A6951664EAB0}"/>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81" name="Oval 180">
            <a:extLst>
              <a:ext uri="{FF2B5EF4-FFF2-40B4-BE49-F238E27FC236}">
                <a16:creationId xmlns:a16="http://schemas.microsoft.com/office/drawing/2014/main" id="{17EB4455-9BA1-478B-89BA-BA6406E2CC7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0" action="ppaction://hlinksldjump"/>
            <a:extLst>
              <a:ext uri="{FF2B5EF4-FFF2-40B4-BE49-F238E27FC236}">
                <a16:creationId xmlns:a16="http://schemas.microsoft.com/office/drawing/2014/main" id="{004C6421-94BE-2ECC-59E4-0FB502C4A33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1" action="ppaction://hlinksldjump"/>
            <a:extLst>
              <a:ext uri="{FF2B5EF4-FFF2-40B4-BE49-F238E27FC236}">
                <a16:creationId xmlns:a16="http://schemas.microsoft.com/office/drawing/2014/main" id="{E0E8CF23-9DD9-1F62-062F-364BBC6B16A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2" action="ppaction://hlinksldjump"/>
            <a:extLst>
              <a:ext uri="{FF2B5EF4-FFF2-40B4-BE49-F238E27FC236}">
                <a16:creationId xmlns:a16="http://schemas.microsoft.com/office/drawing/2014/main" id="{332B362A-406F-3E8E-9718-728F1E257BC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33" action="ppaction://hlinksldjump"/>
            <a:extLst>
              <a:ext uri="{FF2B5EF4-FFF2-40B4-BE49-F238E27FC236}">
                <a16:creationId xmlns:a16="http://schemas.microsoft.com/office/drawing/2014/main" id="{E937D914-0BC1-40C2-9CEC-063A48B42A29}"/>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8" name="Rectangle 177">
            <a:hlinkClick r:id="rId34" action="ppaction://hlinksldjump"/>
            <a:extLst>
              <a:ext uri="{FF2B5EF4-FFF2-40B4-BE49-F238E27FC236}">
                <a16:creationId xmlns:a16="http://schemas.microsoft.com/office/drawing/2014/main" id="{C2363913-7C0D-4957-8AAD-6CC4A0844EA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CCDC748F-1954-CA24-34E7-593CDE66B2C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3" name="Isosceles Triangle 12">
            <a:hlinkClick r:id="rId35" action="ppaction://hlinksldjump"/>
            <a:extLst>
              <a:ext uri="{FF2B5EF4-FFF2-40B4-BE49-F238E27FC236}">
                <a16:creationId xmlns:a16="http://schemas.microsoft.com/office/drawing/2014/main" id="{ABBD9C32-A651-753E-D326-04639C5BA9C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9DE617A0-5DF7-A31E-C3BC-6C6D86A07633}"/>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050265881"/>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1AEB6CE7-4C07-4811-B00A-902ED5174BC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6C46C77A-D7CF-4F33-98EE-A7BE5062E1A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753D85B-2404-4F4B-B6B6-37FB6FEDA609}"/>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03A95EC1-7A20-4DCD-BA25-A9849ADA5280}"/>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4BD0695A-2F7C-47A0-AC34-EF301B950AC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D7BB160C-F248-58EB-FE59-08E69BB723DD}"/>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122F0E16-5B55-0977-841A-E371E318B233}"/>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DA528AF8-FF6F-DCC4-8F34-9DDAC3B1D46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D8262C76-E6B3-85A4-49A5-0D770FA5AF2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047ED21-4657-16DB-2803-9FDE4A813E1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4491FBB4-6BD6-4860-B51A-AAABC1E81730}"/>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8312E876-F881-4129-8859-59134E94615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476E28FA-10B9-61A5-03E5-F7650C17FA5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B16945E2-8522-BAB6-4EBD-CFF4C6EBBC8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3178262"/>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5FF50A01-F725-4401-9100-03A865F85709}"/>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C46B6518-685F-40CA-8442-56C3870214E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9872DCC-FF11-4392-9625-E15162B068F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00425E3-F704-459C-B1F6-E26FB01F5ADB}"/>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96CEE813-E200-4B86-9BA2-B4AD9323C86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A7368D9E-1179-8F6C-152B-9248324EE9EF}"/>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9D1566D2-0E2F-078A-310F-F54AD84F097E}"/>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1B061E7E-FFB3-E38D-B0A5-49BD0C717F7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A102950-05F1-65A9-F27E-83F9AF1AB53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1504430-B414-E5CA-B2D3-9EBD2985AB6F}"/>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50FA0EF-A687-4ABE-852C-9F05670B35D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F46BD09A-C1C8-499C-B64B-EF3F180EC8D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B1D6266E-8F24-6B7E-D73C-A5F3DB7D1CE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71BE7AAB-8BD5-78E6-F7D2-A1466582468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0136649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858065"/>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Rectangle 197">
            <a:hlinkClick r:id="rId30" action="ppaction://hlinksldjump"/>
            <a:extLst>
              <a:ext uri="{FF2B5EF4-FFF2-40B4-BE49-F238E27FC236}">
                <a16:creationId xmlns:a16="http://schemas.microsoft.com/office/drawing/2014/main" id="{FD9659BB-4DDB-4E89-A878-E1992C106F26}"/>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599E2E76-B777-419B-8A68-2F9E30F0FE7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EC63B4F2-5911-49F2-ABC1-B8DE8554815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Rectangle 203">
            <a:hlinkClick r:id="rId33" action="ppaction://hlinksldjump"/>
            <a:extLst>
              <a:ext uri="{FF2B5EF4-FFF2-40B4-BE49-F238E27FC236}">
                <a16:creationId xmlns:a16="http://schemas.microsoft.com/office/drawing/2014/main" id="{6B8B3CF6-5C6C-4A24-89BC-8572B76F862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11E13619-394E-4838-863C-BAABB8284D6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703DB700-4B24-4B3A-8B7D-663BBBCD84F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C13D89B5-AE57-4343-A3CD-47812717CB8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BBBA68BC-D799-4DFB-B6A4-E67889D2F857}"/>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DCBF974E-AD53-469B-9646-243EFF305A8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4" action="ppaction://hlinksldjump"/>
            <a:extLst>
              <a:ext uri="{FF2B5EF4-FFF2-40B4-BE49-F238E27FC236}">
                <a16:creationId xmlns:a16="http://schemas.microsoft.com/office/drawing/2014/main" id="{710FEE7F-EE93-40B9-8ABC-8E62B3CF78E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610F11FB-16CB-F770-4AA1-271ABDC1EBF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3F4EEC81-8970-0667-10DC-65CB8DC8029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00347540"/>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A721335D-3234-498F-B2F2-A4CD36BAF5A7}"/>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8C467DE7-AFD3-4B6E-A560-A91FCC12776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6B044E2-0C48-46F3-833D-4D2A1A72B81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1F257D9-5282-481B-ADDD-91D21A25CBC9}"/>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333381A-B5B7-4AFB-80CE-34DF78E3EFE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00B2F2EE-25EA-0367-09FE-8615445EFAF0}"/>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387AAA3C-A12A-9A18-0912-3145E0068436}"/>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CB63ACDE-8332-D624-0B59-4CFC44E09A3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E287335-9D63-DC8C-5CD6-38A679D0EB9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A7D1D483-1C8C-8530-38B3-38BC3A4784D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C2820BC9-4005-4621-9547-635D3DB186A2}"/>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AADE9FD-9563-4CDC-9BEF-1E3770EACCC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4C9A2198-5B05-4301-E7CE-F698C75C122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C57556F2-D850-8D75-24A3-426043A19C5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12381217"/>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6600128-E625-4F89-B515-E0B490AEE10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1440D706-96F8-4FC7-B4A2-84A1100B924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C9781F26-6017-40F8-AD81-98A49A4E541C}"/>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74C42F2C-640B-414E-8B3C-A3BFDAFCB12A}"/>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84A15F7-A8BD-42E2-AEAB-42351B86C9E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8DB1B47E-223B-E3C6-F369-B45140019CE9}"/>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0AC5A912-561C-DF34-4E06-1B38AC1E174B}"/>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6249C874-AF17-665E-E77B-40F557EC7B5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F62A3F98-58CB-4AA6-6321-0A59EE15EC0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34341B34-D31E-CC0D-41A1-C39E792B72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D08EF6A6-D457-4A52-8E24-79AF1BBC6D1B}"/>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380D582F-B65E-4B82-856F-649CCFBEDBA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E6321C7-5A74-E2B6-3390-34284C5E836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A925499F-F4AF-7BF6-8579-9C3DC8534ED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FB3C18A1-0A32-3184-9B35-633A23C1AAEC}"/>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1461176453"/>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2B686F1A-7393-47FE-B75D-A273A235BEE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55BA5D30-45F2-491E-94B4-2223839EEDD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65B80563-1521-49B6-B457-7BE3B1BDFCF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994BAE1-3810-440B-AAE8-FF1595B32F1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A5BCB86-3B26-4634-8033-06CB1370768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2" action="ppaction://hlinksldjump"/>
            <a:extLst>
              <a:ext uri="{FF2B5EF4-FFF2-40B4-BE49-F238E27FC236}">
                <a16:creationId xmlns:a16="http://schemas.microsoft.com/office/drawing/2014/main" id="{2987BFC7-02DD-6655-819F-50F60986FCE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BAACDAA-1E08-4876-9EAA-5CF1E3B4709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783FEBA9-B6A3-4B73-B317-730BF72DDD0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81EF6073-FC7A-1AA5-02F1-8302067C72E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6" name="Isosceles Triangle 5">
            <a:hlinkClick r:id="rId35" action="ppaction://hlinksldjump"/>
            <a:extLst>
              <a:ext uri="{FF2B5EF4-FFF2-40B4-BE49-F238E27FC236}">
                <a16:creationId xmlns:a16="http://schemas.microsoft.com/office/drawing/2014/main" id="{9C741B01-C831-71BE-E035-7F82A383441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49932382"/>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3458B190-839E-43F9-9FFE-52381D829372}"/>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83D0FA92-618C-49C7-9CDD-6DE99130AA1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5470FBE-A707-427E-9A9B-93988FBA2DF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D75D95D-406D-4968-A0CE-872ADC15B0F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36DB9ED3-8E8A-48DB-AE5C-87339D44338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F9BBBB1A-FD76-FC7D-BA1B-48A720B56C5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BCB1FCB0-4D89-015F-79F4-FA6F2568B6F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D31DE744-F9E1-49CB-F5EB-D379A810982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55E79B8B-049B-3FFB-0DFA-0C4865DDAD97}"/>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852C7E5F-CE75-8879-8031-D4738266FEEC}"/>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BFB5747-EFFD-48E5-928C-B36B96FB7CE7}"/>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8587AB5E-A68C-4D8E-B9C7-3D203A1DD1E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7A79578-14D2-638C-E5F5-FC784BEE6B0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3116AB24-F6C5-D68C-79A0-3AF318D744F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18B41EF-CD0E-145A-4FA6-48B7DF8DBD04}"/>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863593948"/>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8F6DBC6A-B2A1-43B1-8DA0-B4D595B729D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FAC57D09-1B1E-4312-A8C0-34F67ABBA1C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5CA5EFA1-4067-40A8-BF6A-C164578626EE}"/>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15DD5A33-F868-4E62-A323-6965460650E6}"/>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C55A0838-BC61-4993-BE67-42469A60DEF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3066B0DE-87A4-9F1F-F226-2C41EEAA0B4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37D0E5EB-FCF6-FB12-95A3-0D8611E678B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C6031E0C-6BDF-8A99-81A2-1BFB075BFF2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9B4BC3AF-5D3C-B5C9-703C-AEF521036D9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4952A66A-FDDE-3CA3-01C2-E372BEA57C3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134CB899-B29D-EEF8-0BAD-1AF871F770CB}"/>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2F88922-C45E-48C4-B41E-745BB1DBEB47}"/>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39506025-F1F3-40D6-9104-408CE3E8C95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018BFBC-A9F8-D715-B1D0-B6CC86AEFD3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EC00A5FC-0A4F-C29E-1FF2-25EABD978F9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8857EC96-4F92-1C4C-F697-985C11B131FD}"/>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697113490"/>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1219A004-7447-4CFC-B6D9-1A7C2D57785A}"/>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CFB6C941-F1FA-47E4-8E62-D080B393CAD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142962B-2A8A-45D7-A0C5-7313F87E687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C6FB2A2-99BF-4656-B545-4BE72DB02A51}"/>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B54FF4B0-7F15-465F-A390-F7E7D920C96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2E9B381A-E980-B792-6072-B9F28A33CE19}"/>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ABEAA8DC-4D5E-F6B8-78CC-2882B74B6B9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0DA06FA4-B098-6C68-461D-E2A7F56EF2B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DAAA3281-278F-C602-6E70-12075D74906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F38D10C1-4335-6A1C-CAE6-68A5B7563395}"/>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F9EF03DE-3B8F-690F-FAE8-10F62D17A45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3BDFA3A-38F2-40AC-A90F-B0978DEC86EA}"/>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9FA8FF02-7AF7-4F3D-89CF-7395F7A11B5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5DEF0110-3113-2F33-14DF-7AABC93021B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C6508885-99FD-1D2F-D779-B30F4FCAC0D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11780759"/>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B4460647-20C2-4210-9339-474EC236E0C7}"/>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1D2F1891-A3E1-4CBC-B73F-F30CB03FC6D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8338BD3-3817-43C7-8E09-E08A9E044E9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CD4FB38-D7F6-4737-AFC8-190E3381D1F7}"/>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85783FBC-21F6-4E45-BAC7-B89913B1200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D28C9C74-EC43-2431-8A01-79A4B624F2DF}"/>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631DF410-2AC7-B157-165E-0E2A7314C80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C09C29F1-D263-06BE-9346-D8509C872E5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6141C939-FB8D-48E0-82A6-F3C93A062DD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0D3EBF89-715A-DAF6-6E1D-2E1A08E5F1E4}"/>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75B2EC2-6E77-A9FC-9AF8-0CA6F5E2B30C}"/>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6D657A28-0B40-427E-A2CA-859D6905248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EB2D114C-17BA-46A4-8051-DA1FF0B4B64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E3BF824-FEEC-E8A4-8D5E-C29AB40F10A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A8F1FAA8-E47E-77C0-F174-CB99CDB8BCD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73941885"/>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FE485956-7104-4792-B080-305DE5C5539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5583772-F2C0-47A9-A9F8-EFB112CD48D9}"/>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3032C62D-2186-4501-A13E-0CC8753CA8F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C88F7C1-41F0-454E-9CEB-CE2E8AF077D3}"/>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9EB34F4C-F5C9-4AE9-A74E-497EDEE9D383}"/>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18CEFA4C-ADAB-4F1C-B44A-5CDFCD3D957E}"/>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96F9D4B8-7A1E-155C-BDA9-8AB3E98516A5}"/>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72661AB1-EF2D-613A-774D-F21977F5B2B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C63C8B81-3F8C-2671-6DC7-AA326042C2E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2E8B8D6A-ADEA-6700-0208-89FF6B5C203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85775E4A-EAFB-3769-20EB-0C1341439E3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954FD270-39EC-F84D-5901-080E5539D7A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69C4651-5017-454E-94CD-3C9E253618A8}"/>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36CA623B-0CCB-42BA-B51A-2B2E3BD035A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417FF56-9869-6CD5-01F8-5A9C72D80D7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8A25EE81-E1AB-CDC4-66F3-787C5FB9E18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34686268-0A25-C149-EAB6-D534234DA350}"/>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541790397"/>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7"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8"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9"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0"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8507460E-4B09-49FE-B7A9-86B5255CFC07}"/>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9D2F4D94-701F-49FC-835B-25A3D8B5A72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4AD5DE2B-C3E5-4278-873E-B2987D02849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83353B5-A6AC-4A23-90BC-07672D463C0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D73DDA1-2092-4581-B03D-1408C09D194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1" action="ppaction://hlinksldjump"/>
            <a:extLst>
              <a:ext uri="{FF2B5EF4-FFF2-40B4-BE49-F238E27FC236}">
                <a16:creationId xmlns:a16="http://schemas.microsoft.com/office/drawing/2014/main" id="{63EB2AB9-D92F-3990-5AAE-F8B601E892C6}"/>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1BC796AB-16BD-2BD0-8140-E2F94DE71E65}"/>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28344BD-0BEF-4A14-8737-ADD22647D297}"/>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23C7177D-D204-43F7-B57A-3BD6402AB01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11C81FD7-9DCE-C234-876C-5234B08BBBD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7" name="Isosceles Triangle 6">
            <a:hlinkClick r:id="rId35" action="ppaction://hlinksldjump"/>
            <a:extLst>
              <a:ext uri="{FF2B5EF4-FFF2-40B4-BE49-F238E27FC236}">
                <a16:creationId xmlns:a16="http://schemas.microsoft.com/office/drawing/2014/main" id="{6C528A23-8619-2D85-9B99-D73BD48CA05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84414441"/>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5705697E-A96E-4BA0-8244-14B70A3119D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5FA81C43-0594-4D55-B7A9-40C49159EB6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9846DC0-FFBE-4373-BF16-DFC6EB7F829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B53DA2B-57C4-4762-B747-F36F6F35750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EBD8A03-5084-4950-AED7-7F8D2556F5E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04710B39-BDB3-51E7-6E93-C8A814CB9DA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044FBE58-6D03-A8A8-2C58-86DE1F45AC5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2D87168C-B513-7E28-130F-7EE263C8036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340BD946-66AA-F70E-B0DA-6B474B1C4965}"/>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26852DFC-0A6F-B176-E291-E6F468457A4B}"/>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C60F4626-3086-DBCE-AB47-12041037496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C145933-4B89-4B6E-BEF4-9D77D9E9B8C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97DC2645-04E1-4AB2-856A-2977B9084FD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0CBE2502-3FE1-9579-9B6A-D1DE03FB46E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7FAE0DF7-0C54-5F93-D906-24620135069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97EFDE23-43CE-B40C-8369-792E85C3D8FC}"/>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204188240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20921918-E09A-4D3D-A3D4-F3EE50C953C9}"/>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6C3126BE-C362-4A96-81DF-09904F0BD01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81323F79-BAC2-4DD6-9036-999E669DA40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Rectangle 203">
            <a:hlinkClick r:id="rId33" action="ppaction://hlinksldjump"/>
            <a:extLst>
              <a:ext uri="{FF2B5EF4-FFF2-40B4-BE49-F238E27FC236}">
                <a16:creationId xmlns:a16="http://schemas.microsoft.com/office/drawing/2014/main" id="{73F54441-6BEF-4720-9E0D-2673BE9E8A2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7AB0D1C0-D619-49D4-B47A-4E300E51B94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B01D72B9-EB48-480B-8C13-2DCF4B47B1B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905C730A-528C-4CE5-ADD3-9982C409A77A}"/>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9795C2A7-9EA4-4841-B16A-02C932159101}"/>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9" name="Oval 208">
            <a:extLst>
              <a:ext uri="{FF2B5EF4-FFF2-40B4-BE49-F238E27FC236}">
                <a16:creationId xmlns:a16="http://schemas.microsoft.com/office/drawing/2014/main" id="{5BCF5518-4F95-4B22-A9E7-721C2FC4EAC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0" name="Rectangle 209">
            <a:hlinkClick r:id="rId34" action="ppaction://hlinksldjump"/>
            <a:extLst>
              <a:ext uri="{FF2B5EF4-FFF2-40B4-BE49-F238E27FC236}">
                <a16:creationId xmlns:a16="http://schemas.microsoft.com/office/drawing/2014/main" id="{F5822E46-B0E1-4B93-A70D-166145D6097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119C0DBD-9316-029C-E2A1-A696603FD6C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85812849-A6EE-3122-F06C-BE2DB507155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2F04A72C-EADA-DB57-9CC8-CC9886A5C6B5}"/>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981227218"/>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46BEE7B0-90B7-4CF5-A8E7-6F17E0C5AB7B}"/>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9CD34C88-9AE7-43C6-9B8D-642E37B70E2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043777C-140D-4E39-97ED-0A7B0772A673}"/>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A88255A0-075C-425F-8CE1-9539E8A907F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6C2474C5-39AB-4C93-B561-21B1EF680E31}"/>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049F661A-0AA7-6A49-E096-A8F86F53E37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C5888D8B-6C77-A23B-CD78-69576492ABA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5B15CA49-AEBE-32DD-48BD-6EE14A063F6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AC7609AC-A28B-0C8B-C97E-2AE08B2228B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EA7A61D7-24A0-696C-8763-55AA0F710FE1}"/>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4AB32BA9-0F1A-8FEC-A416-27E01EDD345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27E0D3FD-3810-2668-7B36-4C4FB80F31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61EEFBF-2FEC-4151-97FC-49FCADC8513E}"/>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37B0596-CED9-457C-AB6E-0377ED88831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5613C28-8889-18FB-1DAC-1E1D4289AD9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1B766770-A316-E533-3EFC-F5D2E8FDBFF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52091113"/>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595AAF3E-D232-4E09-A1EB-75C916322DA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C173ED52-F450-4539-926E-B8AC79226AB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8C355F7-EA82-4967-9A15-B0F31D67157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9C6B537-26EB-4584-9B63-0E9B45C7BD9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FBA6AA51-16EF-411E-829F-0473FA818F4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7B96D090-52A2-3635-3D93-D6C0D7DBD24B}"/>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2EB80711-9063-A0FF-55E6-E3E1311FE12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52CDF35A-388F-8893-F2F2-6BEBBE30EA7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7A159EE7-95E9-12E9-FABF-94869BF85DA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AD136616-E861-198B-DD39-9F8A0E3A5CC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FEADB568-FBB1-6C3B-0078-0F2686E1B20D}"/>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CB1529C5-8206-F734-048E-6C08AD96B6EE}"/>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A2BBE392-81FE-4092-A99F-77A91A37E21A}"/>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948164B6-8058-4FEC-9B99-3BCBF10F6FF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F5363155-0737-D492-FE27-EB0CDEB5284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F3F9D04D-6E79-27AC-9B6F-85CE79D146A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35715329"/>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B0BA387E-8690-46A6-9F5F-B6571125FB1D}"/>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65AA7AB9-77F5-44E8-9825-ED1ED23D352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6A1A7AA4-8672-4A44-9877-BF8265F2897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B2591C1-F7F1-44A2-9549-0C8EA5F8AB4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27453F83-BD9C-4B75-9D6F-BB106393147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0116D1FC-543E-6A66-CF5D-7302F2022350}"/>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1199C726-FC39-833E-4E8A-AD733E9707D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9C5E2666-6731-5005-2684-66955D143F3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648E8F53-8537-631D-82C6-8B451AEF0EC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70B145A5-304E-3D44-501E-F6AFC2411DF1}"/>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120EE070-885F-F447-4FCF-7231CE633181}"/>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ECD48051-361F-1A9C-A0BD-BF48E0AA65F6}"/>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634B691-63BC-40F6-A1F4-8D8C532939A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71188A46-0984-4B0B-94F4-35EDF2AE534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0B5836E8-D90C-0F7D-CD42-9C1DE3C5022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00744ABF-CB69-EB03-1501-F5068EE256E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64204980"/>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F36CB44-CD13-4466-90FE-98CE9D2CCBE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057FA128-C224-4374-B713-9CE7CC25743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338D6EA-559D-49A5-832F-BFDAB3104C16}"/>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DB25ED37-1968-4EB2-8B61-B82F737A132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A4F65CF-29B7-47F8-A0E0-47570A58C356}"/>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943AFF61-7933-AB1A-7EBF-C2E5D5CF084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B15DB3E7-CD54-0EDD-A771-30E5C59F2F0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3013C7FF-DE8B-E3F3-8DC8-818FAEFB17C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A03275B8-C448-7C5A-921A-F0CD68AAA8B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B8C9A76F-9058-6C28-EBFE-08B56D89F18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A012DF53-AC62-C0DD-5A1F-DEA8CA197530}"/>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38424895-7313-0C2F-DC40-C8AB2CC156E9}"/>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A22A8BC-DF9C-4FD3-B9D1-5298CF989580}"/>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51A63BAB-506E-48F9-BAF1-880A27DBBEE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614A347-1260-73C0-AB65-21F7869772A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04BC6D44-EE7A-3A73-3789-D5EA162FF73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CBCAD612-3DCE-3193-B252-3FD0C76F31E4}"/>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3486862590"/>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1A8CAAF-1C63-44A2-8093-A884030674C7}"/>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E65D3697-7C13-42B3-B52C-D5F7CBBFF53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564EED57-A29C-4CEC-A879-3ACA15F9088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FB05AE0-B057-4112-A124-7B0E69076E35}"/>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9DBAB0FA-322A-4640-A7A7-36B857325E87}"/>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Rectangle 205">
            <a:hlinkClick r:id="rId33" action="ppaction://hlinksldjump"/>
            <a:extLst>
              <a:ext uri="{FF2B5EF4-FFF2-40B4-BE49-F238E27FC236}">
                <a16:creationId xmlns:a16="http://schemas.microsoft.com/office/drawing/2014/main" id="{171E19E8-8F95-437B-91D2-72A17DA13E4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7BFA7C8D-1333-434C-AD74-8445DA3EA60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B098A0F1-7164-752B-0D91-337E0376A10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4" name="Isosceles Triangle 3">
            <a:hlinkClick r:id="rId35" action="ppaction://hlinksldjump"/>
            <a:extLst>
              <a:ext uri="{FF2B5EF4-FFF2-40B4-BE49-F238E27FC236}">
                <a16:creationId xmlns:a16="http://schemas.microsoft.com/office/drawing/2014/main" id="{1A425B06-C23C-3021-28F8-3F92A0F993C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25267356"/>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01F2DCE5-F3E0-4A27-8D49-2ED51D15CBF9}"/>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ACA23950-8CF7-4AD8-A878-B7E47DB870F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E508B0B-6370-44F8-9AA3-8E744705F94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68BACED-A8AA-4BCD-B1B5-D478A5A0C934}"/>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E39110C-60E1-40A2-A47F-E86E79A7C103}"/>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93BA945B-B195-0E30-20F9-D9FB2CF7015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AE3BE98F-E563-46CE-FB3E-28DECDAEE42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A4F92619-6DD2-1FF3-4FE9-412154370F2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F2F659BB-A0FB-C2AA-8E48-F2BEDAE3C4C8}"/>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5EC33988-4DDE-418C-89C0-365DF992DA7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2D500D31-E1F1-464D-BBB8-393E888D82A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35E2C7EB-F322-94D0-252D-F46CDE5A3CB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6" name="Isosceles Triangle 15">
            <a:hlinkClick r:id="rId35" action="ppaction://hlinksldjump"/>
            <a:extLst>
              <a:ext uri="{FF2B5EF4-FFF2-40B4-BE49-F238E27FC236}">
                <a16:creationId xmlns:a16="http://schemas.microsoft.com/office/drawing/2014/main" id="{E2580B8C-E9C0-4BB5-2087-251BD1490C7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50541755"/>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B625FCD-B732-4A4D-9FE4-CF810834860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A440C72F-230A-4F06-83BD-81CBA741F20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2D89BCB-634B-4A84-B2AB-05CDD8ED96D2}"/>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5680DFFC-BBBF-44FD-B143-CEFB5621410C}"/>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F8E69B45-D150-48AE-BD4C-F64CC12D747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6A8F9BE9-5CC6-8904-0EEE-E0D1813A5F2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AE16EDD3-FB53-1178-3D7E-E40E95BAD5C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9D67E4CA-A23E-B196-DA49-FE7CD5EE253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735E38F0-CFFA-DF2A-393D-7C01F0F6086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16D0AE06-6387-34B6-972B-82E82E726857}"/>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0AB4ADD-955C-4626-A288-79F3FE94D31A}"/>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AB3D15A5-0F0F-40D2-BD7D-F0614DD53A2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F540C7A4-9DCB-03E5-8C23-37A3054A579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26AED8D9-79A3-434C-6CC4-56EE4BE9AFD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90317670"/>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0E40893-1C7D-476F-ACE6-CCFB1EA4DAA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DDB52514-DC53-42C7-946E-F7D3106FF3E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5C7A66D-6BE2-49E7-A9A4-4283AF83DCF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6AB87D1-C157-44FD-8FF3-0848A5A773F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A8F73D89-3928-49FD-8974-2F7DE918AB9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C1FE6151-90EE-30E3-B7D8-721BF9E2D78C}"/>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793ABFF3-2CCD-6D47-6C97-2A544E56BAF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4594A612-70A6-24D8-859B-67428CFBFD8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1CC64E6D-2F47-6287-E573-97B6EDE32E2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21DED4C3-6516-EB92-DBDD-ECD16851E774}"/>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847C1C0-B96E-4AE8-9FAB-CA837CBB88E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543ECD1-9F6F-4036-B36C-3453D132104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027355E-1464-0E6D-35D0-069670A38FA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88C16E2E-4C07-48EC-1D1C-6BC6AC5CA0C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21525623"/>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7CC1721-6774-4BB9-80BC-EB8CAF2FDDF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B3E49BFB-4805-4B64-A8CC-7DE4739375C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C9214FF-B1D5-489B-A6F7-9ABFA447B47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D4DABB6-4E14-4AEE-95E7-3B6C7F57ECFE}"/>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29C2C5F-44F3-444F-B48B-12BAF82667DE}"/>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B3ADB0AE-EB78-6D19-8D83-B1A1FD8F785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4A4B07D9-0FCC-3DD2-E282-8EC017F3887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59753190-958F-8241-8B77-DA33822B775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ABAF4083-E7B2-558C-A251-A1A9B2EA32C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4957EC89-0A0F-60D3-41C3-194A53E7A196}"/>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DB9554C-88BD-4A75-BD7B-0C1B5A25957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9D1868E-E1EB-497D-88E9-CC9B0E9EF898}"/>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DD0FB65D-DD6A-F29B-C47F-82B033C0B9D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848F8C19-EC4C-C0A9-D489-14A7F65E96A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75514632"/>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BE1C597-54E7-4791-BD1C-1D6C10FAB53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1573CA28-95CF-41DF-9C9C-E2EACEFEF64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1792F9E-C6C9-4EBE-855F-AB6ADB5E114B}"/>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EFEAAA5F-F42F-44A2-82FB-D37A6395667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EFECAB4E-46A6-4CE9-9A78-3E0BADEC7AF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705A6E1F-316E-53AF-10BE-FAF7701F4BA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7BC5972E-A738-3136-6794-CB370E9151C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98CB81EB-88EA-4522-91D4-7B5F27775B7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A2C58F1B-9704-C3D7-281B-BA5460C6720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D8F211CA-A2FD-B2E4-02F6-21F1431BA53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1B940614-46BF-4B5C-84FC-A5153A86821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E42AFA2A-5103-4F4B-A470-11FBE87201B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9F28F676-B2A3-031A-CB92-9ED6B37AC35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A8EC2D8A-5441-289E-313B-2762CBE4756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1546639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7A37D7D2-97D9-48D9-8D80-3449F07BEDAA}"/>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4"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F5194B1D-E68F-4481-BE07-1023E75A249B}"/>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99F51501-E126-4580-9E71-361D476E76E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4E04740B-8C70-4EE7-B61A-DED20529CF3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8541AB9-BB81-42D0-94F5-E798F5CD2E5C}"/>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Oval 205">
            <a:extLst>
              <a:ext uri="{FF2B5EF4-FFF2-40B4-BE49-F238E27FC236}">
                <a16:creationId xmlns:a16="http://schemas.microsoft.com/office/drawing/2014/main" id="{5D8A10A3-C932-40EE-9483-70F37ADCD8E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TextBox 2">
            <a:extLst>
              <a:ext uri="{FF2B5EF4-FFF2-40B4-BE49-F238E27FC236}">
                <a16:creationId xmlns:a16="http://schemas.microsoft.com/office/drawing/2014/main" id="{C1DAA57B-71BE-A4AB-4E8E-F499E7841FA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19B0F465-9E7B-255C-A889-1829BD20F53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23717779"/>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C4B292A7-D52E-4233-B80C-5E0FA2AE229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713F5E0A-A4E9-480C-B9AB-3B7BF1A9565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5DD6409B-D319-4763-848C-1C2AFE2D853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78B5B71-80D8-44CF-A70F-E096A44C92D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3087827E-4801-4E34-A4DC-0F0120430D82}"/>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2" action="ppaction://hlinksldjump"/>
            <a:extLst>
              <a:ext uri="{FF2B5EF4-FFF2-40B4-BE49-F238E27FC236}">
                <a16:creationId xmlns:a16="http://schemas.microsoft.com/office/drawing/2014/main" id="{EF423728-554E-E799-0564-A78AD52DE8D0}"/>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3" action="ppaction://hlinksldjump"/>
            <a:extLst>
              <a:ext uri="{FF2B5EF4-FFF2-40B4-BE49-F238E27FC236}">
                <a16:creationId xmlns:a16="http://schemas.microsoft.com/office/drawing/2014/main" id="{A3505223-C5A6-4F45-B8F7-77F1DD5B72E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45C96B85-30CA-4AB1-8272-8C8B12354AD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4AB1BF39-F1BB-5125-1744-94790518C5B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6" name="Isosceles Triangle 5">
            <a:hlinkClick r:id="rId35" action="ppaction://hlinksldjump"/>
            <a:extLst>
              <a:ext uri="{FF2B5EF4-FFF2-40B4-BE49-F238E27FC236}">
                <a16:creationId xmlns:a16="http://schemas.microsoft.com/office/drawing/2014/main" id="{399B56BF-320E-B4D1-9BB7-96BB6862969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587566810"/>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A625745-63EE-4F93-A4CC-76102DDB6BD4}"/>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6BFA80A0-6A58-4B55-BE02-80A0518AB2B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D961DE6-3967-4846-896D-B4293C9B698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0937FEA-F096-4430-ADFD-B67801392FD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D725A5C-3BAC-42BF-86E5-E18261B18F2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241A05CD-3988-A20C-223F-8736C089D05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0C8F664D-D572-D9BB-B2CB-F84CEB90934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3EE96810-5470-4A4F-1B61-F7940A841E8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E595DC98-E101-4BF9-B610-DF84C3444783}"/>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992BDA05-F2E5-2953-485F-4E6F8A92EDD7}"/>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26047255-DFB4-4FE9-9DC3-39A13362A23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8C60F25A-FE40-402B-9D9A-4782B1460B20}"/>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6167BE41-2267-1662-F54A-B1F7A04488C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07AD5D13-CF5B-A372-D3DA-5C87D6FA9E0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37411723"/>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5740D103-2FA6-415C-A262-465E05685E8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7035ED03-1089-4CED-9807-6CDD1B8515D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7AEE84A-45A8-41B9-97A8-8B839064328E}"/>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18D2C13A-8482-42D7-AB63-D20D126CF03D}"/>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D85EF872-753E-4302-89DB-8C7D37B9A4E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694E95E8-DCA0-D1A1-622C-9DA44041C75F}"/>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DE525EC1-1A52-6AAD-C5A1-A9ACE40095F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57D41D52-AFD6-7797-DD20-F9BCF69C1A1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F465591D-28FC-34AC-E701-0A002278695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6CD16F41-9A13-A53D-326D-D62BC3B83F0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DDDC12E3-2929-532E-0C0C-08D38A1613E6}"/>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FF66A991-DCD4-4332-BDDB-71A7BA95CDA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108D5AD5-71EC-41B1-A182-ADA06868E8F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F19FDDD3-B1A5-114D-7B63-A3AF25F0C9B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316CB71C-0F94-F6B6-754E-11E20E0198B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E911679C-B045-99DA-4275-DED10810162F}"/>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147185142"/>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2415188-7709-453E-BC87-B8C44E7A2744}"/>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5CBACC75-2DC9-412A-96E9-54637820CC8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8A5888A-BCD6-410C-A72D-8A97D229880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4C5D666F-1A20-41B0-B638-5ECEB5E46A5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A2FAC85-84A0-4B39-BD7C-0709E8DF393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A9403F1B-53D9-E1A4-8F30-58E5E572F9C6}"/>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44480549-87A2-D4C6-B79D-B05DF192D27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0D706D3D-4BBB-7ECC-A5B4-101CB9BCC3B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A4E63E24-60A5-FB56-D3AC-0F6F1B5EA47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3F6CE782-D1F1-0E5B-046B-E4A6040B5C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540E681D-FD75-A198-CB24-E18CA86C153E}"/>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D63166DF-4984-46C0-AA28-625FD09DE69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EFA2DB95-5F0B-44DD-9944-47AF9AAC77C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5CD16102-AEE2-F364-AE81-95536CCB721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9D9C4728-9326-3F00-8F5C-86CE0EF79D4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95866032"/>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EAB0392-DCC9-4DCE-8C29-BAD6CCA49B0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419EF584-DC31-4072-ACF7-6BE48B33421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3C6B0E2-9BBD-4817-879B-D4F8FEE6CD1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12748BB-42CB-4852-B788-BEC9F6B2A52F}"/>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E598336-7ECC-4FB6-906E-C60FF39E39C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35F071AC-A296-2B8B-D0E6-9104E4866771}"/>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155A7029-7C18-A47A-F96E-24C6F738E10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B109AF5B-DBFA-DFAC-BC83-F66924CDD72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B45CD2F-3113-154E-1E1B-86CB3915FA0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2EC8A5CA-8C8C-91D9-32AF-9460436F7D12}"/>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3D8477E0-F4F7-348A-4246-24B9481498D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F603AAE0-5170-4A09-9702-8597917DCAC2}"/>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BBF66431-3237-4804-92B3-95F2635C24C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8E42DB1-30DF-7B38-DB45-545482799E3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DD837563-30A6-011D-C3C7-D6F398F0DE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63570587"/>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693258B3-91A5-4DBE-B9C6-152A1846326E}"/>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FBCD92D1-7998-4EE7-92CA-13A198231B6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3DC6139-0929-4BE7-9850-FE0DCFD36C21}"/>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70F88975-6902-4DEF-8F9D-70896467C2FA}"/>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E412E40C-8FB8-47CD-ACAB-018838FFF52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9BF02317-ABB9-26EB-DF39-4C2F0EDE244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350139CD-5012-FA5D-CC85-4821A42BCAE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7C297E4C-2ECB-FCFC-1BA4-0A16D42FA93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FAD0A658-0544-4ACC-F7E0-19E462CFCDB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54801723-FF8C-0F9B-1438-856A48BA35D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7D62BEC5-5951-8765-DBDE-DAC930C1C28B}"/>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F1AD236-E206-41DA-AE6C-93FECBAC210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8515E006-2F86-4C50-B01E-1345DE23389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405DACD4-C63D-9488-18DF-AF4396B52FE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31AACD41-4296-7204-6AAB-60DE6126223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52259092"/>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D7E46DE-9257-479D-AEA2-7BC7C86BC8F6}"/>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FAB5F1E8-F5E8-4548-ABF6-FDC126C393B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4B392E7-EAA4-4BF5-9BA0-A515762B022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46945CC-826C-48C6-B5F3-9E49ABDBBBE6}"/>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8385F4EA-BC33-416C-9E1F-0D2C35DA23D2}"/>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1" action="ppaction://hlinksldjump"/>
            <a:extLst>
              <a:ext uri="{FF2B5EF4-FFF2-40B4-BE49-F238E27FC236}">
                <a16:creationId xmlns:a16="http://schemas.microsoft.com/office/drawing/2014/main" id="{147A0F4E-EAE4-E1DD-5C3F-0202F433FE51}"/>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46CE26E5-3727-7AA6-E090-E6AA1B3DCE59}"/>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597E394-8517-47C6-BDBB-4A274090CF9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C47743FA-B360-4348-B7EB-5FA2F40D7C2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A64B0B3C-D6AA-3148-E4A6-D4ACE0DD234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7" name="Isosceles Triangle 6">
            <a:hlinkClick r:id="rId35" action="ppaction://hlinksldjump"/>
            <a:extLst>
              <a:ext uri="{FF2B5EF4-FFF2-40B4-BE49-F238E27FC236}">
                <a16:creationId xmlns:a16="http://schemas.microsoft.com/office/drawing/2014/main" id="{0AF4023D-CC71-CA46-45D9-69C0818D17B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2178008"/>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24382462-95CF-42E4-BCAF-AD9A5090DE7F}"/>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66A2746B-8350-44B2-8C1F-CF2323EA112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306FBFB-E500-4D9C-B44E-4AD01473339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E762AF2-2FD5-4DBD-9A33-AF808ABEC35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BA6441C-BDBA-48E2-8346-B9D7F55228C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6506D63F-820B-E3A1-930E-F68682BEDCA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F472AC68-E6E5-2C34-F655-27B123B7C23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6914F3AE-B2F7-FBCF-6CC3-B9811AF53F4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46F8D7C0-4456-9F10-573E-A09A889BE29C}"/>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0F129D6C-79E6-9804-F098-8754CC34E035}"/>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23939079-DF84-25FF-5803-0E9F95993606}"/>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62B5B65-2D24-4CF1-BAE1-7B5178930E0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D7D2DABB-29FE-4C9D-BBA5-393BEB8765B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C6D63076-C4F0-B11F-DE0F-346CE7B3510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0EB94FD7-1A60-B00D-44A6-99DECD39CCC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04105897-078C-38BB-3151-EF5E524A986A}"/>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3342533012"/>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D40BE63-16B3-43D9-B995-ED8552C92F91}"/>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96A441D3-4BB1-42B2-A203-98CA4368F42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3F62693-188E-4346-95BA-9DAC53085197}"/>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8DCC8DF8-8894-43E7-8B88-8885C2D7532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C3426D9C-3B20-4397-829F-39F2E9CFC36C}"/>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D4F24545-A7B4-20FE-3B1A-6E4796857D33}"/>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2A9EB18C-97DC-AAA1-0772-6974714A325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EBB1F02D-7B98-82C6-F82E-4A3B20D42AC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57FEFB59-715F-AAD6-A5EC-55013829362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49BB5D4E-7BB8-99CC-175D-90A350651B95}"/>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B7F9E493-9841-B42A-BE10-0D412E2E5926}"/>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A5720CC4-24CF-1E6F-9128-DCF1B3AF1831}"/>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3ADFAA2-F27F-47AF-A1DE-B9ACF4FBB9B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A68850E-03D1-428E-8057-13A6A133980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64361C34-2B73-E575-B1F2-511AD0B71E8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1587CDA2-4A32-5657-B90B-E93362FAF19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794601394"/>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61DE66AE-B7E8-4D19-979E-BB7947D8E69C}"/>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D9C54242-DA90-4AB9-B6C9-95226FF96EB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71535E98-EA67-451B-AB23-E86BC540561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94BC4EA-2125-4FDE-9566-83CFCCB627E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DFAD4893-87C1-4A0D-A4B2-6C4D47A58AEF}"/>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2F744D3A-1A3B-2209-6EBA-25011E33617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AAC833B5-353F-EEAB-4A57-3C561ECEDC9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AF923A89-552C-2A78-1481-DA930B5AF5F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C1C57ACF-46F9-ED89-A5CC-55E58888AB2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36D5386F-9C5D-1C30-F8CA-4C9BA6C291CF}"/>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9F640D8B-4D16-8D4E-1FB7-6AF495260251}"/>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727BF9E-0EFB-8D42-3D1D-91C502AED7BF}"/>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3C767E8-2162-46E8-BF4D-59F84F051AF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47D1773D-7A38-496D-AD5A-F2C908C5788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9093D413-4F99-FEA8-1F32-B6D99D7929F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685F8BE4-4D90-85DE-99B7-0226F298B3F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0335873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2660194C-78B1-45AA-915D-CEF8C9EF1EEF}"/>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1C6F014F-2361-453B-B8F8-B80226E7CA8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2" action="ppaction://hlinksldjump"/>
            <a:extLst>
              <a:ext uri="{FF2B5EF4-FFF2-40B4-BE49-F238E27FC236}">
                <a16:creationId xmlns:a16="http://schemas.microsoft.com/office/drawing/2014/main" id="{4DC61035-26CC-40F6-9383-85496AFC738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5D191DDE-EC8F-444C-9259-129946C4C4DD}"/>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AE4489B0-9F49-48C0-961B-9EA8CA704DD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7A837EAC-C6DD-4175-BE27-DA8032B6BE5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AA16370E-27E9-4F0B-B77C-54A6FB9175B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BA9D3B10-5BC9-4F93-A4C0-9C72FFBEAC1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Rectangle 207">
            <a:hlinkClick r:id="rId33" action="ppaction://hlinksldjump"/>
            <a:extLst>
              <a:ext uri="{FF2B5EF4-FFF2-40B4-BE49-F238E27FC236}">
                <a16:creationId xmlns:a16="http://schemas.microsoft.com/office/drawing/2014/main" id="{61F1FFA2-ACE2-49B1-812E-9B45AE96529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4" action="ppaction://hlinksldjump"/>
            <a:extLst>
              <a:ext uri="{FF2B5EF4-FFF2-40B4-BE49-F238E27FC236}">
                <a16:creationId xmlns:a16="http://schemas.microsoft.com/office/drawing/2014/main" id="{0A885EEE-D731-47C8-9957-23E1EF24188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4D9DA372-CEEB-A1FA-2891-639D98CB919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C67C50DB-EC1D-FC97-326D-898D516EB07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476518AA-46B4-232E-BA98-4627ACAC402C}"/>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3529652717"/>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742B2FD-9E71-433D-9FD4-39A24A30E7EC}"/>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975E13F9-5631-46DC-983A-B9958E856EE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49E37E9-371B-47E7-8C63-FB536F6957A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0A7B00E-7777-40E7-92C7-328D9F1F2DB0}"/>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05E75FD-F74B-41B1-80D1-5E41BE9A10F9}"/>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3FDCBB0E-B69A-FAE9-2B8B-3615B3428D30}"/>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A86A15FB-4C2B-C76C-ADF3-FF379B1CCA4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D73D112E-9546-9392-0200-CD72971BD89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D7B77F70-1241-CE8C-C235-2CD30C84963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FE523409-3AB6-27B8-070E-698953076956}"/>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AC130203-32B8-95CE-99E2-1A72FCEC914D}"/>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E3691C0C-A05C-5028-1F34-5CB5A02DF8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E5AC8D7-B0BF-4651-ADFD-2A489164898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D8BBFCD-5FC0-4D1D-AB84-D4549AD5AFF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8FB6E30B-37CC-80D5-29F1-28D003FD3A8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1D679D00-83C9-A5FD-BA96-7D300AECA4D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57365613"/>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66A7619-4184-478E-8676-7865A9740AE1}"/>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D5E59C51-1516-4145-967B-F1AACDAF817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CE1AC60-9371-4FA6-8F00-BC8164882CE9}"/>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EA124823-CD7D-4C32-90F6-D00F2BD4D1E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048FD5B-1232-485E-A19C-B0A1B803A54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7837091C-E41D-3B37-9EE4-5C713A8DB67F}"/>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E052F15F-E63D-F1F3-28A2-9CFB820EAEF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03F3C7D8-FD3B-7F33-C6C9-0CE39C839B5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B11882C8-B753-0E90-5D43-46631B61DC5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259C52A2-CFCE-C5BC-732F-66CFBAED2FD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640421A3-8BA9-9C50-7E64-8B5ECA650606}"/>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28A9DEBF-E49C-A2E4-D954-DC72EC49CF65}"/>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CA25F31-1757-4155-BC88-46247633894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76A5282-1CB2-4CEB-B464-31E02196FB3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FAABE248-F617-B81B-B2B6-D382D893BEA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DA9209DC-C83E-DC9E-05D8-46ECE7269DF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66275764"/>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F59A12B3-3AAF-44FB-A0FA-9D1E7136A032}"/>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B8A7268E-AC29-4F82-87E9-F8D069E5A2C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4E3FA587-3C2B-4E83-8F1B-5CA9727FC9B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BA157AB-F587-47F2-8123-857E464D6556}"/>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BD322EC0-E012-4D23-A123-D9F14C541612}"/>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Rectangle 205">
            <a:hlinkClick r:id="rId33" action="ppaction://hlinksldjump"/>
            <a:extLst>
              <a:ext uri="{FF2B5EF4-FFF2-40B4-BE49-F238E27FC236}">
                <a16:creationId xmlns:a16="http://schemas.microsoft.com/office/drawing/2014/main" id="{A9617E22-9E77-41FE-B3C6-212977C4C0D4}"/>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789E6084-BA52-4633-95B6-DCE5558958D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7A248D67-390B-5A8E-A9FC-3C9E4818760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4" name="Isosceles Triangle 3">
            <a:hlinkClick r:id="rId35" action="ppaction://hlinksldjump"/>
            <a:extLst>
              <a:ext uri="{FF2B5EF4-FFF2-40B4-BE49-F238E27FC236}">
                <a16:creationId xmlns:a16="http://schemas.microsoft.com/office/drawing/2014/main" id="{FC420B62-FEE7-F7D5-0EDD-2ABEC3C7B87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56982248"/>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81E329EC-38A9-4B06-B828-9751DD84DFCF}"/>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C1EE931A-5813-4860-A789-093A7DFBC08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AB697F8-1136-4DA3-9162-65B74BB6E42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0318830-8A03-4836-9230-0BEA37D3C276}"/>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3C17B181-5CCD-415A-9B2A-E89903967C4A}"/>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12CAF398-4D53-6BDD-7C90-7F38129066A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30109BD8-E9C6-36AA-B4A0-79476689818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FF9097F3-3BB0-ECAF-AEB3-E83D0B9C6D7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6BF0E556-7212-0313-14C4-D885C318D423}"/>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5D0062CD-BDBF-4FF2-8D07-A50523DA2BB5}"/>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78A9F8E6-1219-45BD-B0C6-BD9EC10E1D9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F2E9D938-27C1-6AC4-8521-DC2E689B00F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6" name="Isosceles Triangle 15">
            <a:hlinkClick r:id="rId35" action="ppaction://hlinksldjump"/>
            <a:extLst>
              <a:ext uri="{FF2B5EF4-FFF2-40B4-BE49-F238E27FC236}">
                <a16:creationId xmlns:a16="http://schemas.microsoft.com/office/drawing/2014/main" id="{B5F99D9F-B159-2277-844F-A395F472B93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33439771"/>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6AC49CC-0C01-494E-8228-EFC23E52CB39}"/>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5D429EE9-E798-4FBD-BEA2-6C8706D0259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7A10E5C-C944-49C0-A511-9F3143AD8AD0}"/>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CEAAEEAA-59B9-4F81-9DD5-7EEF0D2DBDA2}"/>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831B7BAC-5FF8-4A5A-AE03-42C156DC9060}"/>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18F0A1C0-21BC-039A-78F2-9EBAA7BE9EF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116F9749-A4B2-2F2B-7722-4EE8A9B9941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BD247B82-62B9-F645-006A-B4F9A513BCE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2908B8EF-DA3F-5F15-A93E-13A9B93DA75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22BD30A8-4E83-1AF1-1D18-8E5D74D9D79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608B438-A6A9-4F1F-9E08-21B02D30E390}"/>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E22F5D0-12BF-4A6A-98E9-CB7619A7F44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C6219820-BF8A-AD2D-91FA-4F8F5FA22A8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A2FF2DB1-F652-536E-AA4B-CE003773A12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6883637"/>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BB9233B3-73C4-418C-9DC2-0EB4B906F48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35679A9B-ADE1-4789-9072-F5A403A689B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5B96001-1B31-41C2-BA18-2979460BA99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506203A-D796-46FB-946C-D31378B6A451}"/>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8DFDBE70-C775-4819-BA8D-58BBB21638C0}"/>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70000417-2016-6C82-40D3-3862F4BAAA19}"/>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781262FC-1ACD-E7E2-4C28-7F2643E554A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E2018204-9AC2-552A-872A-7144B0E59D3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7649FF2B-9AF6-A11D-B40B-DE1E5C59E15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6805C0D7-6F63-0270-147B-56A20B49440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4128EFF-AC24-493F-AAC4-8BF761B5FDD6}"/>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6799521-BDDD-4868-A5E9-0396C03428B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3C364D27-5DC4-58E7-EFE3-6E7904E75EC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7BDCC447-9A55-8D3E-88B1-FACF8272E1C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16977080"/>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9FF8045-2E48-4EFB-8C08-7DB8733596DF}"/>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1B5F81EA-3185-459B-85E8-9CE6DC385AA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7F386302-59EE-4987-9BAD-1A2869AA17E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261D28A-71E0-4083-9554-4CA4A9B77971}"/>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DDBA1AB9-FFAC-47C8-A4B3-7978155F1E8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B56A097B-3617-B036-F626-E15F225E9C6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C74EB764-A9BC-83CD-A0BA-54E734AF63E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F98ABB3B-B1CE-5741-4511-C9F2B37988C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6A1DBC82-195E-4590-44B5-E8E15EC103B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FBB2B62A-FCA1-95B1-1237-F6410551B0A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C3925AB-C90E-4C18-8774-59365F86C79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26ECD777-0CF8-47F4-BE87-ADB755C22FA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CFAE54D6-6FAE-9846-7296-9734DBF96B5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0DC19D72-2C5F-7D77-6DE1-7F52B6DC6C6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98475597"/>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F587932-3D6A-481B-8398-46B5AE4C8614}"/>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764C9D3A-C989-418F-AEEE-AE6A23DEECA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8FD017A-EB70-48DF-A346-40B70D35A7AE}"/>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F64138BD-9554-443C-87BF-3EA3EB2F7B3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485E9B1-AAB4-4A7C-AC2A-A7446BBFD98F}"/>
              </a:ext>
            </a:extLst>
          </p:cNvPr>
          <p:cNvSpPr/>
          <p:nvPr/>
        </p:nvSpPr>
        <p:spPr>
          <a:xfrm>
            <a:off x="5562000" y="4941168"/>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8" action="ppaction://hlinksldjump"/>
            <a:extLst>
              <a:ext uri="{FF2B5EF4-FFF2-40B4-BE49-F238E27FC236}">
                <a16:creationId xmlns:a16="http://schemas.microsoft.com/office/drawing/2014/main" id="{05898BAA-EA1C-54D9-FA6C-1CE35C46E41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3248E45B-E930-179A-5AE7-9D62E6F5A7E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A45C66AB-E243-BDC5-1D8F-133D710AF544}"/>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308184B2-3FBE-F5EC-F464-D9AB859F2BC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8E7B2C34-8236-F43C-BFD8-71214957144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24110A61-9AE3-4336-B100-1D3E068D2286}"/>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37AB808A-0011-4E08-8377-BE4D617D863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A7F87EA-82DA-ED51-D5B3-1F20CC86668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D4DC57EF-4692-F2F3-266F-703245FA569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29106FA2-F3B4-E1CA-CDAC-9597157A35CD}"/>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3541232133"/>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A69F7638-EF01-452F-85A7-F7CA502A5861}"/>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FFEA326D-5D18-4EAC-B607-52A408DD77E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6E2EC44-5FB6-40C9-A544-540A27EB04F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ACDE7F85-EE43-4999-B460-AD1561CDC041}"/>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31E5284-C0BA-4104-A1FD-BE6B124077A6}"/>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2" action="ppaction://hlinksldjump"/>
            <a:extLst>
              <a:ext uri="{FF2B5EF4-FFF2-40B4-BE49-F238E27FC236}">
                <a16:creationId xmlns:a16="http://schemas.microsoft.com/office/drawing/2014/main" id="{4D19273C-95E6-BD48-B6AD-AC21F244D4A7}"/>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4742D10-D016-4422-BB1A-B3F0CD49D3B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0C7C1ED5-CD95-42D9-ABEB-256D97B37AA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F96DE54C-70F8-58B6-E56C-DD6F1A3F4FD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6" name="Isosceles Triangle 5">
            <a:hlinkClick r:id="rId35" action="ppaction://hlinksldjump"/>
            <a:extLst>
              <a:ext uri="{FF2B5EF4-FFF2-40B4-BE49-F238E27FC236}">
                <a16:creationId xmlns:a16="http://schemas.microsoft.com/office/drawing/2014/main" id="{DA85033B-27E0-4543-6EB5-DB7C186E1CD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4572601"/>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CFCD8743-6C47-496A-9EBF-EED588DA431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3F3CCE30-0C5C-44F6-BA1A-FEE5C494785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4061BEF7-39A1-4578-B90D-D8BCF265481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9AC2B22-A00F-40DE-9503-0C6DEBEB5BAA}"/>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0F98B24-B0B5-46E5-AC59-7F0684F361E6}"/>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79FAA6A6-05EA-45B7-2F38-7C1A8B5EA58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A0036F44-4A09-A419-F27D-713F7A824F8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5939FA92-7F80-82E1-7D4E-52904658C64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809235DE-FAB8-C38B-0A96-4A4DE2B1E0B3}"/>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D47EEB46-A870-8291-164A-D1C13F641489}"/>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B569C9A-532D-42C8-ADC5-B6FD493EE5A6}"/>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346E9FA0-B4F1-4EBA-A8F8-8B0728365D0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3491B042-C5D6-90B3-F24D-331CFF20EC5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17" name="Isosceles Triangle 16">
            <a:hlinkClick r:id="rId35" action="ppaction://hlinksldjump"/>
            <a:extLst>
              <a:ext uri="{FF2B5EF4-FFF2-40B4-BE49-F238E27FC236}">
                <a16:creationId xmlns:a16="http://schemas.microsoft.com/office/drawing/2014/main" id="{0C1378FB-19CE-DBFF-73C1-077528199D7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2940178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583739A6-C1A3-4E80-9722-3A667D97BF22}"/>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Rectangle 198">
            <a:hlinkClick r:id="rId30" action="ppaction://hlinksldjump"/>
            <a:extLst>
              <a:ext uri="{FF2B5EF4-FFF2-40B4-BE49-F238E27FC236}">
                <a16:creationId xmlns:a16="http://schemas.microsoft.com/office/drawing/2014/main" id="{2331AF5A-3D78-4CBA-9FA6-C2C55C22C74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419F6DCC-7374-4C60-AA55-646D32E096B2}"/>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6EFA91DD-FDDF-45C3-BF63-48D0D64CE90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55A375A8-3C27-4EA1-AA00-70A42A8395F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D6C35B38-F03E-4E8C-84BD-D1F96119002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D2DD3953-45E1-46D6-9656-698AF8AEFE5B}"/>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BE8F6984-73D3-4106-82E6-85B3A16DEAB4}"/>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Oval 207">
            <a:extLst>
              <a:ext uri="{FF2B5EF4-FFF2-40B4-BE49-F238E27FC236}">
                <a16:creationId xmlns:a16="http://schemas.microsoft.com/office/drawing/2014/main" id="{4FCB9404-96DE-486D-8D77-13D23941384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3" action="ppaction://hlinksldjump"/>
            <a:extLst>
              <a:ext uri="{FF2B5EF4-FFF2-40B4-BE49-F238E27FC236}">
                <a16:creationId xmlns:a16="http://schemas.microsoft.com/office/drawing/2014/main" id="{395FCE6E-59E0-46CF-831B-41C04BF3E33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33A946ED-A611-4AB0-AE89-02B9973A9D65}"/>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94629246-F4CB-55D5-2605-161D2DEEAB6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50DEAB07-D8A0-5F3E-E6CD-D284DFB9DAE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E22A3D2E-B9EB-D33E-DC6E-045817EF0C6D}"/>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1818217889"/>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EA3D9C4E-D11B-491C-A83C-859511DE24B2}"/>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5B2E8F0C-35CB-43F2-8D83-AA2159BB19F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03D480A-6FDB-472A-81ED-7C94F9155E31}"/>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6431AC6A-79BB-4004-9082-F0BF6812B463}"/>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35B3623F-21DB-4CAF-A18E-02E3286438C1}"/>
              </a:ext>
            </a:extLst>
          </p:cNvPr>
          <p:cNvSpPr/>
          <p:nvPr/>
        </p:nvSpPr>
        <p:spPr>
          <a:xfrm>
            <a:off x="96120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8F0829E6-E1EC-2E3A-694C-E9C81E75383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56110E08-AF4A-CF34-1A77-DE7EF2CD9D6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4A4360EA-3C25-1CD0-1DE5-D04FC1A3CDF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8A5A0142-3D08-26C4-CCCD-CE29265DC20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E2AA030-D4FA-EA6B-8C94-7642171800F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2DA93A75-B39D-F197-D218-78401ACEF622}"/>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4E54639-D4B6-464A-ABC5-89BA83FE083E}"/>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EAD8F344-90D3-4332-9F98-74613EB962B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A4C1649-CDA9-6E17-7B48-84674359185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9F4E06A4-CACF-BF06-22F4-DE29A6A4574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6D5F7D31-0227-81C0-F1C6-3C53CC736E72}"/>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519141498"/>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5CDA4DF-4AC4-48D8-9DB4-742862CF0F1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C6B83B2C-D36C-4DF3-924A-FCA925CC747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9463D45-EFEF-409E-835A-31D01804D0A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F9FECC4-F159-4E16-BAB8-7A038E4FEAE3}"/>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D1AD721-8B85-48E3-8194-7AADA88BDA7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01CE82AE-B9A5-5BC3-B1D4-5C6B3FB3D22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F9B3D07E-2DB9-0C70-4817-26F80256DBF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0105BC56-A65A-D6DE-6355-AFB508ADD49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C656987B-642B-D441-E53D-38DE36818FA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CA1CC63D-095E-81F6-4A16-9556E8BA3990}"/>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605D13FD-7B7C-837F-E58D-2A2FD69D0276}"/>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3632938-FFEA-468D-99B4-D02BA02A7C1C}"/>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75721E5A-5C98-49E7-B9FF-8836DFCCCBF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5B8DAEB0-51C8-4231-C453-4F2DE608D1F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6CC9A7E6-AA5D-3708-D4C6-4332783B0BE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06068570"/>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D14B1D4-B28F-49A3-833D-B56BB0456979}"/>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D6FD72D1-4909-4BA2-AE9F-A11764C914A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6067BB55-4905-4E9F-BA76-9D4E35C57EC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749A66D-090C-4346-B0C5-3E23A070CE4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82D9DE78-616A-4E78-AE57-1C7C3DD4BA35}"/>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ED2A4C57-88E8-8811-7F12-59BC7C29D69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D9B729DE-89D7-A96E-EAAE-3D0A3E82870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9AB8E79F-5CE4-24C7-1B4D-39AB92AD34E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F286A592-ED03-D192-25FC-4A94DD3B4D3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B2C039B7-C4F6-55FB-9DFD-88FA03FB1946}"/>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D216D2DA-89D7-C6D8-14CA-1950D3A44D7F}"/>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7EA3571F-0FC2-4941-A23C-83908F68CAF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02EB24B-727C-41AB-8B81-190DC0850DD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8AC25CF-0533-F048-53C1-EF2F479A6AA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1BB469DF-4B1D-9F93-99F8-F76A5B9EEFF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17712307"/>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0AF3A69-9DA0-4D10-AE6B-9E59664A749C}"/>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452BBED0-F5EA-48DF-9050-F07D6A6E38B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C69B8C13-6229-4C81-83DC-0B2A683988A9}"/>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4D8444CE-608F-4A10-A9F3-DD7C40B024AD}"/>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13550300-0714-4301-9C94-EFA9CC19FBDF}"/>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7" action="ppaction://hlinksldjump"/>
            <a:extLst>
              <a:ext uri="{FF2B5EF4-FFF2-40B4-BE49-F238E27FC236}">
                <a16:creationId xmlns:a16="http://schemas.microsoft.com/office/drawing/2014/main" id="{1F5EA1B7-9C64-6B82-0B37-FB581AFE8E11}"/>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DE30818D-F120-0A0F-D39F-66708E507B6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BBCD32C3-A04E-3A3C-E383-E00C38D018F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69BD6177-3774-266A-0DED-40F07F10318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3A54F6F1-5311-5F9A-F4CC-B2A04F94F3D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AD99137-C290-E36D-E0EC-C33987A5E84F}"/>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024F6C0-5345-4EA8-9865-DA1811743654}"/>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D4D023DB-C3A6-4D50-ABDA-03B4B78A043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3F018295-951E-E2D3-DB59-3F73E5DFDAF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21A5986B-B2BD-A8E1-93F2-A898946ED10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22FB64F5-711D-C3D6-74D9-C4D900C09BF3}"/>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2028510907"/>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FFE9C4FA-B597-4029-BC00-22A7420E1032}"/>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BE39CC33-3B0F-4F08-BAF3-115F1B67E26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84BD5BA-E821-4C07-BA05-846FBA3AFE2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37861E29-AB7B-4606-BC0B-ADB71C0A96C4}"/>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3BDE07B-31D8-4032-8C5C-F3B9C1B3F3FD}"/>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1" action="ppaction://hlinksldjump"/>
            <a:extLst>
              <a:ext uri="{FF2B5EF4-FFF2-40B4-BE49-F238E27FC236}">
                <a16:creationId xmlns:a16="http://schemas.microsoft.com/office/drawing/2014/main" id="{A5E42C5E-F1C8-DA65-23D6-99FFECEB482B}"/>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5B1ACCB5-73E2-CB22-347B-7727C33B2DB9}"/>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071009E-E261-46AD-830D-0A17D58177C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9BF7E7DD-CD3F-4FEF-B53D-850C9C68232B}"/>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A6A61312-669E-3513-E100-05641452A0A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7" name="Isosceles Triangle 6">
            <a:hlinkClick r:id="rId35" action="ppaction://hlinksldjump"/>
            <a:extLst>
              <a:ext uri="{FF2B5EF4-FFF2-40B4-BE49-F238E27FC236}">
                <a16:creationId xmlns:a16="http://schemas.microsoft.com/office/drawing/2014/main" id="{F0D94B8D-F462-95DF-E0C7-BFCAD8239CC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67021847"/>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45267161-7F40-403A-A952-B05DDF989E24}"/>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0BC7376D-E824-4041-B6E8-A34AA8CB6D3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E11DF24-D212-4B61-9B32-3AA997C3595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0BE5F2F-CB83-4A2B-B8FE-C88C1F8678FE}"/>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2ED0374-8689-41E0-B540-7F5E927875F5}"/>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D14E9914-2051-057E-0C4D-BD40F072116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ABE8BEDA-CB77-C92F-E6C4-BB1FF66D893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920B48FC-332F-4C30-F5AF-93361CD0751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CA6F21C-5BB3-F9DE-4125-474BBA3B633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F72E35BD-1587-DE63-EE22-56F0052003EC}"/>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227B31EF-5821-DFF6-61F1-A0381F0A6BB4}"/>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8FC50CD-B7C3-4FCA-909E-9EC761075FD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C445A7DA-6D44-483C-8829-2D9464EEF1F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87ECB2CB-178C-1AA4-4588-B18C87294E3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0" name="Isosceles Triangle 19">
            <a:hlinkClick r:id="rId35" action="ppaction://hlinksldjump"/>
            <a:extLst>
              <a:ext uri="{FF2B5EF4-FFF2-40B4-BE49-F238E27FC236}">
                <a16:creationId xmlns:a16="http://schemas.microsoft.com/office/drawing/2014/main" id="{8A9D6D09-4A2E-9937-F7B1-98D79515E94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CB531653-3C11-A180-4F08-F5F593389E9A}"/>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3065697406"/>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82B5B32-A188-444A-AF63-BBE20DD7DD9C}"/>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A22EBA82-0F8D-4A6C-8A7E-6D88E557452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979289F-9633-48AB-8373-7CFD88FD688A}"/>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FC78F652-BD3E-40F0-B905-72A9208A9557}"/>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19AF404B-585A-41BD-A4F2-298CDDD6FA6B}"/>
              </a:ext>
            </a:extLst>
          </p:cNvPr>
          <p:cNvSpPr/>
          <p:nvPr/>
        </p:nvSpPr>
        <p:spPr>
          <a:xfrm>
            <a:off x="96120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AD9A5D9B-D9EE-8C51-9199-55E2D137FF7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EF8C5B14-5E79-CF8C-29F9-A945B2FC7F8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67343A84-9E82-8186-9271-C35881FE5BB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C92E44D8-7225-0B76-D968-C7362794331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36E50B34-F7F0-0178-6CD6-65AB39058678}"/>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FCF5231E-91B4-C605-C1D4-A4622C14D82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35312ED-32D8-5699-B025-C32866BB4C61}"/>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2426DF7-37B4-467D-A5D9-2DF2F6FDCBBD}"/>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43EAC326-2DAA-431B-86B9-A3B59F9E651A}"/>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F4B43DFE-32AB-1FFE-6FB6-A1840891611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D81983A4-A0CD-FA8F-A9F8-9A5114360C5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86705978"/>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B061C34-3771-46E9-AE8D-DFC8233BF19B}"/>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230005BF-539E-4864-BD62-DA50C7C9D36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D4C0551-E871-4697-B77A-D39675EACB5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FFEFF9A-A5BC-4378-8897-6BDD6FE3FA7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8ACE21F4-5D02-449B-BD7B-5C45AE89E467}"/>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EC87467E-A76B-7FF5-A4F0-CB9B3ABA4CD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35B3E591-02E5-B981-7D0B-E3127BB5AB2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CCD53327-0317-FF06-45CE-8509C5B48D6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030D3913-C32A-DD3D-607C-DBBCD4FB02A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DB081C7C-C6D3-F17C-1359-27889B70206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F2059A61-771E-EC84-DA2F-C37F7CB22B00}"/>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8D7A5DCE-43F3-C3A3-2C28-A95D3F4329BE}"/>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0504794-DD58-4477-AEF2-8AC766F8A3E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BA4EF93-BFBB-4D4F-90D8-8F072DABA11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1873C045-B79D-EE77-DAAD-AC8A241BD11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9A265730-57D1-2076-703F-0A08BB0FB90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804198225"/>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7E7DAECC-0E3E-4288-9BDF-323DEC3620DD}"/>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22FCD884-CF27-425F-B612-B66E8CFDF63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6F96379B-89EE-4F7F-8612-E29FE6CFD77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B70512E-BFB5-4486-8324-E1CC5E1845A5}"/>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00E9D4F2-B503-4357-93EF-032C8189C06C}"/>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31CDAEF8-A2DE-3099-3DC3-48531D3A44D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AD8F2663-BF5F-F4B5-F7E8-686DEC5B396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172FD50B-FCF5-C65A-DB6D-75747EC203F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8578A8E6-AAEF-DFAE-A5C1-8D66A655802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6FC2BAEB-C0E8-FFE0-6DE1-67781081F3C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C6441FE7-CF9E-BCB6-B30D-48C5E57BD2B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CE976968-DC22-57F5-9065-1D7A615BF9DD}"/>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1FB0249-E885-4AB1-B77C-C349FD837CC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7B674711-ED0D-4E54-AB65-5F153C0FB6C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C3976FBD-F68C-9D6E-08F0-214082BD8A0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8B957A7A-5BB6-0BAC-3A6F-BD274B67207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16370842"/>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7616CBC-E2A4-4518-A3E2-6B2257C1051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43198E18-7A18-46CC-BF97-490378EA4F2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B8DD59E-D505-45D3-AC0C-487F4FB6DFF0}"/>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5DA66310-5013-491A-A8E0-1591DE7F5D6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02686331-7393-4063-AD3B-2B8CB5B5B6DA}"/>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14C7CEED-FCAC-E9BD-4103-A6FED6CE9C54}"/>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950A1AFD-FAAF-C0DF-EBF0-D127D9BDF6E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DDB0712C-8743-59E6-21CE-AEE9D4BA652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E347FD7B-6DCF-9FDF-3FAC-46486D45E4D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32039DAB-57AC-614C-D6B3-F6B829B7647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BA5AD73E-F8F4-C4B2-1BC9-9D552D0B772E}"/>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805FD38C-9FFA-7858-D007-B1190CE33ED9}"/>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E04A158-4124-45E5-9536-895B6CAFC95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18CB149-6ABB-4916-910A-7185C8311B5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71074A27-2200-40DF-5BCD-01838951B2D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Impact does not justify poor efficacy.</a:t>
            </a:r>
          </a:p>
        </p:txBody>
      </p:sp>
      <p:sp>
        <p:nvSpPr>
          <p:cNvPr id="27" name="Isosceles Triangle 26">
            <a:hlinkClick r:id="rId35" action="ppaction://hlinksldjump"/>
            <a:extLst>
              <a:ext uri="{FF2B5EF4-FFF2-40B4-BE49-F238E27FC236}">
                <a16:creationId xmlns:a16="http://schemas.microsoft.com/office/drawing/2014/main" id="{BBEAC148-7203-CECA-394D-032D77A30A8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39AFF5FA-776D-7FA3-20D3-9773660D5D43}"/>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203140985"/>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0605D19B-C212-48AC-9F4E-42930BBEB90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Rectangle 199">
            <a:hlinkClick r:id="rId30" action="ppaction://hlinksldjump"/>
            <a:extLst>
              <a:ext uri="{FF2B5EF4-FFF2-40B4-BE49-F238E27FC236}">
                <a16:creationId xmlns:a16="http://schemas.microsoft.com/office/drawing/2014/main" id="{1DE7F7EC-FA17-40FC-A3F6-2F0853811A1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29EB2320-F883-4DB4-8F8C-62A06E0EC9AA}"/>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81EF9C4A-4486-4C49-A488-F6A263C2153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7080BE46-2E14-41A6-8FD8-B40D8ECB7B8D}"/>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87BF9C92-D3FB-4400-B49B-C19670B896A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878A5D59-D9A2-442A-8AEF-86532A38AF9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EA70BA7B-CD48-4FE7-8626-817210E31CF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8F8B9F41-EB38-482A-92E9-8B387A2D054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3" action="ppaction://hlinksldjump"/>
            <a:extLst>
              <a:ext uri="{FF2B5EF4-FFF2-40B4-BE49-F238E27FC236}">
                <a16:creationId xmlns:a16="http://schemas.microsoft.com/office/drawing/2014/main" id="{8D84AFD8-B55B-4703-ADD6-0ABE03B5C87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765A87B5-957D-42B6-AAB2-78E79286CCD4}"/>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855289F2-9657-AE77-E371-547C90413C0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366FE8A8-688E-513F-E654-868C9432CD8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70148709"/>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8368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9" name="Rectangle 178">
            <a:hlinkClick r:id="rId27" action="ppaction://hlinksldjump"/>
            <a:extLst>
              <a:ext uri="{FF2B5EF4-FFF2-40B4-BE49-F238E27FC236}">
                <a16:creationId xmlns:a16="http://schemas.microsoft.com/office/drawing/2014/main" id="{705E6E70-C435-447C-AFBB-8DE159504B2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28" action="ppaction://hlinksldjump"/>
            <a:extLst>
              <a:ext uri="{FF2B5EF4-FFF2-40B4-BE49-F238E27FC236}">
                <a16:creationId xmlns:a16="http://schemas.microsoft.com/office/drawing/2014/main" id="{BB9CF1EA-2FA2-47D6-9610-0BB9771794F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29" action="ppaction://hlinksldjump"/>
            <a:extLst>
              <a:ext uri="{FF2B5EF4-FFF2-40B4-BE49-F238E27FC236}">
                <a16:creationId xmlns:a16="http://schemas.microsoft.com/office/drawing/2014/main" id="{45A8BF65-2951-4842-BBA5-BB20EA8898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Rectangle 181">
            <a:hlinkClick r:id="rId30" action="ppaction://hlinksldjump"/>
            <a:extLst>
              <a:ext uri="{FF2B5EF4-FFF2-40B4-BE49-F238E27FC236}">
                <a16:creationId xmlns:a16="http://schemas.microsoft.com/office/drawing/2014/main" id="{B88E5021-00FE-46E1-818C-EAB1A2500720}"/>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31"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32"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Oval 140">
            <a:extLst>
              <a:ext uri="{FF2B5EF4-FFF2-40B4-BE49-F238E27FC236}">
                <a16:creationId xmlns:a16="http://schemas.microsoft.com/office/drawing/2014/main" id="{1A019B5C-CDC1-4353-8E07-748F334063C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145" name="Oval 144">
            <a:extLst>
              <a:ext uri="{FF2B5EF4-FFF2-40B4-BE49-F238E27FC236}">
                <a16:creationId xmlns:a16="http://schemas.microsoft.com/office/drawing/2014/main" id="{326CDA74-224E-475B-A9B4-46086C05D52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6" name="Oval 145">
            <a:extLst>
              <a:ext uri="{FF2B5EF4-FFF2-40B4-BE49-F238E27FC236}">
                <a16:creationId xmlns:a16="http://schemas.microsoft.com/office/drawing/2014/main" id="{6FF8CCE2-7EAC-40B4-B07D-28CB6B712AF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7" name="Oval 146">
            <a:extLst>
              <a:ext uri="{FF2B5EF4-FFF2-40B4-BE49-F238E27FC236}">
                <a16:creationId xmlns:a16="http://schemas.microsoft.com/office/drawing/2014/main" id="{BD5E1F63-34DA-4346-9754-B1FAAEB12B6E}"/>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48" name="Oval 147">
            <a:extLst>
              <a:ext uri="{FF2B5EF4-FFF2-40B4-BE49-F238E27FC236}">
                <a16:creationId xmlns:a16="http://schemas.microsoft.com/office/drawing/2014/main" id="{39D554B8-7C26-49DA-B5F4-1008B047ABA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51" name="Rectangle 150">
            <a:hlinkClick r:id="rId33" action="ppaction://hlinksldjump"/>
            <a:extLst>
              <a:ext uri="{FF2B5EF4-FFF2-40B4-BE49-F238E27FC236}">
                <a16:creationId xmlns:a16="http://schemas.microsoft.com/office/drawing/2014/main" id="{8F450E64-4E1E-4CCF-B92E-24F476582DBB}"/>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0" name="Rectangle 169">
            <a:hlinkClick r:id="rId34" action="ppaction://hlinksldjump"/>
            <a:extLst>
              <a:ext uri="{FF2B5EF4-FFF2-40B4-BE49-F238E27FC236}">
                <a16:creationId xmlns:a16="http://schemas.microsoft.com/office/drawing/2014/main" id="{9BD41974-95D4-40D7-B134-69F8D4D7E93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0AE95133-5128-ED8A-91FF-CE53FF3662B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3" name="Isosceles Triangle 2">
            <a:hlinkClick r:id="rId35" action="ppaction://hlinksldjump"/>
            <a:extLst>
              <a:ext uri="{FF2B5EF4-FFF2-40B4-BE49-F238E27FC236}">
                <a16:creationId xmlns:a16="http://schemas.microsoft.com/office/drawing/2014/main" id="{91128BC6-E334-0B96-49EB-254876F6934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91229620"/>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0"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1" action="ppaction://hlinksldjump"/>
            <a:extLst>
              <a:ext uri="{FF2B5EF4-FFF2-40B4-BE49-F238E27FC236}">
                <a16:creationId xmlns:a16="http://schemas.microsoft.com/office/drawing/2014/main" id="{3D324F6F-FFF5-4C89-9F97-2EAA890BF7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28" action="ppaction://hlinksldjump"/>
            <a:extLst>
              <a:ext uri="{FF2B5EF4-FFF2-40B4-BE49-F238E27FC236}">
                <a16:creationId xmlns:a16="http://schemas.microsoft.com/office/drawing/2014/main" id="{9A9C01E8-9019-4CF0-9CD9-7D1D555F456B}"/>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Oval 144">
            <a:extLst>
              <a:ext uri="{FF2B5EF4-FFF2-40B4-BE49-F238E27FC236}">
                <a16:creationId xmlns:a16="http://schemas.microsoft.com/office/drawing/2014/main" id="{0321839C-2C3C-4895-9A2A-2BEFA5D7520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170" name="Oval 169">
            <a:extLst>
              <a:ext uri="{FF2B5EF4-FFF2-40B4-BE49-F238E27FC236}">
                <a16:creationId xmlns:a16="http://schemas.microsoft.com/office/drawing/2014/main" id="{9A4CE8BC-4E90-4D59-99E0-A572E1B91EE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75" name="Oval 174">
            <a:extLst>
              <a:ext uri="{FF2B5EF4-FFF2-40B4-BE49-F238E27FC236}">
                <a16:creationId xmlns:a16="http://schemas.microsoft.com/office/drawing/2014/main" id="{DD322BC7-A154-4F65-84C1-72E566B8FB1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8" name="Oval 177">
            <a:extLst>
              <a:ext uri="{FF2B5EF4-FFF2-40B4-BE49-F238E27FC236}">
                <a16:creationId xmlns:a16="http://schemas.microsoft.com/office/drawing/2014/main" id="{E48696A7-C68B-46CA-BF25-42783B2C902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9" name="Oval 178">
            <a:extLst>
              <a:ext uri="{FF2B5EF4-FFF2-40B4-BE49-F238E27FC236}">
                <a16:creationId xmlns:a16="http://schemas.microsoft.com/office/drawing/2014/main" id="{0FB2F8F4-891D-454E-8AE3-B7DC5AFA3CF2}"/>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9" action="ppaction://hlinksldjump"/>
            <a:extLst>
              <a:ext uri="{FF2B5EF4-FFF2-40B4-BE49-F238E27FC236}">
                <a16:creationId xmlns:a16="http://schemas.microsoft.com/office/drawing/2014/main" id="{723704A1-FF33-FF5E-D228-07CFD30E476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26FB19EA-10BE-2E78-FE38-A454541FC3C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E6CE3669-424C-F170-53B1-FA93C34CA43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B52BEAE9-5E90-B7CC-40F7-371CF806D636}"/>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33" action="ppaction://hlinksldjump"/>
            <a:extLst>
              <a:ext uri="{FF2B5EF4-FFF2-40B4-BE49-F238E27FC236}">
                <a16:creationId xmlns:a16="http://schemas.microsoft.com/office/drawing/2014/main" id="{3CB497BB-513C-48BF-9551-9DD9061C7C40}"/>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34" action="ppaction://hlinksldjump"/>
            <a:extLst>
              <a:ext uri="{FF2B5EF4-FFF2-40B4-BE49-F238E27FC236}">
                <a16:creationId xmlns:a16="http://schemas.microsoft.com/office/drawing/2014/main" id="{3D2283FB-6C58-406E-83B2-81D2285C94D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936B6E89-B0D6-80B7-DE31-6BC31DAED04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6" name="Isosceles Triangle 15">
            <a:hlinkClick r:id="rId35" action="ppaction://hlinksldjump"/>
            <a:extLst>
              <a:ext uri="{FF2B5EF4-FFF2-40B4-BE49-F238E27FC236}">
                <a16:creationId xmlns:a16="http://schemas.microsoft.com/office/drawing/2014/main" id="{0252E392-9B06-5DC4-5D6A-BF04FF884D3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52327E08-8C54-1740-22EE-0BBF5E98B821}"/>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710643714"/>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1E7895B8-2E2A-4E6E-8699-830F06F7863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8904D976-68C8-4400-8FFB-44B1D39B83B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583F7CB-B193-40CD-8A62-34A31944B085}"/>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FF0CAC6B-E3A4-450E-9E22-7BFEC7AF6711}"/>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DCD8A55D-F2C1-4ABE-A36E-EDCBEFF3B52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20B4D701-7396-10A6-33C4-B63B44E53B0C}"/>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9310C3CA-F5E3-1D76-0BF0-A8EAA7716A5F}"/>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0F0B669F-FEB8-EA2D-9F6A-C463AF6C257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6590EDE4-1B4D-8E86-E0DC-B54B1AAEAC1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5E30AE86-47E0-F3F3-7D91-411183B5AF9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66F232C9-2647-4F71-B176-3260B4835C3F}"/>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7370CAC-52CA-448B-AAEA-B923EB238FA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2A39A02-5A82-6542-A8DC-1C7524CC703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8C9F702A-505F-38F0-94B9-5342F8F0A3A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635345893"/>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1000F80E-D236-47B4-9A2D-3D5EDAADC5E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2200EF5C-24B0-416A-B7EF-34CCA97A839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5708DB7-CE17-4100-B290-6B382DE45DB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4A9935A-2055-4C4A-8BA9-5EF1EC844419}"/>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C5D7B044-7E41-4E9C-B83D-87690751BBD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CD013819-935A-76C2-11D9-18BE89640AAE}"/>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C312D9C9-487E-D420-2A96-BF15262A7584}"/>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F15ED3FD-3D7C-14E4-1281-ABCC3AA055E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B61CBC1D-C1ED-0C1C-7FBD-4ACA1AD7B87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6FAC80C2-A42B-13BA-04A4-D3D3A19E59CC}"/>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3F2719ED-AB1E-4557-87CE-5C0FA4CDC3C5}"/>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054115C6-9A85-45F2-9AF2-7E888A76218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CFB7E8B4-FEB4-0DC4-1057-4714CB162F0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E9C1415D-BC14-6E9E-527D-F383E4E8481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32621470"/>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FEEF0648-C2E2-456F-AF1D-58FAF58447E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E59837A6-EF26-4768-BD30-B2C63077665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90A9C89-972D-4B3B-8B42-4EA7230FFB19}"/>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DC985B4A-F04C-48AC-8BA0-31EB19CE1223}"/>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B3E0F380-ED0C-4A81-9EFD-3030F280D2C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D7DB1CA8-EC3C-2EF2-0C37-73A17E53B69F}"/>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686715E9-AA0F-3D6F-9707-5F6BFA4AECCA}"/>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D5D15B1A-47E8-E2F9-1D7B-852B8D825AE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EE0242CC-20E5-B8D0-A983-FDC88E56D51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4FBF1BB-DF92-B7CA-F3C0-6C5381A9FE64}"/>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1529201-FCBB-412E-8AF4-F11B4FDA759B}"/>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ED232A74-92FC-4A7D-A58A-948582AF7F3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D3B1CA1A-61CC-38BA-345F-BA43EFBB456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112CD444-F5D1-E90B-4CF8-24451098B52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14567392"/>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B4AAA76-C0A8-4511-9F16-C2304B726CB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64587B74-700A-49B4-A6BE-F53473E462A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ABB36C7-0D4A-4E68-85C9-61329CEF91FC}"/>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1EA7A2C6-EBF1-4EA0-8045-A6FCDD0D0F7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7650BEFE-AA60-404A-B27C-394C691E1B97}"/>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0222B6AE-4465-7270-B14B-4A112AF3482B}"/>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2CC529C3-41AB-899F-C33F-72F532B7744A}"/>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AF02B5A2-B179-EAC0-53F6-66A52B2EAD2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19B35710-83E9-41C6-8BAF-C3426824324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4BEC4AEF-80AF-C5DD-F8B7-6B5372F5489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3DBA3407-6858-49C2-9FBF-049F2A21CFF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A6847B85-DD67-4F39-BEC7-1E8C6641C88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1C741011-8156-1C39-9272-77AE99B0F03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6170DC02-CF29-201F-851C-57C381D4DCD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2633E1D6-1FB7-42DA-63E5-5FACBB4E366D}"/>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1685015709"/>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FB60AE38-8F98-4602-8C84-F2ADDAA5731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59FC65EE-D2CA-4D6C-B035-E372686B173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C4E48CCE-C22A-4DBE-B4E9-9F131139224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6F457BE-A5A0-4BB9-9F84-6FBB4FD0D4C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6997502-04FE-471F-8B94-93B93063069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2" action="ppaction://hlinksldjump"/>
            <a:extLst>
              <a:ext uri="{FF2B5EF4-FFF2-40B4-BE49-F238E27FC236}">
                <a16:creationId xmlns:a16="http://schemas.microsoft.com/office/drawing/2014/main" id="{B4B8BADC-53A4-2139-8C33-97B0762C1C62}"/>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3EBE1C1-4286-4A2F-A14D-3EA2D39329B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5B393E3E-F941-48CD-B3EA-D6F88A03E9B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5F347F68-2B8B-3628-1F95-95468370FF8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6" name="Isosceles Triangle 5">
            <a:hlinkClick r:id="rId35" action="ppaction://hlinksldjump"/>
            <a:extLst>
              <a:ext uri="{FF2B5EF4-FFF2-40B4-BE49-F238E27FC236}">
                <a16:creationId xmlns:a16="http://schemas.microsoft.com/office/drawing/2014/main" id="{7BF6379D-50C3-7D08-F94C-5C782878ECE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35582981"/>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C5BE11DA-2AD8-4C38-A274-3281B2F7B3A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BDD3AB54-C674-478A-8884-EF64142EE1A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5B3EA0B-8443-4781-9615-7AF759AD135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2370289-109F-4626-B739-6399475E4FC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2CE3FCF-5FCD-4BF5-8AB4-0A79CB62E4D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3B36143A-3C4C-E23A-46D5-B0437847802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E13F7ED1-F812-D8ED-7040-15F94012B56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7844DC21-E74C-06C2-0017-D8E20188F3B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299E37FE-6CDB-3C01-17F6-0A78D6A5FFC9}"/>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9E68E5E1-37CA-80A1-9B0D-54328D0C9D3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17108514-90BF-43AE-B7EE-E237CE45624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CA822E4F-481E-4FDF-9740-0B89F45A83F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CEA5695-92AF-8811-6696-5BCDCAD037A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E6A9DB78-F9E4-18E1-57EA-A1A6691A24A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7162E6A0-27D5-346E-AE51-C444678C5A92}"/>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341275952"/>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4AE29D0E-5E1A-41DD-BE40-B01602874B5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7C54148-33C0-4987-A159-4A780E1FB332}"/>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4CFAC2B-9B38-43E7-BCEC-FA3C849867D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0F0DA420-E052-4A19-933F-101E23089F29}"/>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20EA18A-3DC9-4462-8520-00271C9223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71380ED-97A4-4AE8-914D-C9BD83F370D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723D059E-E553-41DE-834D-0E87EC39A5EA}"/>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5EA9520-19C9-40AA-822C-FACF13668C40}"/>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D88D873-CCA8-4A75-B643-8867FAF327A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88AE12F-0489-4494-B2EB-1785D09C6EA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9DD2FFB-8D1C-443C-B951-2DDACF57BD3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86D26A65-7EF2-4ABE-BFF1-EAD485EBAE5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8CC417E-416B-44AD-9A9A-1CD8F1E7EDF1}"/>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5434922A-B61E-48C1-B0A2-3F41D8BB8A0C}"/>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7A0C312-6B28-4F50-A3F8-7A4D37E6249B}"/>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AA6540B1-A6AA-44D3-90E0-9C79BBD5C31F}"/>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AA6706F8-F5DB-4D2D-9591-8233C98FBC3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81D4E7E-83D1-49AC-8C7E-CFF80E88E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F522F692-7FF2-49A8-9C29-4BEC9CA49FB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07BF7BD5-453F-4C02-8204-55E5EB9E57D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D604F4A-91FC-4D5F-8B34-923233D7B74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46BDC4-9259-4A03-BD85-8EB68DCD4F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D65C0D7-0B46-4460-95EA-227DAB4BFCD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DE98625-F360-491B-9820-D91EB4A0E04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8612523E-0E34-4E9B-AFA4-560824EF386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1EE7060-8F5B-4426-BF08-3F23AE87682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B4B4DE67-1DA1-4EA9-A2B5-12CC09C858A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FF7DAC41-1D92-4765-81CF-6AAEE7CA72A4}"/>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5D69BA-002B-422D-B5D6-70A5AAC34677}"/>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FF2D9199-81E8-4AF0-8FA8-C6A91164DC4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8D56F094-6550-4A8E-9D03-ED079706121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65A3327D-DBD6-4896-A47A-1D00EBEBEF0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CB78A3A5-162F-4FF5-8876-4E96793CAFF0}"/>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563DBB2C-9CB4-427D-ADCF-84D54F4EE47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246CAE54-35EA-5F28-18B1-E6C3EC3544E1}"/>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AF210DA7-053A-1B93-A5E7-A39B0E49388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172B4F62-3195-ACF6-BA6C-E9C06FD8998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1FA4FC54-1F32-2C1D-3551-5A3326488E3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FF51CBC1-5DBF-5ADE-CB0B-FCEC5F165ACE}"/>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91DB054C-EED6-A1E6-8F4B-EE6AA658ACC8}"/>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02D2B7F4-E433-43A1-971D-F12CDE982B01}"/>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714235DD-9875-47B3-A7BD-933FA116751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C636A2A-C27E-262A-FE12-1E42A3A1DEF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D6C14359-0217-F3B5-D780-F3A319F017D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C23777AC-6D86-ED4E-8925-F2604541C9C1}"/>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612203960"/>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37737" y="2439225"/>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4F3D2CE-6D30-40EA-A643-32EBB798A1BF}"/>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74CFD3AC-BF8B-4585-8C2A-5D8898FD923F}"/>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7743669-6A7B-4B38-97A7-3BE003A4BD4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F294E64-73F9-4E5A-A4E4-D6A936947E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3AB21E2A-CDC4-455A-BF9B-6842FE51CDC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0A15586-3264-43CB-AD58-74AD3070826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0CBFC8A1-8A9B-461E-BB92-66BEC76729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7E026D8-A655-48C4-9932-47C26DBD06B5}"/>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88A893B5-5CEC-4DCF-A98A-C8660D09AE7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088773C-061D-4D26-8092-25CF0911380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7E0A9A7-363E-4B1E-816B-1FB07D5F0396}"/>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526609E-8671-4236-B8D1-E1F6B19C552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242E469-33F8-4B21-895B-B878BABC8DB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4C37A138-719F-4B82-A593-9D7A99C474AA}"/>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1550FB4-7D61-4858-B151-51856CA59298}"/>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08B6F49-F815-4E8C-976A-1A81D78AA83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4C10375-7400-4029-94EF-24BBE37E87D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226D00F5-29A8-4F68-A760-108F60E9C034}"/>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4A0DF44-7F37-4292-ACB0-9D4FBE69101B}"/>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39BE547-B902-4349-B9B7-6E3F2958749C}"/>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3AE66FFC-8B05-420C-9612-A48833680B2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0B291B4C-7C56-45D1-B294-D5619707E59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C52D70B-8B68-4ECE-88C0-6521E9E2A52B}"/>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22263073-492F-46C7-99E8-A93A95EF3E7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E5A72128-BE0C-4275-BF18-BD0DF59F2AF5}"/>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89C92061-DFEA-473D-89EA-ED20E580AEE2}"/>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621268C-70AA-44E0-91D5-E5F113D4E628}"/>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87329B2-3C8C-4299-B47A-4FCB3D40C27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0486710-3FC2-4172-B911-45BFF592D491}"/>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EAE2F265-6723-493E-A4BC-F77678752AB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EE7AEAED-773E-4849-9CA3-DA0AA00C788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2DA0649-8A1C-495E-8D2C-8C21814E347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6AA04CC-793F-431E-9A95-A3968CF5528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4D6156C-52D6-4CED-B6DC-E001EDD543E0}"/>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E07EBA2A-78E5-7268-9DC7-557933477665}"/>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F9BD6FC0-CD22-C4D2-6A05-7A49B73724E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579A4ECA-1359-0E6B-F00B-282E3818BE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A417A528-6835-F273-2C74-D7700C8AB8F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CBF9971E-E678-7226-A4E7-47A4A44BDDC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95869689-D495-0D8D-1CA5-35DBEFDDC5C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B669A5B-00B3-4377-9B64-7C86B6D266E6}"/>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C5C2316A-E997-4991-A706-04A869FE418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74F95656-118C-2AD0-F5AE-967DA480571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83E29CD4-269A-EBFC-BDCF-5D51FC39229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7992898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858065"/>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C4CE348E-82E8-4E0A-9A59-45279A4A84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Rectangle 197">
            <a:hlinkClick r:id="rId30" action="ppaction://hlinksldjump"/>
            <a:extLst>
              <a:ext uri="{FF2B5EF4-FFF2-40B4-BE49-F238E27FC236}">
                <a16:creationId xmlns:a16="http://schemas.microsoft.com/office/drawing/2014/main" id="{E3D55DE4-8EBA-4C5F-B56E-6F399EB5124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5F8B6B20-5B96-4CB8-A8A3-32832EF2E7CF}"/>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47C83FD3-0E62-419B-A288-4BE3AAFFE9B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Rectangle 203">
            <a:hlinkClick r:id="rId33" action="ppaction://hlinksldjump"/>
            <a:extLst>
              <a:ext uri="{FF2B5EF4-FFF2-40B4-BE49-F238E27FC236}">
                <a16:creationId xmlns:a16="http://schemas.microsoft.com/office/drawing/2014/main" id="{07199A6A-30A8-453A-B24B-66F102B7369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7F89802E-1571-4EA8-A417-9BBC4D47DDD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B1608321-9091-405F-BBB9-B1C61B086BD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A2EACB68-4B69-4E94-BFE8-50B045E69C0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830B82DD-D343-4019-B373-8F49AB9133A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9" name="Oval 208">
            <a:extLst>
              <a:ext uri="{FF2B5EF4-FFF2-40B4-BE49-F238E27FC236}">
                <a16:creationId xmlns:a16="http://schemas.microsoft.com/office/drawing/2014/main" id="{FA0F2E16-9405-481D-BACD-F58CEB97B98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4" action="ppaction://hlinksldjump"/>
            <a:extLst>
              <a:ext uri="{FF2B5EF4-FFF2-40B4-BE49-F238E27FC236}">
                <a16:creationId xmlns:a16="http://schemas.microsoft.com/office/drawing/2014/main" id="{F1924366-2659-4360-B783-0A0470B25862}"/>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85652789-C5A9-3C8C-0588-3ECC55B0EEE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6B675DA7-8569-35BD-7692-5ED7AD742C3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21796389"/>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F83E76A-6696-4FE6-89BA-A80794E7320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2DDD7F28-803B-4731-9885-BA7F76BB1BB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9286C838-E18D-4442-8C65-2C0767534CD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F06DC26-5555-4DB8-ACAD-53C9EE9F41D2}"/>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EFC05819-12BC-4CBC-B2F9-9D68370736C8}"/>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5E644EC-BE84-4660-B4CF-6374FF46E813}"/>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CCF389C-0A25-498C-A80B-4B97B55F1A5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04AB0B-F46E-48D8-A275-1D00EA603C7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DC4B3FA2-08D1-471C-AC72-DC5830F7076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820CC21-351E-4A2A-B7EB-CB7BD3DC196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2532E75-A326-4AA9-AB7F-6062A94986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062F552-D2E1-488D-A42C-631849A1188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3C98C4FC-2E29-4B41-B492-547022A1CF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68F0A5-4C9E-4F33-BFE7-3517F7FE84E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08A952E-733B-4D53-B1D1-5255CFF861E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2DB2B6D8-DB93-4BEB-A4C5-D22484E675E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FEBAF498-D9FE-41E6-8774-C4A9B7350F5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B9C0DD49-8FE5-4B82-A502-B38438ECB62B}"/>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ECA066BD-42EF-4FD7-BE24-A98E72CAC55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C31C468-9247-46AB-B4DB-262BFB0CB434}"/>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BA44A43B-F20F-4079-8485-D1E2E0B9A09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6D15708D-D27C-4B85-976F-8A0556959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8274238-839E-48DB-8E6B-D3BCA18804D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F04CF01-087E-46BE-B60E-EEC9552816BC}"/>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4AF6E69-9437-4225-972B-EF33065B361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08F29D08-3924-4CCE-BC55-FE1753BBE59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D4024DB-DABE-407E-8820-220593F27664}"/>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62F385C1-3FCB-41E2-AB7C-BDBAA41D94F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8F48DAC-1586-4480-9EC0-BF9A89DCFA1C}"/>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BFD1B77C-10E0-430F-9635-B2D2ED8F2FE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0C1793FA-FE7A-4FB7-8642-2B06B6EE13C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984BE6E-2FCA-4828-8320-0BCE8E44EEE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5D5CC30-6BCA-4185-BAA6-8901F0D0E3DC}"/>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2F1062E-F948-40C6-8A89-9999F6654DF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C510F485-DAEC-5C79-042F-2DD0E3AF82ED}"/>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8DE13ABD-4269-9D3D-838F-E1975656219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06CF03AA-4C9E-931F-C14F-F3DCE2DCFCD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BB2AD942-CC17-388E-6AB4-A08AF7DCF8B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BEC6CC8-DF3E-B3E3-11DA-9A2CAA5246EF}"/>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29F1B939-4F5C-819B-B4B8-6A5C012760BB}"/>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A9FE3C8C-1FA3-4C84-895C-76518F66B24A}"/>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FD57624F-4540-4B22-86D0-C757763FD6B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4BBF776-38EF-FD84-77BC-F50CF5F1758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D56CE3EC-D41E-3CE9-6EED-5D34472FD9E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38181411"/>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FE485956-7104-4792-B080-305DE5C5539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4368631-9CEA-4BA0-A7ED-FA4F3E1AAAC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C8C92A56-12AE-4F8F-B35C-248CEEFF12C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B5C633C-5569-4EB2-B02F-9148D4406976}"/>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073DEE74-DD22-4C46-9572-79FB17968602}"/>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58CD8093-B0FD-406D-840C-34BDDC62BDE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785D0B58-BA97-A22A-2D0D-2F597116966B}"/>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FD6C146C-676F-0189-3A9A-D2C82731081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B2D2461B-A2EA-057D-925C-FBC1ECE4F70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AA033149-9B30-021F-C37C-8964DE4EB2E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BF99AECC-CE90-B7D1-3193-7614FC590C0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C23277B1-C344-AC8C-56F4-BB45202A95FD}"/>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768870E-9209-47CD-8634-9EB9E14B239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ECCC86A6-14F0-431A-AAA0-49A5D8178DC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92EED807-A443-FBB6-305E-A3DAE360546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A41D56E4-C3CF-14F3-0D46-B4AEB0551C7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48ABDDF0-ABC6-D2F9-B6EF-6E893B23C3C8}"/>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3987388040"/>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7"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8"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29"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0"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A0015622-26B6-4125-AD66-1EB91A086A0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C8DC05E4-DEE4-44A8-95E0-1A47BE34336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39759B2B-8C53-43DB-8F39-36AD839CD05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A743EA6-C2E4-4501-93A1-1D1AD1291DD9}"/>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E910AF2A-0058-483F-AB36-AD0FCF22436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1" action="ppaction://hlinksldjump"/>
            <a:extLst>
              <a:ext uri="{FF2B5EF4-FFF2-40B4-BE49-F238E27FC236}">
                <a16:creationId xmlns:a16="http://schemas.microsoft.com/office/drawing/2014/main" id="{E5501F5D-1764-4FBF-5723-1C8B750E412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28382352-C9C8-75AC-FD33-49C984D1E63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E48C2EBB-0555-4BBC-AD36-D81FCFAA8220}"/>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39931FA5-0E5F-4319-8E4E-513C42E470A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41EB1204-DC16-D7FD-4A3B-1B8137A8734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7" name="Isosceles Triangle 6">
            <a:hlinkClick r:id="rId35" action="ppaction://hlinksldjump"/>
            <a:extLst>
              <a:ext uri="{FF2B5EF4-FFF2-40B4-BE49-F238E27FC236}">
                <a16:creationId xmlns:a16="http://schemas.microsoft.com/office/drawing/2014/main" id="{A068096F-9490-914E-C36D-5D0CFD31361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083971913"/>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Oval 196">
            <a:extLst>
              <a:ext uri="{FF2B5EF4-FFF2-40B4-BE49-F238E27FC236}">
                <a16:creationId xmlns:a16="http://schemas.microsoft.com/office/drawing/2014/main" id="{4B0C3D56-4DEB-4705-8369-CDE1FD766137}"/>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71CC288E-892D-4586-A7C5-AAC518A6D81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6EEF63D-6EA7-4CD3-B098-6E2976F2DA5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92995AE2-D04B-4619-9245-29A4C8ACFFCD}"/>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AF5C4A44-5B43-4B44-B9CE-A53EBBC7ECB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CB44B69C-4A6F-1340-DA95-41118BCDFC1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7DE95E35-7154-CB05-123D-7D62484CBC8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BB3BA052-B020-BA68-F935-733228D3EC3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8C02A15F-55A8-380E-A57E-C796CA5819FF}"/>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AF3752D1-6F1D-E50B-8420-1FCE8EDD5D9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63205D3D-9C30-10C8-EF2B-2FE90E091F15}"/>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640F3773-7D14-42AB-8722-364EDC88F80C}"/>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54B0469A-FEDD-4B27-A6D4-1830204AAA7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4600182-F5A7-D47B-DF26-F4F1ED050FF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CB72241D-5E46-71ED-087B-BD5F29DE25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21B9698C-BD8C-4D9D-C845-BF4C7FE44B9B}"/>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2197971908"/>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Oval 198">
            <a:extLst>
              <a:ext uri="{FF2B5EF4-FFF2-40B4-BE49-F238E27FC236}">
                <a16:creationId xmlns:a16="http://schemas.microsoft.com/office/drawing/2014/main" id="{7DA6B747-629F-4665-9BD3-FCF14C8F9D5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1F62D0E3-C8F4-478A-A467-9AD21B8EAFD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FBF086B-EC0C-4239-95A0-B420AB50E78A}"/>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C1E25269-D4EE-4DE1-A2E3-8D7FA908670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29E42770-D06B-4C30-953B-AE9B3A90760A}"/>
              </a:ext>
            </a:extLst>
          </p:cNvPr>
          <p:cNvSpPr/>
          <p:nvPr/>
        </p:nvSpPr>
        <p:spPr>
          <a:xfrm>
            <a:off x="5562000" y="455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242B7292-5881-26BD-FA2E-EE4B61E211DA}"/>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B24E7DDC-B13B-D376-50C6-11B4AA40DD3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BF61956D-A32C-42AE-42F4-AF72EB4469A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F6630085-76E2-1805-64A2-3761E41377F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C10E6E22-D71D-A745-41BA-F9EDEA77C4E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16DE6ABD-19AE-2ED6-B3D6-1B5477F6D835}"/>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D2485BE5-B315-7754-4101-59B7737ADC9C}"/>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0F3F974-5FED-4DFB-A4C9-DDB5F51A01A3}"/>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9DC2C79E-9136-42DF-9947-E2E3D55688E7}"/>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65768A59-67F3-2D4C-C920-699A92A5225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AB293888-863F-7C44-78BA-CE7D127275F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642966"/>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Oval 199">
            <a:extLst>
              <a:ext uri="{FF2B5EF4-FFF2-40B4-BE49-F238E27FC236}">
                <a16:creationId xmlns:a16="http://schemas.microsoft.com/office/drawing/2014/main" id="{CB6A62FA-219E-486A-A7B2-D92540AEE5D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F72F78A5-02C4-4FCE-B260-D03302A86DD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3725458-C5BB-4AF4-9557-ED7C89D01B8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9680540-783F-4CB9-8C77-86107F0ECBD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02B4B64C-DC17-4881-8020-492C7FB46D1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5657B6DC-EA00-BD3A-84A5-15CEB90A442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5CC1A835-181F-DB76-0702-54B71D2838CB}"/>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8B6BE99F-D063-48D0-853B-AFE51A6BA52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CB64FDB3-DEA9-8643-5579-D1249AA64F2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2D52F9D3-B37D-D945-3561-9DCE30725C54}"/>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59AE98F7-F3BB-261C-9E14-7F76DF0DF95B}"/>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33821D84-9CED-FC0E-1EB8-C6B6746082D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2BFA67F-12C8-47F0-B3A6-674071229258}"/>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C6CDFD5C-7224-42AF-B288-82DE7364F1B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35A4600F-F5DD-563B-2BDD-33FB62C05CB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228B7447-966D-2E66-137B-EAD93BFD894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840614201"/>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Oval 197">
            <a:extLst>
              <a:ext uri="{FF2B5EF4-FFF2-40B4-BE49-F238E27FC236}">
                <a16:creationId xmlns:a16="http://schemas.microsoft.com/office/drawing/2014/main" id="{9F626ED0-470F-4C90-8738-9A54879EA3C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BBB8E891-92C2-498F-A5C5-1AF405FE035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3D4FF0BC-C99D-42B4-BD20-76AE428805C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4AA9212-BD5E-46DE-ACDD-76DA2DD1AD3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CC95C411-A138-4C0E-9592-CBF5E8BE850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BC68FC1A-B743-D0A3-14D5-2208DFC6B3E4}"/>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8DB58D77-7C4A-8543-3F71-686A51C5524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5B948B9E-4A39-480F-20ED-281AB72E082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8645F643-086C-9C47-2397-A723BC882D9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3B0FCEBC-3AFC-F977-33E3-012F46D66C91}"/>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70B5A3B0-4685-073F-ED88-685BE49E4C2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A1CD3CB0-55C3-F324-93DF-E53A5EC3660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200585E2-03FC-4A25-8822-04E38CB13C8B}"/>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92B2CC26-1A80-47F2-9E4B-265754B9E473}"/>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80C35684-A1E0-4450-8F55-BE6A2BF3563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DB74F996-0287-F8D4-8559-8586F53B8C7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80610341"/>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A8C6356-1D67-401A-8CC1-2270186EED1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EAC92432-7063-4F5B-A546-CA0CF6AF4B3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6E771FD1-F4F9-4912-A1BE-D890E11713C9}"/>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7F51C7AB-670D-4567-917F-178338E427A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D4A3C2D0-6102-4A13-A7FF-FC59B22CEB8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7C7E9564-7350-CFBB-3198-A6D092A36945}"/>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CAF4E9C7-E2E3-9B30-216C-15A53BD6472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EA813AB5-2A51-C196-8A2A-F16D045360D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BB22DD31-31BC-3EAF-41C3-92FE763B2E3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2C6466CE-0746-7756-1757-E41589C96DD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825CD703-4B78-FF6D-C929-480875CE5A42}"/>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4206087D-CB40-39D4-2949-12A3A5B6A0B0}"/>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5324BB1-B5F1-455A-92D7-F77DC1D4D3CD}"/>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DA64400B-68FD-4FB5-B762-EE2382093B0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BE4EA00D-2137-511C-449F-C576B73080F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E0C0031C-9154-FE77-AFCF-FB25DE18C38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7215CDF2-B291-8292-9D26-CB8D3E3AD805}"/>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2931249241"/>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1FE99BFD-355D-4339-A30D-8C858CCB6F9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006F60AC-6B7C-49A6-A04F-30C37A1E012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26149FF-5BC1-46A1-A691-659C8ACB4F5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2215057-30F5-42DD-92ED-5E91744D0BB4}"/>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E07EF7B-93D8-4F21-BFCD-D7798010F5A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Rectangle 205">
            <a:hlinkClick r:id="rId33" action="ppaction://hlinksldjump"/>
            <a:extLst>
              <a:ext uri="{FF2B5EF4-FFF2-40B4-BE49-F238E27FC236}">
                <a16:creationId xmlns:a16="http://schemas.microsoft.com/office/drawing/2014/main" id="{85D35BE6-95B0-4251-B479-BC50D1B904C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7387A6F2-AC8B-4E65-B52F-2321C971E13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E0D97943-DA1A-818D-FBED-E58CD328676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4" name="Isosceles Triangle 3">
            <a:hlinkClick r:id="rId35" action="ppaction://hlinksldjump"/>
            <a:extLst>
              <a:ext uri="{FF2B5EF4-FFF2-40B4-BE49-F238E27FC236}">
                <a16:creationId xmlns:a16="http://schemas.microsoft.com/office/drawing/2014/main" id="{8F716ADE-C534-7B4F-E5AE-D69690730FB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25723919"/>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67D94066-A28E-45EE-8617-DEC02C4604A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063D45C6-16E2-425C-A2C7-4667DF073E1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BE8D7FC-471E-472C-A68D-C374E662962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FAA622C-A3AD-44D9-82F0-E198E0725FB0}"/>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83BEAC50-9383-4346-BE8A-33730E5D67F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9" action="ppaction://hlinksldjump"/>
            <a:extLst>
              <a:ext uri="{FF2B5EF4-FFF2-40B4-BE49-F238E27FC236}">
                <a16:creationId xmlns:a16="http://schemas.microsoft.com/office/drawing/2014/main" id="{BEF375F5-6CC3-4F73-F8E8-DA3679A305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47BB297C-34BC-5A02-AE25-51B9AABB2AE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63A09C22-8DFC-1215-65BC-BB6A3EBC1D2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A4013322-00A0-075F-72D1-E9996EE4EB8D}"/>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3194A30-0695-40D2-A9E1-B650E76D9B0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2C9060DC-DD8B-406E-9C05-FBEF8C83CE4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3AE40E55-74BF-22D5-4E53-BF9124A89C1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6" name="Isosceles Triangle 15">
            <a:hlinkClick r:id="rId35" action="ppaction://hlinksldjump"/>
            <a:extLst>
              <a:ext uri="{FF2B5EF4-FFF2-40B4-BE49-F238E27FC236}">
                <a16:creationId xmlns:a16="http://schemas.microsoft.com/office/drawing/2014/main" id="{6BAFF064-8269-BC24-C796-08D4B25BD76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7474044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0168A4F-F2B2-47B5-871E-FC0A0A829DA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9DBCCE1-73A2-4043-9A67-7F3DAAA01FC0}"/>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527FB5DE-CDC6-4AFF-B257-0C96957793F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77DB82A1-9563-43B3-981E-6F2AB3F3494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A435FCA-029D-4581-AE0F-9AF3A3ACB05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3F5657D0-3FC7-44BA-B56A-37CEC23ED72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312ED92D-71EA-4A29-8D81-7FD5EB28DD74}"/>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0F096C53-7A60-4B36-A1A6-ADB6684C2AEA}"/>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7DBADBD-F649-4548-8385-440C01658CD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FBC85174-4EF3-456A-AEF1-889E47F4A1C1}"/>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748579D7-BCE8-40E6-82BE-5AA80247C1A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E62C427-84ED-4F96-95D2-65FF5774E36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E5F5529-9242-44F0-B7E9-E5D2BC8C1D4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A69ADE2-3E60-45BA-AB29-960BB320664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A1FB16E3-EAE2-4482-9EFB-CAEE0DF72559}"/>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FE485956-7104-4792-B080-305DE5C5539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AFE0C760-70A1-4C45-88E4-2F989EA05CDD}"/>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D51CA1A-6813-429D-9DE9-61994060DD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45FB6F5-A5E5-4E37-9504-B339A3B8996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424D81-3A69-4E47-8042-CF895519F8D6}"/>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628C8330-4B39-49E1-AE48-F52F7CDA600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4B1928E8-D9FF-4143-8C76-708A7F91F243}"/>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A76080C2-37E4-4917-B93C-FA163C7C6C4C}"/>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F23A0355-F98F-4A34-819A-A7448860AD88}"/>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A292271-6995-4D85-8198-3411AFEF7EC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B194BD-88A9-4862-B264-6798922CB3F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8956875-C10A-4FBD-B97E-AA488C499167}"/>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515C04F-5F25-4493-9E57-FB60BB33C4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4C660A0A-FF4A-4FF0-80A1-2DF0CBE745AB}"/>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FAAD6AB1-57A8-4155-ACC0-D3EADC3E4525}"/>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B35BB13F-9D09-42D5-AA25-E9B611EE9CD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57745824-7CD5-4587-A95C-BC123FA41E1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409324A1-7487-40F6-B285-2FAF62484C8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Rectangle 203">
            <a:hlinkClick r:id="rId33" action="ppaction://hlinksldjump"/>
            <a:extLst>
              <a:ext uri="{FF2B5EF4-FFF2-40B4-BE49-F238E27FC236}">
                <a16:creationId xmlns:a16="http://schemas.microsoft.com/office/drawing/2014/main" id="{F09A36AE-3D4D-41DA-891F-1E7F338ACEC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4EDA49C2-185D-4612-917D-39176682B66A}"/>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5CC11B79-39A1-4E14-99CC-1D5E514CB6E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C8D86E40-163D-4A66-B55D-EDC9BE23EF95}"/>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C444F37D-6115-4B87-98E9-417C32AA9A40}"/>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Oval 208">
            <a:extLst>
              <a:ext uri="{FF2B5EF4-FFF2-40B4-BE49-F238E27FC236}">
                <a16:creationId xmlns:a16="http://schemas.microsoft.com/office/drawing/2014/main" id="{307FD0D2-A6D1-4910-B683-32BEDB945E31}"/>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0" name="Rectangle 209">
            <a:hlinkClick r:id="rId34" action="ppaction://hlinksldjump"/>
            <a:extLst>
              <a:ext uri="{FF2B5EF4-FFF2-40B4-BE49-F238E27FC236}">
                <a16:creationId xmlns:a16="http://schemas.microsoft.com/office/drawing/2014/main" id="{82459887-6C32-479C-ADDA-4ECFBFF025C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255F77FD-DADD-4266-2312-5F66ABA054B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000AACF1-E819-9D05-982A-A5FE5CF0D79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DF2415B2-8E7B-7717-7B64-92447B45A86C}"/>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2125349370"/>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01277F7-871A-4911-A346-67C81FB6FF1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A482A995-674F-4ED5-A12D-335B507F610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C40CF23-7B77-444E-A5D8-DCE6FBE0D247}"/>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536B045C-BFB7-41AE-B8C4-D0963C3F0FF3}"/>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CC6552EC-B390-49C4-8512-FE36448AC7B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BA2020FF-A935-9FBC-2171-DC9E1716FD81}"/>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E4FB2245-85C7-8F5F-A7F8-4CB63CAB45E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285364F4-BEF2-B163-56B3-48ABF8D5F8E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5B36CE9D-36C1-030A-8701-330566ED48E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531FB35-C74F-8147-D623-8D720C44DC8A}"/>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5C8B9399-0953-4239-8558-4C7DCD7BD53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994579EE-C905-4D8F-B695-BC75BBD610E1}"/>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6B2C59D-15C2-DF04-3E14-5BF37C7E8F5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8159E9DA-42AB-59FD-DDDD-AEEABC9A637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32473372"/>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083886BE-C29B-40D0-8F34-1FFD304D345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A203A8B0-B003-427E-B4CE-740031FD74C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2873550-355C-4604-93B1-77094116D3F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4C85F34-FCC7-46C9-89DB-F1E511F4B03A}"/>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C09E412-BB18-458C-A657-EB93F01E465C}"/>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4CD6D002-1EC8-55E1-E06D-30344C0F9A0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BDF3D97E-3060-6AE8-B51D-EFA050100AC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34B341EF-1BEE-6BA9-9770-C1566608F40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5771352B-1DC7-4B83-A11C-E529F071715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F421377-C175-F2CA-DC8F-C3604BDFEDB9}"/>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9D77AFC3-60CF-486F-AA2B-C799C1EE6D3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D029506-7706-46F3-AE11-95BB77F1583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06A741BC-3585-8504-6EE6-4F28416FB25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9C67F6B9-8814-2359-5B1B-C92C4374BCD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119215595"/>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829FAFC-1C9C-4967-B761-A045F014D3B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D0E3C279-56F0-4C79-9F21-5BF7FA396BF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4737C58B-B59C-4CC1-A708-56B33730A67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60D0AD2-F969-4707-A9FF-1B6517353654}"/>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6F4031C4-6EE3-4382-B4BA-8D254F7E770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E7CC7EA6-5B5A-8384-DFA5-F4616A4BFFE1}"/>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2863AE2D-361D-9CF7-5EDC-C813C5CD4CD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0B100ACE-C964-2C41-6B8E-F9F1FA6F235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46FFDFA3-B217-F457-D02F-2375CF23046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89C2E620-500C-3AB7-5824-6B2CA1AF8B40}"/>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9515B86-8E7E-45B9-8C9C-7D7197E66B7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267B4E52-DF9C-433E-9233-6C479E8847E5}"/>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53C8636D-7C4A-A8FF-D31B-E932E1D28DD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BA960706-0C69-067B-AF74-9109AB8284E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4255332"/>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8894944B-A744-46C5-9EE8-CE390B93CAB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0F2E8BEC-195B-4A85-AEBF-A646F4AD2AD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FBD1C72-911E-4C73-8446-0EAC9E508503}"/>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5775844C-A469-464D-89C1-D750CB021B37}"/>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01730173-9A0F-42D6-B223-55A2B3328D4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CFC06903-E02C-9ACD-B15D-148F611ED8EC}"/>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CF61045B-69B2-89DF-1A46-57CDEC6386D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D114C740-139F-8CAF-8E8D-759364C7B99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D5677B86-13B3-C71B-1BAA-E7649DCF2C5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B689BDE7-AC0A-3624-D5B9-CB56C942DA5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54E7470-23C5-4E2E-9F6E-D3A3DF29F37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0803E0D-3544-4445-9AB1-058786E1BE62}"/>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D760C129-37D0-1CBE-B2DE-9E0578D9D5E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98700C72-DABE-0BDA-1A1E-8E13A76CF67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99310958"/>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15FCD34E-2296-4D8C-976D-5FFF1E27C8B0}"/>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B903C436-5AFC-48C7-BB53-39962E107FB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A59F5F6-6A67-4A26-BA18-DE743735219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52C144E-C36F-46EA-AE06-B42F14D11B23}"/>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ABFD5261-0DA8-4F5A-B9A4-64A669FE9BB3}"/>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2" action="ppaction://hlinksldjump"/>
            <a:extLst>
              <a:ext uri="{FF2B5EF4-FFF2-40B4-BE49-F238E27FC236}">
                <a16:creationId xmlns:a16="http://schemas.microsoft.com/office/drawing/2014/main" id="{9A156241-6730-5E49-A940-03B5E9F66F8D}"/>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3" action="ppaction://hlinksldjump"/>
            <a:extLst>
              <a:ext uri="{FF2B5EF4-FFF2-40B4-BE49-F238E27FC236}">
                <a16:creationId xmlns:a16="http://schemas.microsoft.com/office/drawing/2014/main" id="{B4DD8C07-3664-4761-B3DB-5B598E9E69A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04DBCF2D-18AE-4CC9-816D-0EC8A65D01F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A051E388-6D61-30FE-3F2B-EB0CD2E482F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6" name="Isosceles Triangle 5">
            <a:hlinkClick r:id="rId35" action="ppaction://hlinksldjump"/>
            <a:extLst>
              <a:ext uri="{FF2B5EF4-FFF2-40B4-BE49-F238E27FC236}">
                <a16:creationId xmlns:a16="http://schemas.microsoft.com/office/drawing/2014/main" id="{B0666CAA-76EF-180D-F00A-5FB2FAE021C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19900752"/>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DD48A2A-0BE6-4447-8442-21AA1F312AE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00A3DA60-70B0-4D36-9919-8ECD6E0E0CE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DF7CBA9-0A7E-4392-A0D9-B5B2CEAC249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CB623A7-40A9-43CE-B23E-CDA36858501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4E3B0630-8044-469D-933D-8BF53AC3223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8" action="ppaction://hlinksldjump"/>
            <a:extLst>
              <a:ext uri="{FF2B5EF4-FFF2-40B4-BE49-F238E27FC236}">
                <a16:creationId xmlns:a16="http://schemas.microsoft.com/office/drawing/2014/main" id="{0EBB9C40-C8D9-4EB0-D832-BAE117EFED0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9983E431-B74D-5F0B-F7A8-A49ADB5B795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7" action="ppaction://hlinksldjump"/>
            <a:extLst>
              <a:ext uri="{FF2B5EF4-FFF2-40B4-BE49-F238E27FC236}">
                <a16:creationId xmlns:a16="http://schemas.microsoft.com/office/drawing/2014/main" id="{38388A09-B6CA-5C70-3E6F-025583A2C2B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B89C4E43-1638-AFC9-C9DA-9213EC1B4CBB}"/>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23DB0B7-FB19-2D7A-B0CE-73985924EAE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2" action="ppaction://hlinksldjump"/>
            <a:extLst>
              <a:ext uri="{FF2B5EF4-FFF2-40B4-BE49-F238E27FC236}">
                <a16:creationId xmlns:a16="http://schemas.microsoft.com/office/drawing/2014/main" id="{BE53C328-10DD-4437-9996-5A50DB0856D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3" action="ppaction://hlinksldjump"/>
            <a:extLst>
              <a:ext uri="{FF2B5EF4-FFF2-40B4-BE49-F238E27FC236}">
                <a16:creationId xmlns:a16="http://schemas.microsoft.com/office/drawing/2014/main" id="{46CD7E49-2139-4FE1-B68D-C4C8BB6384CE}"/>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37893667-D052-529C-254B-0813CA1FB92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4" action="ppaction://hlinksldjump"/>
            <a:extLst>
              <a:ext uri="{FF2B5EF4-FFF2-40B4-BE49-F238E27FC236}">
                <a16:creationId xmlns:a16="http://schemas.microsoft.com/office/drawing/2014/main" id="{C34396B9-388B-471F-091C-1C75F66B479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00732606"/>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E17F5B2-4D11-45FC-875D-D48F59C5DB57}"/>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C101462C-F30D-43D0-AA7C-1F03F832B08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7A585A8-B166-48DC-AA08-7583B1C9AF22}"/>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C50992F9-E0C9-40CF-84A4-F46FC9700801}"/>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58BE7695-7AD9-4FE6-A3F7-67A38BE300E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640D5A17-0283-07EE-04D1-41185FD9A9B3}"/>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7CDFFE1D-AFF5-90C2-1C19-4CE03C1FD0F9}"/>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FD849AD5-B10B-9560-49FE-0BA12EB5907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B671ACEB-D5B0-B87C-823B-EB084436E0E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A8A0C7A2-6666-01AC-7D24-0DCA95903235}"/>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76DF4E0E-CC2A-15C4-74FB-F67D4CF0AB1F}"/>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2" action="ppaction://hlinksldjump"/>
            <a:extLst>
              <a:ext uri="{FF2B5EF4-FFF2-40B4-BE49-F238E27FC236}">
                <a16:creationId xmlns:a16="http://schemas.microsoft.com/office/drawing/2014/main" id="{D51FBD10-92CD-448D-B7C2-47C2C5ACE74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3" action="ppaction://hlinksldjump"/>
            <a:extLst>
              <a:ext uri="{FF2B5EF4-FFF2-40B4-BE49-F238E27FC236}">
                <a16:creationId xmlns:a16="http://schemas.microsoft.com/office/drawing/2014/main" id="{2F5E5A70-F88A-4055-9747-96A6E05A1B1C}"/>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1CA49ACF-C1C1-9394-92D1-E22F88CE5B6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4" action="ppaction://hlinksldjump"/>
            <a:extLst>
              <a:ext uri="{FF2B5EF4-FFF2-40B4-BE49-F238E27FC236}">
                <a16:creationId xmlns:a16="http://schemas.microsoft.com/office/drawing/2014/main" id="{D3A6491C-6CC4-5341-2617-A5CD78F81D8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3C984687-54C2-C2EE-122A-838B57B282BA}"/>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3560885603"/>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6C4C52C2-D8CC-43C1-80C6-9C7CF627BE2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49747283-6F28-4944-8505-13E1821A6B4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54C99361-49CE-4784-B1CE-6983AE4C680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C821E95-58EE-43C2-BCE5-63D56AA2B4AE}"/>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9A00F60C-F55A-4941-A238-F9E63BBFB6F2}"/>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404F5A41-C9A8-4E56-5677-2EB212B8485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15C13242-1415-6780-DD3E-E07767B369B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FA863581-3C5A-F566-D43A-CDBC16F4927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7" action="ppaction://hlinksldjump"/>
            <a:extLst>
              <a:ext uri="{FF2B5EF4-FFF2-40B4-BE49-F238E27FC236}">
                <a16:creationId xmlns:a16="http://schemas.microsoft.com/office/drawing/2014/main" id="{6848651B-67B8-43F3-BC08-ACA9FB9760C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425789FD-84EC-6664-8031-3F3D637BEE15}"/>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72EF7A76-5102-0EE1-5B28-7E4DB24C0372}"/>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2" action="ppaction://hlinksldjump"/>
            <a:extLst>
              <a:ext uri="{FF2B5EF4-FFF2-40B4-BE49-F238E27FC236}">
                <a16:creationId xmlns:a16="http://schemas.microsoft.com/office/drawing/2014/main" id="{86DEC93D-A96E-485E-8864-0DB78F6A659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3" action="ppaction://hlinksldjump"/>
            <a:extLst>
              <a:ext uri="{FF2B5EF4-FFF2-40B4-BE49-F238E27FC236}">
                <a16:creationId xmlns:a16="http://schemas.microsoft.com/office/drawing/2014/main" id="{E25ED49F-FBA8-4E67-BD5C-D11D3D00183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D5C727B1-D065-B1E2-9C14-CAEDE719154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4" action="ppaction://hlinksldjump"/>
            <a:extLst>
              <a:ext uri="{FF2B5EF4-FFF2-40B4-BE49-F238E27FC236}">
                <a16:creationId xmlns:a16="http://schemas.microsoft.com/office/drawing/2014/main" id="{62B5CDAC-B154-9FFA-2FC0-7595568C9DC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988612063"/>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BA27A3D-0891-44D5-AAED-54FE7117A6D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18CA29B9-9136-4A0D-831B-69A01D06A74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C156D5B-AD17-4A14-AF4F-A0020A41AE2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4FB3764-6FAE-474E-A2D6-00EB60B6223F}"/>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146A84C2-CB96-4B6A-B9F5-534EED7F4C36}"/>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11D493DA-E910-17D9-CFE4-03551C3F6D43}"/>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75C005AB-8D56-170D-89B8-F07D2D157EB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71FD8A6F-C23E-6C62-7196-4346A1011C4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41750E6E-58D1-2E7F-84A7-37A40CD4842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6C57D874-E113-725D-0522-F76A062EEBCA}"/>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6856C9B1-6BE5-181E-7C81-CD0145ECDCB0}"/>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DFB751AB-CD12-4C62-8B15-6F940FD921D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30DB6CAE-9EAA-4F3D-AEE3-41BEE6C1F2C9}"/>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E6441A20-D217-EE46-9472-D8C586740C1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7DC679EE-8368-AC6E-E9B7-41EE520CC1A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19693345"/>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7" name="Rectangle 146">
            <a:hlinkClick r:id="rId20"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EFF3B2A-E639-4761-A888-EB075CF39284}"/>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1E222998-1EA2-4F70-81C0-37D44154718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85C989F-D574-4782-A033-23DCB5D1ED83}"/>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08F21593-4CE3-4487-BB1C-09CCB2DA771F}"/>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31713280-72EC-499A-91AC-4B53CAE278FB}"/>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0CE41841-899F-0464-EC0D-0FDD47F0B656}"/>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6DF69C50-C10D-51A9-7943-5A9A30C2ECB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C113306F-C9A0-C108-77CA-7AF3004F8DD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C7E3FB97-E7F4-9A3F-9B75-3F0E1F10D3F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27" action="ppaction://hlinksldjump"/>
            <a:extLst>
              <a:ext uri="{FF2B5EF4-FFF2-40B4-BE49-F238E27FC236}">
                <a16:creationId xmlns:a16="http://schemas.microsoft.com/office/drawing/2014/main" id="{23587387-CA6C-2825-A1BF-DF8C6F56AD5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C1869178-0061-C9F0-8235-5F346FE0B967}"/>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2" action="ppaction://hlinksldjump"/>
            <a:extLst>
              <a:ext uri="{FF2B5EF4-FFF2-40B4-BE49-F238E27FC236}">
                <a16:creationId xmlns:a16="http://schemas.microsoft.com/office/drawing/2014/main" id="{92FD9C69-915E-4269-9569-BD534F949611}"/>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3" action="ppaction://hlinksldjump"/>
            <a:extLst>
              <a:ext uri="{FF2B5EF4-FFF2-40B4-BE49-F238E27FC236}">
                <a16:creationId xmlns:a16="http://schemas.microsoft.com/office/drawing/2014/main" id="{B33A3BB2-86C0-4321-ADC8-AD4001431494}"/>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6132E500-2F3C-56E0-1AFE-42751C313C3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4" action="ppaction://hlinksldjump"/>
            <a:extLst>
              <a:ext uri="{FF2B5EF4-FFF2-40B4-BE49-F238E27FC236}">
                <a16:creationId xmlns:a16="http://schemas.microsoft.com/office/drawing/2014/main" id="{D9C5742B-74A6-537C-2F39-BFF0BA7879C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0463447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06AE48-97FC-42F3-B8CA-1427EF82D92C}"/>
              </a:ext>
            </a:extLst>
          </p:cNvPr>
          <p:cNvSpPr>
            <a:spLocks noGrp="1"/>
          </p:cNvSpPr>
          <p:nvPr>
            <p:ph type="title"/>
          </p:nvPr>
        </p:nvSpPr>
        <p:spPr/>
        <p:txBody>
          <a:bodyPr/>
          <a:lstStyle/>
          <a:p>
            <a:r>
              <a:rPr lang="en-GB" dirty="0"/>
              <a:t>Policy finder</a:t>
            </a:r>
          </a:p>
        </p:txBody>
      </p:sp>
      <p:sp>
        <p:nvSpPr>
          <p:cNvPr id="4" name="Isosceles Triangle 3">
            <a:hlinkClick r:id="rId3" action="ppaction://hlinksldjump"/>
            <a:extLst>
              <a:ext uri="{FF2B5EF4-FFF2-40B4-BE49-F238E27FC236}">
                <a16:creationId xmlns:a16="http://schemas.microsoft.com/office/drawing/2014/main" id="{AD1A0C0C-A42F-A897-4604-DB50643820F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hlinkClick r:id="" action="ppaction://hlinkshowjump?jump=previousslide"/>
            <a:extLst>
              <a:ext uri="{FF2B5EF4-FFF2-40B4-BE49-F238E27FC236}">
                <a16:creationId xmlns:a16="http://schemas.microsoft.com/office/drawing/2014/main" id="{ECB98AE2-6E65-518E-433A-BD33C403E7F0}"/>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EEA06FD2-F6C5-27E2-085E-62D430239217}"/>
              </a:ext>
            </a:extLst>
          </p:cNvPr>
          <p:cNvSpPr/>
          <p:nvPr/>
        </p:nvSpPr>
        <p:spPr>
          <a:xfrm>
            <a:off x="8255360" y="1594800"/>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4D0B15D8-FA84-652D-F103-A33AE4A583B0}"/>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EEDB1AE3-1BC0-4C8F-89E9-9F62D26590E4}"/>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C34699CD-2B70-59B9-06E3-ACA1A1C1C672}"/>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2A678650-6C8A-D65A-4E9B-89C38241E385}"/>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CA4AB3BC-B3C3-0097-51C5-AAAEDCEDE507}"/>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A1AE63D0-E404-1AAB-B2C4-37E205296B24}"/>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99D19385-5EAC-7E15-7D53-3C86D49C6101}"/>
                </a:ext>
              </a:extLst>
            </p:cNvPr>
            <p:cNvSpPr/>
            <p:nvPr/>
          </p:nvSpPr>
          <p:spPr>
            <a:xfrm>
              <a:off x="335360" y="1594800"/>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6648BB9F-E250-A5E3-BD30-AFA7430571AF}"/>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F9D2AB8E-0463-0580-3B98-2E008E46B0B0}"/>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59960648-A2BB-A23C-A36D-D06D0420546C}"/>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9D5B5161-BCEE-8BC1-8CE1-C2579A84275F}"/>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698C3719-C040-5FF0-73B8-B2DDD165338B}"/>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0D3F8097-0B89-2DC7-1EC9-BE86FD234A65}"/>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B5A419F4-D722-52D1-021A-AFF48E22A1B6}"/>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11086AF2-4F7D-8EF5-5280-384833023BC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B6E9C151-9728-DBAF-58AF-AFC20164D80B}"/>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3257EDB1-4DD7-25FF-8F9A-0F9DF73EB66F}"/>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CBFDF2D9-2949-ABA5-DC01-5A4EBE0B8A6F}"/>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82647E2A-0C43-03CD-D4AC-26AD7CA2F0F0}"/>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D671A12A-B3D8-C97B-928D-4A9DEFFFF6E0}"/>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FD197B3A-9EBE-3C2B-7A8E-2FB2830F2FCB}"/>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0C1E3F1D-ABE7-1BAA-70E0-E9EC43A71A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0D0B5082-5B84-9ED7-2BD7-C0EB8883ADF4}"/>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1D2DB189-B089-96E0-A740-5DD4C38BD87F}"/>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A9F2D277-7599-8B97-1A2D-83E8AA8B735A}"/>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32CE1D1D-31FA-51A6-D43B-FB6958F099C8}"/>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C2F69A10-AD9E-71D8-8C95-7F272231C09D}"/>
                </a:ext>
              </a:extLst>
            </p:cNvPr>
            <p:cNvPicPr>
              <a:picLocks noChangeAspect="1"/>
            </p:cNvPicPr>
            <p:nvPr/>
          </p:nvPicPr>
          <p:blipFill>
            <a:blip r:embed="rId8">
              <a:extLst>
                <a:ext uri="{96DAC541-7B7A-43D3-8B79-37D633B846F1}">
                  <asvg:svgBlip xmlns:asvg="http://schemas.microsoft.com/office/drawing/2016/SVG/main" r:embed="rId9"/>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7E205E70-85BF-2DCB-11F4-170823A1A717}"/>
                </a:ext>
              </a:extLst>
            </p:cNvPr>
            <p:cNvPicPr>
              <a:picLocks noChangeAspect="1"/>
            </p:cNvPicPr>
            <p:nvPr/>
          </p:nvPicPr>
          <p:blipFill>
            <a:blip r:embed="rId8">
              <a:extLst>
                <a:ext uri="{96DAC541-7B7A-43D3-8B79-37D633B846F1}">
                  <asvg:svgBlip xmlns:asvg="http://schemas.microsoft.com/office/drawing/2016/SVG/main" r:embed="rId9"/>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087F773E-2C8D-ED15-7662-60CE454F115C}"/>
              </a:ext>
            </a:extLst>
          </p:cNvPr>
          <p:cNvGrpSpPr/>
          <p:nvPr/>
        </p:nvGrpSpPr>
        <p:grpSpPr>
          <a:xfrm>
            <a:off x="4295360" y="1594800"/>
            <a:ext cx="3600000" cy="1260000"/>
            <a:chOff x="4295360" y="1594800"/>
            <a:chExt cx="3600000" cy="1260000"/>
          </a:xfrm>
        </p:grpSpPr>
        <p:sp>
          <p:nvSpPr>
            <p:cNvPr id="18" name="Rectangle 17">
              <a:extLst>
                <a:ext uri="{FF2B5EF4-FFF2-40B4-BE49-F238E27FC236}">
                  <a16:creationId xmlns:a16="http://schemas.microsoft.com/office/drawing/2014/main" id="{3F7D7DDE-398D-8C16-217D-94B9841E359F}"/>
                </a:ext>
              </a:extLst>
            </p:cNvPr>
            <p:cNvSpPr/>
            <p:nvPr/>
          </p:nvSpPr>
          <p:spPr>
            <a:xfrm>
              <a:off x="4295360" y="1594800"/>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3E5FB64D-A9E7-D905-ABC1-CE25544C18D3}"/>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8B6D1D92-7C06-AFD7-2D94-470549FE2F3D}"/>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3CDD6AA4-B7D2-E58C-61B6-A582D5AA1E2F}"/>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E4DE366C-474B-4DBA-0AD4-257766E6FAB7}"/>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2F0602C4-2A59-8E43-6791-890EC00D07FD}"/>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B1192CEC-46D4-4E46-8706-AFE72B94020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973B31BF-6A8D-9927-6A4C-71029D1C7F85}"/>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6FBBAEBF-03DA-704D-B920-668D96A32F76}"/>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4ECAC60A-CBBC-D35B-27DC-AD1F43C7D1D5}"/>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59F0C5D5-0AB2-3426-4E5A-B1656416822E}"/>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9FD688D0-2FC0-64E3-94D1-C6D1B75DE90E}"/>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AD92CF15-54AE-418E-68BC-07E7FC9BA0C0}"/>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B3F22DD3-2487-C0D3-4199-455CFEBA70B0}"/>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5F0CDF82-8AA4-1F29-7ABF-6C64DDB539BE}"/>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BA30AC66-153A-3DDF-3447-2B9D627D1921}"/>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B560AF56-37F6-1CE8-8DE0-79486E3D2170}"/>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881B6C05-DB87-21CD-3F5A-89A4FA698A66}"/>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52D79A34-A3DA-ED23-5907-493A981D42A8}"/>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5123F26E-DF99-F40F-A861-7542E6D7A85D}"/>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A0955348-99D3-BDE8-4DFD-DB932048773B}"/>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91AF6B9D-9734-83EB-0608-A94670F4DD6A}"/>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6B9BB1A1-6636-A6FA-EBD7-E5B9FFBA7E3A}"/>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BAAF998A-A30E-1C47-139F-297878EB99BC}"/>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C8EB2FA6-3624-B30C-FAD7-0F8D2CA631D6}"/>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758144C0-1CF3-CBC8-6B8B-48C55E1051E6}"/>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B25CA156-C874-5181-3CB8-AF7F826E648B}"/>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6672064" y="4509120"/>
            <a:ext cx="1247492" cy="1247492"/>
          </a:xfrm>
          <a:prstGeom prst="rect">
            <a:avLst/>
          </a:prstGeom>
        </p:spPr>
      </p:pic>
      <p:sp>
        <p:nvSpPr>
          <p:cNvPr id="99" name="Rectangle 98">
            <a:hlinkHover r:id="rId22" action="ppaction://hlinksldjump"/>
            <a:extLst>
              <a:ext uri="{FF2B5EF4-FFF2-40B4-BE49-F238E27FC236}">
                <a16:creationId xmlns:a16="http://schemas.microsoft.com/office/drawing/2014/main" id="{4039F5D7-27D0-6C58-99EC-AFC933796BCB}"/>
              </a:ext>
            </a:extLst>
          </p:cNvPr>
          <p:cNvSpPr/>
          <p:nvPr/>
        </p:nvSpPr>
        <p:spPr>
          <a:xfrm>
            <a:off x="439386" y="1738097"/>
            <a:ext cx="3396529" cy="102649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hlinkHover r:id="rId23" action="ppaction://hlinksldjump"/>
            <a:extLst>
              <a:ext uri="{FF2B5EF4-FFF2-40B4-BE49-F238E27FC236}">
                <a16:creationId xmlns:a16="http://schemas.microsoft.com/office/drawing/2014/main" id="{65CBAD70-C21B-1164-1DD9-F0E091B97B34}"/>
              </a:ext>
            </a:extLst>
          </p:cNvPr>
          <p:cNvSpPr/>
          <p:nvPr/>
        </p:nvSpPr>
        <p:spPr>
          <a:xfrm>
            <a:off x="4416552" y="1682496"/>
            <a:ext cx="3355848" cy="10881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1" name="Rectangle 100">
            <a:hlinkHover r:id="rId24" action="ppaction://hlinksldjump"/>
            <a:extLst>
              <a:ext uri="{FF2B5EF4-FFF2-40B4-BE49-F238E27FC236}">
                <a16:creationId xmlns:a16="http://schemas.microsoft.com/office/drawing/2014/main" id="{93452136-CA4A-29AD-2E08-00877B9849CD}"/>
              </a:ext>
            </a:extLst>
          </p:cNvPr>
          <p:cNvSpPr/>
          <p:nvPr/>
        </p:nvSpPr>
        <p:spPr>
          <a:xfrm>
            <a:off x="8394192" y="1682496"/>
            <a:ext cx="3374136" cy="10972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2" name="Rectangle 101">
            <a:hlinkHover r:id="rId25" action="ppaction://hlinksldjump"/>
            <a:extLst>
              <a:ext uri="{FF2B5EF4-FFF2-40B4-BE49-F238E27FC236}">
                <a16:creationId xmlns:a16="http://schemas.microsoft.com/office/drawing/2014/main" id="{6CB7F543-21E3-D845-BC9F-891D7910993A}"/>
              </a:ext>
            </a:extLst>
          </p:cNvPr>
          <p:cNvSpPr/>
          <p:nvPr/>
        </p:nvSpPr>
        <p:spPr>
          <a:xfrm>
            <a:off x="438913" y="3108960"/>
            <a:ext cx="3374135" cy="110642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3" name="Rectangle 102">
            <a:hlinkHover r:id="rId26" action="ppaction://hlinksldjump"/>
            <a:extLst>
              <a:ext uri="{FF2B5EF4-FFF2-40B4-BE49-F238E27FC236}">
                <a16:creationId xmlns:a16="http://schemas.microsoft.com/office/drawing/2014/main" id="{D4193269-7873-80FF-B888-B09D8FEFE1EE}"/>
              </a:ext>
            </a:extLst>
          </p:cNvPr>
          <p:cNvSpPr/>
          <p:nvPr/>
        </p:nvSpPr>
        <p:spPr>
          <a:xfrm>
            <a:off x="4425696" y="3118104"/>
            <a:ext cx="3346704" cy="10972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4" name="Rectangle 103">
            <a:hlinkHover r:id="rId27" action="ppaction://hlinksldjump"/>
            <a:extLst>
              <a:ext uri="{FF2B5EF4-FFF2-40B4-BE49-F238E27FC236}">
                <a16:creationId xmlns:a16="http://schemas.microsoft.com/office/drawing/2014/main" id="{BD5B551B-5B90-291C-4845-7ADC4E579C7E}"/>
              </a:ext>
            </a:extLst>
          </p:cNvPr>
          <p:cNvSpPr/>
          <p:nvPr/>
        </p:nvSpPr>
        <p:spPr>
          <a:xfrm>
            <a:off x="8348472" y="3118104"/>
            <a:ext cx="3419856" cy="10881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5" name="Rectangle 104">
            <a:hlinkHover r:id="rId28" action="ppaction://hlinksldjump"/>
            <a:extLst>
              <a:ext uri="{FF2B5EF4-FFF2-40B4-BE49-F238E27FC236}">
                <a16:creationId xmlns:a16="http://schemas.microsoft.com/office/drawing/2014/main" id="{F5D2FACA-670B-4690-B7F2-4C1C4546379E}"/>
              </a:ext>
            </a:extLst>
          </p:cNvPr>
          <p:cNvSpPr/>
          <p:nvPr/>
        </p:nvSpPr>
        <p:spPr>
          <a:xfrm>
            <a:off x="429769" y="4544568"/>
            <a:ext cx="3419856" cy="11155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6" name="Rectangle 105">
            <a:hlinkHover r:id="rId29" action="ppaction://hlinksldjump"/>
            <a:extLst>
              <a:ext uri="{FF2B5EF4-FFF2-40B4-BE49-F238E27FC236}">
                <a16:creationId xmlns:a16="http://schemas.microsoft.com/office/drawing/2014/main" id="{BC8EBE86-0246-817C-55F2-3CD0D8CC4A37}"/>
              </a:ext>
            </a:extLst>
          </p:cNvPr>
          <p:cNvSpPr/>
          <p:nvPr/>
        </p:nvSpPr>
        <p:spPr>
          <a:xfrm>
            <a:off x="4379976" y="4562856"/>
            <a:ext cx="3419856" cy="106984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Rectangle 106">
            <a:hlinkHover r:id="rId30" action="ppaction://hlinksldjump"/>
            <a:extLst>
              <a:ext uri="{FF2B5EF4-FFF2-40B4-BE49-F238E27FC236}">
                <a16:creationId xmlns:a16="http://schemas.microsoft.com/office/drawing/2014/main" id="{D0C72ACF-1B6F-3FA8-4325-9A151F71DDC2}"/>
              </a:ext>
            </a:extLst>
          </p:cNvPr>
          <p:cNvSpPr/>
          <p:nvPr/>
        </p:nvSpPr>
        <p:spPr>
          <a:xfrm>
            <a:off x="8427529" y="4553712"/>
            <a:ext cx="3331655" cy="10972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1" name="Text Placeholder 2">
            <a:extLst>
              <a:ext uri="{FF2B5EF4-FFF2-40B4-BE49-F238E27FC236}">
                <a16:creationId xmlns:a16="http://schemas.microsoft.com/office/drawing/2014/main" id="{7605BE74-2EE0-4AB7-8505-74BB7F1ED9AC}"/>
              </a:ext>
            </a:extLst>
          </p:cNvPr>
          <p:cNvSpPr txBox="1">
            <a:spLocks/>
          </p:cNvSpPr>
          <p:nvPr/>
        </p:nvSpPr>
        <p:spPr bwMode="auto">
          <a:xfrm>
            <a:off x="3303126" y="362963"/>
            <a:ext cx="2144802" cy="650081"/>
          </a:xfrm>
          <a:prstGeom prst="rect">
            <a:avLst/>
          </a:prstGeom>
          <a:solidFill>
            <a:schemeClr val="bg1"/>
          </a:solidFill>
          <a:ln w="12700">
            <a:solidFill>
              <a:schemeClr val="accent3"/>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just">
              <a:buFont typeface="Tahoma"/>
              <a:buNone/>
            </a:pPr>
            <a:r>
              <a:rPr lang="en-GB" dirty="0">
                <a:solidFill>
                  <a:schemeClr val="tx2"/>
                </a:solidFill>
              </a:rPr>
              <a:t>Choose a topic for more information</a:t>
            </a:r>
          </a:p>
        </p:txBody>
      </p:sp>
      <p:sp>
        <p:nvSpPr>
          <p:cNvPr id="73" name="Rectangle 1">
            <a:extLst>
              <a:ext uri="{FF2B5EF4-FFF2-40B4-BE49-F238E27FC236}">
                <a16:creationId xmlns:a16="http://schemas.microsoft.com/office/drawing/2014/main" id="{D408E717-C9B3-485D-9AFA-3AD5B884865D}"/>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31"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32"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33"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
        <p:nvSpPr>
          <p:cNvPr id="75" name="Rectangle 1">
            <a:extLst>
              <a:ext uri="{FF2B5EF4-FFF2-40B4-BE49-F238E27FC236}">
                <a16:creationId xmlns:a16="http://schemas.microsoft.com/office/drawing/2014/main" id="{13F57583-8585-4927-B2D0-55E52F1C3853}"/>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34"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35"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36"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
        <p:nvSpPr>
          <p:cNvPr id="80" name="Rectangle 1">
            <a:extLst>
              <a:ext uri="{FF2B5EF4-FFF2-40B4-BE49-F238E27FC236}">
                <a16:creationId xmlns:a16="http://schemas.microsoft.com/office/drawing/2014/main" id="{8E5FF61A-C8DA-45DA-B99A-82F5357A6938}"/>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37"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38"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39"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5833602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ACEE39D-A790-47EC-8B94-DBEF49691D1C}"/>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49FBEC54-CDE4-46E4-A065-85A2626BC29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668437F2-BDED-478F-908A-730734E6B18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267C0A80-E11F-4F18-8AE6-E1A3D6A08AB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F9A72442-87C7-403B-A9ED-CD20BF9C5C7E}"/>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752E6AF7-2C8A-4BF3-A3FE-AB8C6CA17CDD}"/>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E636AAD-48D1-4136-84A2-2C8EF212086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C34C0E7-7E23-495A-BB3D-23F832AC534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616ECB65-82D6-4408-A9D0-E53933DB0FC1}"/>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8A1F96C9-9C0D-4D8F-AA49-97B951BF795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DE6444F1-A331-4AE1-9337-CAEDDCB79167}"/>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61FB01D-4220-4EB9-8D44-D4B2D29639A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B7B798AB-8BE7-4B2E-B2A2-F38D6E3D2B64}"/>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AF161729-A389-49B9-BDDB-18BCA04CE0DE}"/>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3B3F96A4-E85B-4506-AA5F-50A8E0D71CB4}"/>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B49D5C37-2DDD-46A4-B93A-A5E952FD095E}"/>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81E1C031-FE7D-4BB1-8566-5E9D793883D1}"/>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E6FA995C-CDD8-47BC-96F6-FC352F28C478}"/>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AEE8E5E-97F5-48DA-8C7D-9340F35F2A85}"/>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2D70D6-AFB2-48A6-92CC-B83F8B9D2C2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20F12FD6-5E49-41FB-9B27-2ABFEF87451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1D136DAC-457F-490E-9E19-762FB1DB8B1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30DA909-E08F-4174-8A9A-C16647608CEA}"/>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24B90080-E4D5-4780-ACD1-AB07E109AC91}"/>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3EA4D2E-3A94-4BE6-8821-CBD1F5083D8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920C6E4F-4BB3-4B8B-973C-BE48AE459D0F}"/>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585BB1-DD5F-4332-A196-6DB18E6CBB3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F38FB20-E7CC-4820-93AB-F23C5B2D48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4DBCF2A-F8DC-4714-8D23-BBF9FFBBAE7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9CD2A96-DCEE-4551-B089-D5D5DE3DAFE2}"/>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F56E0C4C-A909-4CE4-8A11-83D8E5FEA31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184F182E-A2B4-4277-86D1-E9A5F6D049D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9AD156E0-144D-4EEC-A6E4-87BCB10727E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7A58F81F-47D5-4EFF-ACF7-833FE00CE5A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4" action="ppaction://hlinksldjump"/>
            <a:extLst>
              <a:ext uri="{FF2B5EF4-FFF2-40B4-BE49-F238E27FC236}">
                <a16:creationId xmlns:a16="http://schemas.microsoft.com/office/drawing/2014/main" id="{68B481C7-8732-4F83-B10E-AF02831B7FB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FDFE7F77-3489-435E-AD48-A9C79A6D603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E3F99088-D8E0-40E3-B875-61E076D0997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7BB28EA-39A3-4897-A4AF-103F6B7572B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49A6292-60D7-4690-A728-F7543B399F6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417B6432-79C2-417C-9469-4CA220AD9683}"/>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TextBox 2">
            <a:extLst>
              <a:ext uri="{FF2B5EF4-FFF2-40B4-BE49-F238E27FC236}">
                <a16:creationId xmlns:a16="http://schemas.microsoft.com/office/drawing/2014/main" id="{0F603B49-80FC-CF4E-BE76-F185038F827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67C9E26F-887E-523D-F7B0-0EAB1C4EAE1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4039559"/>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D8A263E8-765C-41F2-9DC8-2EA28F8D92BE}"/>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2A1E3151-ECE3-48F2-8071-E47602A6669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08AAE16-B3B6-4EEC-96EA-B690021CC17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58D9A28-91EF-41EE-BEBF-A8B415FF831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E4C524AF-9192-467C-B380-3D8D1E984C58}"/>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31" action="ppaction://hlinksldjump"/>
            <a:extLst>
              <a:ext uri="{FF2B5EF4-FFF2-40B4-BE49-F238E27FC236}">
                <a16:creationId xmlns:a16="http://schemas.microsoft.com/office/drawing/2014/main" id="{4F72F59D-5535-B4B4-4033-5CF6C9E5CA95}"/>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2A73428F-3C2D-7E13-9883-162D6066353F}"/>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5C8BDE2-937E-4962-A16E-6409734063A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DAC10315-B1F2-4A32-BED2-6755E0C25B7B}"/>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6622F948-647B-E475-F796-CC1FFA2AF6E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7" name="Isosceles Triangle 6">
            <a:hlinkClick r:id="rId35" action="ppaction://hlinksldjump"/>
            <a:extLst>
              <a:ext uri="{FF2B5EF4-FFF2-40B4-BE49-F238E27FC236}">
                <a16:creationId xmlns:a16="http://schemas.microsoft.com/office/drawing/2014/main" id="{4A83253E-8740-9BE5-4FEE-C8584A61C43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04466875"/>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BF45FE6A-0DDF-4F62-8F03-1423D768580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F188110E-F173-4612-9704-EC85676B846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1CA6107-41E6-4B40-B386-E39F5101E85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211E1B46-FF43-49FE-9CD4-324AFCB02865}"/>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CEF36855-6068-4043-BC55-AEC5ED2B258D}"/>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7" action="ppaction://hlinksldjump"/>
            <a:extLst>
              <a:ext uri="{FF2B5EF4-FFF2-40B4-BE49-F238E27FC236}">
                <a16:creationId xmlns:a16="http://schemas.microsoft.com/office/drawing/2014/main" id="{C8F52D08-5191-C16F-8FB3-C2F71C5DD8B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EE627E4C-B93B-3DAA-F8B6-1AD94480B87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3BB83D55-C773-AB16-8169-9D79A4E6D45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4E2B5FE0-BCB2-F001-31C8-D1D1E9EB13D8}"/>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1E599304-D301-7A14-FD90-13F33F4AE49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386BCACD-AB2D-FC19-80D4-3C853D78B1FE}"/>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A1136C7-15CB-4BA6-9E30-3DF2F538073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2396F5D-5CF7-4DA6-9A82-96CB398F1E8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984A150-B95B-DEC1-719B-0C2B91A47DC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F4C7D6D1-CD27-2BFA-C79F-0C0EF5EFC18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5F5862DC-2C33-DCB1-2F76-F0AC4D908994}"/>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1092893526"/>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FBF3878-8ECD-4617-9DC4-10D03CEF33C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93C4F2FB-FBB8-4C8D-831E-0D9B0090536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475C572-BAAC-436D-92D3-613634EABC12}"/>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5459BCD2-9BFB-4654-B527-ACBCA388CE8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5812AB14-8E84-4A73-BE63-CF6701AED038}"/>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3118EB54-045E-38E0-3E32-13311465FCE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23B3E328-4993-9797-11D6-2CB2EC34F07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061FF06C-BD9F-13EB-190F-E8269244EB6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A1389A84-09B2-0CD8-2A72-275D796C18A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5A74A087-AB84-D651-7802-71CD843DD58A}"/>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AB87837B-258C-EDE6-A9E2-E040C1F6E62F}"/>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6E9D0C18-D079-E32E-6078-6B668CF1156D}"/>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6825E43F-003A-4ECF-91DF-030D621EF7C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1FB29AAE-DAA6-42F4-BD41-42455C0B139F}"/>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5DBECB9-EFBF-AF3B-7BB8-5640BF01131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0431B303-ED9C-221B-9AED-6C7EAE17B14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78114077"/>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B3860F93-A4C4-4A22-85F5-A8E195F0B7D7}"/>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5DBF515C-CCCE-48C3-92B4-4C9FA6473953}"/>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B0CF014-B0C4-48DF-B9CF-EF954658610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B614D72-96D8-4F8D-8D1C-F373C0C855BD}"/>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2C07F483-72E4-4820-9BC9-6192FE12306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F852DE35-1E69-F339-FCE8-2557226A6DDC}"/>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76F4BDF1-6537-EAB9-138E-4A1E7F65797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1EF65260-D9C1-69D2-B9A8-FDC579991C3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EE89C922-14B8-584E-0428-CB681B3970E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3BB778C0-DB18-CBDB-D110-1F356251DEBC}"/>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B92740D5-C2BE-1095-F6F0-F306C01812F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7EEDD8E3-44EC-3CAC-77D4-5D81D7B894EC}"/>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8B933486-8ECD-48EF-93C9-D0ADE898718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5F4D3C46-67CE-4845-A450-21231C8981E6}"/>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342B18B-5473-D4E7-C6E3-5F9AEAC3389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A4EE7734-9AA7-C878-302D-D0B8C8535F5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9344815"/>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2D5C007-F9D5-43E3-8C74-72BECF260FD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8B5D3100-5929-4D5C-AD94-964E7F9506F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B199D3A-93EC-4E61-948E-2E1EB520A57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8044E585-EC62-4692-B82C-63775CD18DE6}"/>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3110727-F030-4078-B009-136E05BF1C1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Rectangle 2">
            <a:hlinkClick r:id="rId26" action="ppaction://hlinksldjump"/>
            <a:extLst>
              <a:ext uri="{FF2B5EF4-FFF2-40B4-BE49-F238E27FC236}">
                <a16:creationId xmlns:a16="http://schemas.microsoft.com/office/drawing/2014/main" id="{E1DE60F5-67E6-8262-BCF7-A1BD715A8DAC}"/>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28CC3DDB-76C5-74E3-5F64-3D2D85354FE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7FCC2B35-762D-7F3D-52BF-916EBAC4A65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AD5FC469-FC4A-2F3F-9B3D-A45976A2C27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F873286E-F038-2AA4-F4D6-738B308B964C}"/>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16B8D9EE-A04A-0D44-F244-6D4A70C07877}"/>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18584F29-5D05-115E-2D84-4DB4685BA7F8}"/>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92A96F8-A9B1-4615-831B-521EE860EBA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A2C38C96-1902-43C4-9BA7-E77AEC564E3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FC4E93B-BC57-5066-2C38-C5FC16897B29}"/>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B99A414D-A9C1-E88C-F73A-4B61644E35A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18664275"/>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4CE13E20-F7F8-4DE2-A18C-39359FF4CFF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2EB5E7A9-4601-4C2B-A6FA-29EDA6AF460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84E3326-B8B3-4120-B47C-2FD3634EAFA7}"/>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023B362E-0A75-4A8A-B7DF-FD0BA6BB550A}"/>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7CBEA39D-DF38-4D5D-997C-165DB4BB44BD}"/>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6D87D6B6-B82B-B32C-847D-D073108632F6}"/>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B0FB514B-5F62-6653-9DE5-5944FC7D5F5C}"/>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7D923EEB-FFCA-82CA-1B54-24932D9BB58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239F582D-846C-D989-5E3E-997B15637408}"/>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3384A00D-1FA6-DA5C-2B62-C9448AE747B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2179D7FE-0020-3F3C-E5C0-66AEF9BB76A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FF2261F8-B3F6-30AB-D0F2-071FFC6985DC}"/>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DD2758F-937C-482C-8CA6-275BE2FA01CF}"/>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6B6F4A30-65A6-4C15-814A-75BD4062E1ED}"/>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D88679E2-CFA2-8579-5F74-456E189E4DD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3EDAA1B0-5BD5-BEA9-F9ED-00935ECEAD2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30484583"/>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8"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B995821-3666-4C7C-9C9B-025185D4822A}"/>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4BAB3197-ED61-4947-8DD2-5B6CFE406BE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02A8277D-36C9-485A-96F6-0E6A0E0A859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817CD32-2A13-47D5-BB6F-DE1FD17E8315}"/>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17F9955A-ED58-4985-A795-8A8EB1E01FB6}"/>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Rectangle 205">
            <a:hlinkClick r:id="rId33" action="ppaction://hlinksldjump"/>
            <a:extLst>
              <a:ext uri="{FF2B5EF4-FFF2-40B4-BE49-F238E27FC236}">
                <a16:creationId xmlns:a16="http://schemas.microsoft.com/office/drawing/2014/main" id="{297C3B4B-2038-44DB-BAFE-7221200F43E3}"/>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7" name="Rectangle 206">
            <a:hlinkClick r:id="rId34" action="ppaction://hlinksldjump"/>
            <a:extLst>
              <a:ext uri="{FF2B5EF4-FFF2-40B4-BE49-F238E27FC236}">
                <a16:creationId xmlns:a16="http://schemas.microsoft.com/office/drawing/2014/main" id="{D2304AEB-03A2-43A8-A292-FEF092D1625A}"/>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C29C7944-AA4A-567F-8963-691416FAB1B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4" name="Isosceles Triangle 3">
            <a:hlinkClick r:id="rId35" action="ppaction://hlinksldjump"/>
            <a:extLst>
              <a:ext uri="{FF2B5EF4-FFF2-40B4-BE49-F238E27FC236}">
                <a16:creationId xmlns:a16="http://schemas.microsoft.com/office/drawing/2014/main" id="{5439215D-FA46-D676-FB13-3313160DB51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132919240"/>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A153576F-60BB-46CB-95B6-BEF3C3C822A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DA65E6AD-0DB7-4E69-876E-5B7606F47A7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8D9EA669-2DEE-446B-A8BB-395911F8124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A2B0175-F9CC-440F-A102-1EA96EDA15B2}"/>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DB24A93-65C1-4EF9-BA6E-4F75E7393C6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9" action="ppaction://hlinksldjump"/>
            <a:extLst>
              <a:ext uri="{FF2B5EF4-FFF2-40B4-BE49-F238E27FC236}">
                <a16:creationId xmlns:a16="http://schemas.microsoft.com/office/drawing/2014/main" id="{D0174F8C-228F-1DEF-92DD-6608069957E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0" action="ppaction://hlinksldjump"/>
            <a:extLst>
              <a:ext uri="{FF2B5EF4-FFF2-40B4-BE49-F238E27FC236}">
                <a16:creationId xmlns:a16="http://schemas.microsoft.com/office/drawing/2014/main" id="{32D8906F-3E70-D822-10F8-E9E01D5E5E3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1" action="ppaction://hlinksldjump"/>
            <a:extLst>
              <a:ext uri="{FF2B5EF4-FFF2-40B4-BE49-F238E27FC236}">
                <a16:creationId xmlns:a16="http://schemas.microsoft.com/office/drawing/2014/main" id="{A79E628D-3600-D916-3B1A-EA8A6A989DE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2" action="ppaction://hlinksldjump"/>
            <a:extLst>
              <a:ext uri="{FF2B5EF4-FFF2-40B4-BE49-F238E27FC236}">
                <a16:creationId xmlns:a16="http://schemas.microsoft.com/office/drawing/2014/main" id="{B18985A2-08A6-BE98-9225-5BA66FFE168E}"/>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B48E37AF-2802-4608-AAA6-38126FF58EC2}"/>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4" action="ppaction://hlinksldjump"/>
            <a:extLst>
              <a:ext uri="{FF2B5EF4-FFF2-40B4-BE49-F238E27FC236}">
                <a16:creationId xmlns:a16="http://schemas.microsoft.com/office/drawing/2014/main" id="{1ED63C8A-4DC5-4F26-AB5A-50DA75515697}"/>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7FB34F61-ECDB-23D3-3A40-8720D6F5A71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6" name="Isosceles Triangle 15">
            <a:hlinkClick r:id="rId35" action="ppaction://hlinksldjump"/>
            <a:extLst>
              <a:ext uri="{FF2B5EF4-FFF2-40B4-BE49-F238E27FC236}">
                <a16:creationId xmlns:a16="http://schemas.microsoft.com/office/drawing/2014/main" id="{AC19A736-439F-54E3-774E-926737CB5C1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026319545"/>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7A350FB-6B83-4CEC-BF10-498C42F24AD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35340E0D-E73F-452C-A41E-6C1271B0D5A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9ABD8D5-2062-461D-9A38-582B3E5F992B}"/>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628F7EB5-A737-4C80-9E34-205D02F1B2DB}"/>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6" name="Oval 205">
            <a:extLst>
              <a:ext uri="{FF2B5EF4-FFF2-40B4-BE49-F238E27FC236}">
                <a16:creationId xmlns:a16="http://schemas.microsoft.com/office/drawing/2014/main" id="{90877262-CE88-4B77-9249-3F8189973428}"/>
              </a:ext>
            </a:extLst>
          </p:cNvPr>
          <p:cNvSpPr/>
          <p:nvPr/>
        </p:nvSpPr>
        <p:spPr>
          <a:xfrm>
            <a:off x="9579277"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8" action="ppaction://hlinksldjump"/>
            <a:extLst>
              <a:ext uri="{FF2B5EF4-FFF2-40B4-BE49-F238E27FC236}">
                <a16:creationId xmlns:a16="http://schemas.microsoft.com/office/drawing/2014/main" id="{BC96348D-63B6-17F7-6455-45AD0B2C936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DEC50E43-8A04-1721-9EAA-2BCE1884E1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276EDAEB-35A6-8F18-FC31-E82CBD2627C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C0B6FF61-7DBC-587C-9452-A665C152EEF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A28AF9F0-49ED-22D9-9D9C-77ECACABB56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FACACD7-6160-4679-8AD8-B344C5DD7684}"/>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3BCD7040-EB06-409D-AC62-521959F29C35}"/>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E97C84EA-6E3F-AB55-1C5D-22E1BDC9ABA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60374C01-783D-65C0-6A24-59BB5994AE2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16849216"/>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8408820-DB2B-448A-94CC-247A77D4892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753ED76F-752D-4459-9C88-C890DA7A1D3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69E1668-97DF-4039-BAF8-11FACC456AD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576B84D-E78B-40B8-B82F-3AB6330BD59F}"/>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434F618E-B7BA-405A-BF69-837CB9121DC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50ED789B-9877-C7E5-88B6-B5B0F8B9762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AD50CA32-F50B-6E6B-1157-1CB6EAE4199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ADC720C3-5400-4D0C-BA85-4225B7FAFBF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41EA3DA2-0A12-BE89-F066-89BB561157A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72DED36B-08ED-424B-D093-AD1B60713BE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3681B7E9-DC1A-4DAA-810B-B72453B1A2F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70358271-3A9B-4F1A-8C79-B8A0A98AEE3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45292EB0-BC2C-6736-042A-9B806EA2E2D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ABB3A29C-C056-89CB-5067-C59909D1C69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6198510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B1982FF-1869-4C04-A5D5-09C8517928B6}"/>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D0EEA0EC-C8FB-4FB3-9CF2-A491510879C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733DAC0A-4152-4417-BA97-14D6F66047F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4038A27-10A0-45B9-93F1-F31EE5EC3EF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50333D1D-C86D-4057-BB6E-1617BAC9882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8E00B605-60B3-4A98-9000-A143FBC1F2B4}"/>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34BF83D-DCA5-4A97-92CB-26378847E8E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3B04BE6F-D16E-4359-9323-BD71DEFAA123}"/>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B251E012-5783-443B-83D9-E41D11EFBA67}"/>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39BD4E95-1B4C-40D5-9EDD-5B3AE5941A1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12F0DA82-6A4B-4DDD-88C9-417F53ED458E}"/>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F513AA66-CF78-4A02-9238-46FA3387EA2B}"/>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C823C4C7-3264-4DE6-B166-F4FAC784CFF3}"/>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A3BF5F0-E15A-4284-82DE-CF3296038EC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4C66263E-BDD3-4A0E-A054-A296DA635A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C428DBF-C3B0-44EE-84C8-94E44A7A331D}"/>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52726DA2-E98A-49DF-B6C5-C1E4B7D1A19F}"/>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38BF61D6-B382-4DD1-8EA0-7996495611AD}"/>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8EF5DCA-7F4C-4765-8D7E-ECA9592C990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5636D3E-459A-4A28-AF32-64413CB3D8E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3BBF945-B2ED-4116-84F8-B45921B128AA}"/>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5BFB132B-D3C6-4DD0-978C-8D5C8E91EFA5}"/>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E9FE44FE-76DE-4907-B40D-C1143903A668}"/>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397E2DF-6FD1-4B18-9351-2D694218B268}"/>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591BFC6C-1EDE-406A-854D-65EAAD02680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D346F1EC-D45C-481D-AF9F-61EC7D68907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2469E32-3FCC-447A-BB78-429D1C13049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D962F9A-64C8-4039-BFFA-10E6ADCF61AB}"/>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72F3F78-740E-4762-A6C1-9EDCC3A8A25F}"/>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4C6ED99D-A880-4172-872D-7E3AF147D264}"/>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B43DE3C0-BE27-47E2-ABA6-A1D99E4BFAB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14B2AB31-9CAB-4D98-977F-ACE07EEE70C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411E6D7E-EDF0-44CD-B69B-67D83FA577D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3" name="Oval 202">
            <a:extLst>
              <a:ext uri="{FF2B5EF4-FFF2-40B4-BE49-F238E27FC236}">
                <a16:creationId xmlns:a16="http://schemas.microsoft.com/office/drawing/2014/main" id="{957350AB-5216-4D4D-B26B-624A51A373B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4" name="Oval 203">
            <a:extLst>
              <a:ext uri="{FF2B5EF4-FFF2-40B4-BE49-F238E27FC236}">
                <a16:creationId xmlns:a16="http://schemas.microsoft.com/office/drawing/2014/main" id="{AF5FEB64-20ED-4E69-91C5-A3217804DC3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ACD55291-2B06-41E6-ABE7-134AE869472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7" name="Oval 206">
            <a:extLst>
              <a:ext uri="{FF2B5EF4-FFF2-40B4-BE49-F238E27FC236}">
                <a16:creationId xmlns:a16="http://schemas.microsoft.com/office/drawing/2014/main" id="{7BBDD856-C84D-428B-9408-8742D473FC8D}"/>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Rectangle 207">
            <a:hlinkClick r:id="rId32" action="ppaction://hlinksldjump"/>
            <a:extLst>
              <a:ext uri="{FF2B5EF4-FFF2-40B4-BE49-F238E27FC236}">
                <a16:creationId xmlns:a16="http://schemas.microsoft.com/office/drawing/2014/main" id="{C97A30E8-5FC7-4E28-BD17-8E8057BE6B6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3" action="ppaction://hlinksldjump"/>
            <a:extLst>
              <a:ext uri="{FF2B5EF4-FFF2-40B4-BE49-F238E27FC236}">
                <a16:creationId xmlns:a16="http://schemas.microsoft.com/office/drawing/2014/main" id="{7B1D9CA5-ADB3-4C63-AA41-918DD5CFD86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B571809B-6E8A-4245-AC6B-3EF12AFF0C11}"/>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6A7E0F56-28E0-144F-BB24-F643F38C762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500BD4AA-F485-C46A-4089-A882A850ECE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B2D3837D-1AEB-BF91-F698-813487DC3F29}"/>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330842121"/>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A6CA5097-FCE7-4F53-8596-44A312F63B1E}"/>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A17E3564-4E93-48BF-96F7-D32FED5FBAC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552BB658-1402-4215-9556-F8A7754541B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6EAF91AE-1277-48C0-9664-387575034A56}"/>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EABC1824-3809-4EC8-9CC3-078C6C21E855}"/>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3E72BBB2-EEDE-AD3B-5BE8-9DD0BE27D479}"/>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D622B4DB-B438-33F9-94CD-0827520EB1F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1D1476C1-65FA-1FC1-3783-B06B2E73747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8086421D-53EF-19D9-B500-2C79D7882A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01CD0C48-8BB7-88A3-BE8A-CAEC3AFD85F2}"/>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05A8F901-5F70-42B7-BA73-83F5B2B9E801}"/>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2601A3E4-C1DC-43F8-852F-0C63CF13F29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CFFA64A0-B6ED-A84D-2FF9-93794E53130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69EDE2DD-9C25-3575-8418-B16DDA3CFF3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3123012"/>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1"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F8AA407F-14C5-4364-AF83-CC687515784D}"/>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38A10159-F816-4B50-878E-FCF563268AC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6985E44-ABD2-4C85-BEE6-BBB0188075ED}"/>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B9653D3E-D886-4C42-B5B8-264731BE59F1}"/>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13D3826D-8F5F-4639-B303-448DE39C044C}"/>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8" action="ppaction://hlinksldjump"/>
            <a:extLst>
              <a:ext uri="{FF2B5EF4-FFF2-40B4-BE49-F238E27FC236}">
                <a16:creationId xmlns:a16="http://schemas.microsoft.com/office/drawing/2014/main" id="{384127A3-BDF2-EE63-02C3-DEF9C828CE6E}"/>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8659F614-36C1-FA5E-70BE-1C59E2169B8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1307027B-F598-C1C4-4868-AD1CA624D41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3B72091B-9658-1583-A53F-63467C07D81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C25F6458-A7BA-BB69-7200-FD2B4004AC4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3" action="ppaction://hlinksldjump"/>
            <a:extLst>
              <a:ext uri="{FF2B5EF4-FFF2-40B4-BE49-F238E27FC236}">
                <a16:creationId xmlns:a16="http://schemas.microsoft.com/office/drawing/2014/main" id="{7B461849-4227-4377-97F0-561A5D250EB0}"/>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4" action="ppaction://hlinksldjump"/>
            <a:extLst>
              <a:ext uri="{FF2B5EF4-FFF2-40B4-BE49-F238E27FC236}">
                <a16:creationId xmlns:a16="http://schemas.microsoft.com/office/drawing/2014/main" id="{C873C434-C303-476F-A654-213E2556DE4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10785D5E-65EF-FD92-D5FF-84EEF55F31E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FC01A85E-3E73-2715-C85E-356E53C2988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3330F653-A663-41C7-B00A-4D2A108108D7}"/>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2630555939"/>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7"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8"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9"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0"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1"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1BC7217A-083A-4F04-9C2B-BF000BE8927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BBD442B0-AE02-4B2B-986A-862FCE382E34}"/>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5456A264-BFCE-4501-B01F-F02B85C56F3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EAEE5371-4FFB-4C02-ABC7-73780D089BB0}"/>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6165A15D-28DA-4157-B7BB-C8A3C85A7EE7}"/>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2" action="ppaction://hlinksldjump"/>
            <a:extLst>
              <a:ext uri="{FF2B5EF4-FFF2-40B4-BE49-F238E27FC236}">
                <a16:creationId xmlns:a16="http://schemas.microsoft.com/office/drawing/2014/main" id="{7E65DAA1-1AE4-0413-9D22-99D1258A91B0}"/>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98D66C74-0971-481C-B259-C610B338F65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41EBA001-B4B4-4957-83B5-790B01A5420A}"/>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7DC1BC0A-5E4D-7FCC-3FB2-6CB2BFDA111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6" name="Isosceles Triangle 5">
            <a:hlinkClick r:id="rId35" action="ppaction://hlinksldjump"/>
            <a:extLst>
              <a:ext uri="{FF2B5EF4-FFF2-40B4-BE49-F238E27FC236}">
                <a16:creationId xmlns:a16="http://schemas.microsoft.com/office/drawing/2014/main" id="{B23B4143-8E5D-4FD2-0A5C-8F422723E27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41501116"/>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3354ACAE-5065-487F-88EC-A3173E83B83E}"/>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BC2FE3FC-8ACA-48C3-B90C-BA31BE10E12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E166244A-6958-4F3B-880F-626262AB558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548E46E-A6C6-4B55-AA58-51C642140D7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26184898-3EDF-4A54-AA1D-7C9DF84110E0}"/>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8" action="ppaction://hlinksldjump"/>
            <a:extLst>
              <a:ext uri="{FF2B5EF4-FFF2-40B4-BE49-F238E27FC236}">
                <a16:creationId xmlns:a16="http://schemas.microsoft.com/office/drawing/2014/main" id="{221DBCFE-B585-4B38-1F35-C6B22539AC5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9" action="ppaction://hlinksldjump"/>
            <a:extLst>
              <a:ext uri="{FF2B5EF4-FFF2-40B4-BE49-F238E27FC236}">
                <a16:creationId xmlns:a16="http://schemas.microsoft.com/office/drawing/2014/main" id="{12E0C5FE-97EB-B764-57EE-F65FE9C752E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30" action="ppaction://hlinksldjump"/>
            <a:extLst>
              <a:ext uri="{FF2B5EF4-FFF2-40B4-BE49-F238E27FC236}">
                <a16:creationId xmlns:a16="http://schemas.microsoft.com/office/drawing/2014/main" id="{FA87A798-2FFE-DE4A-4A42-6EC1BC007BF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1" action="ppaction://hlinksldjump"/>
            <a:extLst>
              <a:ext uri="{FF2B5EF4-FFF2-40B4-BE49-F238E27FC236}">
                <a16:creationId xmlns:a16="http://schemas.microsoft.com/office/drawing/2014/main" id="{23F14D52-7CF6-1B38-1C34-315FE6A2D8E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2" action="ppaction://hlinksldjump"/>
            <a:extLst>
              <a:ext uri="{FF2B5EF4-FFF2-40B4-BE49-F238E27FC236}">
                <a16:creationId xmlns:a16="http://schemas.microsoft.com/office/drawing/2014/main" id="{A701BB30-575A-C8C7-3AB8-25C23E4EED17}"/>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E4C30D55-5D3E-4FBB-8CEF-B468F93350D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C22CB7DC-CEA0-430B-AE24-CF5D9B8333D0}"/>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a:extLst>
              <a:ext uri="{FF2B5EF4-FFF2-40B4-BE49-F238E27FC236}">
                <a16:creationId xmlns:a16="http://schemas.microsoft.com/office/drawing/2014/main" id="{7AC997DF-B81B-DC2D-B56E-8E440EF0772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17" name="Isosceles Triangle 16">
            <a:hlinkClick r:id="rId35" action="ppaction://hlinksldjump"/>
            <a:extLst>
              <a:ext uri="{FF2B5EF4-FFF2-40B4-BE49-F238E27FC236}">
                <a16:creationId xmlns:a16="http://schemas.microsoft.com/office/drawing/2014/main" id="{27590B3F-C347-124C-7481-BFC85DE6E2B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81331043"/>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90FC42E1-F0B3-4721-98A4-F3FC59DE0A48}"/>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FB171C88-8D6E-4E70-9C08-5A1721B1622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A4450688-C23C-4276-85E7-F1CE2B7E38D2}"/>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D26C6F3A-676C-4DA5-9253-66C5815CEF48}"/>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5" name="Oval 204">
            <a:extLst>
              <a:ext uri="{FF2B5EF4-FFF2-40B4-BE49-F238E27FC236}">
                <a16:creationId xmlns:a16="http://schemas.microsoft.com/office/drawing/2014/main" id="{D9F27811-6F21-4EF4-A064-23B0ADF58CA9}"/>
              </a:ext>
            </a:extLst>
          </p:cNvPr>
          <p:cNvSpPr/>
          <p:nvPr/>
        </p:nvSpPr>
        <p:spPr>
          <a:xfrm>
            <a:off x="9579277"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7" action="ppaction://hlinksldjump"/>
            <a:extLst>
              <a:ext uri="{FF2B5EF4-FFF2-40B4-BE49-F238E27FC236}">
                <a16:creationId xmlns:a16="http://schemas.microsoft.com/office/drawing/2014/main" id="{8161FC8C-8139-A9C5-B0CE-DA4B9629D6C7}"/>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1D9881BC-4EE6-C83C-36A9-3DED388355C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53A31F8C-886B-D626-0EFA-6DDBB316B0E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7AA8B52-B1E2-38D2-7D90-403940E239A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7879AF25-DDBC-A8B0-C136-3F24D3D4B96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2256276-7279-C462-4850-79785598419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ACB1056-3772-4D16-9D17-F25FD6501076}"/>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FB9CAE87-0B38-42F8-A3A8-77B3D627743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C566C621-0ED0-5531-36A0-00C28A30725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78DA5E7E-4918-8A83-018F-B7E5E2A8E13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2125B21E-FF2B-DFC3-4D40-AA76F7A4219C}"/>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3676488573"/>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0315A63-FFFF-40F1-95F7-CE8D7704074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1AE11106-19AA-492E-A16D-15720FC509D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4305587E-5C6A-4364-B1DB-AD8050137FE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5E6795D-EB2E-456D-A295-AB62C748C16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3B4CDF00-34C9-4E6B-A6D7-75D1AE73FC0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4EF4100C-BE8D-A457-E893-0F0C25AEC196}"/>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375FFBEE-AD8A-BE90-57A1-0B54DC4C672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E9D2E511-CE86-C553-0482-123BBCA88C9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3727027-D9F9-2C4D-3D01-5DCEF3C228C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90EEB3C4-8A16-F9A4-2D35-C62CF5E2801F}"/>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A93B096A-9310-9886-DF9E-372B1D3827FC}"/>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C7C6E530-BE81-44B9-A19C-93ED631EE69C}"/>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C4BBE903-3FCE-40D9-A5FF-81823BB8BF7A}"/>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5A70133-8774-395A-2536-773E3A2407A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BBEEE0DC-CD8D-9730-3D6E-CE3914FC479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72051070"/>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B2DD1D5-9B5E-471F-ADDD-204E0AB54B4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54280D94-2F26-4D49-B7A6-85533C1A15F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4C248101-DAA5-4904-B009-6376640FA73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77091715-C6AD-4E12-8DF6-94F02D012A89}"/>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C3BF051B-9CE5-46EA-99BE-6D4AC844CA8B}"/>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B7936E6C-643F-A972-1EBD-621D6558971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D23CAF47-2C9F-B6C8-AB3B-12FC555E7AD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A59D0F32-FE92-1BB8-B730-0AC339E3034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617FDB05-82D7-518F-A3C5-062C28C3C24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8A08089B-FC3D-FFC0-8EBF-673DD7D23B62}"/>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9A8423EB-28D2-B607-2FC6-4A5D34437919}"/>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87BD614-3C23-46CD-ABB7-C8EFBE58A4FD}"/>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C5823697-571B-4EA4-993F-9986DC54D758}"/>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66033896-F989-0423-E086-D83122879C4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FA044325-F4ED-6B00-1FB1-6A03CDE36ED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211044797"/>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0"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9BA6483-5C16-4250-87F5-B2328DE7AC1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BDA77C3A-48F7-4FC4-8F39-05E21965E2E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E1137D2-473B-439D-B1D0-003A413C3561}"/>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6D4EE92F-6B93-4DCF-81C9-36C86B1E3E28}"/>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DF6D7F17-7AF6-411E-B087-365BFEAB672B}"/>
              </a:ext>
            </a:extLst>
          </p:cNvPr>
          <p:cNvSpPr/>
          <p:nvPr/>
        </p:nvSpPr>
        <p:spPr>
          <a:xfrm>
            <a:off x="5562000" y="491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7" action="ppaction://hlinksldjump"/>
            <a:extLst>
              <a:ext uri="{FF2B5EF4-FFF2-40B4-BE49-F238E27FC236}">
                <a16:creationId xmlns:a16="http://schemas.microsoft.com/office/drawing/2014/main" id="{AB38CE5E-4B2D-128F-E4AB-575D28D1941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A7FCCA9C-F4CA-D77A-CF9B-AE75F6E3C35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11B0CCEC-2FE9-AE98-7A27-26C49E66A35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AE601515-7517-1A8B-7C81-F65F0E34D80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D3ABD13D-02CC-9E9F-D3A0-EE4EC7CF8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EAF75ABD-0477-A810-4F4C-FC9807A45E58}"/>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E371CEB7-05AE-4A37-ACE1-36067744E89C}"/>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4B1A32EA-B72A-4AF4-AD6C-ADA6EAD9920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46503FED-17AF-12CF-2E2C-B5F0FCF7013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F019EEAC-0B97-6D59-130C-2E776C0B99E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TextBox 26">
            <a:extLst>
              <a:ext uri="{FF2B5EF4-FFF2-40B4-BE49-F238E27FC236}">
                <a16:creationId xmlns:a16="http://schemas.microsoft.com/office/drawing/2014/main" id="{8099C44C-A664-F44C-A3C1-D88CE396920F}"/>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3405637259"/>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6"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27"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28"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29"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0"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556FAB04-995D-4ADB-96A7-4B638705DDE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803CD9F2-C334-42DF-B4D6-B2D2998668E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2213D5B-0B46-4A2A-80A7-A4197A48AB2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55527D76-A3D4-4CDC-AD42-A0EDF24A38B9}"/>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3BF093EA-E14A-4231-8BE3-57E5D7942A71}"/>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1" action="ppaction://hlinksldjump"/>
            <a:extLst>
              <a:ext uri="{FF2B5EF4-FFF2-40B4-BE49-F238E27FC236}">
                <a16:creationId xmlns:a16="http://schemas.microsoft.com/office/drawing/2014/main" id="{2E0261AF-FCAB-335C-3F95-0B54C0AD104C}"/>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2" action="ppaction://hlinksldjump"/>
            <a:extLst>
              <a:ext uri="{FF2B5EF4-FFF2-40B4-BE49-F238E27FC236}">
                <a16:creationId xmlns:a16="http://schemas.microsoft.com/office/drawing/2014/main" id="{D72CC08A-A143-1292-2742-6F8C6AEDB494}"/>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41930BDB-5A2D-426B-AFAB-858ED7125239}"/>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hlinkClick r:id="rId34" action="ppaction://hlinksldjump"/>
            <a:extLst>
              <a:ext uri="{FF2B5EF4-FFF2-40B4-BE49-F238E27FC236}">
                <a16:creationId xmlns:a16="http://schemas.microsoft.com/office/drawing/2014/main" id="{5CE9CF49-4B82-4237-BC62-A926841FDE2E}"/>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291C685A-557C-5235-30BA-F65265F6570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7" name="Isosceles Triangle 6">
            <a:hlinkClick r:id="rId35" action="ppaction://hlinksldjump"/>
            <a:extLst>
              <a:ext uri="{FF2B5EF4-FFF2-40B4-BE49-F238E27FC236}">
                <a16:creationId xmlns:a16="http://schemas.microsoft.com/office/drawing/2014/main" id="{38A9469D-D271-5F34-7F80-856D4A91126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23723312"/>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6"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E82B836D-FDBE-4E1F-AE6A-ADA3137DD0AB}"/>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75A8DD6E-AF40-4F88-A3F1-2A63FA0F842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BFBA64D-FDAC-4DFE-887E-67B8A1F5D9B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CE37A0F3-C647-4394-A788-1F21E2CDD6D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24B4C835-AF54-4BD3-AC0B-EF5CE5837CC6}"/>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7" action="ppaction://hlinksldjump"/>
            <a:extLst>
              <a:ext uri="{FF2B5EF4-FFF2-40B4-BE49-F238E27FC236}">
                <a16:creationId xmlns:a16="http://schemas.microsoft.com/office/drawing/2014/main" id="{CE6E8BCF-46EB-3590-A56E-BAF36651E49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8" action="ppaction://hlinksldjump"/>
            <a:extLst>
              <a:ext uri="{FF2B5EF4-FFF2-40B4-BE49-F238E27FC236}">
                <a16:creationId xmlns:a16="http://schemas.microsoft.com/office/drawing/2014/main" id="{B3DC0DC2-517F-A4FD-86A6-9EA751885D6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9" action="ppaction://hlinksldjump"/>
            <a:extLst>
              <a:ext uri="{FF2B5EF4-FFF2-40B4-BE49-F238E27FC236}">
                <a16:creationId xmlns:a16="http://schemas.microsoft.com/office/drawing/2014/main" id="{0D2E5AE6-4269-6316-F89B-87E74565114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0" action="ppaction://hlinksldjump"/>
            <a:extLst>
              <a:ext uri="{FF2B5EF4-FFF2-40B4-BE49-F238E27FC236}">
                <a16:creationId xmlns:a16="http://schemas.microsoft.com/office/drawing/2014/main" id="{5EF3875D-0D7F-5135-AB6C-D281A23ACE98}"/>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1" action="ppaction://hlinksldjump"/>
            <a:extLst>
              <a:ext uri="{FF2B5EF4-FFF2-40B4-BE49-F238E27FC236}">
                <a16:creationId xmlns:a16="http://schemas.microsoft.com/office/drawing/2014/main" id="{17EB3EF7-057C-E776-6636-57168D34A625}"/>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2" action="ppaction://hlinksldjump"/>
            <a:extLst>
              <a:ext uri="{FF2B5EF4-FFF2-40B4-BE49-F238E27FC236}">
                <a16:creationId xmlns:a16="http://schemas.microsoft.com/office/drawing/2014/main" id="{3D68E446-1FF1-B14B-F7BB-29D8512F208B}"/>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D8FFC912-C795-40DA-B9D8-22A1B75C1845}"/>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25D3C755-B919-4FB5-A837-86A3FC5551B9}"/>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xtBox 16">
            <a:extLst>
              <a:ext uri="{FF2B5EF4-FFF2-40B4-BE49-F238E27FC236}">
                <a16:creationId xmlns:a16="http://schemas.microsoft.com/office/drawing/2014/main" id="{BA3EED91-4EBD-8526-3BC2-FB1D0C0AF50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0" name="Isosceles Triangle 19">
            <a:hlinkClick r:id="rId35" action="ppaction://hlinksldjump"/>
            <a:extLst>
              <a:ext uri="{FF2B5EF4-FFF2-40B4-BE49-F238E27FC236}">
                <a16:creationId xmlns:a16="http://schemas.microsoft.com/office/drawing/2014/main" id="{69A2FC4F-C0ED-4FA7-2618-177E98023A0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7168463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25802A78-ACF9-4765-BE9E-454284E2306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CC1F406E-37E3-4EDE-AE33-967FA3699C04}"/>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035BF7FE-3059-42B4-BB64-77AA2ED04DC3}"/>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6D7AE073-1F62-42A5-A862-E595BD22300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B17DD0F7-2690-404B-AA30-4106B02797CF}"/>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ADC8139-3166-4917-B932-4F240C4F2768}"/>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54759A7C-94BE-4BEC-9A7A-233ADAFEC380}"/>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8935CB7C-75A1-48AF-9F3D-72AF3BF30CE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3CF2EC0-0204-4E6F-A4B1-9D666506847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1CA0F0A0-5541-4BD5-A1BE-F2AFAEBEF1E2}"/>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58DEEEE4-4995-4D23-8088-CBD4EA0E41D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776F6470-D4CA-4821-926C-9BFBD6CA4BF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1D9104F-82C6-447D-8F82-2A7414E2BAD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F04D336-A568-4260-8566-90461014ECF7}"/>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6C2443D-B584-4E59-9981-504685D409F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D9971BB-1DD2-4433-BFEA-3E5F8B6D89E9}"/>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AD17933A-F64A-4A9E-8335-AA2B4A61399B}"/>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132BBC5-5C85-4928-B1ED-598876E0ADE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6AB60BF-9A9A-4603-85F1-2ED819C94B1E}"/>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9D4EB9-746E-4911-A9E3-11F0DD8A8DA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A3520-4E5B-4E73-A204-C38A8FBDFC35}"/>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9C6CA0DF-030E-4317-AC08-E62FA3C3B893}"/>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71B7C9E3-155E-4ADE-A2A4-E914D924AE6F}"/>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0CAB9FB0-F584-4A2D-8516-2C38DF25D0F9}"/>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C526D48C-3193-4DEC-A4DB-60CE303960D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053E299-CBF7-46A0-9210-D68E42377F03}"/>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214716C-23A6-414B-AA23-029EC59A7645}"/>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E8F1DDDC-37FC-49AD-AFCC-BDFD135730B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530F726-E5C6-461D-A8CF-B5EDDB3D070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559F87CD-CC87-41CA-B719-FB6EA91E87B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Rectangle 198">
            <a:hlinkClick r:id="rId30" action="ppaction://hlinksldjump"/>
            <a:extLst>
              <a:ext uri="{FF2B5EF4-FFF2-40B4-BE49-F238E27FC236}">
                <a16:creationId xmlns:a16="http://schemas.microsoft.com/office/drawing/2014/main" id="{08BD1265-A999-452F-B861-9A29C1E5E6F0}"/>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3637F9A3-81C6-43E3-A117-8D5F97B4A66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8DFA60B2-2737-4016-B270-7268BB4DB7AA}"/>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20B56776-3DB4-457D-9633-6840CBAEBAB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97F823FF-7D87-4D68-BADB-1B250E3EE665}"/>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3EBB0930-D512-4451-961B-9D3C818708A4}"/>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96CD2C9A-3CF4-4CCD-9549-A7E108D87FAA}"/>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Rectangle 207">
            <a:hlinkClick r:id="rId32" action="ppaction://hlinksldjump"/>
            <a:extLst>
              <a:ext uri="{FF2B5EF4-FFF2-40B4-BE49-F238E27FC236}">
                <a16:creationId xmlns:a16="http://schemas.microsoft.com/office/drawing/2014/main" id="{DEDFCDBD-2EBE-4AB4-AC42-61DB978C849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3" action="ppaction://hlinksldjump"/>
            <a:extLst>
              <a:ext uri="{FF2B5EF4-FFF2-40B4-BE49-F238E27FC236}">
                <a16:creationId xmlns:a16="http://schemas.microsoft.com/office/drawing/2014/main" id="{E1568AC8-5E37-4708-9B5E-267C3266C1E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7F7B1699-3256-46CF-9A5C-29420BF575E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FC4763E9-76DD-D555-43F3-025B76FC3F6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E22384CF-000E-CA58-8B27-C9D4AE38680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103928274"/>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3CF8BD1E-F714-4A6A-8056-1F047F4628E9}"/>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A9DA15E8-33B1-431E-98AB-5244C59F94C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3939494D-85C0-4ED7-8C4B-71F48D49A7E1}"/>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4" name="Oval 203">
            <a:extLst>
              <a:ext uri="{FF2B5EF4-FFF2-40B4-BE49-F238E27FC236}">
                <a16:creationId xmlns:a16="http://schemas.microsoft.com/office/drawing/2014/main" id="{E6F1D8A5-F35D-4E0D-A9ED-CE371E238344}"/>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F6B53D7D-B7AC-41CF-8C5A-65E748FACC4E}"/>
              </a:ext>
            </a:extLst>
          </p:cNvPr>
          <p:cNvSpPr/>
          <p:nvPr/>
        </p:nvSpPr>
        <p:spPr>
          <a:xfrm>
            <a:off x="9597600"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26" action="ppaction://hlinksldjump"/>
            <a:extLst>
              <a:ext uri="{FF2B5EF4-FFF2-40B4-BE49-F238E27FC236}">
                <a16:creationId xmlns:a16="http://schemas.microsoft.com/office/drawing/2014/main" id="{AFFE070B-CC3F-8350-8840-A293EA8421D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0013AE6A-0C28-4EC1-1C7F-12B4D2285B1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B91A967C-03E0-BFDC-26BC-316FE47C169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FD38451C-AC8E-D4A1-0C58-3A2E2EB4FC0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613B8F2C-0BB9-183A-074C-4481A9233F1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FBED6AD5-186C-EFBA-868B-84129F2315B2}"/>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3A6E4F89-FBF9-F080-D11F-03AF40495059}"/>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35EFB31C-3EB9-4B06-AEB5-06946ADC9B48}"/>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8C8D84BB-BD8F-4906-A16B-44D8AE63EDAC}"/>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AFA33C7B-8FBB-7CDB-7BDC-21535CFC2EC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698F4FDF-E341-4529-822E-26CB0361EDE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219480874"/>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5685" y="2094179"/>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C5615135-60C5-4AAB-8358-9A2A0EA11F9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3EFF1C27-68F0-4629-8720-327BC58866A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4B045A5-D65C-4B45-9D6E-7E7EEB63451C}"/>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92DB5C0-AB67-408E-9F28-F728E8D3060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5C94D2C4-87E2-4BE6-BA3B-368D59A4CC05}"/>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4CB7FBD1-39A9-15BB-E0E9-F213FFB0854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78522719-130A-476B-26DD-8A126938360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983909CD-06C6-5F59-98E3-5307302AC93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D0D9FE00-BD53-949D-BDCF-C71E05EB3AE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15E310D5-4524-52E2-9A84-FC3A5D8C74B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7FE92686-3E73-A345-F624-3DFA1DF51D40}"/>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54084027-9488-0420-726B-9B43B8C9DA60}"/>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BF92B187-8C97-4652-A61F-195E0D411F1B}"/>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B36FCD54-54C0-4755-9F9D-38F3B7DD28A6}"/>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1B2C0E9D-0E5B-07FD-2C4A-6AB9832288B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E8BBC81B-270E-5010-68DC-0E0FAD1235F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28984322"/>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16909602-0979-4331-90B8-2BB50433E70D}"/>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09CB1B62-4A03-4ABE-A36B-060CE127975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BBCF6BEB-AF9C-4929-9513-93012A5ABAD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016F69AF-A5A2-493C-B28C-FCC59FBB5E5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1B55433B-4C3C-4255-B8DF-F626E2C3D34E}"/>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26" action="ppaction://hlinksldjump"/>
            <a:extLst>
              <a:ext uri="{FF2B5EF4-FFF2-40B4-BE49-F238E27FC236}">
                <a16:creationId xmlns:a16="http://schemas.microsoft.com/office/drawing/2014/main" id="{9AE43DE7-A487-0457-8BB7-70C1769A121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9176041F-6AB9-7855-BECF-5AC4B177F76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EDF64665-0273-E74A-3734-5DDC6955678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D55BC0E3-39E0-3FAB-4A4E-FAB69C5E153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F6086C35-C979-BE60-BCE6-B0189E57B0B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DEB9ED39-FE34-27A3-2173-E5867363870D}"/>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8DCDE878-9C81-7D4E-7047-A30E89D6900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F77FBCF7-6FD0-4224-AAAC-1BA40561CD6F}"/>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C6BB529-8D75-4774-AC49-8A735DC08F83}"/>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F66F7ADF-74CE-973C-0D55-0592EC9B10C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4A622CFA-C19B-51B4-EB9C-88532187430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65502916"/>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42088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42088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0"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1"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2"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Oval 200">
            <a:extLst>
              <a:ext uri="{FF2B5EF4-FFF2-40B4-BE49-F238E27FC236}">
                <a16:creationId xmlns:a16="http://schemas.microsoft.com/office/drawing/2014/main" id="{2003EC80-AC80-462B-B7FF-9E2826D80BA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2" name="Oval 201">
            <a:extLst>
              <a:ext uri="{FF2B5EF4-FFF2-40B4-BE49-F238E27FC236}">
                <a16:creationId xmlns:a16="http://schemas.microsoft.com/office/drawing/2014/main" id="{4744A2BF-3409-40A1-BFC2-E892DE13ED9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E6192CA-D6E3-4F92-8898-6F8ADF1E4C32}"/>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50CDE56C-47C7-4BDF-BDF8-7DAE005EABDC}"/>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5" name="Oval 204">
            <a:extLst>
              <a:ext uri="{FF2B5EF4-FFF2-40B4-BE49-F238E27FC236}">
                <a16:creationId xmlns:a16="http://schemas.microsoft.com/office/drawing/2014/main" id="{B90FFC6F-7331-4771-8EBA-FAEB0440583E}"/>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3" name="Rectangle 2">
            <a:hlinkClick r:id="rId26" action="ppaction://hlinksldjump"/>
            <a:extLst>
              <a:ext uri="{FF2B5EF4-FFF2-40B4-BE49-F238E27FC236}">
                <a16:creationId xmlns:a16="http://schemas.microsoft.com/office/drawing/2014/main" id="{C63EC4FE-412F-D51B-D01C-8E24D0F0E4EE}"/>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27" action="ppaction://hlinksldjump"/>
            <a:extLst>
              <a:ext uri="{FF2B5EF4-FFF2-40B4-BE49-F238E27FC236}">
                <a16:creationId xmlns:a16="http://schemas.microsoft.com/office/drawing/2014/main" id="{034DD39C-8DDF-B74D-485C-A951AD315C8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Rectangle 5">
            <a:hlinkClick r:id="rId28" action="ppaction://hlinksldjump"/>
            <a:extLst>
              <a:ext uri="{FF2B5EF4-FFF2-40B4-BE49-F238E27FC236}">
                <a16:creationId xmlns:a16="http://schemas.microsoft.com/office/drawing/2014/main" id="{3EFF68C1-EA5C-7F60-9F2D-92F6172DFAB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9" action="ppaction://hlinksldjump"/>
            <a:extLst>
              <a:ext uri="{FF2B5EF4-FFF2-40B4-BE49-F238E27FC236}">
                <a16:creationId xmlns:a16="http://schemas.microsoft.com/office/drawing/2014/main" id="{BD92262E-DC6A-D69E-0950-3F77F26D885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30" action="ppaction://hlinksldjump"/>
            <a:extLst>
              <a:ext uri="{FF2B5EF4-FFF2-40B4-BE49-F238E27FC236}">
                <a16:creationId xmlns:a16="http://schemas.microsoft.com/office/drawing/2014/main" id="{2CFEC694-7493-EB1F-7EEF-66FE60C53A2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31" action="ppaction://hlinksldjump"/>
            <a:extLst>
              <a:ext uri="{FF2B5EF4-FFF2-40B4-BE49-F238E27FC236}">
                <a16:creationId xmlns:a16="http://schemas.microsoft.com/office/drawing/2014/main" id="{12658CEC-223A-6E48-5E08-FFC397A3364F}"/>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32" action="ppaction://hlinksldjump"/>
            <a:extLst>
              <a:ext uri="{FF2B5EF4-FFF2-40B4-BE49-F238E27FC236}">
                <a16:creationId xmlns:a16="http://schemas.microsoft.com/office/drawing/2014/main" id="{458F048A-87F7-ED6B-10D4-A812D706CD3F}"/>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33" action="ppaction://hlinksldjump"/>
            <a:extLst>
              <a:ext uri="{FF2B5EF4-FFF2-40B4-BE49-F238E27FC236}">
                <a16:creationId xmlns:a16="http://schemas.microsoft.com/office/drawing/2014/main" id="{598AE4F0-002E-4813-A8DC-0C76B0344DAE}"/>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Rectangle 195">
            <a:hlinkClick r:id="rId34" action="ppaction://hlinksldjump"/>
            <a:extLst>
              <a:ext uri="{FF2B5EF4-FFF2-40B4-BE49-F238E27FC236}">
                <a16:creationId xmlns:a16="http://schemas.microsoft.com/office/drawing/2014/main" id="{0812D310-A99F-4DA0-B125-BD2529AB3D0D}"/>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a:extLst>
              <a:ext uri="{FF2B5EF4-FFF2-40B4-BE49-F238E27FC236}">
                <a16:creationId xmlns:a16="http://schemas.microsoft.com/office/drawing/2014/main" id="{BF8EA9BB-BC36-5AC3-8E6A-FD6DAC4A17C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Opportunity to improve performance.</a:t>
            </a:r>
          </a:p>
        </p:txBody>
      </p:sp>
      <p:sp>
        <p:nvSpPr>
          <p:cNvPr id="27" name="Isosceles Triangle 26">
            <a:hlinkClick r:id="rId35" action="ppaction://hlinksldjump"/>
            <a:extLst>
              <a:ext uri="{FF2B5EF4-FFF2-40B4-BE49-F238E27FC236}">
                <a16:creationId xmlns:a16="http://schemas.microsoft.com/office/drawing/2014/main" id="{8CC1ACB8-1F62-9A0B-D707-BBAE0E913BC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extBox 27">
            <a:extLst>
              <a:ext uri="{FF2B5EF4-FFF2-40B4-BE49-F238E27FC236}">
                <a16:creationId xmlns:a16="http://schemas.microsoft.com/office/drawing/2014/main" id="{923EB7DF-23F0-8DDF-4410-A49CE13EDBE9}"/>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4280446352"/>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E37B74-727C-3189-4F43-13CB1B3FF82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97D42A7-B423-425A-9A8C-210E4F15E6F0}"/>
              </a:ext>
            </a:extLst>
          </p:cNvPr>
          <p:cNvSpPr>
            <a:spLocks noGrp="1"/>
          </p:cNvSpPr>
          <p:nvPr>
            <p:ph type="title"/>
          </p:nvPr>
        </p:nvSpPr>
        <p:spPr/>
        <p:txBody>
          <a:bodyPr/>
          <a:lstStyle/>
          <a:p>
            <a:r>
              <a:rPr lang="en-GB" dirty="0"/>
              <a:t>Safe and Sustainable by Design</a:t>
            </a:r>
          </a:p>
        </p:txBody>
      </p:sp>
      <p:sp>
        <p:nvSpPr>
          <p:cNvPr id="3" name="Text Placeholder 2">
            <a:extLst>
              <a:ext uri="{FF2B5EF4-FFF2-40B4-BE49-F238E27FC236}">
                <a16:creationId xmlns:a16="http://schemas.microsoft.com/office/drawing/2014/main" id="{61F4F54B-0269-CFD1-94DE-53BBC8DA8BDF}"/>
              </a:ext>
            </a:extLst>
          </p:cNvPr>
          <p:cNvSpPr>
            <a:spLocks noGrp="1"/>
          </p:cNvSpPr>
          <p:nvPr>
            <p:ph type="body" sz="quarter" idx="10"/>
          </p:nvPr>
        </p:nvSpPr>
        <p:spPr>
          <a:xfrm>
            <a:off x="357188" y="1454400"/>
            <a:ext cx="11427444" cy="4566888"/>
          </a:xfrm>
        </p:spPr>
        <p:txBody>
          <a:bodyPr/>
          <a:lstStyle/>
          <a:p>
            <a:pPr algn="just"/>
            <a:r>
              <a:rPr lang="en-GB" dirty="0"/>
              <a:t>Key points in a </a:t>
            </a:r>
            <a:r>
              <a:rPr lang="en-GB" dirty="0" err="1"/>
              <a:t>SSbD</a:t>
            </a:r>
            <a:r>
              <a:rPr lang="en-GB" dirty="0"/>
              <a:t> safety and sustainability assessment:</a:t>
            </a:r>
          </a:p>
          <a:p>
            <a:pPr lvl="1" algn="just"/>
            <a:r>
              <a:rPr lang="en-GB" sz="1800" dirty="0"/>
              <a:t>Using hazardous chemicals can be low risk if there is no or little exposure. This is achieved by using sealed (and maybe automated) manufacturing apparatus.</a:t>
            </a:r>
          </a:p>
          <a:p>
            <a:pPr lvl="1" algn="just"/>
            <a:r>
              <a:rPr lang="en-GB" sz="1800" dirty="0"/>
              <a:t>Using low hazard chemicals is more appropriate for inclusion in products with consumer uses or potential release into the environment.</a:t>
            </a:r>
          </a:p>
          <a:p>
            <a:pPr lvl="1" algn="just"/>
            <a:r>
              <a:rPr lang="en-GB" sz="1800" dirty="0"/>
              <a:t>Products with high environmental impact can be justified by high performance. More durable products do not need to be replaced as often, higher quality paint can be applied in fewer coats, and high efficacy medicines can be supplied in smaller doses, all reducing overall impact over time.</a:t>
            </a:r>
          </a:p>
          <a:p>
            <a:pPr lvl="1" algn="just"/>
            <a:r>
              <a:rPr lang="en-GB" sz="1800" dirty="0"/>
              <a:t>Ideally, products are high performance and low impact.</a:t>
            </a:r>
          </a:p>
          <a:p>
            <a:pPr lvl="1" algn="just"/>
            <a:r>
              <a:rPr lang="en-GB" sz="1800" dirty="0"/>
              <a:t>The socioeconomic dimensions of sustainability are not satisfactorily quantified and do not currently feature in </a:t>
            </a:r>
            <a:r>
              <a:rPr lang="en-GB" sz="1800" dirty="0" err="1"/>
              <a:t>SSbD</a:t>
            </a:r>
            <a:r>
              <a:rPr lang="en-GB" sz="1800" dirty="0"/>
              <a:t>. This raises questions over the thoroughness of </a:t>
            </a:r>
            <a:r>
              <a:rPr lang="en-GB" sz="1800" dirty="0" err="1"/>
              <a:t>SSbD</a:t>
            </a:r>
            <a:r>
              <a:rPr lang="en-GB" sz="1800" dirty="0"/>
              <a:t> and also the current mindset of quantifying subjective and sometimes abstract concepts such as social equity or wellbeing. In the future, different assessments might take precedent that can comprehend and promote the socioeconomic benefits of products.</a:t>
            </a:r>
          </a:p>
        </p:txBody>
      </p:sp>
      <p:sp>
        <p:nvSpPr>
          <p:cNvPr id="6" name="Isosceles Triangle 5">
            <a:hlinkClick r:id="rId2" action="ppaction://hlinksldjump"/>
            <a:extLst>
              <a:ext uri="{FF2B5EF4-FFF2-40B4-BE49-F238E27FC236}">
                <a16:creationId xmlns:a16="http://schemas.microsoft.com/office/drawing/2014/main" id="{378B4849-552E-3CC5-5E1D-4F5A97197A97}"/>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3" action="ppaction://hlinksldjump"/>
            <a:extLst>
              <a:ext uri="{FF2B5EF4-FFF2-40B4-BE49-F238E27FC236}">
                <a16:creationId xmlns:a16="http://schemas.microsoft.com/office/drawing/2014/main" id="{CA89C535-88B7-149F-957C-65F4F9FA7590}"/>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Isosceles Triangle 7">
            <a:hlinkClick r:id="" action="ppaction://hlinkshowjump?jump=nextslide"/>
            <a:extLst>
              <a:ext uri="{FF2B5EF4-FFF2-40B4-BE49-F238E27FC236}">
                <a16:creationId xmlns:a16="http://schemas.microsoft.com/office/drawing/2014/main" id="{3D394284-08FC-A9BD-F790-510C3470747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itle 1">
            <a:extLst>
              <a:ext uri="{FF2B5EF4-FFF2-40B4-BE49-F238E27FC236}">
                <a16:creationId xmlns:a16="http://schemas.microsoft.com/office/drawing/2014/main" id="{25CDFA82-B9B4-1908-E809-0797821BDE57}"/>
              </a:ext>
            </a:extLst>
          </p:cNvPr>
          <p:cNvSpPr txBox="1">
            <a:spLocks/>
          </p:cNvSpPr>
          <p:nvPr/>
        </p:nvSpPr>
        <p:spPr bwMode="auto">
          <a:xfrm>
            <a:off x="354077" y="907846"/>
            <a:ext cx="9691470" cy="432922"/>
          </a:xfrm>
          <a:prstGeom prst="rect">
            <a:avLst/>
          </a:prstGeom>
        </p:spPr>
        <p:txBody>
          <a:bodyPr vert="horz" lIns="91440" tIns="45720" rIns="91440" bIns="45720" rtlCol="0" anchor="t" anchorCtr="0">
            <a:normAutofit/>
          </a:bodyPr>
          <a:lstStyle>
            <a:lvl1pPr algn="l" defTabSz="914400">
              <a:lnSpc>
                <a:spcPct val="95000"/>
              </a:lnSpc>
              <a:spcBef>
                <a:spcPts val="0"/>
              </a:spcBef>
              <a:buNone/>
              <a:defRPr sz="3200" b="1">
                <a:solidFill>
                  <a:schemeClr val="tx2"/>
                </a:solidFill>
                <a:latin typeface="+mj-lt"/>
                <a:ea typeface="+mj-ea"/>
                <a:cs typeface="+mj-cs"/>
              </a:defRPr>
            </a:lvl1pPr>
          </a:lstStyle>
          <a:p>
            <a:r>
              <a:rPr lang="en-GB" sz="2200" dirty="0">
                <a:solidFill>
                  <a:schemeClr val="accent1"/>
                </a:solidFill>
              </a:rPr>
              <a:t>Key findings of a safety and sustainability assessment</a:t>
            </a:r>
          </a:p>
        </p:txBody>
      </p:sp>
    </p:spTree>
    <p:extLst>
      <p:ext uri="{BB962C8B-B14F-4D97-AF65-F5344CB8AC3E}">
        <p14:creationId xmlns:p14="http://schemas.microsoft.com/office/powerpoint/2010/main" val="3797502675"/>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211AED-9FBC-46F4-AB3B-534473E945D5}"/>
              </a:ext>
            </a:extLst>
          </p:cNvPr>
          <p:cNvSpPr>
            <a:spLocks noGrp="1"/>
          </p:cNvSpPr>
          <p:nvPr>
            <p:ph type="title"/>
          </p:nvPr>
        </p:nvSpPr>
        <p:spPr/>
        <p:txBody>
          <a:bodyPr/>
          <a:lstStyle/>
          <a:p>
            <a:r>
              <a:rPr lang="en-GB" dirty="0"/>
              <a:t>Safe and Sustainable by Design</a:t>
            </a:r>
          </a:p>
        </p:txBody>
      </p:sp>
      <p:sp>
        <p:nvSpPr>
          <p:cNvPr id="3" name="Text Placeholder 2">
            <a:extLst>
              <a:ext uri="{FF2B5EF4-FFF2-40B4-BE49-F238E27FC236}">
                <a16:creationId xmlns:a16="http://schemas.microsoft.com/office/drawing/2014/main" id="{5553BA5F-7429-499D-8EBC-7204EBB3CE41}"/>
              </a:ext>
            </a:extLst>
          </p:cNvPr>
          <p:cNvSpPr>
            <a:spLocks noGrp="1"/>
          </p:cNvSpPr>
          <p:nvPr>
            <p:ph type="body" sz="quarter" idx="10"/>
          </p:nvPr>
        </p:nvSpPr>
        <p:spPr>
          <a:xfrm>
            <a:off x="357188" y="1454400"/>
            <a:ext cx="11427444" cy="4350864"/>
          </a:xfrm>
        </p:spPr>
        <p:txBody>
          <a:bodyPr/>
          <a:lstStyle/>
          <a:p>
            <a:pPr algn="just"/>
            <a:r>
              <a:rPr lang="en-GB" b="1" dirty="0" err="1">
                <a:solidFill>
                  <a:schemeClr val="accent3"/>
                </a:solidFill>
              </a:rPr>
              <a:t>SSbD</a:t>
            </a:r>
            <a:r>
              <a:rPr lang="en-GB" dirty="0"/>
              <a:t> policy (</a:t>
            </a:r>
            <a:r>
              <a:rPr lang="en-GB" i="1" dirty="0">
                <a:solidFill>
                  <a:schemeClr val="accent1"/>
                </a:solidFill>
              </a:rPr>
              <a:t>as of summer 2025</a:t>
            </a:r>
            <a:r>
              <a:rPr lang="en-GB" dirty="0"/>
              <a:t>) is still in development.</a:t>
            </a:r>
          </a:p>
          <a:p>
            <a:pPr algn="just"/>
            <a:r>
              <a:rPr lang="en-GB" dirty="0"/>
              <a:t>As a proposed voluntary scheme, its impact is yet to be seen.</a:t>
            </a:r>
          </a:p>
          <a:p>
            <a:pPr algn="just"/>
            <a:r>
              <a:rPr lang="en-GB" dirty="0"/>
              <a:t>Some companies are being proactive and are engaged in </a:t>
            </a:r>
            <a:r>
              <a:rPr lang="en-GB" b="1" dirty="0" err="1">
                <a:solidFill>
                  <a:schemeClr val="accent3"/>
                </a:solidFill>
              </a:rPr>
              <a:t>SSbD</a:t>
            </a:r>
            <a:r>
              <a:rPr lang="en-GB" dirty="0"/>
              <a:t> policy and actions, seeing it as a way to comply early with impending regulation and also make efficiency savings (minimising waste and energy use, avoiding hazardous emissions that may result in fines or costs from ‘polluter pays’ policies in the future.</a:t>
            </a:r>
          </a:p>
          <a:p>
            <a:pPr algn="just"/>
            <a:r>
              <a:rPr lang="en-US" dirty="0"/>
              <a:t>In terms of pharmaceutical products, </a:t>
            </a:r>
            <a:r>
              <a:rPr lang="en-US" b="1" dirty="0" err="1">
                <a:solidFill>
                  <a:schemeClr val="accent3"/>
                </a:solidFill>
              </a:rPr>
              <a:t>SSbD</a:t>
            </a:r>
            <a:r>
              <a:rPr lang="en-US" dirty="0"/>
              <a:t> is compatible with R&amp;D decision making. Promoting environmental risk assessment in decision-making helps with regulatory compliance and identifies key areas of improvement, e.g. impact ‘hotspots’ that are disproportionally responsible for emissions.</a:t>
            </a:r>
          </a:p>
          <a:p>
            <a:pPr algn="just"/>
            <a:endParaRPr lang="en-GB" dirty="0"/>
          </a:p>
        </p:txBody>
      </p:sp>
      <p:sp>
        <p:nvSpPr>
          <p:cNvPr id="6" name="Isosceles Triangle 5">
            <a:hlinkClick r:id="" action="ppaction://hlinkshowjump?jump=previousslide"/>
            <a:extLst>
              <a:ext uri="{FF2B5EF4-FFF2-40B4-BE49-F238E27FC236}">
                <a16:creationId xmlns:a16="http://schemas.microsoft.com/office/drawing/2014/main" id="{20DAD8E7-C069-27A8-257C-9082B33DB1F5}"/>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Rectangle 6">
            <a:hlinkClick r:id="rId2" action="ppaction://hlinksldjump"/>
            <a:extLst>
              <a:ext uri="{FF2B5EF4-FFF2-40B4-BE49-F238E27FC236}">
                <a16:creationId xmlns:a16="http://schemas.microsoft.com/office/drawing/2014/main" id="{25C69843-E1FB-B91D-9433-95F97807059A}"/>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9" name="Title 1">
            <a:extLst>
              <a:ext uri="{FF2B5EF4-FFF2-40B4-BE49-F238E27FC236}">
                <a16:creationId xmlns:a16="http://schemas.microsoft.com/office/drawing/2014/main" id="{A3B151F3-B1A6-34B0-B269-8DED825D82D6}"/>
              </a:ext>
            </a:extLst>
          </p:cNvPr>
          <p:cNvSpPr txBox="1">
            <a:spLocks/>
          </p:cNvSpPr>
          <p:nvPr/>
        </p:nvSpPr>
        <p:spPr bwMode="auto">
          <a:xfrm>
            <a:off x="354077" y="907846"/>
            <a:ext cx="9691470" cy="432922"/>
          </a:xfrm>
          <a:prstGeom prst="rect">
            <a:avLst/>
          </a:prstGeom>
        </p:spPr>
        <p:txBody>
          <a:bodyPr vert="horz" lIns="91440" tIns="45720" rIns="91440" bIns="45720" rtlCol="0" anchor="t" anchorCtr="0">
            <a:normAutofit/>
          </a:bodyPr>
          <a:lstStyle>
            <a:lvl1pPr algn="l" defTabSz="914400">
              <a:lnSpc>
                <a:spcPct val="95000"/>
              </a:lnSpc>
              <a:spcBef>
                <a:spcPts val="0"/>
              </a:spcBef>
              <a:buNone/>
              <a:defRPr sz="3200" b="1">
                <a:solidFill>
                  <a:schemeClr val="tx2"/>
                </a:solidFill>
                <a:latin typeface="+mj-lt"/>
                <a:ea typeface="+mj-ea"/>
                <a:cs typeface="+mj-cs"/>
              </a:defRPr>
            </a:lvl1pPr>
          </a:lstStyle>
          <a:p>
            <a:r>
              <a:rPr lang="en-GB" sz="2200" dirty="0">
                <a:solidFill>
                  <a:schemeClr val="accent1"/>
                </a:solidFill>
              </a:rPr>
              <a:t>Now and in the future</a:t>
            </a:r>
          </a:p>
        </p:txBody>
      </p:sp>
    </p:spTree>
    <p:extLst>
      <p:ext uri="{BB962C8B-B14F-4D97-AF65-F5344CB8AC3E}">
        <p14:creationId xmlns:p14="http://schemas.microsoft.com/office/powerpoint/2010/main" val="1322514460"/>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57D108-9BA7-F316-5070-2C76D6488A1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6204373-4874-A4C7-76B5-49723FD90D08}"/>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ECA3CF32-40B8-DA4B-A9F0-8D02C2A74E9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BCA962FC-9296-089D-75CF-4DAF44B001B0}"/>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F6006FF0-E14D-7785-9DDF-6468ED523373}"/>
              </a:ext>
            </a:extLst>
          </p:cNvPr>
          <p:cNvSpPr/>
          <p:nvPr/>
        </p:nvSpPr>
        <p:spPr>
          <a:xfrm>
            <a:off x="825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E0263C6A-85C7-73AD-9DBC-C0348A3FEE04}"/>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308D909A-51D9-3DDE-2BAA-83BEFE7F4ED8}"/>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82CE49E6-ABDB-AB14-0000-4432F65D2AF2}"/>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86DC8DA5-1B36-AC17-8912-76891568572E}"/>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FED2810D-A2AE-8204-4C64-E1DAC6E76F1E}"/>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1FE71AB9-383C-47E9-F1E9-D648F38B8EB8}"/>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E177BB87-DE9E-0DF2-D6E4-61E32CA6E706}"/>
                </a:ext>
              </a:extLst>
            </p:cNvPr>
            <p:cNvSpPr/>
            <p:nvPr/>
          </p:nvSpPr>
          <p:spPr>
            <a:xfrm>
              <a:off x="33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D7701804-35FE-CF35-D390-83C4569C45C6}"/>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8AA26BEE-F75F-E146-18D0-F814DD4C7283}"/>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4A08C231-157B-28DB-2819-149A436F6386}"/>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B12318CF-0A6B-E273-E06C-02DDF4FE75B7}"/>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FFA2A4B7-5A21-457E-1AAB-C0465C738CA4}"/>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8CD5D554-84FF-6C97-55BC-897BBFFD8E07}"/>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774102EC-A1FD-7339-0EA5-09A9BCDB26FE}"/>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B7928FA3-144D-7996-840A-794712B9E80D}"/>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AA4DC672-766A-45DE-C7ED-F0A84DA4CF72}"/>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5802BF04-643F-2240-D7AF-A0E62E6CF6D1}"/>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45838136-98AA-1687-D3E4-BDDC47D8ECAA}"/>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350D55B3-883D-15A6-1B12-B754EEA4B0F9}"/>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041AD780-872B-62A4-BC87-5152E4426DB5}"/>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0811DE49-726A-E188-BDC7-1CC5A02E02AF}"/>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CDBC0578-CD27-2E9B-BA29-48365271045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DF903404-FA60-F6CE-2D93-0573DB4F98A9}"/>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60E491A4-53DE-C853-91BA-3A26316FAEDC}"/>
                </a:ext>
              </a:extLst>
            </p:cNvPr>
            <p:cNvSpPr/>
            <p:nvPr/>
          </p:nvSpPr>
          <p:spPr>
            <a:xfrm>
              <a:off x="335360" y="4473256"/>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3E2BF61C-2AE0-D202-9375-E3C441222E42}"/>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F1F9093C-E5FB-687F-8405-6A3E22AB738F}"/>
                </a:ext>
              </a:extLst>
            </p:cNvPr>
            <p:cNvSpPr/>
            <p:nvPr/>
          </p:nvSpPr>
          <p:spPr>
            <a:xfrm flipH="1">
              <a:off x="2674800" y="4474800"/>
              <a:ext cx="1260000" cy="126000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CA5CAFC1-FB71-78CC-B36C-2B21B44A0631}"/>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A7B479BF-71F1-CE00-8F63-FC7E0CAD0227}"/>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AE75C880-C151-9BB5-65C4-523B90DFFB0E}"/>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48732A4D-B63E-3871-0CAC-F9A063843BEE}"/>
                </a:ext>
              </a:extLst>
            </p:cNvPr>
            <p:cNvSpPr/>
            <p:nvPr/>
          </p:nvSpPr>
          <p:spPr>
            <a:xfrm>
              <a:off x="429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0085A134-02A7-D11E-FC2A-AA0FA2C7221F}"/>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E10817A3-162A-DD0F-85CE-4C93EC14954A}"/>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6EAF5287-22BF-BCF2-C9DF-8955CFE4FD06}"/>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A856DC55-47D2-2258-9B9F-4D9F4C902699}"/>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AACD7F00-9D8C-E6F3-6902-31D02A32992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A422E3C2-7A41-DA7C-40D9-4BE8EF2025D4}"/>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25528614-0E95-8343-C8B6-D3515E61CC50}"/>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8B41B653-19E8-DDD5-72EB-8D1ADC1A370C}"/>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4B1E2636-EB4E-86E9-CE6F-7E03AD834107}"/>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E4186DCF-88DF-D5E6-C867-2564C0DD5DD7}"/>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A82E2930-1038-AC22-DF09-6AB50DC77998}"/>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14BB27AB-D484-94F3-550E-C506BF5C84B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AF883EFD-0B6F-0154-6908-AFCD98CDA503}"/>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305BEB3D-926D-5A62-A719-162ECB48F104}"/>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24290F79-63AC-C921-0633-E68F6505E744}"/>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1BD2115D-3BE2-4C11-BFC2-C4ABB9F96F44}"/>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4D28B43D-8482-2A87-8B4D-A9E463065C17}"/>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7442C0A0-5C81-3A7F-1040-F7D1A9A2F630}"/>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EF551CD3-C977-C07F-6772-481910BCF22F}"/>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BFE2B458-0A5A-A962-0AC5-2663447AEC96}"/>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711A4200-EAB8-0612-2BB7-5DAEC7861A0C}"/>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C3BA6565-4841-2535-A656-DFD3DA81D80F}"/>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FEB4BE7F-32EE-6584-03A6-81D98B97C4DE}"/>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038BEADA-4477-D2F7-E0FF-35E99107F6C9}"/>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C25D16BB-34BA-3497-E1B7-41E17EF50A44}"/>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98C1DE0D-E357-898A-D6B6-B9707492EC9E}"/>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188E1809-C9D4-62E1-2B0A-3D8FE9F46E91}"/>
              </a:ext>
            </a:extLst>
          </p:cNvPr>
          <p:cNvSpPr/>
          <p:nvPr/>
        </p:nvSpPr>
        <p:spPr>
          <a:xfrm>
            <a:off x="4090568" y="4358988"/>
            <a:ext cx="7957455" cy="1590292"/>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59445C55-5044-FF35-4B61-1C24C2DC4E2A}"/>
              </a:ext>
            </a:extLst>
          </p:cNvPr>
          <p:cNvSpPr/>
          <p:nvPr/>
        </p:nvSpPr>
        <p:spPr>
          <a:xfrm>
            <a:off x="191344" y="1412776"/>
            <a:ext cx="11856679" cy="3009190"/>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hlinkClick r:id="" action="ppaction://hlinkshowjump?jump=nextslide"/>
            <a:hlinkHover r:id="rId20" action="ppaction://hlinksldjump"/>
            <a:extLst>
              <a:ext uri="{FF2B5EF4-FFF2-40B4-BE49-F238E27FC236}">
                <a16:creationId xmlns:a16="http://schemas.microsoft.com/office/drawing/2014/main" id="{4030B92D-FFEB-B0A2-374A-04E120F15AB9}"/>
              </a:ext>
            </a:extLst>
          </p:cNvPr>
          <p:cNvSpPr/>
          <p:nvPr/>
        </p:nvSpPr>
        <p:spPr>
          <a:xfrm>
            <a:off x="0" y="0"/>
            <a:ext cx="12192000"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hlinkClick r:id="" action="ppaction://hlinkshowjump?jump=nextslide"/>
            <a:extLst>
              <a:ext uri="{FF2B5EF4-FFF2-40B4-BE49-F238E27FC236}">
                <a16:creationId xmlns:a16="http://schemas.microsoft.com/office/drawing/2014/main" id="{BAE81CEA-496D-EC91-2746-1374484BDE2C}"/>
              </a:ext>
            </a:extLst>
          </p:cNvPr>
          <p:cNvSpPr/>
          <p:nvPr/>
        </p:nvSpPr>
        <p:spPr>
          <a:xfrm>
            <a:off x="211188" y="4351873"/>
            <a:ext cx="3923675"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1">
            <a:extLst>
              <a:ext uri="{FF2B5EF4-FFF2-40B4-BE49-F238E27FC236}">
                <a16:creationId xmlns:a16="http://schemas.microsoft.com/office/drawing/2014/main" id="{90662F79-B755-4E7E-9CEC-618A5B2002DD}"/>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1"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2"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1" u="none" strike="noStrike" cap="none" normalizeH="0" baseline="0" dirty="0">
                <a:ln>
                  <a:noFill/>
                </a:ln>
                <a:solidFill>
                  <a:schemeClr val="accent4"/>
                </a:solidFill>
                <a:effectLst/>
                <a:latin typeface="+mj-lt"/>
              </a:rPr>
              <a:t>Clean Water</a:t>
            </a:r>
          </a:p>
        </p:txBody>
      </p:sp>
      <p:sp>
        <p:nvSpPr>
          <p:cNvPr id="69" name="Rectangle 1">
            <a:extLst>
              <a:ext uri="{FF2B5EF4-FFF2-40B4-BE49-F238E27FC236}">
                <a16:creationId xmlns:a16="http://schemas.microsoft.com/office/drawing/2014/main" id="{ADB621FC-5C2A-4325-8146-B6065A10C2BC}"/>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4"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5"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
        <p:nvSpPr>
          <p:cNvPr id="70" name="Rectangle 1">
            <a:extLst>
              <a:ext uri="{FF2B5EF4-FFF2-40B4-BE49-F238E27FC236}">
                <a16:creationId xmlns:a16="http://schemas.microsoft.com/office/drawing/2014/main" id="{FC7AD1F4-5025-446C-A96F-27B994FE00A8}"/>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7"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1326690995"/>
      </p:ext>
    </p:extLst>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B5A377-F0D7-02B2-6A77-4F9BE1318EBD}"/>
              </a:ext>
            </a:extLst>
          </p:cNvPr>
          <p:cNvSpPr>
            <a:spLocks noGrp="1"/>
          </p:cNvSpPr>
          <p:nvPr>
            <p:ph type="title"/>
          </p:nvPr>
        </p:nvSpPr>
        <p:spPr/>
        <p:txBody>
          <a:bodyPr/>
          <a:lstStyle/>
          <a:p>
            <a:r>
              <a:rPr lang="en-GB" dirty="0"/>
              <a:t>Water Framework and Urban Wastewater Directives</a:t>
            </a:r>
          </a:p>
        </p:txBody>
      </p:sp>
      <p:sp>
        <p:nvSpPr>
          <p:cNvPr id="3" name="Text Placeholder 2">
            <a:extLst>
              <a:ext uri="{FF2B5EF4-FFF2-40B4-BE49-F238E27FC236}">
                <a16:creationId xmlns:a16="http://schemas.microsoft.com/office/drawing/2014/main" id="{D592A65E-F712-9265-B012-66E6900B2432}"/>
              </a:ext>
            </a:extLst>
          </p:cNvPr>
          <p:cNvSpPr>
            <a:spLocks noGrp="1"/>
          </p:cNvSpPr>
          <p:nvPr>
            <p:ph type="body" sz="quarter" idx="10"/>
          </p:nvPr>
        </p:nvSpPr>
        <p:spPr>
          <a:xfrm>
            <a:off x="357188" y="1454400"/>
            <a:ext cx="11643468" cy="4350864"/>
          </a:xfrm>
        </p:spPr>
        <p:txBody>
          <a:bodyPr/>
          <a:lstStyle/>
          <a:p>
            <a:pPr algn="just"/>
            <a:r>
              <a:rPr lang="en-GB" dirty="0"/>
              <a:t>The </a:t>
            </a:r>
            <a:r>
              <a:rPr lang="en-GB" b="1" dirty="0">
                <a:solidFill>
                  <a:schemeClr val="accent3"/>
                </a:solidFill>
              </a:rPr>
              <a:t>Water Framework Directive </a:t>
            </a:r>
            <a:r>
              <a:rPr lang="en-GB" dirty="0"/>
              <a:t>is the main water policy in the EU since 2000.</a:t>
            </a:r>
          </a:p>
          <a:p>
            <a:pPr lvl="1" algn="just"/>
            <a:r>
              <a:rPr lang="en-GB" sz="1800" dirty="0"/>
              <a:t>EU nations must monitor water quality.</a:t>
            </a:r>
          </a:p>
          <a:p>
            <a:pPr lvl="1" algn="just"/>
            <a:r>
              <a:rPr lang="en-GB" sz="1800" dirty="0"/>
              <a:t>It has been reported that </a:t>
            </a:r>
            <a:r>
              <a:rPr lang="en-GB" sz="1800" dirty="0">
                <a:solidFill>
                  <a:schemeClr val="tx2"/>
                </a:solidFill>
                <a:hlinkClick r:id="rId2">
                  <a:extLst>
                    <a:ext uri="{A12FA001-AC4F-418D-AE19-62706E023703}">
                      <ahyp:hlinkClr xmlns:ahyp="http://schemas.microsoft.com/office/drawing/2018/hyperlinkcolor" val="tx"/>
                    </a:ext>
                  </a:extLst>
                </a:hlinkClick>
              </a:rPr>
              <a:t>water quality has decreased</a:t>
            </a:r>
            <a:r>
              <a:rPr lang="en-GB" sz="1800" dirty="0"/>
              <a:t>.</a:t>
            </a:r>
            <a:r>
              <a:rPr lang="en-US" sz="1800" dirty="0"/>
              <a:t> This has been attributed to better monitoring and a greater understanding and focus on ‘persistent, </a:t>
            </a:r>
            <a:r>
              <a:rPr lang="en-US" sz="1800" dirty="0" err="1"/>
              <a:t>bioaccumulative</a:t>
            </a:r>
            <a:r>
              <a:rPr lang="en-US" sz="1800" dirty="0"/>
              <a:t> and toxic’ (PBT) chemicals.</a:t>
            </a:r>
          </a:p>
          <a:p>
            <a:pPr lvl="1" algn="just"/>
            <a:r>
              <a:rPr lang="en-US" sz="1800" dirty="0"/>
              <a:t>In surface water, mercury and polycyclic aromatic hydrocarbon (PAH) PBT chemicals are a major concern. Their presence can be attributed to fossil fuels.</a:t>
            </a:r>
          </a:p>
          <a:p>
            <a:pPr algn="just"/>
            <a:r>
              <a:rPr lang="en-US" dirty="0"/>
              <a:t>The </a:t>
            </a:r>
            <a:r>
              <a:rPr lang="en-US" b="1" dirty="0">
                <a:solidFill>
                  <a:schemeClr val="accent3"/>
                </a:solidFill>
              </a:rPr>
              <a:t>Urban Wastewater Directive </a:t>
            </a:r>
            <a:r>
              <a:rPr lang="en-US" dirty="0"/>
              <a:t>was established in 2024.</a:t>
            </a:r>
          </a:p>
          <a:p>
            <a:pPr lvl="1" algn="just"/>
            <a:r>
              <a:rPr lang="en-GB" sz="1800" dirty="0"/>
              <a:t>This legislation was introduced to meet the obligations of the </a:t>
            </a:r>
            <a:r>
              <a:rPr lang="en-GB" sz="1800" b="1" dirty="0">
                <a:solidFill>
                  <a:schemeClr val="accent3"/>
                </a:solidFill>
              </a:rPr>
              <a:t>Green Deal</a:t>
            </a:r>
            <a:r>
              <a:rPr lang="en-GB" sz="1800" dirty="0"/>
              <a:t>: carbon neutral and no pollution.</a:t>
            </a:r>
          </a:p>
          <a:p>
            <a:pPr lvl="1" algn="just"/>
            <a:r>
              <a:rPr lang="en-GB" sz="1800" dirty="0"/>
              <a:t>A major aspect of the Directive is the now legally enforceable </a:t>
            </a:r>
            <a:r>
              <a:rPr lang="en-US" sz="1800" b="1" dirty="0">
                <a:solidFill>
                  <a:schemeClr val="tx2"/>
                </a:solidFill>
                <a:hlinkClick r:id="rId3">
                  <a:extLst>
                    <a:ext uri="{A12FA001-AC4F-418D-AE19-62706E023703}">
                      <ahyp:hlinkClr xmlns:ahyp="http://schemas.microsoft.com/office/drawing/2018/hyperlinkcolor" val="tx"/>
                    </a:ext>
                  </a:extLst>
                </a:hlinkClick>
              </a:rPr>
              <a:t>polluter pays principle</a:t>
            </a:r>
            <a:r>
              <a:rPr lang="en-US" sz="1800" dirty="0"/>
              <a:t>. This means that new specialized wastewater treatments will be paid for by the companies that caused the pollution.</a:t>
            </a:r>
          </a:p>
          <a:p>
            <a:pPr lvl="1" algn="just"/>
            <a:r>
              <a:rPr lang="en-US" sz="1800" dirty="0"/>
              <a:t>The biggest offenders are the pharmaceutical industry and the cosmetics industry, who will now contribute at least 80% of the cost of removing their products from urban wastewater. </a:t>
            </a:r>
            <a:endParaRPr lang="en-GB" sz="1800" dirty="0"/>
          </a:p>
        </p:txBody>
      </p:sp>
      <p:sp>
        <p:nvSpPr>
          <p:cNvPr id="4" name="Rectangle 3">
            <a:hlinkClick r:id="rId4" action="ppaction://hlinksldjump"/>
            <a:extLst>
              <a:ext uri="{FF2B5EF4-FFF2-40B4-BE49-F238E27FC236}">
                <a16:creationId xmlns:a16="http://schemas.microsoft.com/office/drawing/2014/main" id="{CFE952F0-7638-50F3-7218-6471237FC6CA}"/>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5" name="Text Placeholder 13">
            <a:extLst>
              <a:ext uri="{FF2B5EF4-FFF2-40B4-BE49-F238E27FC236}">
                <a16:creationId xmlns:a16="http://schemas.microsoft.com/office/drawing/2014/main" id="{44242630-5133-4371-9F11-2918F51C6844}"/>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5">
                  <a:extLst>
                    <a:ext uri="{A12FA001-AC4F-418D-AE19-62706E023703}">
                      <ahyp:hlinkClr xmlns:ahyp="http://schemas.microsoft.com/office/drawing/2018/hyperlinkcolor" val="tx"/>
                    </a:ext>
                  </a:extLst>
                </a:hlinkClick>
              </a:rPr>
              <a:t>Water Framework Directive</a:t>
            </a:r>
            <a:endParaRPr lang="en-GB" sz="1200" dirty="0">
              <a:solidFill>
                <a:schemeClr val="tx2"/>
              </a:solidFill>
            </a:endParaRPr>
          </a:p>
          <a:p>
            <a:pPr marL="0" indent="0">
              <a:spcBef>
                <a:spcPts val="0"/>
              </a:spcBef>
              <a:buNone/>
            </a:pPr>
            <a:r>
              <a:rPr lang="en-GB" sz="1200" dirty="0">
                <a:solidFill>
                  <a:schemeClr val="tx2"/>
                </a:solidFill>
                <a:hlinkClick r:id="rId6">
                  <a:extLst>
                    <a:ext uri="{A12FA001-AC4F-418D-AE19-62706E023703}">
                      <ahyp:hlinkClr xmlns:ahyp="http://schemas.microsoft.com/office/drawing/2018/hyperlinkcolor" val="tx"/>
                    </a:ext>
                  </a:extLst>
                </a:hlinkClick>
              </a:rPr>
              <a:t>Urban Wastewater Directive</a:t>
            </a:r>
            <a:endParaRPr lang="en-US" sz="1200" dirty="0">
              <a:solidFill>
                <a:schemeClr val="tx2"/>
              </a:solidFill>
            </a:endParaRPr>
          </a:p>
        </p:txBody>
      </p:sp>
    </p:spTree>
    <p:extLst>
      <p:ext uri="{BB962C8B-B14F-4D97-AF65-F5344CB8AC3E}">
        <p14:creationId xmlns:p14="http://schemas.microsoft.com/office/powerpoint/2010/main" val="3321261371"/>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694820-281D-91DA-351B-476468CC2FD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9A98CAE-66B6-1B50-808C-77CFDC1F6C31}"/>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261CB74D-01B1-74A7-0152-87A71023C73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E413A9C8-0FA7-3B94-A8DB-1C1607E51923}"/>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89D9E4C8-5C04-21CB-5868-B859CBDF3C7D}"/>
              </a:ext>
            </a:extLst>
          </p:cNvPr>
          <p:cNvSpPr/>
          <p:nvPr/>
        </p:nvSpPr>
        <p:spPr>
          <a:xfrm>
            <a:off x="825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03BF356D-8E26-4166-69B8-931881312789}"/>
              </a:ext>
            </a:extLst>
          </p:cNvPr>
          <p:cNvSpPr/>
          <p:nvPr/>
        </p:nvSpPr>
        <p:spPr>
          <a:xfrm>
            <a:off x="4295360" y="4473256"/>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6F9A6BD8-CED8-48AB-FAA1-21E86D005761}"/>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77E89572-5CB9-4127-08A9-B870C507FA3E}"/>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E7091B03-8EF9-A6A2-8E20-8DB1B68D4A2A}"/>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58781E7B-6A38-1F02-B89D-04AA36D1EAA7}"/>
              </a:ext>
            </a:extLst>
          </p:cNvPr>
          <p:cNvSpPr/>
          <p:nvPr/>
        </p:nvSpPr>
        <p:spPr>
          <a:xfrm flipH="1">
            <a:off x="6635360" y="4474800"/>
            <a:ext cx="1260000" cy="126000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336CD3D2-95E6-6512-4FCB-6443D16809FF}"/>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772C7FB6-C74B-BB3F-770F-5055E0C25602}"/>
                </a:ext>
              </a:extLst>
            </p:cNvPr>
            <p:cNvSpPr/>
            <p:nvPr/>
          </p:nvSpPr>
          <p:spPr>
            <a:xfrm>
              <a:off x="33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55CDB890-C2FF-77BE-3A16-F2630D97E1DA}"/>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1763BD1E-535C-B722-EE17-6E3F63197E44}"/>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F839E76C-B6E7-5D42-DAEF-C5530B8B9F88}"/>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41C7AEB1-885B-4701-28FB-8EA1E4835DC9}"/>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6A9FC5C6-F0E0-416E-57C5-84E52A07C06B}"/>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221BBFD5-5B26-EC11-94D6-892D038B85C8}"/>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61D24219-590A-62A5-93AC-B14445CB7D42}"/>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BEC08C65-AA2D-3A21-014C-99D21BBCBA3E}"/>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143EFC7F-968C-2E82-54BC-D2CA5060B8E3}"/>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AC18D0DF-C4F9-9D5F-624B-98DC9F5D5D82}"/>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810098CD-D983-9D21-D320-826988CB4AF5}"/>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6DA7852F-65D9-98E3-92ED-727FB3C0438A}"/>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4AC80AE2-E2F6-8082-1D46-672E5AAF15A6}"/>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DB762AB0-4C18-E4A6-4E0B-713F60534A18}"/>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8157D3AF-79D0-9AF6-F75A-5DFBAB4E970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13189264-DFBE-5282-5F87-E3F8A283DBCA}"/>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DBA9D411-9532-C5FE-F449-5301477CEFEE}"/>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18719494-4E42-8BB3-976B-9DD649A2DBFF}"/>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28F2DA2E-DEF0-6CFB-A710-29DD0F376B11}"/>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7CFB8FBB-8A52-F5FF-0D98-458D336092D5}"/>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E23295DC-75E3-5780-311E-9CBD7BD5290E}"/>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F9E3115C-39C3-0175-C7BC-C8C1FD34296C}"/>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9DCF69A3-0F5A-660A-9953-596172F89928}"/>
                </a:ext>
              </a:extLst>
            </p:cNvPr>
            <p:cNvSpPr/>
            <p:nvPr/>
          </p:nvSpPr>
          <p:spPr>
            <a:xfrm>
              <a:off x="429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4DC57C4D-27B6-3D87-F1AE-08DB588956CB}"/>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5152C453-1AD3-4F3F-6039-45AE0CA76280}"/>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5D50926F-E7BD-FEF1-42D0-06C45F260B5E}"/>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AE2FD76F-630D-F98B-28CD-46177EA12104}"/>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5A617914-14FD-0DEA-1CF0-7C31D9295AF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03B10DEB-17EE-8F45-E9D6-99344DD913E4}"/>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7E06D1FB-31B1-20AC-1F02-5540C9A3B7CD}"/>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F752D226-39BE-0495-11EC-CAA95A2F453A}"/>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4EF0E123-FE5B-9764-9885-3C53CDBC7CBD}"/>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9569D493-0683-2608-08F2-30191D83E395}"/>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BDD4F06F-C5F8-7C74-CAA9-DF64350D23B2}"/>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62A7567D-BC9E-9A82-1448-CB243B85EF9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E6E58424-1F15-FD22-387D-0A05DE0DBD4E}"/>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F78804BB-DA16-76A1-BB92-6045A2C7A25F}"/>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5D62BA2F-9F08-7048-0A62-C8559D169615}"/>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36D6E602-08A6-BC99-CEF5-458FB9C205F6}"/>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FC68F9F3-2F4A-078E-09DF-074B9A5869BB}"/>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9BCC6178-38B9-09B4-6C1D-B89A9F8A665C}"/>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7A26AE5B-151E-9EE4-7DE7-2482CD40873D}"/>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1E7CA491-2EDC-DCC6-75E4-DFA033D8C072}"/>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8C9B68A8-D64C-8729-A92A-EE6A175C08CF}"/>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356D244E-9039-D411-8879-321E4013BFAA}"/>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CE2EDDB9-BBFE-631E-AE8E-F36D7B9F2115}"/>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71454164-3A3E-954D-0CD6-D2435DBADEEA}"/>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9FE7202B-3F0B-BEB3-2072-D41F6FC99B21}"/>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A471F022-4E39-A29A-2B01-3B534ED175CE}"/>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0C9C1000-4EF6-E677-0B45-C15253D276A0}"/>
              </a:ext>
            </a:extLst>
          </p:cNvPr>
          <p:cNvSpPr/>
          <p:nvPr/>
        </p:nvSpPr>
        <p:spPr>
          <a:xfrm>
            <a:off x="8100400" y="1435510"/>
            <a:ext cx="3947623" cy="4513770"/>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97C762C1-05AD-6DE5-D96D-EC07721FF79C}"/>
              </a:ext>
            </a:extLst>
          </p:cNvPr>
          <p:cNvSpPr/>
          <p:nvPr/>
        </p:nvSpPr>
        <p:spPr>
          <a:xfrm>
            <a:off x="193961" y="1511395"/>
            <a:ext cx="7866557" cy="2853709"/>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extLst>
              <a:ext uri="{FF2B5EF4-FFF2-40B4-BE49-F238E27FC236}">
                <a16:creationId xmlns:a16="http://schemas.microsoft.com/office/drawing/2014/main" id="{AA9BC324-134B-8063-0D40-47A8D75ABF25}"/>
              </a:ext>
            </a:extLst>
          </p:cNvPr>
          <p:cNvSpPr/>
          <p:nvPr/>
        </p:nvSpPr>
        <p:spPr>
          <a:xfrm>
            <a:off x="193961" y="4372386"/>
            <a:ext cx="3804805" cy="1578978"/>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hlinkClick r:id="" action="ppaction://hlinkshowjump?jump=nextslide"/>
            <a:hlinkHover r:id="rId20" action="ppaction://hlinksldjump"/>
            <a:extLst>
              <a:ext uri="{FF2B5EF4-FFF2-40B4-BE49-F238E27FC236}">
                <a16:creationId xmlns:a16="http://schemas.microsoft.com/office/drawing/2014/main" id="{ABAE5964-D2B6-D52B-D3CF-19FC05A9DC8A}"/>
              </a:ext>
            </a:extLst>
          </p:cNvPr>
          <p:cNvSpPr/>
          <p:nvPr/>
        </p:nvSpPr>
        <p:spPr>
          <a:xfrm>
            <a:off x="0" y="0"/>
            <a:ext cx="12192000"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Rectangle 36">
            <a:hlinkClick r:id="" action="ppaction://hlinkshowjump?jump=nextslide"/>
            <a:extLst>
              <a:ext uri="{FF2B5EF4-FFF2-40B4-BE49-F238E27FC236}">
                <a16:creationId xmlns:a16="http://schemas.microsoft.com/office/drawing/2014/main" id="{5A849628-EF54-3A94-2794-509C9A7F4686}"/>
              </a:ext>
            </a:extLst>
          </p:cNvPr>
          <p:cNvSpPr/>
          <p:nvPr/>
        </p:nvSpPr>
        <p:spPr>
          <a:xfrm>
            <a:off x="4129760" y="4351873"/>
            <a:ext cx="3982464"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1">
            <a:extLst>
              <a:ext uri="{FF2B5EF4-FFF2-40B4-BE49-F238E27FC236}">
                <a16:creationId xmlns:a16="http://schemas.microsoft.com/office/drawing/2014/main" id="{F7BAFACF-9F6C-4C24-9D1F-EACF93281A32}"/>
              </a:ext>
            </a:extLst>
          </p:cNvPr>
          <p:cNvSpPr>
            <a:spLocks noChangeArrowheads="1"/>
          </p:cNvSpPr>
          <p:nvPr/>
        </p:nvSpPr>
        <p:spPr bwMode="auto">
          <a:xfrm>
            <a:off x="5220000" y="6228000"/>
            <a:ext cx="2398495"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1"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2"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1" u="none" strike="noStrike" cap="none" normalizeH="0" baseline="0" dirty="0">
                <a:ln>
                  <a:noFill/>
                </a:ln>
                <a:solidFill>
                  <a:schemeClr val="accent4"/>
                </a:solidFill>
                <a:effectLst/>
                <a:latin typeface="+mj-lt"/>
              </a:rPr>
              <a:t>Waste Framework Directive</a:t>
            </a:r>
          </a:p>
        </p:txBody>
      </p:sp>
      <p:sp>
        <p:nvSpPr>
          <p:cNvPr id="68" name="Rectangle 1">
            <a:extLst>
              <a:ext uri="{FF2B5EF4-FFF2-40B4-BE49-F238E27FC236}">
                <a16:creationId xmlns:a16="http://schemas.microsoft.com/office/drawing/2014/main" id="{3480D1AF-4F15-4C99-9FBD-D06DA3713996}"/>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4"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5"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
        <p:nvSpPr>
          <p:cNvPr id="69" name="Rectangle 1">
            <a:extLst>
              <a:ext uri="{FF2B5EF4-FFF2-40B4-BE49-F238E27FC236}">
                <a16:creationId xmlns:a16="http://schemas.microsoft.com/office/drawing/2014/main" id="{13AA964E-E6D2-4DBC-BC8F-DAA931334A42}"/>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7"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3990534608"/>
      </p:ext>
    </p:extLst>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8AFBE4-2A8F-D4F3-1F84-7A9069FF77D7}"/>
              </a:ext>
            </a:extLst>
          </p:cNvPr>
          <p:cNvSpPr>
            <a:spLocks noGrp="1"/>
          </p:cNvSpPr>
          <p:nvPr>
            <p:ph type="title"/>
          </p:nvPr>
        </p:nvSpPr>
        <p:spPr/>
        <p:txBody>
          <a:bodyPr/>
          <a:lstStyle/>
          <a:p>
            <a:r>
              <a:rPr lang="en-GB" dirty="0"/>
              <a:t>Waste Framework Directive</a:t>
            </a:r>
          </a:p>
        </p:txBody>
      </p:sp>
      <p:sp>
        <p:nvSpPr>
          <p:cNvPr id="3" name="Text Placeholder 2">
            <a:extLst>
              <a:ext uri="{FF2B5EF4-FFF2-40B4-BE49-F238E27FC236}">
                <a16:creationId xmlns:a16="http://schemas.microsoft.com/office/drawing/2014/main" id="{2AA05063-4ADD-E849-658E-4DBDA0C96C64}"/>
              </a:ext>
            </a:extLst>
          </p:cNvPr>
          <p:cNvSpPr>
            <a:spLocks noGrp="1"/>
          </p:cNvSpPr>
          <p:nvPr>
            <p:ph type="body" sz="quarter" idx="10"/>
          </p:nvPr>
        </p:nvSpPr>
        <p:spPr>
          <a:xfrm>
            <a:off x="357187" y="1454399"/>
            <a:ext cx="4829705" cy="4499999"/>
          </a:xfrm>
        </p:spPr>
        <p:txBody>
          <a:bodyPr/>
          <a:lstStyle/>
          <a:p>
            <a:pPr algn="just"/>
            <a:r>
              <a:rPr lang="en-GB" dirty="0"/>
              <a:t>Waste reduction targets, responsible waste management, and the waste hierarchy are all defined by the </a:t>
            </a:r>
            <a:r>
              <a:rPr lang="en-GB" b="1" dirty="0">
                <a:solidFill>
                  <a:schemeClr val="accent3"/>
                </a:solidFill>
              </a:rPr>
              <a:t>Waste Framework Directive</a:t>
            </a:r>
            <a:r>
              <a:rPr lang="en-GB" dirty="0"/>
              <a:t>.</a:t>
            </a:r>
          </a:p>
          <a:p>
            <a:pPr algn="just"/>
            <a:r>
              <a:rPr lang="en-GB" dirty="0"/>
              <a:t>The </a:t>
            </a:r>
            <a:r>
              <a:rPr lang="en-GB" b="1" dirty="0">
                <a:solidFill>
                  <a:schemeClr val="accent3"/>
                </a:solidFill>
              </a:rPr>
              <a:t>waste hierarchy </a:t>
            </a:r>
            <a:r>
              <a:rPr lang="en-GB" dirty="0"/>
              <a:t>(</a:t>
            </a:r>
            <a:r>
              <a:rPr lang="en-GB" i="1" dirty="0"/>
              <a:t>right</a:t>
            </a:r>
            <a:r>
              <a:rPr lang="en-GB" dirty="0"/>
              <a:t>) predates </a:t>
            </a:r>
            <a:r>
              <a:rPr lang="en-GB" b="1" dirty="0">
                <a:solidFill>
                  <a:schemeClr val="accent3"/>
                </a:solidFill>
              </a:rPr>
              <a:t>Circular Economy</a:t>
            </a:r>
            <a:r>
              <a:rPr lang="en-GB" dirty="0"/>
              <a:t> policy and establishes waste management priorities.</a:t>
            </a:r>
          </a:p>
          <a:p>
            <a:pPr algn="just"/>
            <a:r>
              <a:rPr lang="en-GB" dirty="0"/>
              <a:t>This legislation also allows EU countries to deploy ‘</a:t>
            </a:r>
            <a:r>
              <a:rPr lang="en-GB" b="1" dirty="0">
                <a:solidFill>
                  <a:schemeClr val="accent3"/>
                </a:solidFill>
              </a:rPr>
              <a:t>Extended Producer Responsibility</a:t>
            </a:r>
            <a:r>
              <a:rPr lang="en-GB" dirty="0"/>
              <a:t>’ schemes whereby manufacturers have an obligation to accept returned (waste) products and are encouraged to design products to be high on the </a:t>
            </a:r>
            <a:r>
              <a:rPr lang="en-GB" b="1" dirty="0">
                <a:solidFill>
                  <a:schemeClr val="accent3"/>
                </a:solidFill>
              </a:rPr>
              <a:t>waste hierarchy </a:t>
            </a:r>
            <a:r>
              <a:rPr lang="en-GB" dirty="0"/>
              <a:t>once no longer in use.</a:t>
            </a:r>
          </a:p>
        </p:txBody>
      </p:sp>
      <p:sp>
        <p:nvSpPr>
          <p:cNvPr id="4" name="Rectangle 3">
            <a:hlinkClick r:id="rId2" action="ppaction://hlinksldjump"/>
            <a:extLst>
              <a:ext uri="{FF2B5EF4-FFF2-40B4-BE49-F238E27FC236}">
                <a16:creationId xmlns:a16="http://schemas.microsoft.com/office/drawing/2014/main" id="{765E70D5-A088-0B80-E134-7CBAC28CEFA5}"/>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5" name="Text Placeholder 13">
            <a:extLst>
              <a:ext uri="{FF2B5EF4-FFF2-40B4-BE49-F238E27FC236}">
                <a16:creationId xmlns:a16="http://schemas.microsoft.com/office/drawing/2014/main" id="{0EA46B53-76AC-426C-96F4-3C18B164AAAF}"/>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GB" sz="1200" dirty="0">
                <a:solidFill>
                  <a:schemeClr val="tx2"/>
                </a:solidFill>
                <a:hlinkClick r:id="rId3">
                  <a:extLst>
                    <a:ext uri="{A12FA001-AC4F-418D-AE19-62706E023703}">
                      <ahyp:hlinkClr xmlns:ahyp="http://schemas.microsoft.com/office/drawing/2018/hyperlinkcolor" val="tx"/>
                    </a:ext>
                  </a:extLst>
                </a:hlinkClick>
              </a:rPr>
              <a:t>Waste Framework Directive</a:t>
            </a:r>
            <a:endParaRPr lang="en-US" sz="1200" dirty="0">
              <a:solidFill>
                <a:schemeClr val="tx2"/>
              </a:solidFill>
            </a:endParaRPr>
          </a:p>
        </p:txBody>
      </p:sp>
      <p:grpSp>
        <p:nvGrpSpPr>
          <p:cNvPr id="20" name="Group 19">
            <a:extLst>
              <a:ext uri="{FF2B5EF4-FFF2-40B4-BE49-F238E27FC236}">
                <a16:creationId xmlns:a16="http://schemas.microsoft.com/office/drawing/2014/main" id="{12527E22-B36C-4DB2-92C8-B5BC37BFD40A}"/>
              </a:ext>
            </a:extLst>
          </p:cNvPr>
          <p:cNvGrpSpPr/>
          <p:nvPr/>
        </p:nvGrpSpPr>
        <p:grpSpPr>
          <a:xfrm>
            <a:off x="5231904" y="1447033"/>
            <a:ext cx="6561155" cy="4502247"/>
            <a:chOff x="5186892" y="1333606"/>
            <a:chExt cx="6561155" cy="4502247"/>
          </a:xfrm>
        </p:grpSpPr>
        <p:sp>
          <p:nvSpPr>
            <p:cNvPr id="6" name="Isosceles Triangle 5">
              <a:extLst>
                <a:ext uri="{FF2B5EF4-FFF2-40B4-BE49-F238E27FC236}">
                  <a16:creationId xmlns:a16="http://schemas.microsoft.com/office/drawing/2014/main" id="{BC313EB2-A9E6-4C1D-A348-EA03F7E441DE}"/>
                </a:ext>
              </a:extLst>
            </p:cNvPr>
            <p:cNvSpPr>
              <a:spLocks noChangeAspect="1"/>
            </p:cNvSpPr>
            <p:nvPr/>
          </p:nvSpPr>
          <p:spPr>
            <a:xfrm>
              <a:off x="6528048" y="1335853"/>
              <a:ext cx="5219999" cy="4500000"/>
            </a:xfrm>
            <a:prstGeom prst="triangle">
              <a:avLst/>
            </a:prstGeom>
            <a:solidFill>
              <a:schemeClr val="tx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Isosceles Triangle 6">
              <a:extLst>
                <a:ext uri="{FF2B5EF4-FFF2-40B4-BE49-F238E27FC236}">
                  <a16:creationId xmlns:a16="http://schemas.microsoft.com/office/drawing/2014/main" id="{69233F61-2A13-4C02-BCF8-3BE3B0C6DBC6}"/>
                </a:ext>
              </a:extLst>
            </p:cNvPr>
            <p:cNvSpPr>
              <a:spLocks noChangeAspect="1"/>
            </p:cNvSpPr>
            <p:nvPr/>
          </p:nvSpPr>
          <p:spPr>
            <a:xfrm>
              <a:off x="7050047" y="1335853"/>
              <a:ext cx="4175999" cy="3600000"/>
            </a:xfrm>
            <a:prstGeom prst="triangl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Isosceles Triangle 7">
              <a:extLst>
                <a:ext uri="{FF2B5EF4-FFF2-40B4-BE49-F238E27FC236}">
                  <a16:creationId xmlns:a16="http://schemas.microsoft.com/office/drawing/2014/main" id="{A424995C-E5B7-4BFC-BB88-0F3A455EA137}"/>
                </a:ext>
              </a:extLst>
            </p:cNvPr>
            <p:cNvSpPr>
              <a:spLocks noChangeAspect="1"/>
            </p:cNvSpPr>
            <p:nvPr/>
          </p:nvSpPr>
          <p:spPr>
            <a:xfrm>
              <a:off x="7572046" y="1343053"/>
              <a:ext cx="3131999" cy="2700000"/>
            </a:xfrm>
            <a:prstGeom prst="triangle">
              <a:avLst/>
            </a:prstGeom>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a:extLst>
                <a:ext uri="{FF2B5EF4-FFF2-40B4-BE49-F238E27FC236}">
                  <a16:creationId xmlns:a16="http://schemas.microsoft.com/office/drawing/2014/main" id="{843DE2A6-76F0-4DD5-A270-062CDC9262B9}"/>
                </a:ext>
              </a:extLst>
            </p:cNvPr>
            <p:cNvSpPr>
              <a:spLocks noChangeAspect="1"/>
            </p:cNvSpPr>
            <p:nvPr/>
          </p:nvSpPr>
          <p:spPr>
            <a:xfrm>
              <a:off x="8094045" y="1333606"/>
              <a:ext cx="2088000" cy="1800000"/>
            </a:xfrm>
            <a:prstGeom prst="triangle">
              <a:avLst/>
            </a:prstGeom>
            <a:solidFill>
              <a:schemeClr val="accent1">
                <a:lumMod val="60000"/>
                <a:lumOff val="40000"/>
              </a:schemeClr>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Isosceles Triangle 9">
              <a:extLst>
                <a:ext uri="{FF2B5EF4-FFF2-40B4-BE49-F238E27FC236}">
                  <a16:creationId xmlns:a16="http://schemas.microsoft.com/office/drawing/2014/main" id="{8CC90179-C31A-4C0B-9D45-23AAAB8F3612}"/>
                </a:ext>
              </a:extLst>
            </p:cNvPr>
            <p:cNvSpPr>
              <a:spLocks noChangeAspect="1"/>
            </p:cNvSpPr>
            <p:nvPr/>
          </p:nvSpPr>
          <p:spPr>
            <a:xfrm>
              <a:off x="8616045" y="1333606"/>
              <a:ext cx="1044000" cy="900000"/>
            </a:xfrm>
            <a:prstGeom prst="triangl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TextBox 10">
              <a:extLst>
                <a:ext uri="{FF2B5EF4-FFF2-40B4-BE49-F238E27FC236}">
                  <a16:creationId xmlns:a16="http://schemas.microsoft.com/office/drawing/2014/main" id="{8EF9EC5D-0355-4E05-82C2-92253FB9F526}"/>
                </a:ext>
              </a:extLst>
            </p:cNvPr>
            <p:cNvSpPr txBox="1"/>
            <p:nvPr/>
          </p:nvSpPr>
          <p:spPr>
            <a:xfrm>
              <a:off x="7376830" y="2520000"/>
              <a:ext cx="877164" cy="369332"/>
            </a:xfrm>
            <a:prstGeom prst="rect">
              <a:avLst/>
            </a:prstGeom>
            <a:noFill/>
          </p:spPr>
          <p:txBody>
            <a:bodyPr wrap="none" rtlCol="0">
              <a:spAutoFit/>
            </a:bodyPr>
            <a:lstStyle/>
            <a:p>
              <a:pPr algn="r"/>
              <a:r>
                <a:rPr lang="en-GB" b="1" dirty="0"/>
                <a:t>Reuse</a:t>
              </a:r>
            </a:p>
          </p:txBody>
        </p:sp>
        <p:sp>
          <p:nvSpPr>
            <p:cNvPr id="12" name="TextBox 11">
              <a:extLst>
                <a:ext uri="{FF2B5EF4-FFF2-40B4-BE49-F238E27FC236}">
                  <a16:creationId xmlns:a16="http://schemas.microsoft.com/office/drawing/2014/main" id="{AFE0CB5C-6324-4A12-848A-4012097FBE06}"/>
                </a:ext>
              </a:extLst>
            </p:cNvPr>
            <p:cNvSpPr txBox="1"/>
            <p:nvPr/>
          </p:nvSpPr>
          <p:spPr>
            <a:xfrm>
              <a:off x="6681554" y="3420000"/>
              <a:ext cx="1048685" cy="369332"/>
            </a:xfrm>
            <a:prstGeom prst="rect">
              <a:avLst/>
            </a:prstGeom>
            <a:noFill/>
          </p:spPr>
          <p:txBody>
            <a:bodyPr wrap="none" rtlCol="0">
              <a:spAutoFit/>
            </a:bodyPr>
            <a:lstStyle/>
            <a:p>
              <a:pPr algn="r"/>
              <a:r>
                <a:rPr lang="en-GB" b="1" dirty="0"/>
                <a:t>Recycle</a:t>
              </a:r>
            </a:p>
          </p:txBody>
        </p:sp>
        <p:sp>
          <p:nvSpPr>
            <p:cNvPr id="13" name="TextBox 12">
              <a:extLst>
                <a:ext uri="{FF2B5EF4-FFF2-40B4-BE49-F238E27FC236}">
                  <a16:creationId xmlns:a16="http://schemas.microsoft.com/office/drawing/2014/main" id="{EF88ED87-D4BE-41C6-9745-429CC801A051}"/>
                </a:ext>
              </a:extLst>
            </p:cNvPr>
            <p:cNvSpPr txBox="1"/>
            <p:nvPr/>
          </p:nvSpPr>
          <p:spPr>
            <a:xfrm>
              <a:off x="5186892" y="4320000"/>
              <a:ext cx="2048959" cy="369332"/>
            </a:xfrm>
            <a:prstGeom prst="rect">
              <a:avLst/>
            </a:prstGeom>
            <a:noFill/>
          </p:spPr>
          <p:txBody>
            <a:bodyPr wrap="none" rtlCol="0">
              <a:spAutoFit/>
            </a:bodyPr>
            <a:lstStyle/>
            <a:p>
              <a:pPr algn="r"/>
              <a:r>
                <a:rPr lang="en-GB" b="1" dirty="0"/>
                <a:t>Energy recovery</a:t>
              </a:r>
            </a:p>
          </p:txBody>
        </p:sp>
        <p:sp>
          <p:nvSpPr>
            <p:cNvPr id="14" name="TextBox 13">
              <a:extLst>
                <a:ext uri="{FF2B5EF4-FFF2-40B4-BE49-F238E27FC236}">
                  <a16:creationId xmlns:a16="http://schemas.microsoft.com/office/drawing/2014/main" id="{F482F1ED-8968-47EB-BCE7-7D04EF3B27D4}"/>
                </a:ext>
              </a:extLst>
            </p:cNvPr>
            <p:cNvSpPr txBox="1"/>
            <p:nvPr/>
          </p:nvSpPr>
          <p:spPr>
            <a:xfrm>
              <a:off x="5540648" y="5220000"/>
              <a:ext cx="1156086" cy="369332"/>
            </a:xfrm>
            <a:prstGeom prst="rect">
              <a:avLst/>
            </a:prstGeom>
            <a:noFill/>
          </p:spPr>
          <p:txBody>
            <a:bodyPr wrap="none" rtlCol="0">
              <a:spAutoFit/>
            </a:bodyPr>
            <a:lstStyle/>
            <a:p>
              <a:pPr algn="r"/>
              <a:r>
                <a:rPr lang="en-GB" b="1" dirty="0"/>
                <a:t>Disposal</a:t>
              </a:r>
            </a:p>
          </p:txBody>
        </p:sp>
        <p:sp>
          <p:nvSpPr>
            <p:cNvPr id="15" name="TextBox 14">
              <a:extLst>
                <a:ext uri="{FF2B5EF4-FFF2-40B4-BE49-F238E27FC236}">
                  <a16:creationId xmlns:a16="http://schemas.microsoft.com/office/drawing/2014/main" id="{2D057DF3-E037-4A24-ADB6-5663C511A398}"/>
                </a:ext>
              </a:extLst>
            </p:cNvPr>
            <p:cNvSpPr txBox="1"/>
            <p:nvPr/>
          </p:nvSpPr>
          <p:spPr>
            <a:xfrm>
              <a:off x="7371178" y="1620000"/>
              <a:ext cx="1455848" cy="369332"/>
            </a:xfrm>
            <a:prstGeom prst="rect">
              <a:avLst/>
            </a:prstGeom>
            <a:noFill/>
          </p:spPr>
          <p:txBody>
            <a:bodyPr wrap="none" rtlCol="0">
              <a:spAutoFit/>
            </a:bodyPr>
            <a:lstStyle/>
            <a:p>
              <a:pPr algn="r"/>
              <a:r>
                <a:rPr lang="en-GB" b="1" dirty="0"/>
                <a:t>Prevention</a:t>
              </a:r>
            </a:p>
          </p:txBody>
        </p:sp>
      </p:grpSp>
      <p:sp>
        <p:nvSpPr>
          <p:cNvPr id="16" name="TextBox 15">
            <a:extLst>
              <a:ext uri="{FF2B5EF4-FFF2-40B4-BE49-F238E27FC236}">
                <a16:creationId xmlns:a16="http://schemas.microsoft.com/office/drawing/2014/main" id="{897E13A0-F274-4877-9A37-5367355DEB12}"/>
              </a:ext>
            </a:extLst>
          </p:cNvPr>
          <p:cNvSpPr txBox="1"/>
          <p:nvPr/>
        </p:nvSpPr>
        <p:spPr>
          <a:xfrm>
            <a:off x="9523978" y="1896802"/>
            <a:ext cx="2353529" cy="323165"/>
          </a:xfrm>
          <a:prstGeom prst="rect">
            <a:avLst/>
          </a:prstGeom>
          <a:noFill/>
        </p:spPr>
        <p:txBody>
          <a:bodyPr wrap="none" rtlCol="0">
            <a:spAutoFit/>
          </a:bodyPr>
          <a:lstStyle/>
          <a:p>
            <a:pPr algn="r"/>
            <a:r>
              <a:rPr lang="en-GB" sz="1500" dirty="0"/>
              <a:t>Longer product lifespan</a:t>
            </a:r>
          </a:p>
        </p:txBody>
      </p:sp>
      <p:sp>
        <p:nvSpPr>
          <p:cNvPr id="17" name="TextBox 16">
            <a:extLst>
              <a:ext uri="{FF2B5EF4-FFF2-40B4-BE49-F238E27FC236}">
                <a16:creationId xmlns:a16="http://schemas.microsoft.com/office/drawing/2014/main" id="{33D49B28-55B2-4BA8-8FD1-49CE9B83B85B}"/>
              </a:ext>
            </a:extLst>
          </p:cNvPr>
          <p:cNvSpPr txBox="1"/>
          <p:nvPr/>
        </p:nvSpPr>
        <p:spPr>
          <a:xfrm>
            <a:off x="9326221" y="1543937"/>
            <a:ext cx="2560316" cy="323165"/>
          </a:xfrm>
          <a:prstGeom prst="rect">
            <a:avLst/>
          </a:prstGeom>
          <a:noFill/>
        </p:spPr>
        <p:txBody>
          <a:bodyPr wrap="none" rtlCol="0">
            <a:spAutoFit/>
          </a:bodyPr>
          <a:lstStyle/>
          <a:p>
            <a:pPr algn="r"/>
            <a:r>
              <a:rPr lang="en-GB" sz="1500" dirty="0"/>
              <a:t>No superfluous packaging</a:t>
            </a:r>
          </a:p>
        </p:txBody>
      </p:sp>
      <p:sp>
        <p:nvSpPr>
          <p:cNvPr id="18" name="TextBox 17">
            <a:extLst>
              <a:ext uri="{FF2B5EF4-FFF2-40B4-BE49-F238E27FC236}">
                <a16:creationId xmlns:a16="http://schemas.microsoft.com/office/drawing/2014/main" id="{4431652E-8C18-45F5-ACEC-FEECB0C4F71E}"/>
              </a:ext>
            </a:extLst>
          </p:cNvPr>
          <p:cNvSpPr txBox="1"/>
          <p:nvPr/>
        </p:nvSpPr>
        <p:spPr>
          <a:xfrm>
            <a:off x="8415650" y="2608637"/>
            <a:ext cx="1497806" cy="323165"/>
          </a:xfrm>
          <a:prstGeom prst="rect">
            <a:avLst/>
          </a:prstGeom>
          <a:noFill/>
        </p:spPr>
        <p:txBody>
          <a:bodyPr wrap="square" rtlCol="0">
            <a:spAutoFit/>
          </a:bodyPr>
          <a:lstStyle/>
          <a:p>
            <a:pPr algn="ctr"/>
            <a:r>
              <a:rPr lang="en-GB" sz="1500" dirty="0"/>
              <a:t>Easy to repair</a:t>
            </a:r>
          </a:p>
        </p:txBody>
      </p:sp>
      <p:sp>
        <p:nvSpPr>
          <p:cNvPr id="19" name="TextBox 18">
            <a:extLst>
              <a:ext uri="{FF2B5EF4-FFF2-40B4-BE49-F238E27FC236}">
                <a16:creationId xmlns:a16="http://schemas.microsoft.com/office/drawing/2014/main" id="{6CC3E686-8641-4625-9EB5-13DB81F1FA6F}"/>
              </a:ext>
            </a:extLst>
          </p:cNvPr>
          <p:cNvSpPr txBox="1"/>
          <p:nvPr/>
        </p:nvSpPr>
        <p:spPr>
          <a:xfrm>
            <a:off x="8400256" y="2901396"/>
            <a:ext cx="1619353" cy="323165"/>
          </a:xfrm>
          <a:prstGeom prst="rect">
            <a:avLst/>
          </a:prstGeom>
          <a:noFill/>
        </p:spPr>
        <p:txBody>
          <a:bodyPr wrap="none" rtlCol="0">
            <a:spAutoFit/>
          </a:bodyPr>
          <a:lstStyle/>
          <a:p>
            <a:pPr algn="r"/>
            <a:r>
              <a:rPr lang="en-GB" sz="1500" dirty="0"/>
              <a:t>Multi-functional</a:t>
            </a:r>
          </a:p>
        </p:txBody>
      </p:sp>
      <p:sp>
        <p:nvSpPr>
          <p:cNvPr id="21" name="TextBox 20">
            <a:extLst>
              <a:ext uri="{FF2B5EF4-FFF2-40B4-BE49-F238E27FC236}">
                <a16:creationId xmlns:a16="http://schemas.microsoft.com/office/drawing/2014/main" id="{87740546-457E-4CDD-A3D3-236BC9BCAD3A}"/>
              </a:ext>
            </a:extLst>
          </p:cNvPr>
          <p:cNvSpPr txBox="1"/>
          <p:nvPr/>
        </p:nvSpPr>
        <p:spPr>
          <a:xfrm>
            <a:off x="8184232" y="3278344"/>
            <a:ext cx="1989647" cy="323165"/>
          </a:xfrm>
          <a:prstGeom prst="rect">
            <a:avLst/>
          </a:prstGeom>
          <a:noFill/>
        </p:spPr>
        <p:txBody>
          <a:bodyPr wrap="none" rtlCol="0">
            <a:spAutoFit/>
          </a:bodyPr>
          <a:lstStyle/>
          <a:p>
            <a:pPr algn="r"/>
            <a:r>
              <a:rPr lang="en-GB" sz="1500" dirty="0"/>
              <a:t>Easy to disassemble</a:t>
            </a:r>
          </a:p>
        </p:txBody>
      </p:sp>
      <p:sp>
        <p:nvSpPr>
          <p:cNvPr id="22" name="TextBox 21">
            <a:extLst>
              <a:ext uri="{FF2B5EF4-FFF2-40B4-BE49-F238E27FC236}">
                <a16:creationId xmlns:a16="http://schemas.microsoft.com/office/drawing/2014/main" id="{F75AD11B-73DC-461F-A761-0239C23B1E07}"/>
              </a:ext>
            </a:extLst>
          </p:cNvPr>
          <p:cNvSpPr txBox="1"/>
          <p:nvPr/>
        </p:nvSpPr>
        <p:spPr>
          <a:xfrm>
            <a:off x="7970468" y="3561106"/>
            <a:ext cx="2509470" cy="323165"/>
          </a:xfrm>
          <a:prstGeom prst="rect">
            <a:avLst/>
          </a:prstGeom>
          <a:noFill/>
        </p:spPr>
        <p:txBody>
          <a:bodyPr wrap="square" rtlCol="0">
            <a:spAutoFit/>
          </a:bodyPr>
          <a:lstStyle/>
          <a:p>
            <a:pPr algn="r"/>
            <a:r>
              <a:rPr lang="en-GB" sz="1500" dirty="0"/>
              <a:t>Recyclable materials</a:t>
            </a:r>
          </a:p>
        </p:txBody>
      </p:sp>
      <p:sp>
        <p:nvSpPr>
          <p:cNvPr id="23" name="TextBox 22">
            <a:extLst>
              <a:ext uri="{FF2B5EF4-FFF2-40B4-BE49-F238E27FC236}">
                <a16:creationId xmlns:a16="http://schemas.microsoft.com/office/drawing/2014/main" id="{1FDF9DC0-C2A3-4EEF-812E-BC769BF6D32B}"/>
              </a:ext>
            </a:extLst>
          </p:cNvPr>
          <p:cNvSpPr txBox="1"/>
          <p:nvPr/>
        </p:nvSpPr>
        <p:spPr>
          <a:xfrm>
            <a:off x="7617057" y="4293096"/>
            <a:ext cx="3132000" cy="323165"/>
          </a:xfrm>
          <a:prstGeom prst="rect">
            <a:avLst/>
          </a:prstGeom>
          <a:noFill/>
        </p:spPr>
        <p:txBody>
          <a:bodyPr wrap="square" rtlCol="0">
            <a:spAutoFit/>
          </a:bodyPr>
          <a:lstStyle/>
          <a:p>
            <a:pPr algn="ctr"/>
            <a:r>
              <a:rPr lang="en-GB" sz="1500" dirty="0">
                <a:solidFill>
                  <a:schemeClr val="bg1"/>
                </a:solidFill>
              </a:rPr>
              <a:t>Incineration with energy capture</a:t>
            </a:r>
          </a:p>
        </p:txBody>
      </p:sp>
      <p:sp>
        <p:nvSpPr>
          <p:cNvPr id="24" name="TextBox 23">
            <a:extLst>
              <a:ext uri="{FF2B5EF4-FFF2-40B4-BE49-F238E27FC236}">
                <a16:creationId xmlns:a16="http://schemas.microsoft.com/office/drawing/2014/main" id="{E28265FE-5289-4375-9B70-758F342AF415}"/>
              </a:ext>
            </a:extLst>
          </p:cNvPr>
          <p:cNvSpPr txBox="1"/>
          <p:nvPr/>
        </p:nvSpPr>
        <p:spPr>
          <a:xfrm>
            <a:off x="7416189" y="4654421"/>
            <a:ext cx="3496729" cy="323165"/>
          </a:xfrm>
          <a:prstGeom prst="rect">
            <a:avLst/>
          </a:prstGeom>
          <a:noFill/>
        </p:spPr>
        <p:txBody>
          <a:bodyPr wrap="square" rtlCol="0">
            <a:spAutoFit/>
          </a:bodyPr>
          <a:lstStyle/>
          <a:p>
            <a:pPr algn="ctr"/>
            <a:r>
              <a:rPr lang="en-GB" sz="1500" dirty="0">
                <a:solidFill>
                  <a:schemeClr val="bg1"/>
                </a:solidFill>
              </a:rPr>
              <a:t>Anaerobic digestion</a:t>
            </a:r>
          </a:p>
        </p:txBody>
      </p:sp>
      <p:sp>
        <p:nvSpPr>
          <p:cNvPr id="25" name="TextBox 24">
            <a:extLst>
              <a:ext uri="{FF2B5EF4-FFF2-40B4-BE49-F238E27FC236}">
                <a16:creationId xmlns:a16="http://schemas.microsoft.com/office/drawing/2014/main" id="{C055587A-BC6B-452E-8844-81DBA95358B6}"/>
              </a:ext>
            </a:extLst>
          </p:cNvPr>
          <p:cNvSpPr txBox="1"/>
          <p:nvPr/>
        </p:nvSpPr>
        <p:spPr>
          <a:xfrm>
            <a:off x="7896200" y="3795326"/>
            <a:ext cx="1285929" cy="323165"/>
          </a:xfrm>
          <a:prstGeom prst="rect">
            <a:avLst/>
          </a:prstGeom>
          <a:noFill/>
        </p:spPr>
        <p:txBody>
          <a:bodyPr wrap="none" rtlCol="0">
            <a:spAutoFit/>
          </a:bodyPr>
          <a:lstStyle/>
          <a:p>
            <a:pPr algn="r"/>
            <a:r>
              <a:rPr lang="en-GB" sz="1500" dirty="0"/>
              <a:t>Composting</a:t>
            </a:r>
          </a:p>
        </p:txBody>
      </p:sp>
      <p:sp>
        <p:nvSpPr>
          <p:cNvPr id="26" name="TextBox 25">
            <a:extLst>
              <a:ext uri="{FF2B5EF4-FFF2-40B4-BE49-F238E27FC236}">
                <a16:creationId xmlns:a16="http://schemas.microsoft.com/office/drawing/2014/main" id="{522A033A-5EB2-408E-A248-1F878033A656}"/>
              </a:ext>
            </a:extLst>
          </p:cNvPr>
          <p:cNvSpPr txBox="1"/>
          <p:nvPr/>
        </p:nvSpPr>
        <p:spPr>
          <a:xfrm>
            <a:off x="7387676" y="5340002"/>
            <a:ext cx="1444628" cy="323165"/>
          </a:xfrm>
          <a:prstGeom prst="rect">
            <a:avLst/>
          </a:prstGeom>
          <a:noFill/>
        </p:spPr>
        <p:txBody>
          <a:bodyPr wrap="square" rtlCol="0">
            <a:spAutoFit/>
          </a:bodyPr>
          <a:lstStyle/>
          <a:p>
            <a:pPr algn="ctr"/>
            <a:r>
              <a:rPr lang="en-GB" sz="1500" dirty="0">
                <a:solidFill>
                  <a:schemeClr val="bg1"/>
                </a:solidFill>
              </a:rPr>
              <a:t>Landfill</a:t>
            </a:r>
          </a:p>
        </p:txBody>
      </p:sp>
      <p:sp>
        <p:nvSpPr>
          <p:cNvPr id="27" name="TextBox 26">
            <a:extLst>
              <a:ext uri="{FF2B5EF4-FFF2-40B4-BE49-F238E27FC236}">
                <a16:creationId xmlns:a16="http://schemas.microsoft.com/office/drawing/2014/main" id="{CA593050-32F1-4089-95D6-9DA2D058EEAA}"/>
              </a:ext>
            </a:extLst>
          </p:cNvPr>
          <p:cNvSpPr txBox="1"/>
          <p:nvPr/>
        </p:nvSpPr>
        <p:spPr>
          <a:xfrm>
            <a:off x="9552384" y="5340002"/>
            <a:ext cx="1444628" cy="323165"/>
          </a:xfrm>
          <a:prstGeom prst="rect">
            <a:avLst/>
          </a:prstGeom>
          <a:noFill/>
        </p:spPr>
        <p:txBody>
          <a:bodyPr wrap="square" rtlCol="0">
            <a:spAutoFit/>
          </a:bodyPr>
          <a:lstStyle/>
          <a:p>
            <a:pPr algn="ctr"/>
            <a:r>
              <a:rPr lang="en-GB" sz="1500" dirty="0">
                <a:solidFill>
                  <a:schemeClr val="bg1"/>
                </a:solidFill>
              </a:rPr>
              <a:t>Littering</a:t>
            </a:r>
          </a:p>
        </p:txBody>
      </p:sp>
    </p:spTree>
    <p:extLst>
      <p:ext uri="{BB962C8B-B14F-4D97-AF65-F5344CB8AC3E}">
        <p14:creationId xmlns:p14="http://schemas.microsoft.com/office/powerpoint/2010/main" val="1010996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CE7C236-254C-48C7-A2F6-4633C33EF93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88E4DE0A-260C-450C-99D2-1F0E10D62D9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373CDFA-AEBD-44E4-A171-9FC7132A738D}"/>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5DA46E9-30DD-4090-B418-94041F1AA51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2F0F3F57-BA87-4DFE-AB07-46E908558F7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2D82B592-4F99-4697-ADAF-77F45F9DDAE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3125B19-E4F3-4A80-9505-0901960533F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AD1479C-965C-4900-857E-66C8D7265036}"/>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E8DB8C2B-07F7-4FD5-B6D4-BCB919937BAB}"/>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932743F-BCDC-4E0D-9F3C-BA1561FDA20A}"/>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11C4049-0DD8-4AA4-9591-ACFE34F136C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37B45BC-E414-4BEF-B2D1-89929182005E}"/>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60DA2E20-F980-4250-8850-38A32EBC832A}"/>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0E932477-DF5F-4105-B06A-86CDF0CF3FA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51C2A688-B06D-4163-A478-588F246B75E0}"/>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0F080897-C671-4C59-84B1-9EC7F44EC4A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F31731C7-C931-407E-BC47-E6BE2534BB8E}"/>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B7896338-FF3D-45E1-8118-A8F798DF1F3E}"/>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AB3660E-445D-43D5-A58B-AD166002288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32713F9B-E84F-43A3-A8EA-AC8396B37EE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ED570AE-E9F5-44DD-BB79-6A40142E17B2}"/>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DF460A1-2CCC-4D15-8CE8-D3D4BB1DD223}"/>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4027BE1-EC8D-4021-B538-0A206CD956DC}"/>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E9DC2F17-933D-45F0-946A-91057ED62188}"/>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83745DDD-5193-42B3-A2D7-45531D2E67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1D1761E-40DF-4C34-ADC3-B5DC29341C9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C279857-84D1-4D55-A2B2-AB367C9B5E2D}"/>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858BED24-BEFF-465B-9F52-A5D93690FED0}"/>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C170424-D5A0-4DAF-B8AE-D148496E4BAD}"/>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31F140BB-2853-4272-9AA0-38858AE57AE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Rectangle 199">
            <a:hlinkClick r:id="rId30" action="ppaction://hlinksldjump"/>
            <a:extLst>
              <a:ext uri="{FF2B5EF4-FFF2-40B4-BE49-F238E27FC236}">
                <a16:creationId xmlns:a16="http://schemas.microsoft.com/office/drawing/2014/main" id="{F8799820-C3D1-449A-8B7E-84F3DA05A560}"/>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F96B6C1B-CC72-4F4A-A8D3-887D0FEC1E1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FF846B2E-9D6B-4891-AB87-B90E6C83901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E3FC9ED9-192A-4917-9171-6699D0A0B2EB}"/>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744E7EB8-FC53-4005-AF07-F9A53C1BE05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4541705F-364C-4C93-9F78-806221D41AB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F85892E7-5423-47C0-B683-86D42C780688}"/>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C28F457B-C70C-4CF6-A7DA-EDDA525856F8}"/>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1" name="Rectangle 210">
            <a:hlinkClick r:id="rId33" action="ppaction://hlinksldjump"/>
            <a:extLst>
              <a:ext uri="{FF2B5EF4-FFF2-40B4-BE49-F238E27FC236}">
                <a16:creationId xmlns:a16="http://schemas.microsoft.com/office/drawing/2014/main" id="{17490FE1-0636-4F50-9FA9-EEFEC261B4D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2" name="Rectangle 211">
            <a:hlinkClick r:id="rId34" action="ppaction://hlinksldjump"/>
            <a:extLst>
              <a:ext uri="{FF2B5EF4-FFF2-40B4-BE49-F238E27FC236}">
                <a16:creationId xmlns:a16="http://schemas.microsoft.com/office/drawing/2014/main" id="{79710584-30A3-428D-9074-8377171C2B3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340DEF2D-B5E9-A684-7531-08A65EEC337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86656E71-3D4B-63BD-B076-A85A6EBC695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78849473"/>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CAEC5E-4E16-3C7B-228A-9B3F7EDD062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6B33354-C3E4-BAB8-F8EC-56487DDE9D32}"/>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D106CE71-6894-5816-2B93-48BB3102BCE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1E8F84E0-F8A0-6C81-DE33-B271DF42091E}"/>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FE48F4A9-7E4D-F475-DD25-3B9BB14160C1}"/>
              </a:ext>
            </a:extLst>
          </p:cNvPr>
          <p:cNvSpPr/>
          <p:nvPr/>
        </p:nvSpPr>
        <p:spPr>
          <a:xfrm>
            <a:off x="825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2435676E-6432-BC31-2966-0F4D14FB4D34}"/>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16C44071-4259-02D6-F1E3-051EF3A14FEB}"/>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98378068-6DFE-40D4-4EFC-A2D27C53F331}"/>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EDCC6F56-45EB-E3C7-551B-752D5BEC55AB}"/>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60D4E152-B494-1BE9-3B19-A74EC86028E1}"/>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F2944C0B-3EAE-92B1-B413-A494627E64E3}"/>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ECA14984-C1D5-BAF4-93F5-F4F4ECC5FCED}"/>
                </a:ext>
              </a:extLst>
            </p:cNvPr>
            <p:cNvSpPr/>
            <p:nvPr/>
          </p:nvSpPr>
          <p:spPr>
            <a:xfrm>
              <a:off x="33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 Placeholder 2">
              <a:extLst>
                <a:ext uri="{FF2B5EF4-FFF2-40B4-BE49-F238E27FC236}">
                  <a16:creationId xmlns:a16="http://schemas.microsoft.com/office/drawing/2014/main" id="{39E83F7A-9EF1-8B3A-0868-A4370E25C58B}"/>
                </a:ext>
              </a:extLst>
            </p:cNvPr>
            <p:cNvSpPr txBox="1">
              <a:spLocks/>
            </p:cNvSpPr>
            <p:nvPr/>
          </p:nvSpPr>
          <p:spPr bwMode="auto">
            <a:xfrm>
              <a:off x="379656" y="1628800"/>
              <a:ext cx="1808744"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sp>
          <p:nvSpPr>
            <p:cNvPr id="27" name="Right Triangle 26">
              <a:extLst>
                <a:ext uri="{FF2B5EF4-FFF2-40B4-BE49-F238E27FC236}">
                  <a16:creationId xmlns:a16="http://schemas.microsoft.com/office/drawing/2014/main" id="{7119D8C0-E3D6-0894-5989-9FE5AC3E0FF7}"/>
                </a:ext>
              </a:extLst>
            </p:cNvPr>
            <p:cNvSpPr/>
            <p:nvPr/>
          </p:nvSpPr>
          <p:spPr>
            <a:xfrm flipH="1">
              <a:off x="267480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DE8028D5-B0D3-B855-345D-CC1364C392A5}"/>
                </a:ext>
              </a:extLst>
            </p:cNvPr>
            <p:cNvSpPr/>
            <p:nvPr/>
          </p:nvSpPr>
          <p:spPr>
            <a:xfrm>
              <a:off x="2102918" y="692696"/>
              <a:ext cx="2280473" cy="2086300"/>
            </a:xfrm>
            <a:prstGeom prst="chord">
              <a:avLst>
                <a:gd name="adj1" fmla="val 3576459"/>
                <a:gd name="adj2" fmla="val 8885787"/>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4DA17F72-F54F-0F34-72A7-2101E9E624CE}"/>
                </a:ext>
              </a:extLst>
            </p:cNvPr>
            <p:cNvSpPr/>
            <p:nvPr/>
          </p:nvSpPr>
          <p:spPr>
            <a:xfrm rot="10800000">
              <a:off x="2110718" y="1864290"/>
              <a:ext cx="2280473" cy="2086300"/>
            </a:xfrm>
            <a:prstGeom prst="chord">
              <a:avLst>
                <a:gd name="adj1" fmla="val 1871949"/>
                <a:gd name="adj2" fmla="val 7207969"/>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42FE3CA1-AAB2-9596-0E77-92228DE3C7F1}"/>
                </a:ext>
              </a:extLst>
            </p:cNvPr>
            <p:cNvSpPr/>
            <p:nvPr/>
          </p:nvSpPr>
          <p:spPr>
            <a:xfrm rot="16200000">
              <a:off x="2595854" y="1604514"/>
              <a:ext cx="851301" cy="1434314"/>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3FCB09D8-2F4B-33BB-9705-66AD8B1E3E9D}"/>
                </a:ext>
              </a:extLst>
            </p:cNvPr>
            <p:cNvSpPr/>
            <p:nvPr/>
          </p:nvSpPr>
          <p:spPr>
            <a:xfrm>
              <a:off x="2396142" y="2148083"/>
              <a:ext cx="1730044" cy="432049"/>
            </a:xfrm>
            <a:prstGeom prst="arc">
              <a:avLst>
                <a:gd name="adj1" fmla="val 10999754"/>
                <a:gd name="adj2" fmla="val 20658938"/>
              </a:avLst>
            </a:pr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FB91BAE7-C47F-F742-35CD-4C25976A5DB8}"/>
                </a:ext>
              </a:extLst>
            </p:cNvPr>
            <p:cNvSpPr/>
            <p:nvPr/>
          </p:nvSpPr>
          <p:spPr>
            <a:xfrm>
              <a:off x="2855728" y="1903302"/>
              <a:ext cx="792000" cy="7920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1D591C86-AF24-D3B3-AEC0-CA7C1DCE09B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grpSp>
      <p:grpSp>
        <p:nvGrpSpPr>
          <p:cNvPr id="77" name="Group 76">
            <a:extLst>
              <a:ext uri="{FF2B5EF4-FFF2-40B4-BE49-F238E27FC236}">
                <a16:creationId xmlns:a16="http://schemas.microsoft.com/office/drawing/2014/main" id="{4A92D432-C8FB-EEE0-ED46-857D64A95F3A}"/>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CBDE5903-20BA-D36E-B3BB-8F6244A29DDF}"/>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7A52A9B4-29D3-86DA-72AD-82CE3CFB55FB}"/>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B8D200CF-F6AA-A9EB-C91B-2891EDE365FF}"/>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DFA2686A-EE3F-922F-66B7-1B0C8BD8E364}"/>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D842D453-5964-4E8C-E170-CA6FC9C90614}"/>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FBD5052B-CD88-125A-D2B3-7502B00FB56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C77415DE-8D2E-0DA0-0FBD-52CE0E13F1D2}"/>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3B4A7522-E507-A7D2-3CB2-78DBFF759B34}"/>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A26FA313-27EE-F265-D523-1F0F224FE0D2}"/>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1AA4A7F3-C74D-9C06-0593-8349ECB77727}"/>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320247BF-E575-739D-DCDD-BC32FACDE611}"/>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AA582B02-49AF-60FD-EBF4-236057E3DFEC}"/>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DA4DA796-B40A-B28A-ED91-D4728326C421}"/>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BE3F57C5-C574-CF8D-D1B6-50310154175E}"/>
                </a:ext>
              </a:extLst>
            </p:cNvPr>
            <p:cNvSpPr/>
            <p:nvPr/>
          </p:nvSpPr>
          <p:spPr>
            <a:xfrm>
              <a:off x="429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13C08C0A-3D2A-9242-B500-8D972C79AF6A}"/>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F07046BF-0DB7-0857-39BA-D8694C2A47F8}"/>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6D4662D1-3B91-D55C-92A2-3EB1AA340287}"/>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12B4BCC1-F8FA-45EA-71EB-DC50CDA44222}"/>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C76D7761-9EDF-263F-0235-36A6F3C49CC7}"/>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E7B2549A-21C5-5839-F38D-B1ADF5AEDDB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1A9C3F19-9220-5E6C-6C36-0B40E7464D90}"/>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D80399EB-CBE4-126B-AFF8-0545EFDA5546}"/>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9E65850C-34CD-4729-A9EE-20FD827AD6BF}"/>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0B15E668-D83D-91EC-26B0-B769C3D233F0}"/>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607E60A4-6A30-69AF-F365-565DDEE5BD4B}"/>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E17D99E9-82C4-467B-C206-63C95CD76C2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3A463139-B424-D96B-2AD0-0486B3768832}"/>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BE4EC1D9-5E52-1BB9-A000-DEBD6D195D63}"/>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32E36B9B-2F6C-4838-1AAB-583311D6683F}"/>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4F80218E-FF93-005A-98FD-DDA71AEAB91E}"/>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0A8D1AC1-3A1E-F0BF-E707-19FC6D1988F8}"/>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52A09D14-B777-304D-B695-E98D85876CCC}"/>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390A0424-35BA-1D26-9061-791A08917EC0}"/>
                </a:ext>
              </a:extLst>
            </p:cNvPr>
            <p:cNvSpPr/>
            <p:nvPr/>
          </p:nvSpPr>
          <p:spPr>
            <a:xfrm>
              <a:off x="8255360" y="4473256"/>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21CA6298-0ABB-2434-49E7-1A1F772FAC5B}"/>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A87A39D1-3AEB-93A4-A39E-D6B774BF28B1}"/>
                </a:ext>
              </a:extLst>
            </p:cNvPr>
            <p:cNvSpPr/>
            <p:nvPr/>
          </p:nvSpPr>
          <p:spPr>
            <a:xfrm flipH="1">
              <a:off x="10594800" y="4474800"/>
              <a:ext cx="1260000" cy="126000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EAA60914-8C89-0324-854F-3E2FF9F5439D}"/>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1B47DBFD-5E98-560F-A3F8-DAE852E9BF94}"/>
                </a:ext>
              </a:extLst>
            </p:cNvPr>
            <p:cNvSpPr/>
            <p:nvPr/>
          </p:nvSpPr>
          <p:spPr>
            <a:xfrm>
              <a:off x="10591394" y="5301208"/>
              <a:ext cx="216024" cy="144016"/>
            </a:xfrm>
            <a:prstGeom prst="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333BD4AE-301E-C71C-EDEB-431419EBF7FB}"/>
                </a:ext>
              </a:extLst>
            </p:cNvPr>
            <p:cNvSpPr/>
            <p:nvPr/>
          </p:nvSpPr>
          <p:spPr>
            <a:xfrm>
              <a:off x="10839435" y="5301208"/>
              <a:ext cx="216024" cy="144016"/>
            </a:xfrm>
            <a:prstGeom prst="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DE53AB79-82E2-E117-2D40-EA69D8071255}"/>
                </a:ext>
              </a:extLst>
            </p:cNvPr>
            <p:cNvSpPr/>
            <p:nvPr/>
          </p:nvSpPr>
          <p:spPr>
            <a:xfrm>
              <a:off x="11087476" y="5301208"/>
              <a:ext cx="216024" cy="144016"/>
            </a:xfrm>
            <a:prstGeom prst="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27A878D1-63F0-E3A5-FCC5-1DC978D3108E}"/>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618478F3-C00F-FF89-721D-0DCDDD051449}"/>
              </a:ext>
            </a:extLst>
          </p:cNvPr>
          <p:cNvSpPr/>
          <p:nvPr/>
        </p:nvSpPr>
        <p:spPr>
          <a:xfrm>
            <a:off x="263353" y="4365104"/>
            <a:ext cx="7801532" cy="1444147"/>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4191CAA6-1CF4-B375-57AE-F89013AF81B4}"/>
              </a:ext>
            </a:extLst>
          </p:cNvPr>
          <p:cNvSpPr/>
          <p:nvPr/>
        </p:nvSpPr>
        <p:spPr>
          <a:xfrm>
            <a:off x="143047" y="1484784"/>
            <a:ext cx="11904977" cy="2894154"/>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hlinkClick r:id="" action="ppaction://hlinkshowjump?jump=nextslide"/>
            <a:hlinkHover r:id="rId20" action="ppaction://hlinksldjump"/>
            <a:extLst>
              <a:ext uri="{FF2B5EF4-FFF2-40B4-BE49-F238E27FC236}">
                <a16:creationId xmlns:a16="http://schemas.microsoft.com/office/drawing/2014/main" id="{027F5F4C-7429-71FE-42C1-F3E1BBBA2D24}"/>
              </a:ext>
            </a:extLst>
          </p:cNvPr>
          <p:cNvSpPr/>
          <p:nvPr/>
        </p:nvSpPr>
        <p:spPr>
          <a:xfrm>
            <a:off x="0" y="0"/>
            <a:ext cx="12191999"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Rectangle 35">
            <a:hlinkClick r:id="" action="ppaction://hlinkshowjump?jump=nextslide"/>
            <a:extLst>
              <a:ext uri="{FF2B5EF4-FFF2-40B4-BE49-F238E27FC236}">
                <a16:creationId xmlns:a16="http://schemas.microsoft.com/office/drawing/2014/main" id="{D7A5C50F-391E-ACDF-70C8-90CEAD320064}"/>
              </a:ext>
            </a:extLst>
          </p:cNvPr>
          <p:cNvSpPr/>
          <p:nvPr/>
        </p:nvSpPr>
        <p:spPr>
          <a:xfrm>
            <a:off x="9192344" y="4351873"/>
            <a:ext cx="2880320"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7" name="Rectangle 1">
            <a:extLst>
              <a:ext uri="{FF2B5EF4-FFF2-40B4-BE49-F238E27FC236}">
                <a16:creationId xmlns:a16="http://schemas.microsoft.com/office/drawing/2014/main" id="{D9874D0B-81B5-498A-AB20-E2B22C240339}"/>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1"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2"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1" u="none" strike="noStrike" cap="none" normalizeH="0" baseline="0" dirty="0">
                <a:ln>
                  <a:noFill/>
                </a:ln>
                <a:solidFill>
                  <a:schemeClr val="accent4"/>
                </a:solidFill>
                <a:effectLst/>
                <a:latin typeface="+mj-lt"/>
              </a:rPr>
              <a:t>Industrial Emissions Directive</a:t>
            </a:r>
          </a:p>
        </p:txBody>
      </p:sp>
      <p:sp>
        <p:nvSpPr>
          <p:cNvPr id="68" name="Rectangle 1">
            <a:extLst>
              <a:ext uri="{FF2B5EF4-FFF2-40B4-BE49-F238E27FC236}">
                <a16:creationId xmlns:a16="http://schemas.microsoft.com/office/drawing/2014/main" id="{5A8394B2-04EA-4ACB-90B9-DBAAF2857038}"/>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Sustainable Development Goals</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4"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5"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
        <p:nvSpPr>
          <p:cNvPr id="69" name="Rectangle 1">
            <a:extLst>
              <a:ext uri="{FF2B5EF4-FFF2-40B4-BE49-F238E27FC236}">
                <a16:creationId xmlns:a16="http://schemas.microsoft.com/office/drawing/2014/main" id="{F4C3D6D1-5DD1-4367-ABFE-F6EEB7E05CDE}"/>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7"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3336325085"/>
      </p:ext>
    </p:extLst>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32017C-8FE4-4042-C133-03072C25D3A2}"/>
              </a:ext>
            </a:extLst>
          </p:cNvPr>
          <p:cNvSpPr>
            <a:spLocks noGrp="1"/>
          </p:cNvSpPr>
          <p:nvPr>
            <p:ph type="title"/>
          </p:nvPr>
        </p:nvSpPr>
        <p:spPr>
          <a:xfrm>
            <a:off x="356420" y="365125"/>
            <a:ext cx="9691470" cy="1407691"/>
          </a:xfrm>
        </p:spPr>
        <p:txBody>
          <a:bodyPr>
            <a:noAutofit/>
          </a:bodyPr>
          <a:lstStyle/>
          <a:p>
            <a:r>
              <a:rPr lang="en-GB" dirty="0"/>
              <a:t>Industrial and Livestock Rearing Emissions Directive</a:t>
            </a:r>
            <a:br>
              <a:rPr lang="en-GB" dirty="0"/>
            </a:br>
            <a:endParaRPr lang="en-GB" dirty="0"/>
          </a:p>
        </p:txBody>
      </p:sp>
      <p:sp>
        <p:nvSpPr>
          <p:cNvPr id="3" name="Text Placeholder 2">
            <a:extLst>
              <a:ext uri="{FF2B5EF4-FFF2-40B4-BE49-F238E27FC236}">
                <a16:creationId xmlns:a16="http://schemas.microsoft.com/office/drawing/2014/main" id="{55C6F700-5F65-F107-9ED9-AF12BA84B6D2}"/>
              </a:ext>
            </a:extLst>
          </p:cNvPr>
          <p:cNvSpPr>
            <a:spLocks noGrp="1"/>
          </p:cNvSpPr>
          <p:nvPr>
            <p:ph type="body" sz="quarter" idx="10"/>
          </p:nvPr>
        </p:nvSpPr>
        <p:spPr>
          <a:xfrm>
            <a:off x="357188" y="1454400"/>
            <a:ext cx="10923388" cy="4350864"/>
          </a:xfrm>
        </p:spPr>
        <p:txBody>
          <a:bodyPr/>
          <a:lstStyle/>
          <a:p>
            <a:pPr algn="just"/>
            <a:r>
              <a:rPr lang="en-GB" dirty="0"/>
              <a:t>The </a:t>
            </a:r>
            <a:r>
              <a:rPr lang="en-GB" b="1" dirty="0">
                <a:solidFill>
                  <a:schemeClr val="accent3"/>
                </a:solidFill>
              </a:rPr>
              <a:t>industrial emissions directive </a:t>
            </a:r>
            <a:r>
              <a:rPr lang="en-GB" dirty="0"/>
              <a:t>was updated in 2024 to better protect human health and the environment and meet the ‘zero pollution’ ambition of the </a:t>
            </a:r>
            <a:r>
              <a:rPr lang="en-GB" b="1" dirty="0">
                <a:solidFill>
                  <a:schemeClr val="accent3"/>
                </a:solidFill>
              </a:rPr>
              <a:t>EU Green Deal</a:t>
            </a:r>
            <a:r>
              <a:rPr lang="en-GB" dirty="0"/>
              <a:t>.</a:t>
            </a:r>
          </a:p>
          <a:p>
            <a:pPr algn="just"/>
            <a:r>
              <a:rPr lang="en-GB" dirty="0"/>
              <a:t>The Directive requires industries “</a:t>
            </a:r>
            <a:r>
              <a:rPr lang="en-US" i="1" dirty="0">
                <a:solidFill>
                  <a:schemeClr val="accent3"/>
                </a:solidFill>
              </a:rPr>
              <a:t>to be consistent with the Union’s objective of a sustainable, clean, circular and climate-neutral economy</a:t>
            </a:r>
            <a:r>
              <a:rPr lang="en-US" dirty="0"/>
              <a:t>”. </a:t>
            </a:r>
            <a:endParaRPr lang="en-GB" dirty="0"/>
          </a:p>
          <a:p>
            <a:pPr algn="just"/>
            <a:r>
              <a:rPr lang="en-GB" dirty="0"/>
              <a:t>Almost </a:t>
            </a:r>
            <a:r>
              <a:rPr lang="en-GB" dirty="0">
                <a:solidFill>
                  <a:schemeClr val="accent3"/>
                </a:solidFill>
                <a:hlinkClick r:id="rId2">
                  <a:extLst>
                    <a:ext uri="{A12FA001-AC4F-418D-AE19-62706E023703}">
                      <ahyp:hlinkClr xmlns:ahyp="http://schemas.microsoft.com/office/drawing/2018/hyperlinkcolor" val="tx"/>
                    </a:ext>
                  </a:extLst>
                </a:hlinkClick>
              </a:rPr>
              <a:t>half of emissions come from the food sector</a:t>
            </a:r>
            <a:r>
              <a:rPr lang="en-GB" dirty="0">
                <a:solidFill>
                  <a:schemeClr val="accent3"/>
                </a:solidFill>
              </a:rPr>
              <a:t> </a:t>
            </a:r>
            <a:r>
              <a:rPr lang="en-GB" dirty="0"/>
              <a:t>(livestock rearing).</a:t>
            </a:r>
          </a:p>
          <a:p>
            <a:pPr algn="just"/>
            <a:r>
              <a:rPr lang="en-GB" dirty="0"/>
              <a:t>By 2050, adherence to this Directive is expected to reduce emissions of air pollutants by up to 40% compared to 2020 levels. This includes </a:t>
            </a:r>
            <a:r>
              <a:rPr lang="en-GB" b="1" dirty="0">
                <a:solidFill>
                  <a:schemeClr val="accent3"/>
                </a:solidFill>
              </a:rPr>
              <a:t>particulate matter</a:t>
            </a:r>
            <a:r>
              <a:rPr lang="en-GB" dirty="0"/>
              <a:t>, acid rain causing chemicals, and volatile organic compounds (</a:t>
            </a:r>
            <a:r>
              <a:rPr lang="en-GB" b="1" dirty="0">
                <a:solidFill>
                  <a:schemeClr val="accent3"/>
                </a:solidFill>
              </a:rPr>
              <a:t>VOC</a:t>
            </a:r>
            <a:r>
              <a:rPr lang="en-GB" dirty="0"/>
              <a:t>s).</a:t>
            </a:r>
          </a:p>
          <a:p>
            <a:pPr algn="just"/>
            <a:r>
              <a:rPr lang="en-GB" dirty="0"/>
              <a:t>The major pharmaceutical companies have their own sustainability targets, with policies to maximise benefit to human health while minimising the environmental consequences. Sustainability reports of major companies tend to be publicly available.</a:t>
            </a:r>
          </a:p>
        </p:txBody>
      </p:sp>
      <p:sp>
        <p:nvSpPr>
          <p:cNvPr id="4" name="Rectangle 3">
            <a:hlinkClick r:id="rId3" action="ppaction://hlinksldjump"/>
            <a:extLst>
              <a:ext uri="{FF2B5EF4-FFF2-40B4-BE49-F238E27FC236}">
                <a16:creationId xmlns:a16="http://schemas.microsoft.com/office/drawing/2014/main" id="{40867AD4-8E09-F9A5-7ADC-A3943A96BC8D}"/>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6" name="Text Placeholder 13">
            <a:extLst>
              <a:ext uri="{FF2B5EF4-FFF2-40B4-BE49-F238E27FC236}">
                <a16:creationId xmlns:a16="http://schemas.microsoft.com/office/drawing/2014/main" id="{9D03EE5F-9048-46F9-9D28-0F9032604DEA}"/>
              </a:ext>
            </a:extLst>
          </p:cNvPr>
          <p:cNvSpPr txBox="1">
            <a:spLocks/>
          </p:cNvSpPr>
          <p:nvPr/>
        </p:nvSpPr>
        <p:spPr bwMode="auto">
          <a:xfrm>
            <a:off x="2207569" y="6228932"/>
            <a:ext cx="7848872" cy="36842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22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20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spcBef>
                <a:spcPts val="0"/>
              </a:spcBef>
              <a:buNone/>
            </a:pPr>
            <a:r>
              <a:rPr lang="en-US" sz="1200" dirty="0">
                <a:solidFill>
                  <a:schemeClr val="tx2"/>
                </a:solidFill>
                <a:hlinkClick r:id="rId4">
                  <a:extLst>
                    <a:ext uri="{A12FA001-AC4F-418D-AE19-62706E023703}">
                      <ahyp:hlinkClr xmlns:ahyp="http://schemas.microsoft.com/office/drawing/2018/hyperlinkcolor" val="tx"/>
                    </a:ext>
                  </a:extLst>
                </a:hlinkClick>
              </a:rPr>
              <a:t>Industrial and Livestock Rearing Emissions Directive</a:t>
            </a:r>
            <a:endParaRPr lang="en-US" sz="1200" dirty="0">
              <a:solidFill>
                <a:schemeClr val="tx2"/>
              </a:solidFill>
            </a:endParaRPr>
          </a:p>
          <a:p>
            <a:pPr marL="0" indent="0">
              <a:spcBef>
                <a:spcPts val="0"/>
              </a:spcBef>
              <a:buNone/>
            </a:pPr>
            <a:r>
              <a:rPr lang="en-GB" sz="1200" dirty="0">
                <a:solidFill>
                  <a:schemeClr val="tx2"/>
                </a:solidFill>
                <a:hlinkClick r:id="rId5">
                  <a:extLst>
                    <a:ext uri="{A12FA001-AC4F-418D-AE19-62706E023703}">
                      <ahyp:hlinkClr xmlns:ahyp="http://schemas.microsoft.com/office/drawing/2018/hyperlinkcolor" val="tx"/>
                    </a:ext>
                  </a:extLst>
                </a:hlinkClick>
              </a:rPr>
              <a:t>Modernised rules on industrial and livestock rearing emissions come into effect</a:t>
            </a:r>
            <a:endParaRPr lang="en-US" sz="1200" dirty="0">
              <a:solidFill>
                <a:schemeClr val="tx2"/>
              </a:solidFill>
            </a:endParaRPr>
          </a:p>
        </p:txBody>
      </p:sp>
    </p:spTree>
    <p:extLst>
      <p:ext uri="{BB962C8B-B14F-4D97-AF65-F5344CB8AC3E}">
        <p14:creationId xmlns:p14="http://schemas.microsoft.com/office/powerpoint/2010/main" val="2858776947"/>
      </p:ext>
    </p:extLst>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showMasterPhAnim="0">
  <p:cSld>
    <p:spTree>
      <p:nvGrpSpPr>
        <p:cNvPr id="1" name="">
          <a:extLst>
            <a:ext uri="{FF2B5EF4-FFF2-40B4-BE49-F238E27FC236}">
              <a16:creationId xmlns:a16="http://schemas.microsoft.com/office/drawing/2014/main" id="{CF31CC4D-5CF8-242C-E9F0-77FCF068A7C8}"/>
            </a:ext>
          </a:extLst>
        </p:cNvPr>
        <p:cNvGrpSpPr/>
        <p:nvPr/>
      </p:nvGrpSpPr>
      <p:grpSpPr bwMode="auto">
        <a:xfrm>
          <a:off x="0" y="0"/>
          <a:ext cx="0" cy="0"/>
          <a:chOff x="0" y="0"/>
          <a:chExt cx="0" cy="0"/>
        </a:xfrm>
      </p:grpSpPr>
      <p:sp>
        <p:nvSpPr>
          <p:cNvPr id="2" name="Title 1">
            <a:extLst>
              <a:ext uri="{FF2B5EF4-FFF2-40B4-BE49-F238E27FC236}">
                <a16:creationId xmlns:a16="http://schemas.microsoft.com/office/drawing/2014/main" id="{4D0BAE03-D109-1434-AE9D-9897B9924C11}"/>
              </a:ext>
            </a:extLst>
          </p:cNvPr>
          <p:cNvSpPr>
            <a:spLocks noGrp="1"/>
          </p:cNvSpPr>
          <p:nvPr>
            <p:ph type="title"/>
          </p:nvPr>
        </p:nvSpPr>
        <p:spPr bwMode="auto"/>
        <p:txBody>
          <a:bodyPr/>
          <a:lstStyle/>
          <a:p>
            <a:pPr>
              <a:defRPr/>
            </a:pPr>
            <a:r>
              <a:rPr lang="de-DE" dirty="0"/>
              <a:t>Credits and information</a:t>
            </a:r>
            <a:endParaRPr dirty="0"/>
          </a:p>
        </p:txBody>
      </p:sp>
      <p:sp>
        <p:nvSpPr>
          <p:cNvPr id="3" name="Text Placeholder 2">
            <a:extLst>
              <a:ext uri="{FF2B5EF4-FFF2-40B4-BE49-F238E27FC236}">
                <a16:creationId xmlns:a16="http://schemas.microsoft.com/office/drawing/2014/main" id="{477C35F2-89EB-3856-ACA6-FC7EAEB916FB}"/>
              </a:ext>
            </a:extLst>
          </p:cNvPr>
          <p:cNvSpPr>
            <a:spLocks noGrp="1"/>
          </p:cNvSpPr>
          <p:nvPr>
            <p:ph type="body" sz="quarter" idx="10"/>
          </p:nvPr>
        </p:nvSpPr>
        <p:spPr bwMode="auto"/>
        <p:txBody>
          <a:bodyPr/>
          <a:lstStyle/>
          <a:p>
            <a:pPr>
              <a:defRPr/>
            </a:pPr>
            <a:r>
              <a:rPr lang="en-GB" i="1" dirty="0"/>
              <a:t>Leaving so soon?</a:t>
            </a:r>
          </a:p>
        </p:txBody>
      </p:sp>
      <p:sp>
        <p:nvSpPr>
          <p:cNvPr id="4" name="Isosceles Triangle 3">
            <a:hlinkClick r:id="" action="ppaction://hlinkshowjump?jump=nextslide"/>
            <a:extLst>
              <a:ext uri="{FF2B5EF4-FFF2-40B4-BE49-F238E27FC236}">
                <a16:creationId xmlns:a16="http://schemas.microsoft.com/office/drawing/2014/main" id="{0D31AC40-C009-B74B-9226-4A6321921EB4}"/>
              </a:ext>
            </a:extLst>
          </p:cNvPr>
          <p:cNvSpPr>
            <a:spLocks/>
          </p:cNvSpPr>
          <p:nvPr/>
        </p:nvSpPr>
        <p:spPr bwMode="auto">
          <a:xfrm rot="5400000">
            <a:off x="6155653" y="3897096"/>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hlinkClick r:id="rId2" action="ppaction://hlinksldjump"/>
            <a:extLst>
              <a:ext uri="{FF2B5EF4-FFF2-40B4-BE49-F238E27FC236}">
                <a16:creationId xmlns:a16="http://schemas.microsoft.com/office/drawing/2014/main" id="{07905082-3EF8-6531-001E-F631A073524E}"/>
              </a:ext>
            </a:extLst>
          </p:cNvPr>
          <p:cNvSpPr>
            <a:spLocks/>
          </p:cNvSpPr>
          <p:nvPr/>
        </p:nvSpPr>
        <p:spPr bwMode="auto">
          <a:xfrm rot="16200000" flipH="1">
            <a:off x="5604347" y="3897096"/>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6" name="TextBox 5">
            <a:hlinkClick r:id="rId2" action="ppaction://hlinksldjump"/>
            <a:extLst>
              <a:ext uri="{FF2B5EF4-FFF2-40B4-BE49-F238E27FC236}">
                <a16:creationId xmlns:a16="http://schemas.microsoft.com/office/drawing/2014/main" id="{7618DE0B-4D3F-AED4-B490-BCB195FB03EE}"/>
              </a:ext>
            </a:extLst>
          </p:cNvPr>
          <p:cNvSpPr txBox="1"/>
          <p:nvPr/>
        </p:nvSpPr>
        <p:spPr bwMode="auto">
          <a:xfrm>
            <a:off x="4461633" y="3892429"/>
            <a:ext cx="1058303" cy="369332"/>
          </a:xfrm>
          <a:prstGeom prst="rect">
            <a:avLst/>
          </a:prstGeom>
          <a:noFill/>
        </p:spPr>
        <p:txBody>
          <a:bodyPr wrap="none" rtlCol="0">
            <a:spAutoFit/>
          </a:bodyPr>
          <a:lstStyle/>
          <a:p>
            <a:r>
              <a:rPr lang="en-GB" dirty="0">
                <a:solidFill>
                  <a:schemeClr val="accent2"/>
                </a:solidFill>
              </a:rPr>
              <a:t>Go back</a:t>
            </a:r>
          </a:p>
        </p:txBody>
      </p:sp>
      <p:sp>
        <p:nvSpPr>
          <p:cNvPr id="7" name="TextBox 6">
            <a:hlinkClick r:id="" action="ppaction://hlinkshowjump?jump=nextslide"/>
            <a:extLst>
              <a:ext uri="{FF2B5EF4-FFF2-40B4-BE49-F238E27FC236}">
                <a16:creationId xmlns:a16="http://schemas.microsoft.com/office/drawing/2014/main" id="{C24CA6E1-46DC-5CF7-DB77-D75A23CEC0B9}"/>
              </a:ext>
            </a:extLst>
          </p:cNvPr>
          <p:cNvSpPr txBox="1"/>
          <p:nvPr/>
        </p:nvSpPr>
        <p:spPr bwMode="auto">
          <a:xfrm>
            <a:off x="6668274" y="3889295"/>
            <a:ext cx="1133644" cy="369332"/>
          </a:xfrm>
          <a:prstGeom prst="rect">
            <a:avLst/>
          </a:prstGeom>
          <a:noFill/>
        </p:spPr>
        <p:txBody>
          <a:bodyPr wrap="none" rtlCol="0">
            <a:spAutoFit/>
          </a:bodyPr>
          <a:lstStyle/>
          <a:p>
            <a:r>
              <a:rPr lang="en-GB" dirty="0">
                <a:solidFill>
                  <a:schemeClr val="accent2"/>
                </a:solidFill>
              </a:rPr>
              <a:t>Let’s go!</a:t>
            </a:r>
          </a:p>
        </p:txBody>
      </p:sp>
    </p:spTree>
    <p:extLst>
      <p:ext uri="{BB962C8B-B14F-4D97-AF65-F5344CB8AC3E}">
        <p14:creationId xmlns:p14="http://schemas.microsoft.com/office/powerpoint/2010/main" val="284845539"/>
      </p:ext>
    </p:extLst>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A3035-7C47-BAE4-A6E1-D9AF3734965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ECEFCEF-D771-4BA9-9958-D1D8DAF92798}"/>
              </a:ext>
            </a:extLst>
          </p:cNvPr>
          <p:cNvSpPr>
            <a:spLocks noGrp="1"/>
          </p:cNvSpPr>
          <p:nvPr>
            <p:ph type="title"/>
          </p:nvPr>
        </p:nvSpPr>
        <p:spPr>
          <a:xfrm>
            <a:off x="356420" y="365125"/>
            <a:ext cx="7251748" cy="1407691"/>
          </a:xfrm>
        </p:spPr>
        <p:txBody>
          <a:bodyPr>
            <a:noAutofit/>
          </a:bodyPr>
          <a:lstStyle/>
          <a:p>
            <a:r>
              <a:rPr lang="en-GB" dirty="0"/>
              <a:t>Sources</a:t>
            </a:r>
          </a:p>
        </p:txBody>
      </p:sp>
      <p:sp>
        <p:nvSpPr>
          <p:cNvPr id="3" name="Isosceles Triangle 2">
            <a:hlinkClick r:id="" action="ppaction://hlinkshowjump?jump=nextslide"/>
            <a:extLst>
              <a:ext uri="{FF2B5EF4-FFF2-40B4-BE49-F238E27FC236}">
                <a16:creationId xmlns:a16="http://schemas.microsoft.com/office/drawing/2014/main" id="{5931CB9B-CEED-63E1-43D5-6CB62D41DEC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Isosceles Triangle 3">
            <a:hlinkClick r:id="" action="ppaction://hlinkshowjump?jump=previousslide"/>
            <a:extLst>
              <a:ext uri="{FF2B5EF4-FFF2-40B4-BE49-F238E27FC236}">
                <a16:creationId xmlns:a16="http://schemas.microsoft.com/office/drawing/2014/main" id="{F7923847-30BD-C8E1-0C6D-EAC3C1683FBB}"/>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Text Placeholder 2">
            <a:extLst>
              <a:ext uri="{FF2B5EF4-FFF2-40B4-BE49-F238E27FC236}">
                <a16:creationId xmlns:a16="http://schemas.microsoft.com/office/drawing/2014/main" id="{7F8B0E34-8797-8DC0-E464-AA85CBBB6CCC}"/>
              </a:ext>
            </a:extLst>
          </p:cNvPr>
          <p:cNvSpPr>
            <a:spLocks noGrp="1"/>
          </p:cNvSpPr>
          <p:nvPr>
            <p:ph type="body" sz="quarter" idx="10"/>
          </p:nvPr>
        </p:nvSpPr>
        <p:spPr>
          <a:xfrm>
            <a:off x="357188" y="1454400"/>
            <a:ext cx="9483228" cy="4350864"/>
          </a:xfrm>
        </p:spPr>
        <p:txBody>
          <a:bodyPr/>
          <a:lstStyle/>
          <a:p>
            <a:pPr algn="just"/>
            <a:r>
              <a:rPr lang="en-GB" dirty="0"/>
              <a:t>Specific references are given on the corresponding slides. </a:t>
            </a:r>
          </a:p>
          <a:p>
            <a:pPr algn="just"/>
            <a:r>
              <a:rPr lang="en-GB" dirty="0"/>
              <a:t>All the images and diagrams in this file are original artwork created with Microsoft templates.</a:t>
            </a:r>
          </a:p>
          <a:p>
            <a:pPr algn="just"/>
            <a:r>
              <a:rPr lang="en-US" dirty="0">
                <a:solidFill>
                  <a:schemeClr val="accent3"/>
                </a:solidFill>
                <a:cs typeface="Segoe UI Semibold" panose="020B0702040204020203" pitchFamily="34" charset="0"/>
              </a:rPr>
              <a:t>This educational package is up to date as of Summer 2025. Policies can be revoked, superseded or updated. When using this resource, please confirm its accuracy by using the hyperlinked references, or independently review the contents before using in an educational setting.</a:t>
            </a:r>
            <a:endParaRPr lang="en-GB" dirty="0">
              <a:solidFill>
                <a:schemeClr val="accent3"/>
              </a:solidFill>
            </a:endParaRPr>
          </a:p>
          <a:p>
            <a:pPr algn="just"/>
            <a:endParaRPr lang="en-GB" dirty="0">
              <a:solidFill>
                <a:srgbClr val="FF0000"/>
              </a:solidFill>
            </a:endParaRPr>
          </a:p>
        </p:txBody>
      </p:sp>
      <p:sp>
        <p:nvSpPr>
          <p:cNvPr id="6" name="Rectangle 5">
            <a:hlinkClick r:id="rId2" action="ppaction://hlinksldjump"/>
            <a:extLst>
              <a:ext uri="{FF2B5EF4-FFF2-40B4-BE49-F238E27FC236}">
                <a16:creationId xmlns:a16="http://schemas.microsoft.com/office/drawing/2014/main" id="{EBD615B1-5BE5-47E9-ACCA-A27D93F65295}"/>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Tree>
    <p:extLst>
      <p:ext uri="{BB962C8B-B14F-4D97-AF65-F5344CB8AC3E}">
        <p14:creationId xmlns:p14="http://schemas.microsoft.com/office/powerpoint/2010/main" val="882080133"/>
      </p:ext>
    </p:extLst>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C1A4EE-A64A-5950-69B1-0C1CA0DB9095}"/>
            </a:ext>
          </a:extLst>
        </p:cNvPr>
        <p:cNvGrpSpPr/>
        <p:nvPr/>
      </p:nvGrpSpPr>
      <p:grpSpPr>
        <a:xfrm>
          <a:off x="0" y="0"/>
          <a:ext cx="0" cy="0"/>
          <a:chOff x="0" y="0"/>
          <a:chExt cx="0" cy="0"/>
        </a:xfrm>
      </p:grpSpPr>
      <p:sp>
        <p:nvSpPr>
          <p:cNvPr id="7" name="Title 1">
            <a:extLst>
              <a:ext uri="{FF2B5EF4-FFF2-40B4-BE49-F238E27FC236}">
                <a16:creationId xmlns:a16="http://schemas.microsoft.com/office/drawing/2014/main" id="{3F0D76E3-1F91-3EFC-2850-B3DBE2F6A318}"/>
              </a:ext>
            </a:extLst>
          </p:cNvPr>
          <p:cNvSpPr>
            <a:spLocks noGrp="1"/>
          </p:cNvSpPr>
          <p:nvPr>
            <p:ph type="title"/>
          </p:nvPr>
        </p:nvSpPr>
        <p:spPr>
          <a:xfrm>
            <a:off x="356420" y="365125"/>
            <a:ext cx="7251748" cy="831627"/>
          </a:xfrm>
        </p:spPr>
        <p:txBody>
          <a:bodyPr>
            <a:noAutofit/>
          </a:bodyPr>
          <a:lstStyle/>
          <a:p>
            <a:r>
              <a:rPr lang="en-GB" dirty="0"/>
              <a:t>Acknowledgements</a:t>
            </a:r>
          </a:p>
        </p:txBody>
      </p:sp>
      <p:sp>
        <p:nvSpPr>
          <p:cNvPr id="8" name="Isosceles Triangle 7">
            <a:hlinkClick r:id="" action="ppaction://hlinkshowjump?jump=nextslide"/>
            <a:extLst>
              <a:ext uri="{FF2B5EF4-FFF2-40B4-BE49-F238E27FC236}">
                <a16:creationId xmlns:a16="http://schemas.microsoft.com/office/drawing/2014/main" id="{CBA0716A-AF1D-2D78-F115-3F97D8A1896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a:hlinkClick r:id="" action="ppaction://hlinkshowjump?jump=previousslide"/>
            <a:extLst>
              <a:ext uri="{FF2B5EF4-FFF2-40B4-BE49-F238E27FC236}">
                <a16:creationId xmlns:a16="http://schemas.microsoft.com/office/drawing/2014/main" id="{DFDF31DE-A01D-AB15-000B-E89B6EE93DA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 Placeholder 2">
            <a:extLst>
              <a:ext uri="{FF2B5EF4-FFF2-40B4-BE49-F238E27FC236}">
                <a16:creationId xmlns:a16="http://schemas.microsoft.com/office/drawing/2014/main" id="{A6FCD207-FE49-A2E0-FF97-BC6A5FC4F4F3}"/>
              </a:ext>
            </a:extLst>
          </p:cNvPr>
          <p:cNvSpPr>
            <a:spLocks noGrp="1"/>
          </p:cNvSpPr>
          <p:nvPr>
            <p:ph type="body" sz="quarter" idx="10"/>
          </p:nvPr>
        </p:nvSpPr>
        <p:spPr>
          <a:xfrm>
            <a:off x="357188" y="1454400"/>
            <a:ext cx="11427444" cy="4566888"/>
          </a:xfrm>
        </p:spPr>
        <p:txBody>
          <a:bodyPr/>
          <a:lstStyle/>
          <a:p>
            <a:pPr marL="0" indent="0">
              <a:buNone/>
            </a:pPr>
            <a:r>
              <a:rPr lang="en-GB" dirty="0"/>
              <a:t>This educational resource was produced by the scientists, researchers and policy advisors in the </a:t>
            </a:r>
            <a:r>
              <a:rPr lang="en-GB" dirty="0">
                <a:solidFill>
                  <a:schemeClr val="tx2"/>
                </a:solidFill>
                <a:hlinkClick r:id="rId2">
                  <a:extLst>
                    <a:ext uri="{A12FA001-AC4F-418D-AE19-62706E023703}">
                      <ahyp:hlinkClr xmlns:ahyp="http://schemas.microsoft.com/office/drawing/2018/hyperlinkcolor" val="tx"/>
                    </a:ext>
                  </a:extLst>
                </a:hlinkClick>
              </a:rPr>
              <a:t>TRANSPHARM</a:t>
            </a:r>
            <a:r>
              <a:rPr lang="en-GB" dirty="0"/>
              <a:t> consortium.</a:t>
            </a:r>
          </a:p>
        </p:txBody>
      </p:sp>
      <p:sp>
        <p:nvSpPr>
          <p:cNvPr id="6" name="Rectangle 5">
            <a:hlinkClick r:id="rId3" action="ppaction://hlinksldjump"/>
            <a:extLst>
              <a:ext uri="{FF2B5EF4-FFF2-40B4-BE49-F238E27FC236}">
                <a16:creationId xmlns:a16="http://schemas.microsoft.com/office/drawing/2014/main" id="{8A7B0F70-CCE9-4A6C-B8B8-81857248DFDA}"/>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Tree>
    <p:extLst>
      <p:ext uri="{BB962C8B-B14F-4D97-AF65-F5344CB8AC3E}">
        <p14:creationId xmlns:p14="http://schemas.microsoft.com/office/powerpoint/2010/main" val="4069610925"/>
      </p:ext>
    </p:extLst>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C1A4EE-A64A-5950-69B1-0C1CA0DB9095}"/>
            </a:ext>
          </a:extLst>
        </p:cNvPr>
        <p:cNvGrpSpPr/>
        <p:nvPr/>
      </p:nvGrpSpPr>
      <p:grpSpPr>
        <a:xfrm>
          <a:off x="0" y="0"/>
          <a:ext cx="0" cy="0"/>
          <a:chOff x="0" y="0"/>
          <a:chExt cx="0" cy="0"/>
        </a:xfrm>
      </p:grpSpPr>
      <p:sp>
        <p:nvSpPr>
          <p:cNvPr id="7" name="Title 1">
            <a:extLst>
              <a:ext uri="{FF2B5EF4-FFF2-40B4-BE49-F238E27FC236}">
                <a16:creationId xmlns:a16="http://schemas.microsoft.com/office/drawing/2014/main" id="{3F0D76E3-1F91-3EFC-2850-B3DBE2F6A318}"/>
              </a:ext>
            </a:extLst>
          </p:cNvPr>
          <p:cNvSpPr>
            <a:spLocks noGrp="1"/>
          </p:cNvSpPr>
          <p:nvPr>
            <p:ph type="title"/>
          </p:nvPr>
        </p:nvSpPr>
        <p:spPr>
          <a:xfrm>
            <a:off x="356420" y="365125"/>
            <a:ext cx="7251748" cy="831627"/>
          </a:xfrm>
        </p:spPr>
        <p:txBody>
          <a:bodyPr>
            <a:noAutofit/>
          </a:bodyPr>
          <a:lstStyle/>
          <a:p>
            <a:r>
              <a:rPr lang="en-GB" dirty="0"/>
              <a:t>Instructor guidance</a:t>
            </a:r>
          </a:p>
        </p:txBody>
      </p:sp>
      <p:sp>
        <p:nvSpPr>
          <p:cNvPr id="8" name="Isosceles Triangle 7">
            <a:hlinkClick r:id="" action="ppaction://hlinkshowjump?jump=nextslide"/>
            <a:extLst>
              <a:ext uri="{FF2B5EF4-FFF2-40B4-BE49-F238E27FC236}">
                <a16:creationId xmlns:a16="http://schemas.microsoft.com/office/drawing/2014/main" id="{CBA0716A-AF1D-2D78-F115-3F97D8A1896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a:hlinkClick r:id="" action="ppaction://hlinkshowjump?jump=previousslide"/>
            <a:extLst>
              <a:ext uri="{FF2B5EF4-FFF2-40B4-BE49-F238E27FC236}">
                <a16:creationId xmlns:a16="http://schemas.microsoft.com/office/drawing/2014/main" id="{DFDF31DE-A01D-AB15-000B-E89B6EE93DA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 Placeholder 2">
            <a:extLst>
              <a:ext uri="{FF2B5EF4-FFF2-40B4-BE49-F238E27FC236}">
                <a16:creationId xmlns:a16="http://schemas.microsoft.com/office/drawing/2014/main" id="{A6FCD207-FE49-A2E0-FF97-BC6A5FC4F4F3}"/>
              </a:ext>
            </a:extLst>
          </p:cNvPr>
          <p:cNvSpPr>
            <a:spLocks noGrp="1"/>
          </p:cNvSpPr>
          <p:nvPr>
            <p:ph type="body" sz="quarter" idx="10"/>
          </p:nvPr>
        </p:nvSpPr>
        <p:spPr>
          <a:xfrm>
            <a:off x="357188" y="1454400"/>
            <a:ext cx="11427444" cy="4566888"/>
          </a:xfrm>
        </p:spPr>
        <p:txBody>
          <a:bodyPr/>
          <a:lstStyle/>
          <a:p>
            <a:pPr marL="0" indent="0" algn="just">
              <a:buNone/>
            </a:pPr>
            <a:r>
              <a:rPr lang="en-GB" dirty="0"/>
              <a:t>The normal slideshow functions have been disabled. The default navigation options are the buttons in the bottom right. In some infographics a map can be clicked to navigate back to the sub-section menu.</a:t>
            </a:r>
          </a:p>
          <a:p>
            <a:pPr marL="0" indent="0" algn="just">
              <a:buNone/>
            </a:pPr>
            <a:endParaRPr lang="en-GB" dirty="0"/>
          </a:p>
          <a:p>
            <a:pPr marL="0" indent="0" algn="just">
              <a:buNone/>
            </a:pPr>
            <a:r>
              <a:rPr lang="en-GB" dirty="0"/>
              <a:t>To use this </a:t>
            </a:r>
            <a:r>
              <a:rPr lang="en-GB" dirty="0" err="1"/>
              <a:t>powerpoint</a:t>
            </a:r>
            <a:r>
              <a:rPr lang="en-GB" dirty="0"/>
              <a:t> in presenter mode:</a:t>
            </a:r>
          </a:p>
          <a:p>
            <a:pPr algn="just"/>
            <a:r>
              <a:rPr lang="en-GB" dirty="0"/>
              <a:t>‘</a:t>
            </a:r>
            <a:r>
              <a:rPr lang="en-GB" b="1" dirty="0">
                <a:solidFill>
                  <a:srgbClr val="284741"/>
                </a:solidFill>
              </a:rPr>
              <a:t>Slide show</a:t>
            </a:r>
            <a:r>
              <a:rPr lang="en-GB" dirty="0"/>
              <a:t>’ &gt; ‘</a:t>
            </a:r>
            <a:r>
              <a:rPr lang="en-GB" b="1" dirty="0">
                <a:solidFill>
                  <a:srgbClr val="284741"/>
                </a:solidFill>
              </a:rPr>
              <a:t>Set up slide show</a:t>
            </a:r>
            <a:r>
              <a:rPr lang="en-GB" dirty="0"/>
              <a:t>’ &gt; click to change ‘</a:t>
            </a:r>
            <a:r>
              <a:rPr lang="en-GB" b="1" dirty="0">
                <a:solidFill>
                  <a:srgbClr val="284741"/>
                </a:solidFill>
              </a:rPr>
              <a:t>Show type</a:t>
            </a:r>
            <a:r>
              <a:rPr lang="en-GB" dirty="0"/>
              <a:t>’ to ‘</a:t>
            </a:r>
            <a:r>
              <a:rPr lang="en-GB" b="1" dirty="0">
                <a:solidFill>
                  <a:srgbClr val="284741"/>
                </a:solidFill>
              </a:rPr>
              <a:t>Presented by a speaker</a:t>
            </a:r>
            <a:r>
              <a:rPr lang="en-GB" dirty="0"/>
              <a:t>’</a:t>
            </a:r>
          </a:p>
          <a:p>
            <a:pPr marL="0" indent="0" algn="just">
              <a:buNone/>
            </a:pPr>
            <a:r>
              <a:rPr lang="en-GB" dirty="0"/>
              <a:t>However, the slide deck is not easily navigated in the conventional manner because of the way the infographics are designed from multiple slides.</a:t>
            </a:r>
          </a:p>
          <a:p>
            <a:pPr marL="0" indent="0" algn="just">
              <a:buNone/>
            </a:pPr>
            <a:endParaRPr lang="en-GB" dirty="0"/>
          </a:p>
          <a:p>
            <a:pPr marL="0" indent="0" algn="just">
              <a:buNone/>
            </a:pPr>
            <a:r>
              <a:rPr lang="en-GB" dirty="0"/>
              <a:t>You are free to share, use, and adapt this content as you see fit with appropriate attribution without other restriction. Suggested credit:</a:t>
            </a:r>
          </a:p>
          <a:p>
            <a:pPr algn="just"/>
            <a:r>
              <a:rPr lang="en-GB" b="1" dirty="0">
                <a:solidFill>
                  <a:srgbClr val="284741"/>
                </a:solidFill>
              </a:rPr>
              <a:t>This content has been supplied by TRANSPHARM. TRANSPHARM has received funding from the European Union’s Horizon Europe research and innovation program under grant agreement N° 101057816. https://transforming-pharma.eu/ </a:t>
            </a:r>
          </a:p>
          <a:p>
            <a:pPr algn="just"/>
            <a:endParaRPr lang="en-GB" dirty="0"/>
          </a:p>
        </p:txBody>
      </p:sp>
      <p:sp>
        <p:nvSpPr>
          <p:cNvPr id="6" name="Rectangle 5">
            <a:hlinkClick r:id="rId2" action="ppaction://hlinksldjump"/>
            <a:extLst>
              <a:ext uri="{FF2B5EF4-FFF2-40B4-BE49-F238E27FC236}">
                <a16:creationId xmlns:a16="http://schemas.microsoft.com/office/drawing/2014/main" id="{4AAE6E4E-6401-4CA4-8B90-EC348758DD8B}"/>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Tree>
    <p:extLst>
      <p:ext uri="{BB962C8B-B14F-4D97-AF65-F5344CB8AC3E}">
        <p14:creationId xmlns:p14="http://schemas.microsoft.com/office/powerpoint/2010/main" val="2065457487"/>
      </p:ext>
    </p:extLst>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bwMode="auto">
        <a:xfrm>
          <a:off x="0" y="0"/>
          <a:ext cx="0" cy="0"/>
          <a:chOff x="0" y="0"/>
          <a:chExt cx="0" cy="0"/>
        </a:xfrm>
      </p:grpSpPr>
      <p:sp>
        <p:nvSpPr>
          <p:cNvPr id="2" name="Title 1"/>
          <p:cNvSpPr>
            <a:spLocks noGrp="1"/>
          </p:cNvSpPr>
          <p:nvPr>
            <p:ph type="title"/>
          </p:nvPr>
        </p:nvSpPr>
        <p:spPr bwMode="auto"/>
        <p:txBody>
          <a:bodyPr/>
          <a:lstStyle/>
          <a:p>
            <a:pPr>
              <a:defRPr/>
            </a:pPr>
            <a:r>
              <a:rPr lang="de-DE" dirty="0"/>
              <a:t>We hope you enjoyed this resource. Have you seen our other content?</a:t>
            </a:r>
          </a:p>
        </p:txBody>
      </p:sp>
      <p:sp>
        <p:nvSpPr>
          <p:cNvPr id="3" name="Rectangle: Rounded Corners 2">
            <a:hlinkClick r:id="" action="ppaction://hlinkshowjump?jump=firstslide"/>
            <a:extLst>
              <a:ext uri="{FF2B5EF4-FFF2-40B4-BE49-F238E27FC236}">
                <a16:creationId xmlns:a16="http://schemas.microsoft.com/office/drawing/2014/main" id="{27705DB1-D00D-F609-C911-9A492F6F74D3}"/>
              </a:ext>
            </a:extLst>
          </p:cNvPr>
          <p:cNvSpPr/>
          <p:nvPr/>
        </p:nvSpPr>
        <p:spPr bwMode="auto">
          <a:xfrm>
            <a:off x="5051884" y="4221088"/>
            <a:ext cx="2088232" cy="720080"/>
          </a:xfrm>
          <a:prstGeom prst="roundRect">
            <a:avLst>
              <a:gd name="adj" fmla="val 23470"/>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dirty="0"/>
              <a:t>Relaunch this course</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843F3DD0-AC7B-4752-87A6-5BB290CE5E9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FE6737C0-6652-41DD-B263-A89FE420EEA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F7F90920-02AF-4D92-8E29-BEC956935D41}"/>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AB507CAD-7765-4D5D-8A9E-79B1C2F1A1CB}"/>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A3868A6-DED3-4E90-845D-2CED6A33DF3A}"/>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D0E257DA-094A-45E9-BEBA-AA5EFABE62C5}"/>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D68EC27E-391E-4EBB-A942-08AB5937961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5214980B-FA3D-4F10-974E-B8E2DF5FAE0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92B7DDC6-616C-48E6-B5F8-950662A172FE}"/>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E37DAFE-5EF1-42B4-8702-91889DD756A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3FD6C312-D097-4E4D-A131-04418C82AD14}"/>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21894E07-5BC2-437F-A742-EDA2675885C7}"/>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77BCB2EE-C764-4F34-9B23-182C6C95C3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1F1B026-D56C-4A0D-B8B4-B1B215F7CA7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F7DCB1AE-3B5F-4537-9436-1ABFC5411C92}"/>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D01AB8B3-AFDE-4BED-8799-977226DBE52E}"/>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6DFCBAE0-2DBA-4091-A5FD-01BC1587086C}"/>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10E9AC35-EAC0-4EB2-A773-7373E82C2F54}"/>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7A23523-1029-4BC1-8A6F-EC6BFEDB9EA2}"/>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378D0D8-C072-4B13-A871-EC06F71D9213}"/>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9656E74A-D7C2-417F-9FFB-E981842CD824}"/>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05EF78F-B1C6-49FE-AB3A-1E160CF6B2E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197EA21-D606-4D73-891E-FB6D18109851}"/>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A283B72-8AB2-4FAA-B8C7-7CF86194E235}"/>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EEE716AD-C53F-488E-AC14-1214AAEE076F}"/>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A33DDDC6-3FE3-4332-A6B3-566AD74C78F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717A7D80-4AF6-4F22-BCFC-81BADF86280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25C5932-8A7A-4E3C-AEFB-668DCC664745}"/>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A9384E6-BEED-40C5-9716-E2DBED871C23}"/>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AE3068F-EA41-4BAD-AD30-9BE33D708C4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Rectangle 197">
            <a:hlinkClick r:id="rId30" action="ppaction://hlinksldjump"/>
            <a:extLst>
              <a:ext uri="{FF2B5EF4-FFF2-40B4-BE49-F238E27FC236}">
                <a16:creationId xmlns:a16="http://schemas.microsoft.com/office/drawing/2014/main" id="{7E23678C-023F-47BF-B0A8-7CE6A43D6AEC}"/>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411C2C66-C47A-4AFD-8C31-E0E0E65FC76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8CA54173-0F6E-49FC-9798-874CFF64B24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D11779CE-3E2F-4404-B1E2-DAC29DD3E4C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FE9F6F60-EF83-425E-A397-9BC62B924A2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1AC28192-6726-4611-9C40-DBFD103035C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E1F6DECF-964A-4D72-99C3-0F0D57B9507A}"/>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FFBC3A5D-A77D-4DAE-925B-8F17ED5B39B7}"/>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3" action="ppaction://hlinksldjump"/>
            <a:extLst>
              <a:ext uri="{FF2B5EF4-FFF2-40B4-BE49-F238E27FC236}">
                <a16:creationId xmlns:a16="http://schemas.microsoft.com/office/drawing/2014/main" id="{342A9D38-BD45-41FF-AB47-A7BDC047A3E6}"/>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4" action="ppaction://hlinksldjump"/>
            <a:extLst>
              <a:ext uri="{FF2B5EF4-FFF2-40B4-BE49-F238E27FC236}">
                <a16:creationId xmlns:a16="http://schemas.microsoft.com/office/drawing/2014/main" id="{AB38B8B2-8C45-4BE9-90D9-06F2820647D3}"/>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A8B63E23-4EE7-14FA-6663-B473BA76AF0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492F92E3-2ACF-9900-8391-588C905EA98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3875406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5BF6808D-2CC5-492F-9DFA-EE3D62B57AC1}"/>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E3BF437C-755B-4F90-8875-DFDB6C7E867E}"/>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30810EA5-CC87-4D29-AF86-BA19A45C202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AA6AB29D-A40F-49DB-8DBE-FF67A64276B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5B24D0D2-BA60-4702-9050-CA1533E851E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7429EF09-3339-4989-B0C0-5C3A2FABE60F}"/>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0AC99680-3C8E-4958-88B7-9FA538A6FFFB}"/>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31CF4012-97FB-4143-A623-19FEF3C6751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0" name="Rectangle 209">
            <a:hlinkClick r:id="rId33" action="ppaction://hlinksldjump"/>
            <a:extLst>
              <a:ext uri="{FF2B5EF4-FFF2-40B4-BE49-F238E27FC236}">
                <a16:creationId xmlns:a16="http://schemas.microsoft.com/office/drawing/2014/main" id="{AD4D337C-DDC1-4974-87B2-A048A8C099E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4" action="ppaction://hlinksldjump"/>
            <a:extLst>
              <a:ext uri="{FF2B5EF4-FFF2-40B4-BE49-F238E27FC236}">
                <a16:creationId xmlns:a16="http://schemas.microsoft.com/office/drawing/2014/main" id="{58982F54-62F0-4C13-9F66-477DBEB6009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D5CCCCB8-63F4-602B-46E0-0FE0609F94B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5C206810-D2C4-C855-AA7B-2B0AF6912FD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6238E6E0-0004-E9BE-2D2D-B2D5E5B20024}"/>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190674520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47D85500-0207-4B1C-B58C-42B03F976681}"/>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9B2C6F42-68CF-48DF-AF44-056E2A3685A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257FFCAA-9B2A-46C9-A55B-72BDB6E5038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B9CD1185-7335-4A65-B7FB-39FAC880F6DC}"/>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6D5D61AA-3547-48FA-B719-752D83A628B2}"/>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TextBox 2">
            <a:extLst>
              <a:ext uri="{FF2B5EF4-FFF2-40B4-BE49-F238E27FC236}">
                <a16:creationId xmlns:a16="http://schemas.microsoft.com/office/drawing/2014/main" id="{917FE6F0-7A7B-D319-33DB-A5D58E52688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F67EB0AB-9673-63A3-3677-0F82EF54824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488749970"/>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7D2B1E53-71F8-42D5-8830-6BBDC9A6A819}"/>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CD0A07A9-C7E8-4D18-9FB3-BBD4ABAF3AB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3" name="Oval 202">
            <a:extLst>
              <a:ext uri="{FF2B5EF4-FFF2-40B4-BE49-F238E27FC236}">
                <a16:creationId xmlns:a16="http://schemas.microsoft.com/office/drawing/2014/main" id="{5A222F91-AC27-4234-9B90-4EE00E64B82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4" name="Oval 203">
            <a:extLst>
              <a:ext uri="{FF2B5EF4-FFF2-40B4-BE49-F238E27FC236}">
                <a16:creationId xmlns:a16="http://schemas.microsoft.com/office/drawing/2014/main" id="{292094E4-4DA9-437E-A216-221006F5112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99BE2A82-E2C3-41E9-993E-8B6E013DC70B}"/>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0F31F44E-D905-471E-A249-11B7BA90066B}"/>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Rectangle 206">
            <a:hlinkClick r:id="rId32" action="ppaction://hlinksldjump"/>
            <a:extLst>
              <a:ext uri="{FF2B5EF4-FFF2-40B4-BE49-F238E27FC236}">
                <a16:creationId xmlns:a16="http://schemas.microsoft.com/office/drawing/2014/main" id="{E6666276-B645-4FC4-B60B-F9930AD83B1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8" name="Rectangle 207">
            <a:hlinkClick r:id="rId33" action="ppaction://hlinksldjump"/>
            <a:extLst>
              <a:ext uri="{FF2B5EF4-FFF2-40B4-BE49-F238E27FC236}">
                <a16:creationId xmlns:a16="http://schemas.microsoft.com/office/drawing/2014/main" id="{E3FB7DAB-0ADF-4291-B0FA-03B4867FD81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4" action="ppaction://hlinksldjump"/>
            <a:extLst>
              <a:ext uri="{FF2B5EF4-FFF2-40B4-BE49-F238E27FC236}">
                <a16:creationId xmlns:a16="http://schemas.microsoft.com/office/drawing/2014/main" id="{AFFB762E-27AA-4363-ABB9-B5830C352737}"/>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BAEEDC5E-F93F-359B-1589-7FE66DADCB9E}"/>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A2B02AF6-CCB5-85AA-9230-A10A62E988F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0298878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D12BC72F-3C69-46E1-A045-977CF718D30F}"/>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6C2E9A95-9101-4E6D-AA12-D86B295C5F9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2A92C574-4853-4C7D-8935-705C4C9723E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837A86AF-850D-4836-9CEA-48F66ED5E29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CDEE7D07-082E-4B7A-986C-6B5152558F72}"/>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32F14379-F89D-4659-8A54-43CDBEA52563}"/>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8E3511C4-BDBD-4768-8484-6BCFA7A8757C}"/>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Rectangle 207">
            <a:hlinkClick r:id="rId32" action="ppaction://hlinksldjump"/>
            <a:extLst>
              <a:ext uri="{FF2B5EF4-FFF2-40B4-BE49-F238E27FC236}">
                <a16:creationId xmlns:a16="http://schemas.microsoft.com/office/drawing/2014/main" id="{A62646F4-552F-45CF-B539-63DA1196790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3" action="ppaction://hlinksldjump"/>
            <a:extLst>
              <a:ext uri="{FF2B5EF4-FFF2-40B4-BE49-F238E27FC236}">
                <a16:creationId xmlns:a16="http://schemas.microsoft.com/office/drawing/2014/main" id="{531863AB-C257-4EE2-8921-6AA81E7BC1C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007143AE-6651-4055-9DF4-89A8097C740D}"/>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BA7E2167-6BC4-FC5B-E5F2-AC00A26F53F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25ABB9A1-760D-6B60-0611-39AF21F97DB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93258656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858065"/>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E601F4B8-F85A-404C-9A0E-0D52228636E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476F4E2F-50B5-4243-8607-C071CE93D0D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0B332B67-C3BD-4ED7-9E9E-9992F2F9E88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4D42D8D8-C326-4755-855C-D5B28B4CFC1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AB64936D-CB46-46C5-8E34-C09270F8FAC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98A05363-E561-482B-80D8-D66F9A4F54B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94DF807C-9359-4665-AACF-E58E9D10DEAD}"/>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E553E4C4-9A53-4292-8A04-DFE921F78432}"/>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Rectangle 208">
            <a:hlinkClick r:id="rId33" action="ppaction://hlinksldjump"/>
            <a:extLst>
              <a:ext uri="{FF2B5EF4-FFF2-40B4-BE49-F238E27FC236}">
                <a16:creationId xmlns:a16="http://schemas.microsoft.com/office/drawing/2014/main" id="{65888A08-9F03-4997-804D-1A78DC4819D4}"/>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87980EC3-C792-4A79-9BA6-5464D41EB7FB}"/>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D9A3B3D4-220A-F62C-D670-B116CF3E572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D0014EBC-88DD-5144-008A-4CE63239406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80458981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408DA4-EEC0-71FC-150E-4D91FE9CC5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11354AB-017A-FAA3-9EAF-1CD473524B61}"/>
              </a:ext>
            </a:extLst>
          </p:cNvPr>
          <p:cNvSpPr>
            <a:spLocks noGrp="1"/>
          </p:cNvSpPr>
          <p:nvPr>
            <p:ph type="title"/>
          </p:nvPr>
        </p:nvSpPr>
        <p:spPr/>
        <p:txBody>
          <a:bodyPr/>
          <a:lstStyle/>
          <a:p>
            <a:r>
              <a:rPr lang="en-GB" dirty="0"/>
              <a:t>Policy finder</a:t>
            </a:r>
          </a:p>
        </p:txBody>
      </p:sp>
      <p:sp>
        <p:nvSpPr>
          <p:cNvPr id="4" name="Isosceles Triangle 3">
            <a:extLst>
              <a:ext uri="{FF2B5EF4-FFF2-40B4-BE49-F238E27FC236}">
                <a16:creationId xmlns:a16="http://schemas.microsoft.com/office/drawing/2014/main" id="{5677AB17-D2D9-E5D4-74CC-AD71A7CC46D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Isosceles Triangle 4">
            <a:extLst>
              <a:ext uri="{FF2B5EF4-FFF2-40B4-BE49-F238E27FC236}">
                <a16:creationId xmlns:a16="http://schemas.microsoft.com/office/drawing/2014/main" id="{C8283790-6830-AB87-207D-7CA72F468DEB}"/>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extLst>
              <a:ext uri="{FF2B5EF4-FFF2-40B4-BE49-F238E27FC236}">
                <a16:creationId xmlns:a16="http://schemas.microsoft.com/office/drawing/2014/main" id="{44999265-D065-6EDC-A647-AFE3BF2A68EE}"/>
              </a:ext>
            </a:extLst>
          </p:cNvPr>
          <p:cNvSpPr/>
          <p:nvPr/>
        </p:nvSpPr>
        <p:spPr>
          <a:xfrm>
            <a:off x="825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extLst>
              <a:ext uri="{FF2B5EF4-FFF2-40B4-BE49-F238E27FC236}">
                <a16:creationId xmlns:a16="http://schemas.microsoft.com/office/drawing/2014/main" id="{0CA2D6AB-5F24-3C55-9C50-2F0607688780}"/>
              </a:ext>
            </a:extLst>
          </p:cNvPr>
          <p:cNvSpPr/>
          <p:nvPr/>
        </p:nvSpPr>
        <p:spPr>
          <a:xfrm>
            <a:off x="429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 Placeholder 2">
            <a:extLst>
              <a:ext uri="{FF2B5EF4-FFF2-40B4-BE49-F238E27FC236}">
                <a16:creationId xmlns:a16="http://schemas.microsoft.com/office/drawing/2014/main" id="{511B1045-94A2-0791-7E33-475530648549}"/>
              </a:ext>
            </a:extLst>
          </p:cNvPr>
          <p:cNvSpPr>
            <a:spLocks noGrp="1"/>
          </p:cNvSpPr>
          <p:nvPr>
            <p:ph type="body" sz="quarter" idx="10"/>
          </p:nvPr>
        </p:nvSpPr>
        <p:spPr>
          <a:xfrm>
            <a:off x="8299655" y="1628800"/>
            <a:ext cx="1715068" cy="534440"/>
          </a:xfrm>
        </p:spPr>
        <p:txBody>
          <a:bodyPr/>
          <a:lstStyle/>
          <a:p>
            <a:pPr marL="0" indent="0">
              <a:buNone/>
            </a:pPr>
            <a:r>
              <a:rPr lang="en-GB" b="1" dirty="0"/>
              <a:t>Circular Economy</a:t>
            </a:r>
          </a:p>
        </p:txBody>
      </p:sp>
      <p:sp>
        <p:nvSpPr>
          <p:cNvPr id="15" name="TextBox 14">
            <a:extLst>
              <a:ext uri="{FF2B5EF4-FFF2-40B4-BE49-F238E27FC236}">
                <a16:creationId xmlns:a16="http://schemas.microsoft.com/office/drawing/2014/main" id="{F811E4F4-3F94-8F96-4EA7-8E347B082DEF}"/>
              </a:ext>
            </a:extLst>
          </p:cNvPr>
          <p:cNvSpPr txBox="1"/>
          <p:nvPr/>
        </p:nvSpPr>
        <p:spPr>
          <a:xfrm>
            <a:off x="4339655" y="4508683"/>
            <a:ext cx="1668008" cy="923330"/>
          </a:xfrm>
          <a:prstGeom prst="rect">
            <a:avLst/>
          </a:prstGeom>
          <a:noFill/>
        </p:spPr>
        <p:txBody>
          <a:bodyPr wrap="square">
            <a:spAutoFit/>
          </a:bodyPr>
          <a:lstStyle/>
          <a:p>
            <a:r>
              <a:rPr lang="en-GB" b="1" dirty="0"/>
              <a:t>Waste Framework Directive</a:t>
            </a:r>
          </a:p>
        </p:txBody>
      </p:sp>
      <p:sp>
        <p:nvSpPr>
          <p:cNvPr id="29" name="Right Triangle 28">
            <a:extLst>
              <a:ext uri="{FF2B5EF4-FFF2-40B4-BE49-F238E27FC236}">
                <a16:creationId xmlns:a16="http://schemas.microsoft.com/office/drawing/2014/main" id="{3F5D54CC-A4C4-444D-FA7C-BDDB68892187}"/>
              </a:ext>
            </a:extLst>
          </p:cNvPr>
          <p:cNvSpPr/>
          <p:nvPr/>
        </p:nvSpPr>
        <p:spPr>
          <a:xfrm flipH="1">
            <a:off x="10595360" y="15912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Right Triangle 33">
            <a:extLst>
              <a:ext uri="{FF2B5EF4-FFF2-40B4-BE49-F238E27FC236}">
                <a16:creationId xmlns:a16="http://schemas.microsoft.com/office/drawing/2014/main" id="{D8A1E083-40B6-588E-8010-BD5D3C4223AC}"/>
              </a:ext>
            </a:extLst>
          </p:cNvPr>
          <p:cNvSpPr/>
          <p:nvPr/>
        </p:nvSpPr>
        <p:spPr>
          <a:xfrm flipH="1">
            <a:off x="663536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49" name="Group 48">
            <a:extLst>
              <a:ext uri="{FF2B5EF4-FFF2-40B4-BE49-F238E27FC236}">
                <a16:creationId xmlns:a16="http://schemas.microsoft.com/office/drawing/2014/main" id="{F988601C-E870-DEA4-D1CC-65431B747127}"/>
              </a:ext>
            </a:extLst>
          </p:cNvPr>
          <p:cNvGrpSpPr/>
          <p:nvPr/>
        </p:nvGrpSpPr>
        <p:grpSpPr>
          <a:xfrm>
            <a:off x="335360" y="692696"/>
            <a:ext cx="4055831" cy="3257894"/>
            <a:chOff x="335360" y="692696"/>
            <a:chExt cx="4055831" cy="3257894"/>
          </a:xfrm>
        </p:grpSpPr>
        <p:sp>
          <p:nvSpPr>
            <p:cNvPr id="17" name="Rectangle 16">
              <a:extLst>
                <a:ext uri="{FF2B5EF4-FFF2-40B4-BE49-F238E27FC236}">
                  <a16:creationId xmlns:a16="http://schemas.microsoft.com/office/drawing/2014/main" id="{6F1EA212-F709-B038-44A2-E86AF80AD925}"/>
                </a:ext>
              </a:extLst>
            </p:cNvPr>
            <p:cNvSpPr/>
            <p:nvPr/>
          </p:nvSpPr>
          <p:spPr>
            <a:xfrm>
              <a:off x="335360" y="1592638"/>
              <a:ext cx="3600000" cy="1260000"/>
            </a:xfrm>
            <a:prstGeom prst="rect">
              <a:avLst/>
            </a:prstGeom>
            <a:solidFill>
              <a:schemeClr val="accent4">
                <a:lumMod val="20000"/>
                <a:lumOff val="80000"/>
              </a:schemeClr>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ight Triangle 26">
              <a:extLst>
                <a:ext uri="{FF2B5EF4-FFF2-40B4-BE49-F238E27FC236}">
                  <a16:creationId xmlns:a16="http://schemas.microsoft.com/office/drawing/2014/main" id="{00DB7C89-E0EE-F6DD-EAAF-747A045C4DD8}"/>
                </a:ext>
              </a:extLst>
            </p:cNvPr>
            <p:cNvSpPr/>
            <p:nvPr/>
          </p:nvSpPr>
          <p:spPr>
            <a:xfrm flipH="1">
              <a:off x="2674800" y="1594800"/>
              <a:ext cx="1260000" cy="1260000"/>
            </a:xfrm>
            <a:prstGeom prst="r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Isosceles Triangle 45">
              <a:extLst>
                <a:ext uri="{FF2B5EF4-FFF2-40B4-BE49-F238E27FC236}">
                  <a16:creationId xmlns:a16="http://schemas.microsoft.com/office/drawing/2014/main" id="{5F3AC018-7DCD-FF6E-8086-7A4C26483A51}"/>
                </a:ext>
              </a:extLst>
            </p:cNvPr>
            <p:cNvSpPr/>
            <p:nvPr/>
          </p:nvSpPr>
          <p:spPr>
            <a:xfrm rot="16200000">
              <a:off x="2595854" y="1604514"/>
              <a:ext cx="851301" cy="1434314"/>
            </a:xfrm>
            <a:prstGeom prst="triangl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Chord 41">
              <a:extLst>
                <a:ext uri="{FF2B5EF4-FFF2-40B4-BE49-F238E27FC236}">
                  <a16:creationId xmlns:a16="http://schemas.microsoft.com/office/drawing/2014/main" id="{26EB7885-DD3B-500C-5D0E-81ED0DB5FD18}"/>
                </a:ext>
              </a:extLst>
            </p:cNvPr>
            <p:cNvSpPr/>
            <p:nvPr/>
          </p:nvSpPr>
          <p:spPr>
            <a:xfrm rot="10800000">
              <a:off x="2110718" y="1864290"/>
              <a:ext cx="2280473" cy="2086300"/>
            </a:xfrm>
            <a:prstGeom prst="chord">
              <a:avLst>
                <a:gd name="adj1" fmla="val 1871949"/>
                <a:gd name="adj2" fmla="val 7207969"/>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Chord 40">
              <a:extLst>
                <a:ext uri="{FF2B5EF4-FFF2-40B4-BE49-F238E27FC236}">
                  <a16:creationId xmlns:a16="http://schemas.microsoft.com/office/drawing/2014/main" id="{60E59076-4504-E986-5B6A-DE9D5B5CB409}"/>
                </a:ext>
              </a:extLst>
            </p:cNvPr>
            <p:cNvSpPr/>
            <p:nvPr/>
          </p:nvSpPr>
          <p:spPr>
            <a:xfrm>
              <a:off x="2102918" y="692696"/>
              <a:ext cx="2280473" cy="2086300"/>
            </a:xfrm>
            <a:prstGeom prst="chord">
              <a:avLst>
                <a:gd name="adj1" fmla="val 3576459"/>
                <a:gd name="adj2" fmla="val 8885787"/>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4" name="Arc 43">
              <a:extLst>
                <a:ext uri="{FF2B5EF4-FFF2-40B4-BE49-F238E27FC236}">
                  <a16:creationId xmlns:a16="http://schemas.microsoft.com/office/drawing/2014/main" id="{18028985-8146-B9EC-B822-E0728D6186C9}"/>
                </a:ext>
              </a:extLst>
            </p:cNvPr>
            <p:cNvSpPr/>
            <p:nvPr/>
          </p:nvSpPr>
          <p:spPr>
            <a:xfrm>
              <a:off x="2396142" y="2148083"/>
              <a:ext cx="1730044" cy="432049"/>
            </a:xfrm>
            <a:prstGeom prst="arc">
              <a:avLst>
                <a:gd name="adj1" fmla="val 10999754"/>
                <a:gd name="adj2" fmla="val 20658938"/>
              </a:avLst>
            </a:prstGeom>
            <a:ln>
              <a:solidFill>
                <a:schemeClr val="accent6">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7" name="Oval 46">
              <a:extLst>
                <a:ext uri="{FF2B5EF4-FFF2-40B4-BE49-F238E27FC236}">
                  <a16:creationId xmlns:a16="http://schemas.microsoft.com/office/drawing/2014/main" id="{191E0523-6A0D-0A0F-AF94-655D84B94D88}"/>
                </a:ext>
              </a:extLst>
            </p:cNvPr>
            <p:cNvSpPr/>
            <p:nvPr/>
          </p:nvSpPr>
          <p:spPr>
            <a:xfrm>
              <a:off x="2855728" y="1903302"/>
              <a:ext cx="792000" cy="792000"/>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43" name="Graphic 42" descr="Earth globe: Africa and Europe with solid fill">
              <a:extLst>
                <a:ext uri="{FF2B5EF4-FFF2-40B4-BE49-F238E27FC236}">
                  <a16:creationId xmlns:a16="http://schemas.microsoft.com/office/drawing/2014/main" id="{61BBBB52-795C-A099-3BC0-BEFF2F636DD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763246" y="1815969"/>
              <a:ext cx="975415" cy="975416"/>
            </a:xfrm>
            <a:prstGeom prst="rect">
              <a:avLst/>
            </a:prstGeom>
          </p:spPr>
        </p:pic>
        <p:sp>
          <p:nvSpPr>
            <p:cNvPr id="7" name="Text Placeholder 2">
              <a:extLst>
                <a:ext uri="{FF2B5EF4-FFF2-40B4-BE49-F238E27FC236}">
                  <a16:creationId xmlns:a16="http://schemas.microsoft.com/office/drawing/2014/main" id="{60EE5729-AAF9-521D-5938-3814503A87CF}"/>
                </a:ext>
              </a:extLst>
            </p:cNvPr>
            <p:cNvSpPr txBox="1">
              <a:spLocks/>
            </p:cNvSpPr>
            <p:nvPr/>
          </p:nvSpPr>
          <p:spPr bwMode="auto">
            <a:xfrm>
              <a:off x="379656" y="1628800"/>
              <a:ext cx="1808744" cy="1150196"/>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Sustainable Development Goals</a:t>
              </a:r>
            </a:p>
          </p:txBody>
        </p:sp>
      </p:grpSp>
      <p:grpSp>
        <p:nvGrpSpPr>
          <p:cNvPr id="77" name="Group 76">
            <a:extLst>
              <a:ext uri="{FF2B5EF4-FFF2-40B4-BE49-F238E27FC236}">
                <a16:creationId xmlns:a16="http://schemas.microsoft.com/office/drawing/2014/main" id="{87E36E73-CF93-14FB-7678-8F7430CB0ED4}"/>
              </a:ext>
            </a:extLst>
          </p:cNvPr>
          <p:cNvGrpSpPr/>
          <p:nvPr/>
        </p:nvGrpSpPr>
        <p:grpSpPr>
          <a:xfrm>
            <a:off x="335360" y="3033256"/>
            <a:ext cx="3600000" cy="1260000"/>
            <a:chOff x="335360" y="3033256"/>
            <a:chExt cx="3600000" cy="1260000"/>
          </a:xfrm>
        </p:grpSpPr>
        <p:sp>
          <p:nvSpPr>
            <p:cNvPr id="20" name="Rectangle 19">
              <a:extLst>
                <a:ext uri="{FF2B5EF4-FFF2-40B4-BE49-F238E27FC236}">
                  <a16:creationId xmlns:a16="http://schemas.microsoft.com/office/drawing/2014/main" id="{C9006DFB-1EA2-7148-F0E6-6F9812550A6A}"/>
                </a:ext>
              </a:extLst>
            </p:cNvPr>
            <p:cNvSpPr/>
            <p:nvPr/>
          </p:nvSpPr>
          <p:spPr>
            <a:xfrm>
              <a:off x="33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a:extLst>
                <a:ext uri="{FF2B5EF4-FFF2-40B4-BE49-F238E27FC236}">
                  <a16:creationId xmlns:a16="http://schemas.microsoft.com/office/drawing/2014/main" id="{FC750485-74F1-449A-4C3C-31359BFA05BA}"/>
                </a:ext>
              </a:extLst>
            </p:cNvPr>
            <p:cNvSpPr txBox="1"/>
            <p:nvPr/>
          </p:nvSpPr>
          <p:spPr>
            <a:xfrm>
              <a:off x="379655" y="3068683"/>
              <a:ext cx="2115945" cy="923330"/>
            </a:xfrm>
            <a:prstGeom prst="rect">
              <a:avLst/>
            </a:prstGeom>
            <a:noFill/>
          </p:spPr>
          <p:txBody>
            <a:bodyPr wrap="square" rtlCol="0">
              <a:spAutoFit/>
            </a:bodyPr>
            <a:lstStyle/>
            <a:p>
              <a:r>
                <a:rPr lang="en-GB" b="1" dirty="0"/>
                <a:t>Pharmaceutical Strategy for Europe </a:t>
              </a:r>
            </a:p>
          </p:txBody>
        </p:sp>
        <p:sp>
          <p:nvSpPr>
            <p:cNvPr id="30" name="Right Triangle 29">
              <a:extLst>
                <a:ext uri="{FF2B5EF4-FFF2-40B4-BE49-F238E27FC236}">
                  <a16:creationId xmlns:a16="http://schemas.microsoft.com/office/drawing/2014/main" id="{506FAE21-9829-EC48-39EF-952092F438AA}"/>
                </a:ext>
              </a:extLst>
            </p:cNvPr>
            <p:cNvSpPr/>
            <p:nvPr/>
          </p:nvSpPr>
          <p:spPr>
            <a:xfrm flipH="1">
              <a:off x="2674800" y="3034800"/>
              <a:ext cx="1260000" cy="124919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57" name="Group 56">
              <a:extLst>
                <a:ext uri="{FF2B5EF4-FFF2-40B4-BE49-F238E27FC236}">
                  <a16:creationId xmlns:a16="http://schemas.microsoft.com/office/drawing/2014/main" id="{80E9D0D3-7057-6D0A-DDC1-35E1001A8E2B}"/>
                </a:ext>
              </a:extLst>
            </p:cNvPr>
            <p:cNvGrpSpPr/>
            <p:nvPr/>
          </p:nvGrpSpPr>
          <p:grpSpPr>
            <a:xfrm>
              <a:off x="2567608" y="3140968"/>
              <a:ext cx="1125958" cy="1125958"/>
              <a:chOff x="6007663" y="278300"/>
              <a:chExt cx="914400" cy="914400"/>
            </a:xfrm>
          </p:grpSpPr>
          <p:sp>
            <p:nvSpPr>
              <p:cNvPr id="56" name="Rectangle 55">
                <a:extLst>
                  <a:ext uri="{FF2B5EF4-FFF2-40B4-BE49-F238E27FC236}">
                    <a16:creationId xmlns:a16="http://schemas.microsoft.com/office/drawing/2014/main" id="{FC650783-9FE7-D47C-0D9A-66BEDB28A313}"/>
                  </a:ext>
                </a:extLst>
              </p:cNvPr>
              <p:cNvSpPr/>
              <p:nvPr/>
            </p:nvSpPr>
            <p:spPr>
              <a:xfrm>
                <a:off x="6312986" y="599666"/>
                <a:ext cx="384809" cy="437821"/>
              </a:xfrm>
              <a:prstGeom prst="rect">
                <a:avLst/>
              </a:prstGeom>
              <a:solidFill>
                <a:srgbClr val="6AAEA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5" name="Graphic 54" descr="Medicine with solid fill">
                <a:extLst>
                  <a:ext uri="{FF2B5EF4-FFF2-40B4-BE49-F238E27FC236}">
                    <a16:creationId xmlns:a16="http://schemas.microsoft.com/office/drawing/2014/main" id="{7FB19C9B-C9D5-F1AC-7FC4-D01A7E9A14F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flipH="1">
                <a:off x="6007663" y="278300"/>
                <a:ext cx="914400" cy="914400"/>
              </a:xfrm>
              <a:prstGeom prst="rect">
                <a:avLst/>
              </a:prstGeom>
            </p:spPr>
          </p:pic>
        </p:grpSp>
      </p:grpSp>
      <p:grpSp>
        <p:nvGrpSpPr>
          <p:cNvPr id="78" name="Group 77">
            <a:extLst>
              <a:ext uri="{FF2B5EF4-FFF2-40B4-BE49-F238E27FC236}">
                <a16:creationId xmlns:a16="http://schemas.microsoft.com/office/drawing/2014/main" id="{130AA79C-B833-ECBC-DBA1-ABA7B13C048C}"/>
              </a:ext>
            </a:extLst>
          </p:cNvPr>
          <p:cNvGrpSpPr/>
          <p:nvPr/>
        </p:nvGrpSpPr>
        <p:grpSpPr>
          <a:xfrm>
            <a:off x="335360" y="4473256"/>
            <a:ext cx="3629946" cy="1261544"/>
            <a:chOff x="335360" y="4473256"/>
            <a:chExt cx="3629946" cy="1261544"/>
          </a:xfrm>
        </p:grpSpPr>
        <p:sp>
          <p:nvSpPr>
            <p:cNvPr id="23" name="Rectangle 22">
              <a:extLst>
                <a:ext uri="{FF2B5EF4-FFF2-40B4-BE49-F238E27FC236}">
                  <a16:creationId xmlns:a16="http://schemas.microsoft.com/office/drawing/2014/main" id="{68047E29-937F-9690-490F-D99AED02C618}"/>
                </a:ext>
              </a:extLst>
            </p:cNvPr>
            <p:cNvSpPr/>
            <p:nvPr/>
          </p:nvSpPr>
          <p:spPr>
            <a:xfrm>
              <a:off x="33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a:extLst>
                <a:ext uri="{FF2B5EF4-FFF2-40B4-BE49-F238E27FC236}">
                  <a16:creationId xmlns:a16="http://schemas.microsoft.com/office/drawing/2014/main" id="{4AF210A4-7A47-756C-5AEC-C8350A79F181}"/>
                </a:ext>
              </a:extLst>
            </p:cNvPr>
            <p:cNvSpPr txBox="1"/>
            <p:nvPr/>
          </p:nvSpPr>
          <p:spPr>
            <a:xfrm>
              <a:off x="379655" y="4508683"/>
              <a:ext cx="1866489" cy="369332"/>
            </a:xfrm>
            <a:prstGeom prst="rect">
              <a:avLst/>
            </a:prstGeom>
            <a:noFill/>
          </p:spPr>
          <p:txBody>
            <a:bodyPr wrap="square">
              <a:spAutoFit/>
            </a:bodyPr>
            <a:lstStyle/>
            <a:p>
              <a:r>
                <a:rPr lang="en-GB" b="1" dirty="0"/>
                <a:t>Clean water</a:t>
              </a:r>
            </a:p>
          </p:txBody>
        </p:sp>
        <p:sp>
          <p:nvSpPr>
            <p:cNvPr id="33" name="Right Triangle 32">
              <a:extLst>
                <a:ext uri="{FF2B5EF4-FFF2-40B4-BE49-F238E27FC236}">
                  <a16:creationId xmlns:a16="http://schemas.microsoft.com/office/drawing/2014/main" id="{6D401411-D667-6592-00E7-D58D6FC91008}"/>
                </a:ext>
              </a:extLst>
            </p:cNvPr>
            <p:cNvSpPr/>
            <p:nvPr/>
          </p:nvSpPr>
          <p:spPr>
            <a:xfrm flipH="1">
              <a:off x="267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59" name="Graphic 58" descr="Waterfall scene with solid fill">
              <a:extLst>
                <a:ext uri="{FF2B5EF4-FFF2-40B4-BE49-F238E27FC236}">
                  <a16:creationId xmlns:a16="http://schemas.microsoft.com/office/drawing/2014/main" id="{ECD09869-8FF2-871C-D6FA-B0C981834FDD}"/>
                </a:ext>
              </a:extLst>
            </p:cNvPr>
            <p:cNvPicPr>
              <a:picLocks noChangeAspect="1"/>
            </p:cNvPicPr>
            <p:nvPr/>
          </p:nvPicPr>
          <p:blipFill>
            <a:blip r:embed="rId6">
              <a:extLst>
                <a:ext uri="{96DAC541-7B7A-43D3-8B79-37D633B846F1}">
                  <asvg:svgBlip xmlns:asvg="http://schemas.microsoft.com/office/drawing/2016/SVG/main" r:embed="rId7"/>
                </a:ext>
              </a:extLst>
            </a:blip>
            <a:srcRect t="69262"/>
            <a:stretch/>
          </p:blipFill>
          <p:spPr>
            <a:xfrm>
              <a:off x="1977680" y="4634876"/>
              <a:ext cx="1987625" cy="610951"/>
            </a:xfrm>
            <a:prstGeom prst="rect">
              <a:avLst/>
            </a:prstGeom>
          </p:spPr>
        </p:pic>
        <p:pic>
          <p:nvPicPr>
            <p:cNvPr id="60" name="Graphic 59" descr="Waterfall scene with solid fill">
              <a:extLst>
                <a:ext uri="{FF2B5EF4-FFF2-40B4-BE49-F238E27FC236}">
                  <a16:creationId xmlns:a16="http://schemas.microsoft.com/office/drawing/2014/main" id="{E8A9B798-FF87-6136-CB73-2CD324199F15}"/>
                </a:ext>
              </a:extLst>
            </p:cNvPr>
            <p:cNvPicPr>
              <a:picLocks noChangeAspect="1"/>
            </p:cNvPicPr>
            <p:nvPr/>
          </p:nvPicPr>
          <p:blipFill>
            <a:blip r:embed="rId6">
              <a:extLst>
                <a:ext uri="{96DAC541-7B7A-43D3-8B79-37D633B846F1}">
                  <asvg:svgBlip xmlns:asvg="http://schemas.microsoft.com/office/drawing/2016/SVG/main" r:embed="rId7"/>
                </a:ext>
              </a:extLst>
            </a:blip>
            <a:srcRect t="70520"/>
            <a:stretch/>
          </p:blipFill>
          <p:spPr>
            <a:xfrm>
              <a:off x="1977681" y="5146682"/>
              <a:ext cx="1987625" cy="585956"/>
            </a:xfrm>
            <a:prstGeom prst="rect">
              <a:avLst/>
            </a:prstGeom>
          </p:spPr>
        </p:pic>
      </p:grpSp>
      <p:grpSp>
        <p:nvGrpSpPr>
          <p:cNvPr id="76" name="Group 75">
            <a:extLst>
              <a:ext uri="{FF2B5EF4-FFF2-40B4-BE49-F238E27FC236}">
                <a16:creationId xmlns:a16="http://schemas.microsoft.com/office/drawing/2014/main" id="{04005E73-F473-6744-69F5-E29C67E90D66}"/>
              </a:ext>
            </a:extLst>
          </p:cNvPr>
          <p:cNvGrpSpPr/>
          <p:nvPr/>
        </p:nvGrpSpPr>
        <p:grpSpPr>
          <a:xfrm>
            <a:off x="4295360" y="1592638"/>
            <a:ext cx="3600000" cy="1262162"/>
            <a:chOff x="4295360" y="1592638"/>
            <a:chExt cx="3600000" cy="1262162"/>
          </a:xfrm>
        </p:grpSpPr>
        <p:sp>
          <p:nvSpPr>
            <p:cNvPr id="18" name="Rectangle 17">
              <a:extLst>
                <a:ext uri="{FF2B5EF4-FFF2-40B4-BE49-F238E27FC236}">
                  <a16:creationId xmlns:a16="http://schemas.microsoft.com/office/drawing/2014/main" id="{86349D26-6966-DE15-B8AF-58B241E76B88}"/>
                </a:ext>
              </a:extLst>
            </p:cNvPr>
            <p:cNvSpPr/>
            <p:nvPr/>
          </p:nvSpPr>
          <p:spPr>
            <a:xfrm>
              <a:off x="4295360" y="1592638"/>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Text Placeholder 2">
              <a:extLst>
                <a:ext uri="{FF2B5EF4-FFF2-40B4-BE49-F238E27FC236}">
                  <a16:creationId xmlns:a16="http://schemas.microsoft.com/office/drawing/2014/main" id="{2B1E06E9-368E-1078-6EFA-40EFC20CD5E0}"/>
                </a:ext>
              </a:extLst>
            </p:cNvPr>
            <p:cNvSpPr txBox="1">
              <a:spLocks/>
            </p:cNvSpPr>
            <p:nvPr/>
          </p:nvSpPr>
          <p:spPr bwMode="auto">
            <a:xfrm>
              <a:off x="4339655" y="1628800"/>
              <a:ext cx="17150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Green Deal</a:t>
              </a:r>
            </a:p>
          </p:txBody>
        </p:sp>
        <p:sp>
          <p:nvSpPr>
            <p:cNvPr id="28" name="Right Triangle 27">
              <a:extLst>
                <a:ext uri="{FF2B5EF4-FFF2-40B4-BE49-F238E27FC236}">
                  <a16:creationId xmlns:a16="http://schemas.microsoft.com/office/drawing/2014/main" id="{11F0EFF8-3A95-9630-B065-0F30F243A8F4}"/>
                </a:ext>
              </a:extLst>
            </p:cNvPr>
            <p:cNvSpPr/>
            <p:nvPr/>
          </p:nvSpPr>
          <p:spPr>
            <a:xfrm flipH="1">
              <a:off x="6635360" y="159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64" name="Group 63">
              <a:extLst>
                <a:ext uri="{FF2B5EF4-FFF2-40B4-BE49-F238E27FC236}">
                  <a16:creationId xmlns:a16="http://schemas.microsoft.com/office/drawing/2014/main" id="{BDF6E095-C2EE-9CC7-E82B-B52C7CCA419F}"/>
                </a:ext>
              </a:extLst>
            </p:cNvPr>
            <p:cNvGrpSpPr/>
            <p:nvPr/>
          </p:nvGrpSpPr>
          <p:grpSpPr>
            <a:xfrm>
              <a:off x="6620184" y="1694380"/>
              <a:ext cx="1070385" cy="1070385"/>
              <a:chOff x="6608889" y="1698881"/>
              <a:chExt cx="1070385" cy="1070385"/>
            </a:xfrm>
          </p:grpSpPr>
          <p:sp>
            <p:nvSpPr>
              <p:cNvPr id="63" name="Oval 62">
                <a:extLst>
                  <a:ext uri="{FF2B5EF4-FFF2-40B4-BE49-F238E27FC236}">
                    <a16:creationId xmlns:a16="http://schemas.microsoft.com/office/drawing/2014/main" id="{A2FA2D20-31B7-9022-D37C-D3B152992785}"/>
                  </a:ext>
                </a:extLst>
              </p:cNvPr>
              <p:cNvSpPr/>
              <p:nvPr/>
            </p:nvSpPr>
            <p:spPr>
              <a:xfrm>
                <a:off x="6608889" y="1698881"/>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2" name="Graphic 61" descr="Handshake outline">
                <a:extLst>
                  <a:ext uri="{FF2B5EF4-FFF2-40B4-BE49-F238E27FC236}">
                    <a16:creationId xmlns:a16="http://schemas.microsoft.com/office/drawing/2014/main" id="{43C3C532-93CB-A4D1-61AF-527A66E3DDDD}"/>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692800" y="1832922"/>
                <a:ext cx="914400" cy="914400"/>
              </a:xfrm>
              <a:prstGeom prst="rect">
                <a:avLst/>
              </a:prstGeom>
            </p:spPr>
          </p:pic>
        </p:grpSp>
      </p:grpSp>
      <p:pic>
        <p:nvPicPr>
          <p:cNvPr id="66" name="Graphic 65" descr="Recycle with solid fill">
            <a:extLst>
              <a:ext uri="{FF2B5EF4-FFF2-40B4-BE49-F238E27FC236}">
                <a16:creationId xmlns:a16="http://schemas.microsoft.com/office/drawing/2014/main" id="{F0616049-D9EB-6B2C-36B1-0E0B83B9A7EB}"/>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743742" y="1686770"/>
            <a:ext cx="1071736" cy="1071736"/>
          </a:xfrm>
          <a:prstGeom prst="rect">
            <a:avLst/>
          </a:prstGeom>
        </p:spPr>
      </p:pic>
      <p:grpSp>
        <p:nvGrpSpPr>
          <p:cNvPr id="79" name="Group 78">
            <a:extLst>
              <a:ext uri="{FF2B5EF4-FFF2-40B4-BE49-F238E27FC236}">
                <a16:creationId xmlns:a16="http://schemas.microsoft.com/office/drawing/2014/main" id="{E9D14DDD-9362-92DE-FD78-32418ABCB007}"/>
              </a:ext>
            </a:extLst>
          </p:cNvPr>
          <p:cNvGrpSpPr/>
          <p:nvPr/>
        </p:nvGrpSpPr>
        <p:grpSpPr>
          <a:xfrm>
            <a:off x="4295360" y="3033256"/>
            <a:ext cx="3600000" cy="1261544"/>
            <a:chOff x="4295360" y="3033256"/>
            <a:chExt cx="3600000" cy="1261544"/>
          </a:xfrm>
        </p:grpSpPr>
        <p:sp>
          <p:nvSpPr>
            <p:cNvPr id="21" name="Rectangle 20">
              <a:extLst>
                <a:ext uri="{FF2B5EF4-FFF2-40B4-BE49-F238E27FC236}">
                  <a16:creationId xmlns:a16="http://schemas.microsoft.com/office/drawing/2014/main" id="{948106F7-02C0-0D41-B2B9-AD241F5A05CD}"/>
                </a:ext>
              </a:extLst>
            </p:cNvPr>
            <p:cNvSpPr/>
            <p:nvPr/>
          </p:nvSpPr>
          <p:spPr>
            <a:xfrm>
              <a:off x="429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 Placeholder 2">
              <a:extLst>
                <a:ext uri="{FF2B5EF4-FFF2-40B4-BE49-F238E27FC236}">
                  <a16:creationId xmlns:a16="http://schemas.microsoft.com/office/drawing/2014/main" id="{DD0B0423-B414-5781-3068-DE53C49ED44E}"/>
                </a:ext>
              </a:extLst>
            </p:cNvPr>
            <p:cNvSpPr txBox="1">
              <a:spLocks/>
            </p:cNvSpPr>
            <p:nvPr/>
          </p:nvSpPr>
          <p:spPr bwMode="auto">
            <a:xfrm>
              <a:off x="4339655" y="3068683"/>
              <a:ext cx="1384042"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EU4Health</a:t>
              </a:r>
            </a:p>
          </p:txBody>
        </p:sp>
        <p:sp>
          <p:nvSpPr>
            <p:cNvPr id="31" name="Right Triangle 30">
              <a:extLst>
                <a:ext uri="{FF2B5EF4-FFF2-40B4-BE49-F238E27FC236}">
                  <a16:creationId xmlns:a16="http://schemas.microsoft.com/office/drawing/2014/main" id="{40EE3CDB-D0A4-F4EC-2EA2-B9F241E62EB8}"/>
                </a:ext>
              </a:extLst>
            </p:cNvPr>
            <p:cNvSpPr/>
            <p:nvPr/>
          </p:nvSpPr>
          <p:spPr>
            <a:xfrm flipH="1">
              <a:off x="663536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4" name="Oval 73">
              <a:extLst>
                <a:ext uri="{FF2B5EF4-FFF2-40B4-BE49-F238E27FC236}">
                  <a16:creationId xmlns:a16="http://schemas.microsoft.com/office/drawing/2014/main" id="{94E9428C-FD3C-E43D-13BB-A8387CD8F39A}"/>
                </a:ext>
              </a:extLst>
            </p:cNvPr>
            <p:cNvSpPr/>
            <p:nvPr/>
          </p:nvSpPr>
          <p:spPr>
            <a:xfrm>
              <a:off x="6627560" y="3150703"/>
              <a:ext cx="1070385" cy="1070385"/>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2" name="Graphic 71" descr="Medical with solid fill">
              <a:extLst>
                <a:ext uri="{FF2B5EF4-FFF2-40B4-BE49-F238E27FC236}">
                  <a16:creationId xmlns:a16="http://schemas.microsoft.com/office/drawing/2014/main" id="{6A40DD7E-9A43-FCAA-EF61-41EB139D2A73}"/>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564955" y="3091781"/>
              <a:ext cx="1195593" cy="1195593"/>
            </a:xfrm>
            <a:prstGeom prst="rect">
              <a:avLst/>
            </a:prstGeom>
          </p:spPr>
        </p:pic>
      </p:grpSp>
      <p:grpSp>
        <p:nvGrpSpPr>
          <p:cNvPr id="94" name="Group 93">
            <a:extLst>
              <a:ext uri="{FF2B5EF4-FFF2-40B4-BE49-F238E27FC236}">
                <a16:creationId xmlns:a16="http://schemas.microsoft.com/office/drawing/2014/main" id="{AE9275F3-A964-CFDB-9786-F7095302D843}"/>
              </a:ext>
            </a:extLst>
          </p:cNvPr>
          <p:cNvGrpSpPr/>
          <p:nvPr/>
        </p:nvGrpSpPr>
        <p:grpSpPr>
          <a:xfrm>
            <a:off x="8255360" y="3017106"/>
            <a:ext cx="3600000" cy="1277694"/>
            <a:chOff x="8255360" y="3017106"/>
            <a:chExt cx="3600000" cy="1277694"/>
          </a:xfrm>
        </p:grpSpPr>
        <p:sp>
          <p:nvSpPr>
            <p:cNvPr id="22" name="Rectangle 21">
              <a:extLst>
                <a:ext uri="{FF2B5EF4-FFF2-40B4-BE49-F238E27FC236}">
                  <a16:creationId xmlns:a16="http://schemas.microsoft.com/office/drawing/2014/main" id="{8C820653-B7A4-20FE-8C00-947BE428E49E}"/>
                </a:ext>
              </a:extLst>
            </p:cNvPr>
            <p:cNvSpPr/>
            <p:nvPr/>
          </p:nvSpPr>
          <p:spPr>
            <a:xfrm>
              <a:off x="8255360" y="303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 Placeholder 2">
              <a:extLst>
                <a:ext uri="{FF2B5EF4-FFF2-40B4-BE49-F238E27FC236}">
                  <a16:creationId xmlns:a16="http://schemas.microsoft.com/office/drawing/2014/main" id="{B16D1E98-D142-44E9-C9CB-FC38766FE36B}"/>
                </a:ext>
              </a:extLst>
            </p:cNvPr>
            <p:cNvSpPr txBox="1">
              <a:spLocks/>
            </p:cNvSpPr>
            <p:nvPr/>
          </p:nvSpPr>
          <p:spPr bwMode="auto">
            <a:xfrm>
              <a:off x="8299656" y="3068683"/>
              <a:ext cx="1612768" cy="534440"/>
            </a:xfrm>
            <a:prstGeom prst="rect">
              <a:avLst/>
            </a:prstGeom>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buFont typeface="Tahoma"/>
                <a:buNone/>
              </a:pPr>
              <a:r>
                <a:rPr lang="en-GB" b="1" dirty="0"/>
                <a:t>Safe and Sustainable by Design</a:t>
              </a:r>
            </a:p>
          </p:txBody>
        </p:sp>
        <p:sp>
          <p:nvSpPr>
            <p:cNvPr id="32" name="Right Triangle 31">
              <a:extLst>
                <a:ext uri="{FF2B5EF4-FFF2-40B4-BE49-F238E27FC236}">
                  <a16:creationId xmlns:a16="http://schemas.microsoft.com/office/drawing/2014/main" id="{25433073-342C-D33F-3B4E-AB2B91B2DDC1}"/>
                </a:ext>
              </a:extLst>
            </p:cNvPr>
            <p:cNvSpPr/>
            <p:nvPr/>
          </p:nvSpPr>
          <p:spPr>
            <a:xfrm flipH="1">
              <a:off x="10594800" y="303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5" name="Graphic 84" descr="Robot Hand with solid fill">
              <a:extLst>
                <a:ext uri="{FF2B5EF4-FFF2-40B4-BE49-F238E27FC236}">
                  <a16:creationId xmlns:a16="http://schemas.microsoft.com/office/drawing/2014/main" id="{A5CA4AC3-7143-EB13-B970-DD30ED1206CF}"/>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flipH="1">
              <a:off x="10306828" y="3017106"/>
              <a:ext cx="1260000" cy="1260000"/>
            </a:xfrm>
            <a:prstGeom prst="rect">
              <a:avLst/>
            </a:prstGeom>
          </p:spPr>
        </p:pic>
      </p:grpSp>
      <p:grpSp>
        <p:nvGrpSpPr>
          <p:cNvPr id="93" name="Group 92">
            <a:extLst>
              <a:ext uri="{FF2B5EF4-FFF2-40B4-BE49-F238E27FC236}">
                <a16:creationId xmlns:a16="http://schemas.microsoft.com/office/drawing/2014/main" id="{73149DFC-C04B-8E77-D212-2292848B4F38}"/>
              </a:ext>
            </a:extLst>
          </p:cNvPr>
          <p:cNvGrpSpPr/>
          <p:nvPr/>
        </p:nvGrpSpPr>
        <p:grpSpPr>
          <a:xfrm>
            <a:off x="8255360" y="4473256"/>
            <a:ext cx="3600000" cy="1261544"/>
            <a:chOff x="8255360" y="4473256"/>
            <a:chExt cx="3600000" cy="1261544"/>
          </a:xfrm>
        </p:grpSpPr>
        <p:sp>
          <p:nvSpPr>
            <p:cNvPr id="25" name="Rectangle 24">
              <a:extLst>
                <a:ext uri="{FF2B5EF4-FFF2-40B4-BE49-F238E27FC236}">
                  <a16:creationId xmlns:a16="http://schemas.microsoft.com/office/drawing/2014/main" id="{ABB37A78-2F35-E06A-0D43-4B9E91A07BB3}"/>
                </a:ext>
              </a:extLst>
            </p:cNvPr>
            <p:cNvSpPr/>
            <p:nvPr/>
          </p:nvSpPr>
          <p:spPr>
            <a:xfrm>
              <a:off x="8255360" y="4473256"/>
              <a:ext cx="3600000" cy="1260000"/>
            </a:xfrm>
            <a:prstGeom prst="rect">
              <a:avLst/>
            </a:prstGeom>
            <a:solidFill>
              <a:schemeClr val="accent2">
                <a:lumMod val="20000"/>
                <a:lumOff val="80000"/>
              </a:schemeClr>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EF8B11BD-26C3-555D-EFD9-B30E47A48157}"/>
                </a:ext>
              </a:extLst>
            </p:cNvPr>
            <p:cNvSpPr txBox="1"/>
            <p:nvPr/>
          </p:nvSpPr>
          <p:spPr>
            <a:xfrm>
              <a:off x="8299655" y="4508683"/>
              <a:ext cx="2260841" cy="1200329"/>
            </a:xfrm>
            <a:prstGeom prst="rect">
              <a:avLst/>
            </a:prstGeom>
            <a:noFill/>
          </p:spPr>
          <p:txBody>
            <a:bodyPr wrap="square" rtlCol="0">
              <a:spAutoFit/>
            </a:bodyPr>
            <a:lstStyle/>
            <a:p>
              <a:r>
                <a:rPr lang="en-GB" b="1" dirty="0"/>
                <a:t>Industrial and Livestock Rearing Emissions Directive</a:t>
              </a:r>
            </a:p>
          </p:txBody>
        </p:sp>
        <p:sp>
          <p:nvSpPr>
            <p:cNvPr id="35" name="Right Triangle 34">
              <a:extLst>
                <a:ext uri="{FF2B5EF4-FFF2-40B4-BE49-F238E27FC236}">
                  <a16:creationId xmlns:a16="http://schemas.microsoft.com/office/drawing/2014/main" id="{8A428DA4-DEC4-A764-8CE5-1E74B5CC45FF}"/>
                </a:ext>
              </a:extLst>
            </p:cNvPr>
            <p:cNvSpPr/>
            <p:nvPr/>
          </p:nvSpPr>
          <p:spPr>
            <a:xfrm flipH="1">
              <a:off x="10594800" y="4474800"/>
              <a:ext cx="1260000" cy="1260000"/>
            </a:xfrm>
            <a:prstGeom prst="r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89" name="Graphic 88" descr="Factory with solid fill">
              <a:extLst>
                <a:ext uri="{FF2B5EF4-FFF2-40B4-BE49-F238E27FC236}">
                  <a16:creationId xmlns:a16="http://schemas.microsoft.com/office/drawing/2014/main" id="{0CC4A8DE-AE2E-C1D2-D950-8970FBA8BBDE}"/>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10327080" y="4497772"/>
              <a:ext cx="1186832" cy="1186832"/>
            </a:xfrm>
            <a:prstGeom prst="rect">
              <a:avLst/>
            </a:prstGeom>
          </p:spPr>
        </p:pic>
        <p:sp>
          <p:nvSpPr>
            <p:cNvPr id="90" name="Rectangle 89">
              <a:extLst>
                <a:ext uri="{FF2B5EF4-FFF2-40B4-BE49-F238E27FC236}">
                  <a16:creationId xmlns:a16="http://schemas.microsoft.com/office/drawing/2014/main" id="{1B47BBC8-7DBD-992B-466F-5A9D89ABE0C0}"/>
                </a:ext>
              </a:extLst>
            </p:cNvPr>
            <p:cNvSpPr/>
            <p:nvPr/>
          </p:nvSpPr>
          <p:spPr>
            <a:xfrm>
              <a:off x="10591394"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1" name="Rectangle 90">
              <a:extLst>
                <a:ext uri="{FF2B5EF4-FFF2-40B4-BE49-F238E27FC236}">
                  <a16:creationId xmlns:a16="http://schemas.microsoft.com/office/drawing/2014/main" id="{C174CAB7-30B0-FFE7-DD77-207FD69E1BF3}"/>
                </a:ext>
              </a:extLst>
            </p:cNvPr>
            <p:cNvSpPr/>
            <p:nvPr/>
          </p:nvSpPr>
          <p:spPr>
            <a:xfrm>
              <a:off x="10839435"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2" name="Rectangle 91">
              <a:extLst>
                <a:ext uri="{FF2B5EF4-FFF2-40B4-BE49-F238E27FC236}">
                  <a16:creationId xmlns:a16="http://schemas.microsoft.com/office/drawing/2014/main" id="{ECAC5DCE-BE25-8D95-41CA-CB056B3C6274}"/>
                </a:ext>
              </a:extLst>
            </p:cNvPr>
            <p:cNvSpPr/>
            <p:nvPr/>
          </p:nvSpPr>
          <p:spPr>
            <a:xfrm>
              <a:off x="11087476" y="5301208"/>
              <a:ext cx="216024" cy="144016"/>
            </a:xfrm>
            <a:prstGeom prst="rect">
              <a:avLst/>
            </a:prstGeom>
            <a:solidFill>
              <a:srgbClr val="F2F6F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grpSp>
      <p:pic>
        <p:nvPicPr>
          <p:cNvPr id="96" name="Graphic 95" descr="Garbage outline">
            <a:extLst>
              <a:ext uri="{FF2B5EF4-FFF2-40B4-BE49-F238E27FC236}">
                <a16:creationId xmlns:a16="http://schemas.microsoft.com/office/drawing/2014/main" id="{286AE89E-FAE7-F5C1-998C-6300AB80F1DA}"/>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6672064" y="4509120"/>
            <a:ext cx="1247492" cy="1247492"/>
          </a:xfrm>
          <a:prstGeom prst="rect">
            <a:avLst/>
          </a:prstGeom>
        </p:spPr>
      </p:pic>
      <p:sp>
        <p:nvSpPr>
          <p:cNvPr id="6" name="Rectangle 5">
            <a:extLst>
              <a:ext uri="{FF2B5EF4-FFF2-40B4-BE49-F238E27FC236}">
                <a16:creationId xmlns:a16="http://schemas.microsoft.com/office/drawing/2014/main" id="{A71B288E-954F-1DC6-F2F2-59EB7E8623E4}"/>
              </a:ext>
            </a:extLst>
          </p:cNvPr>
          <p:cNvSpPr/>
          <p:nvPr/>
        </p:nvSpPr>
        <p:spPr>
          <a:xfrm>
            <a:off x="4050134" y="1435510"/>
            <a:ext cx="7997890" cy="4513770"/>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extLst>
              <a:ext uri="{FF2B5EF4-FFF2-40B4-BE49-F238E27FC236}">
                <a16:creationId xmlns:a16="http://schemas.microsoft.com/office/drawing/2014/main" id="{C4AE11E8-43D5-2824-3A0A-7C022BCD500D}"/>
              </a:ext>
            </a:extLst>
          </p:cNvPr>
          <p:cNvSpPr/>
          <p:nvPr/>
        </p:nvSpPr>
        <p:spPr>
          <a:xfrm>
            <a:off x="211187" y="2936123"/>
            <a:ext cx="3873761" cy="2967867"/>
          </a:xfrm>
          <a:prstGeom prst="rect">
            <a:avLst/>
          </a:prstGeom>
          <a:solidFill>
            <a:schemeClr val="bg1">
              <a:alpha val="59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hlinkClick r:id="" action="ppaction://hlinkshowjump?jump=nextslide"/>
            <a:hlinkHover r:id="rId20" action="ppaction://hlinksldjump"/>
            <a:extLst>
              <a:ext uri="{FF2B5EF4-FFF2-40B4-BE49-F238E27FC236}">
                <a16:creationId xmlns:a16="http://schemas.microsoft.com/office/drawing/2014/main" id="{6C0DFB22-BD3A-E42F-5724-0F77CB8A5674}"/>
              </a:ext>
            </a:extLst>
          </p:cNvPr>
          <p:cNvSpPr/>
          <p:nvPr/>
        </p:nvSpPr>
        <p:spPr>
          <a:xfrm>
            <a:off x="0" y="0"/>
            <a:ext cx="12191999" cy="68580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hlinkClick r:id="" action="ppaction://hlinkshowjump?jump=nextslide"/>
            <a:extLst>
              <a:ext uri="{FF2B5EF4-FFF2-40B4-BE49-F238E27FC236}">
                <a16:creationId xmlns:a16="http://schemas.microsoft.com/office/drawing/2014/main" id="{727277FA-35C0-BF4D-4D17-452C00BAAD5F}"/>
              </a:ext>
            </a:extLst>
          </p:cNvPr>
          <p:cNvSpPr/>
          <p:nvPr/>
        </p:nvSpPr>
        <p:spPr>
          <a:xfrm>
            <a:off x="152400" y="1425986"/>
            <a:ext cx="3982464" cy="159740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8" name="Rectangle 1">
            <a:extLst>
              <a:ext uri="{FF2B5EF4-FFF2-40B4-BE49-F238E27FC236}">
                <a16:creationId xmlns:a16="http://schemas.microsoft.com/office/drawing/2014/main" id="{342F1683-8674-4A58-A46E-502205FC97E0}"/>
              </a:ext>
            </a:extLst>
          </p:cNvPr>
          <p:cNvSpPr>
            <a:spLocks noChangeArrowheads="1"/>
          </p:cNvSpPr>
          <p:nvPr/>
        </p:nvSpPr>
        <p:spPr bwMode="auto">
          <a:xfrm>
            <a:off x="2160000" y="6228000"/>
            <a:ext cx="2678161"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1" u="none" strike="noStrike" cap="none" normalizeH="0" baseline="0" dirty="0">
                <a:ln>
                  <a:noFill/>
                </a:ln>
                <a:solidFill>
                  <a:schemeClr val="accent4"/>
                </a:solidFill>
                <a:effectLst/>
                <a:latin typeface="+mj-lt"/>
              </a:rPr>
              <a:t>Sustainable Development Goals</a:t>
            </a: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1" action="ppaction://hlinksldjump"/>
              </a:rPr>
              <a:t>Pharmaceutical Strategy for Europe</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2" action="ppaction://hlinksldjump"/>
              </a:rPr>
              <a:t>Clean Water</a:t>
            </a:r>
            <a:endParaRPr kumimoji="0" lang="en-US" altLang="en-US" sz="1200" b="0" i="1" u="none" strike="noStrike" cap="none" normalizeH="0" baseline="0" dirty="0">
              <a:ln>
                <a:noFill/>
              </a:ln>
              <a:solidFill>
                <a:schemeClr val="tx1"/>
              </a:solidFill>
              <a:effectLst/>
              <a:latin typeface="+mj-lt"/>
            </a:endParaRPr>
          </a:p>
        </p:txBody>
      </p:sp>
      <p:sp>
        <p:nvSpPr>
          <p:cNvPr id="69" name="Rectangle 1">
            <a:extLst>
              <a:ext uri="{FF2B5EF4-FFF2-40B4-BE49-F238E27FC236}">
                <a16:creationId xmlns:a16="http://schemas.microsoft.com/office/drawing/2014/main" id="{689E2058-5E60-4B55-8CC8-43E490F8D408}"/>
              </a:ext>
            </a:extLst>
          </p:cNvPr>
          <p:cNvSpPr>
            <a:spLocks noChangeArrowheads="1"/>
          </p:cNvSpPr>
          <p:nvPr/>
        </p:nvSpPr>
        <p:spPr bwMode="auto">
          <a:xfrm>
            <a:off x="5220000" y="6228000"/>
            <a:ext cx="2186847"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3" action="ppaction://hlinksldjump"/>
              </a:rPr>
              <a:t>Green Deal</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4" action="ppaction://hlinksldjump"/>
              </a:rPr>
              <a:t>EU4Health</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5" action="ppaction://hlinksldjump"/>
              </a:rPr>
              <a:t>Waste Framework Directive</a:t>
            </a:r>
            <a:endParaRPr kumimoji="0" lang="en-US" altLang="en-US" sz="1200" b="0" i="1" u="none" strike="noStrike" cap="none" normalizeH="0" baseline="0" dirty="0">
              <a:ln>
                <a:noFill/>
              </a:ln>
              <a:solidFill>
                <a:schemeClr val="tx1"/>
              </a:solidFill>
              <a:effectLst/>
              <a:latin typeface="+mj-lt"/>
            </a:endParaRPr>
          </a:p>
        </p:txBody>
      </p:sp>
      <p:sp>
        <p:nvSpPr>
          <p:cNvPr id="70" name="Rectangle 1">
            <a:extLst>
              <a:ext uri="{FF2B5EF4-FFF2-40B4-BE49-F238E27FC236}">
                <a16:creationId xmlns:a16="http://schemas.microsoft.com/office/drawing/2014/main" id="{2A8340F1-6FD2-4E85-9355-6C9C614D9AF6}"/>
              </a:ext>
            </a:extLst>
          </p:cNvPr>
          <p:cNvSpPr>
            <a:spLocks noChangeArrowheads="1"/>
          </p:cNvSpPr>
          <p:nvPr/>
        </p:nvSpPr>
        <p:spPr bwMode="auto">
          <a:xfrm>
            <a:off x="8280000" y="6228000"/>
            <a:ext cx="2601104"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6" action="ppaction://hlinksldjump"/>
              </a:rPr>
              <a:t>Circular Economy</a:t>
            </a:r>
            <a:endParaRPr kumimoji="0" lang="en-US" altLang="en-US" sz="1200" b="0" i="1" u="none" strike="noStrike" cap="none" normalizeH="0" baseline="0" dirty="0">
              <a:ln>
                <a:noFill/>
              </a:ln>
              <a:solidFill>
                <a:srgbClr val="1C1C1C"/>
              </a:solidFill>
              <a:effectLst/>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lang="en-US" altLang="en-US" sz="1200" i="1" dirty="0">
                <a:solidFill>
                  <a:srgbClr val="1C1C1C"/>
                </a:solidFill>
                <a:latin typeface="+mj-lt"/>
                <a:hlinkClick r:id="rId27" action="ppaction://hlinksldjump"/>
              </a:rPr>
              <a:t>Safe and Sustainable by Design</a:t>
            </a:r>
            <a:endParaRPr lang="en-US" altLang="en-US" sz="1200" i="1" dirty="0">
              <a:solidFill>
                <a:srgbClr val="1C1C1C"/>
              </a:solidFill>
              <a:latin typeface="+mj-lt"/>
            </a:endParaRPr>
          </a:p>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hlinkClick r:id="rId28" action="ppaction://hlinksldjump"/>
              </a:rPr>
              <a:t>Industrial Emissions Directive</a:t>
            </a:r>
            <a:endParaRPr kumimoji="0" lang="en-US" altLang="en-US" sz="1200" b="0" i="1" u="none" strike="noStrike" cap="none" normalizeH="0" baseline="0" dirty="0">
              <a:ln>
                <a:noFill/>
              </a:ln>
              <a:solidFill>
                <a:schemeClr val="tx1"/>
              </a:solidFill>
              <a:effectLst/>
              <a:latin typeface="+mj-lt"/>
            </a:endParaRPr>
          </a:p>
        </p:txBody>
      </p:sp>
    </p:spTree>
    <p:extLst>
      <p:ext uri="{BB962C8B-B14F-4D97-AF65-F5344CB8AC3E}">
        <p14:creationId xmlns:p14="http://schemas.microsoft.com/office/powerpoint/2010/main" val="4036979750"/>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51F73456-7D98-4BC3-A87D-0820214B4FBD}"/>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E0777F68-3381-47BA-8914-4F5CD808BA7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85B3AA5A-3F2F-440D-A8A7-53C7D8DECD4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052A9558-8840-438C-8F26-78806186B1F2}"/>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6F11CA13-DABE-4B26-A89E-646881AA65B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BD35641E-AEC4-48C5-8141-61814F2583F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3EB6C800-FA7E-410A-ACCB-1845BA47B0DA}"/>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EF9D31F7-049D-4518-AE9E-736633316636}"/>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Rectangle 208">
            <a:hlinkClick r:id="rId33" action="ppaction://hlinksldjump"/>
            <a:extLst>
              <a:ext uri="{FF2B5EF4-FFF2-40B4-BE49-F238E27FC236}">
                <a16:creationId xmlns:a16="http://schemas.microsoft.com/office/drawing/2014/main" id="{3625D626-7AF4-4B34-94F3-F1275FEA61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AC4C3B5D-54AA-4E04-A350-6A2ECAED532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6A039B46-A68E-1DE2-FF3A-213EFE026BE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A0A34DE9-36B1-4CDA-3BE0-1BD62132985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16772871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46375" y="1694053"/>
            <a:ext cx="720513" cy="76190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9710CB42-BE1E-4A20-A5C2-9632B6A10A8D}"/>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8FAF423A-3D77-4ACE-BAF0-F5B8B1A2973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81C7E1BA-510E-47D8-A7E1-F7DF814A19B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8275C549-921F-4FA0-B038-0D9E58D5E9C4}"/>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8455655A-774C-48D6-AC67-8A4ECB746D2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FFF641C0-093C-46F7-99D2-24C8546E7246}"/>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7652A615-F1F0-4DDF-A9AF-F5F192F6F45C}"/>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402A4A05-40B9-48E3-BB2E-023A972048AE}"/>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3" action="ppaction://hlinksldjump"/>
            <a:extLst>
              <a:ext uri="{FF2B5EF4-FFF2-40B4-BE49-F238E27FC236}">
                <a16:creationId xmlns:a16="http://schemas.microsoft.com/office/drawing/2014/main" id="{38D22F8E-6803-438C-8C67-6FFD37D8740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D7982CD9-5ADE-476E-B00A-7C5E922EE50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DF954A4E-1AC1-FFAB-FA9D-6EB04895968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E05CA7D8-9FA1-B990-9A33-3D5791F5A12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30763355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4773F811-AFF2-4333-B779-32704104D4DF}"/>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1764DC0D-E2A2-490F-A9E7-42C99674AA6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DF5F6CC1-1B35-4172-9756-DB8048E2EFD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B49907B-92EE-4DAD-B520-D3530D8CB4B8}"/>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F0473583-5C59-4AF2-9C29-4B283B252FE3}"/>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TextBox 2">
            <a:extLst>
              <a:ext uri="{FF2B5EF4-FFF2-40B4-BE49-F238E27FC236}">
                <a16:creationId xmlns:a16="http://schemas.microsoft.com/office/drawing/2014/main" id="{170F1016-5560-B962-C138-B606D6071F3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D4A6D672-44EF-C592-C99A-870ACFBA500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5057914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1F53C4F5-73C9-4D4E-9088-05D381894B9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C090896E-ADD3-4403-8A25-B9D17B793DC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3" name="Oval 202">
            <a:extLst>
              <a:ext uri="{FF2B5EF4-FFF2-40B4-BE49-F238E27FC236}">
                <a16:creationId xmlns:a16="http://schemas.microsoft.com/office/drawing/2014/main" id="{DC45415E-68EB-4EB2-B8AD-18C3A93FF29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4" name="Oval 203">
            <a:extLst>
              <a:ext uri="{FF2B5EF4-FFF2-40B4-BE49-F238E27FC236}">
                <a16:creationId xmlns:a16="http://schemas.microsoft.com/office/drawing/2014/main" id="{18E2EB25-F6A4-4BDC-BDD0-3F3D095C34A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FCD88F9C-4EDF-4480-9FF9-166895821D6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Oval 205">
            <a:extLst>
              <a:ext uri="{FF2B5EF4-FFF2-40B4-BE49-F238E27FC236}">
                <a16:creationId xmlns:a16="http://schemas.microsoft.com/office/drawing/2014/main" id="{C5193675-B11F-4E12-AADA-320349CDFFE0}"/>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Rectangle 206">
            <a:hlinkClick r:id="rId32" action="ppaction://hlinksldjump"/>
            <a:extLst>
              <a:ext uri="{FF2B5EF4-FFF2-40B4-BE49-F238E27FC236}">
                <a16:creationId xmlns:a16="http://schemas.microsoft.com/office/drawing/2014/main" id="{C54AE66F-3148-4CEE-9D56-3779FA0D38BD}"/>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8" name="Rectangle 207">
            <a:hlinkClick r:id="rId33" action="ppaction://hlinksldjump"/>
            <a:extLst>
              <a:ext uri="{FF2B5EF4-FFF2-40B4-BE49-F238E27FC236}">
                <a16:creationId xmlns:a16="http://schemas.microsoft.com/office/drawing/2014/main" id="{5A0B5D58-7236-4F3C-9024-EE94791B3E81}"/>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4" action="ppaction://hlinksldjump"/>
            <a:extLst>
              <a:ext uri="{FF2B5EF4-FFF2-40B4-BE49-F238E27FC236}">
                <a16:creationId xmlns:a16="http://schemas.microsoft.com/office/drawing/2014/main" id="{5867BBB2-E2AC-4991-81D2-E5360E1F2D16}"/>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86B660D6-D19C-5C03-0895-A616785CFC1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747122C6-B195-EA07-C3BB-C058094D148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5312435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858065"/>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79A23511-253B-4E9A-A80C-0FFC2B4228B4}"/>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144D094A-7EDC-4211-89FE-D2D2A57E0933}"/>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2C26AFB3-2EBC-4E8D-9DC7-45195CF92C08}"/>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422EB372-0EE8-484A-983E-CC2209C2F37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31532246-AF9B-486E-B7D5-C451302F10BC}"/>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B5D61565-96A7-4D42-BE96-A2993720B37B}"/>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Oval 207">
            <a:extLst>
              <a:ext uri="{FF2B5EF4-FFF2-40B4-BE49-F238E27FC236}">
                <a16:creationId xmlns:a16="http://schemas.microsoft.com/office/drawing/2014/main" id="{065F9BBC-115C-4303-AD4E-7A794AA6F8D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2" action="ppaction://hlinksldjump"/>
            <a:extLst>
              <a:ext uri="{FF2B5EF4-FFF2-40B4-BE49-F238E27FC236}">
                <a16:creationId xmlns:a16="http://schemas.microsoft.com/office/drawing/2014/main" id="{4DEF4470-B128-46C6-8F58-F7738EC063A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3" action="ppaction://hlinksldjump"/>
            <a:extLst>
              <a:ext uri="{FF2B5EF4-FFF2-40B4-BE49-F238E27FC236}">
                <a16:creationId xmlns:a16="http://schemas.microsoft.com/office/drawing/2014/main" id="{EE5AFD2D-CFE6-450F-8F02-4E19E8038DA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4" action="ppaction://hlinksldjump"/>
            <a:extLst>
              <a:ext uri="{FF2B5EF4-FFF2-40B4-BE49-F238E27FC236}">
                <a16:creationId xmlns:a16="http://schemas.microsoft.com/office/drawing/2014/main" id="{A9E0B52B-17C2-46BE-BEF4-27EB8E67C5C7}"/>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437C4136-CDC4-F1FE-9F90-F2C120E2DCE3}"/>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657C8E11-C110-EB12-7DE3-FE53492712C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923CB6A8-A8B8-1B60-92C4-17B473364DF3}"/>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441618616"/>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A4A6CE98-A115-4A55-A343-4C5D5FADF5CB}"/>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6E63DA20-BE8B-4CEE-8403-FF3D899D49F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832C9370-1985-472A-A47E-53C5CC23927B}"/>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4C419984-0906-4981-8149-731814BF4F2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B601DB8D-DA81-4CB2-8B79-906620A8156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DBA61A0B-DBE4-4CEC-9DDA-08E6B515273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C5EA939E-580E-4D19-8282-5E7790D61A2C}"/>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5E5913DA-0ACA-4F34-B50C-2ADA7E296F33}"/>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Rectangle 208">
            <a:hlinkClick r:id="rId33" action="ppaction://hlinksldjump"/>
            <a:extLst>
              <a:ext uri="{FF2B5EF4-FFF2-40B4-BE49-F238E27FC236}">
                <a16:creationId xmlns:a16="http://schemas.microsoft.com/office/drawing/2014/main" id="{70E03D44-905F-47BB-9FA0-B0E7F7B4153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DAEB8F28-2733-4822-8A24-E523239422E2}"/>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A74AF0D0-B924-73A8-C479-81C125ED012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3E1450FA-8ADF-D797-B2AF-C2A1599B228B}"/>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4642544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2FA4A51B-CE06-432E-999B-A6CE1846C4D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8A92EF2E-E70B-4D2A-9BE6-5096EAEC567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4E3FC4E5-7D36-48D2-8602-8E21DD3F7A1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8A6D52F3-BFE8-427C-8305-437A77A6DBA4}"/>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7E710844-D96C-486F-9BD5-51742165DB9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C60B229A-DD7A-4A80-BC48-5510DA7C4F0D}"/>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38D48E65-EC0B-455F-B237-E45AE297BC0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975041B0-1A02-432B-86CB-772C3EE9CBA2}"/>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Rectangle 208">
            <a:hlinkClick r:id="rId33" action="ppaction://hlinksldjump"/>
            <a:extLst>
              <a:ext uri="{FF2B5EF4-FFF2-40B4-BE49-F238E27FC236}">
                <a16:creationId xmlns:a16="http://schemas.microsoft.com/office/drawing/2014/main" id="{EE59D35E-9CCB-4BF7-A6E9-337CB94FE72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87D30F5E-6B85-4C91-845B-1237BE086819}"/>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E4811F93-CD80-A703-FB1E-CC231B502CC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7117F81A-42A6-5B34-53DF-2536CDDDBDA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54101837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65740" y="2872799"/>
            <a:ext cx="1146567" cy="845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C4C3AA41-8B4C-44C9-9166-F21FB0C8232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E6BB6DBB-445E-464C-BE79-B05E73EC1DB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A54B284C-3B87-42D3-A7CA-E42566883B0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310AB7A1-19EC-4920-9294-7614B1EFFDFB}"/>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21AF22FD-FD23-457A-9BA0-F7FE0A7AC10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310DC5ED-36B2-472B-9755-346185CF2506}"/>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42CCD5D4-81F0-412F-A5D2-988B1259D72D}"/>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EBF592F0-B8DB-424B-9B39-B91BC1851AB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3" action="ppaction://hlinksldjump"/>
            <a:extLst>
              <a:ext uri="{FF2B5EF4-FFF2-40B4-BE49-F238E27FC236}">
                <a16:creationId xmlns:a16="http://schemas.microsoft.com/office/drawing/2014/main" id="{A40EA439-3D19-4BE1-91DD-04362FF0A5F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4" action="ppaction://hlinksldjump"/>
            <a:extLst>
              <a:ext uri="{FF2B5EF4-FFF2-40B4-BE49-F238E27FC236}">
                <a16:creationId xmlns:a16="http://schemas.microsoft.com/office/drawing/2014/main" id="{BE52624C-6F9D-4E4F-A69B-0D4DE80F831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3DB5ADAB-A43F-5BB0-490B-918570B05FC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38DEC7DF-E256-C0FB-BD09-383D6A8DC8B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45873771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793491" y="1684475"/>
            <a:ext cx="756778" cy="75393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187155" y="2078052"/>
            <a:ext cx="563104" cy="93719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EE26B590-F28B-4B66-B670-A77646D0751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EEC65C43-08DE-45E5-ADB1-D76599B0F9C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8795682-4209-4AA1-AB8D-4F26E5EA9741}"/>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E9515929-9E15-417C-B726-457670519EBF}"/>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BD28ED8F-A4BA-4F78-8FE5-508F12526E4E}"/>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3" name="TextBox 2">
            <a:extLst>
              <a:ext uri="{FF2B5EF4-FFF2-40B4-BE49-F238E27FC236}">
                <a16:creationId xmlns:a16="http://schemas.microsoft.com/office/drawing/2014/main" id="{34119A2A-1ACC-7D3F-EE10-FFE0D4000FE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D6EF098F-8399-BBB2-FF41-AC0D39A509C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8105434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09946" y="1682146"/>
            <a:ext cx="774791" cy="75272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231580" y="2093528"/>
            <a:ext cx="507842" cy="92172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3D6DE94D-77C3-490D-B642-36196308CBD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C5B6878D-77AA-4BF7-9D7D-5F1283F4D9C2}"/>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3" name="Oval 202">
            <a:extLst>
              <a:ext uri="{FF2B5EF4-FFF2-40B4-BE49-F238E27FC236}">
                <a16:creationId xmlns:a16="http://schemas.microsoft.com/office/drawing/2014/main" id="{40403FB1-6CA7-4E0E-9FC3-96233F83B14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4" name="Oval 203">
            <a:extLst>
              <a:ext uri="{FF2B5EF4-FFF2-40B4-BE49-F238E27FC236}">
                <a16:creationId xmlns:a16="http://schemas.microsoft.com/office/drawing/2014/main" id="{267FDF39-D9D9-4FB2-A7BE-E1050D65094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242EE090-0139-4C1A-8A5D-8A34FE7454B9}"/>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7" name="Oval 206">
            <a:extLst>
              <a:ext uri="{FF2B5EF4-FFF2-40B4-BE49-F238E27FC236}">
                <a16:creationId xmlns:a16="http://schemas.microsoft.com/office/drawing/2014/main" id="{EF356D9E-80D6-499A-B6E2-0B9913D30C1A}"/>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Rectangle 207">
            <a:hlinkClick r:id="rId32" action="ppaction://hlinksldjump"/>
            <a:extLst>
              <a:ext uri="{FF2B5EF4-FFF2-40B4-BE49-F238E27FC236}">
                <a16:creationId xmlns:a16="http://schemas.microsoft.com/office/drawing/2014/main" id="{B56C5F1C-1B5E-4147-AED7-9292A66E22D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3" action="ppaction://hlinksldjump"/>
            <a:extLst>
              <a:ext uri="{FF2B5EF4-FFF2-40B4-BE49-F238E27FC236}">
                <a16:creationId xmlns:a16="http://schemas.microsoft.com/office/drawing/2014/main" id="{F6D2044D-0E3A-4F1D-8008-E0B68708511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911213CD-D471-49AD-584B-72C240C79C74}"/>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B9B3BCA3-AAD8-4046-146C-73F9A388FD7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DFCE7258-752E-3CC4-5297-22AAEB0F5F7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FEDAE4EE-8880-A682-FE32-AC6963DD4A80}"/>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34071936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03C467-7B02-AF31-2A4B-33372B2DC2B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A783B6B-C664-A333-B047-1EFC00BC4C7F}"/>
              </a:ext>
            </a:extLst>
          </p:cNvPr>
          <p:cNvSpPr>
            <a:spLocks noGrp="1"/>
          </p:cNvSpPr>
          <p:nvPr>
            <p:ph type="title"/>
          </p:nvPr>
        </p:nvSpPr>
        <p:spPr>
          <a:xfrm>
            <a:off x="356420" y="365125"/>
            <a:ext cx="9691470" cy="615603"/>
          </a:xfrm>
        </p:spPr>
        <p:txBody>
          <a:bodyPr/>
          <a:lstStyle/>
          <a:p>
            <a:r>
              <a:rPr lang="en-GB" dirty="0"/>
              <a:t>Sustainable Development Goals</a:t>
            </a:r>
          </a:p>
        </p:txBody>
      </p:sp>
      <p:sp>
        <p:nvSpPr>
          <p:cNvPr id="3" name="Text Placeholder 2">
            <a:extLst>
              <a:ext uri="{FF2B5EF4-FFF2-40B4-BE49-F238E27FC236}">
                <a16:creationId xmlns:a16="http://schemas.microsoft.com/office/drawing/2014/main" id="{75039B9D-B8BB-1F12-7022-73E25A477C90}"/>
              </a:ext>
            </a:extLst>
          </p:cNvPr>
          <p:cNvSpPr>
            <a:spLocks noGrp="1"/>
          </p:cNvSpPr>
          <p:nvPr>
            <p:ph type="body" sz="quarter" idx="10"/>
          </p:nvPr>
        </p:nvSpPr>
        <p:spPr>
          <a:xfrm>
            <a:off x="357188" y="1454400"/>
            <a:ext cx="2282428" cy="4350864"/>
          </a:xfrm>
        </p:spPr>
        <p:txBody>
          <a:bodyPr/>
          <a:lstStyle/>
          <a:p>
            <a:pPr algn="just"/>
            <a:r>
              <a:rPr lang="en-GB" dirty="0"/>
              <a:t>The primary interpretation of sustainability is now the United Nations (UN) Sustainable Development Goals (SDGs).</a:t>
            </a:r>
          </a:p>
          <a:p>
            <a:r>
              <a:rPr lang="en-GB" dirty="0"/>
              <a:t>17 goals with over 8000 actions.</a:t>
            </a:r>
          </a:p>
          <a:p>
            <a:r>
              <a:rPr lang="en-GB" dirty="0"/>
              <a:t>Countries are in agreement the goals must be met by 2030.</a:t>
            </a:r>
          </a:p>
        </p:txBody>
      </p:sp>
      <p:pic>
        <p:nvPicPr>
          <p:cNvPr id="9" name="Picture 8" descr="A colorful squares with white text&#10;&#10;AI-generated content may be incorrect.">
            <a:extLst>
              <a:ext uri="{FF2B5EF4-FFF2-40B4-BE49-F238E27FC236}">
                <a16:creationId xmlns:a16="http://schemas.microsoft.com/office/drawing/2014/main" id="{6ED36F26-A0AD-07AA-B162-A58B4B53043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904006" y="1433228"/>
            <a:ext cx="9144018" cy="4629617"/>
          </a:xfrm>
          <a:prstGeom prst="rect">
            <a:avLst/>
          </a:prstGeom>
        </p:spPr>
      </p:pic>
      <p:sp>
        <p:nvSpPr>
          <p:cNvPr id="7" name="Rectangle 1">
            <a:extLst>
              <a:ext uri="{FF2B5EF4-FFF2-40B4-BE49-F238E27FC236}">
                <a16:creationId xmlns:a16="http://schemas.microsoft.com/office/drawing/2014/main" id="{6CC0C8B5-05EA-980C-614B-45B74B2CAAAA}"/>
              </a:ext>
            </a:extLst>
          </p:cNvPr>
          <p:cNvSpPr>
            <a:spLocks noChangeArrowheads="1"/>
          </p:cNvSpPr>
          <p:nvPr/>
        </p:nvSpPr>
        <p:spPr bwMode="auto">
          <a:xfrm>
            <a:off x="2931914" y="6237312"/>
            <a:ext cx="7268542"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rPr>
              <a:t>The 17 Sustainable Development Goals</a:t>
            </a:r>
            <a:r>
              <a:rPr kumimoji="0" lang="en-US" altLang="en-US" sz="1200" b="0" i="1" u="none" strike="noStrike" cap="none" normalizeH="0" baseline="0" dirty="0">
                <a:ln>
                  <a:noFill/>
                </a:ln>
                <a:solidFill>
                  <a:srgbClr val="4A4A4A"/>
                </a:solidFill>
                <a:effectLst/>
                <a:latin typeface="+mj-lt"/>
              </a:rPr>
              <a:t> </a:t>
            </a:r>
            <a:r>
              <a:rPr kumimoji="0" lang="en-US" altLang="en-US" sz="1200" b="0" i="1" u="none" strike="noStrike" cap="none" normalizeH="0" baseline="0" dirty="0">
                <a:ln>
                  <a:noFill/>
                </a:ln>
                <a:solidFill>
                  <a:srgbClr val="1C1C1C"/>
                </a:solidFill>
                <a:effectLst/>
                <a:latin typeface="+mj-lt"/>
              </a:rPr>
              <a:t>(SDGs) </a:t>
            </a:r>
            <a:r>
              <a:rPr kumimoji="0" lang="en-US" altLang="en-US" sz="1200" b="0" i="1" u="none" strike="noStrike" cap="none" normalizeH="0" baseline="0" dirty="0">
                <a:ln>
                  <a:noFill/>
                </a:ln>
                <a:solidFill>
                  <a:srgbClr val="4A4A4A"/>
                </a:solidFill>
                <a:effectLst/>
                <a:latin typeface="+mj-lt"/>
              </a:rPr>
              <a:t>(</a:t>
            </a:r>
            <a:r>
              <a:rPr kumimoji="0" lang="en-US" altLang="en-US" sz="1200" b="0" i="1" u="sng" strike="noStrike" cap="none" normalizeH="0" baseline="0" dirty="0">
                <a:ln>
                  <a:noFill/>
                </a:ln>
                <a:solidFill>
                  <a:schemeClr val="tx1"/>
                </a:solidFill>
                <a:effectLst/>
                <a:latin typeface="+mj-lt"/>
                <a:hlinkClick r:id="rId3"/>
              </a:rPr>
              <a:t>United Nations, 2015</a:t>
            </a:r>
            <a:r>
              <a:rPr kumimoji="0" lang="en-US" altLang="en-US" sz="1200" b="0" i="1" u="none" strike="noStrike" cap="none" normalizeH="0" baseline="0" dirty="0">
                <a:ln>
                  <a:noFill/>
                </a:ln>
                <a:solidFill>
                  <a:srgbClr val="1C1C1C"/>
                </a:solidFill>
                <a:effectLst/>
                <a:latin typeface="+mj-lt"/>
              </a:rPr>
              <a:t>). Reproduced according to usage rules of the United Nations. Accordingly, the content of this publication has not been approved by the United Nations and does not reflect the views of the United Nations or its officials or Member States.</a:t>
            </a:r>
            <a:endParaRPr kumimoji="0" lang="en-US" altLang="en-US" sz="1200" b="0" i="1" u="none" strike="noStrike" cap="none" normalizeH="0" baseline="0" dirty="0">
              <a:ln>
                <a:noFill/>
              </a:ln>
              <a:solidFill>
                <a:schemeClr val="tx1"/>
              </a:solidFill>
              <a:effectLst/>
              <a:latin typeface="+mj-lt"/>
            </a:endParaRPr>
          </a:p>
        </p:txBody>
      </p:sp>
      <p:sp>
        <p:nvSpPr>
          <p:cNvPr id="10" name="Rectangle 9">
            <a:hlinkClick r:id="rId4"/>
            <a:extLst>
              <a:ext uri="{FF2B5EF4-FFF2-40B4-BE49-F238E27FC236}">
                <a16:creationId xmlns:a16="http://schemas.microsoft.com/office/drawing/2014/main" id="{EF8A2C6A-0392-334B-CA3E-D243708CAE26}"/>
              </a:ext>
            </a:extLst>
          </p:cNvPr>
          <p:cNvSpPr/>
          <p:nvPr/>
        </p:nvSpPr>
        <p:spPr>
          <a:xfrm>
            <a:off x="2954648" y="1499175"/>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a:hlinkClick r:id="rId5"/>
            <a:extLst>
              <a:ext uri="{FF2B5EF4-FFF2-40B4-BE49-F238E27FC236}">
                <a16:creationId xmlns:a16="http://schemas.microsoft.com/office/drawing/2014/main" id="{0287348B-081E-C0F2-56AB-93ABFBA7C671}"/>
              </a:ext>
            </a:extLst>
          </p:cNvPr>
          <p:cNvSpPr/>
          <p:nvPr/>
        </p:nvSpPr>
        <p:spPr>
          <a:xfrm>
            <a:off x="4462027" y="1499175"/>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Rectangle 11">
            <a:hlinkClick r:id="rId6"/>
            <a:extLst>
              <a:ext uri="{FF2B5EF4-FFF2-40B4-BE49-F238E27FC236}">
                <a16:creationId xmlns:a16="http://schemas.microsoft.com/office/drawing/2014/main" id="{92240419-AC7A-F6E1-2871-51F8791A11ED}"/>
              </a:ext>
            </a:extLst>
          </p:cNvPr>
          <p:cNvSpPr/>
          <p:nvPr/>
        </p:nvSpPr>
        <p:spPr>
          <a:xfrm>
            <a:off x="5969406" y="1499174"/>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Rectangle 12">
            <a:hlinkClick r:id="rId7"/>
            <a:extLst>
              <a:ext uri="{FF2B5EF4-FFF2-40B4-BE49-F238E27FC236}">
                <a16:creationId xmlns:a16="http://schemas.microsoft.com/office/drawing/2014/main" id="{F66B698E-41AA-AEAC-097A-E7497C3D5FEE}"/>
              </a:ext>
            </a:extLst>
          </p:cNvPr>
          <p:cNvSpPr/>
          <p:nvPr/>
        </p:nvSpPr>
        <p:spPr>
          <a:xfrm>
            <a:off x="7481501" y="1499022"/>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 name="Rectangle 13">
            <a:hlinkClick r:id="rId8"/>
            <a:extLst>
              <a:ext uri="{FF2B5EF4-FFF2-40B4-BE49-F238E27FC236}">
                <a16:creationId xmlns:a16="http://schemas.microsoft.com/office/drawing/2014/main" id="{63D0EC8B-7129-3388-3808-832724FD02F3}"/>
              </a:ext>
            </a:extLst>
          </p:cNvPr>
          <p:cNvSpPr/>
          <p:nvPr/>
        </p:nvSpPr>
        <p:spPr>
          <a:xfrm>
            <a:off x="8988880" y="1499022"/>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a:hlinkClick r:id="rId9"/>
            <a:extLst>
              <a:ext uri="{FF2B5EF4-FFF2-40B4-BE49-F238E27FC236}">
                <a16:creationId xmlns:a16="http://schemas.microsoft.com/office/drawing/2014/main" id="{0C400715-37EA-179D-67C5-02C72EAD2C5A}"/>
              </a:ext>
            </a:extLst>
          </p:cNvPr>
          <p:cNvSpPr/>
          <p:nvPr/>
        </p:nvSpPr>
        <p:spPr>
          <a:xfrm>
            <a:off x="10496259" y="1499021"/>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a:hlinkClick r:id="rId10"/>
            <a:extLst>
              <a:ext uri="{FF2B5EF4-FFF2-40B4-BE49-F238E27FC236}">
                <a16:creationId xmlns:a16="http://schemas.microsoft.com/office/drawing/2014/main" id="{DD37EA55-0E2D-5FAF-9475-0302F9E42814}"/>
              </a:ext>
            </a:extLst>
          </p:cNvPr>
          <p:cNvSpPr/>
          <p:nvPr/>
        </p:nvSpPr>
        <p:spPr>
          <a:xfrm>
            <a:off x="2954648" y="3012788"/>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Rectangle 16">
            <a:hlinkClick r:id="rId11"/>
            <a:extLst>
              <a:ext uri="{FF2B5EF4-FFF2-40B4-BE49-F238E27FC236}">
                <a16:creationId xmlns:a16="http://schemas.microsoft.com/office/drawing/2014/main" id="{802EC6AE-416D-E318-4D69-27A062AC92C2}"/>
              </a:ext>
            </a:extLst>
          </p:cNvPr>
          <p:cNvSpPr/>
          <p:nvPr/>
        </p:nvSpPr>
        <p:spPr>
          <a:xfrm>
            <a:off x="4462027" y="3012788"/>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Rectangle 17">
            <a:hlinkClick r:id="rId12"/>
            <a:extLst>
              <a:ext uri="{FF2B5EF4-FFF2-40B4-BE49-F238E27FC236}">
                <a16:creationId xmlns:a16="http://schemas.microsoft.com/office/drawing/2014/main" id="{F90CFA18-2511-9BCC-6C24-EFC89F412FA9}"/>
              </a:ext>
            </a:extLst>
          </p:cNvPr>
          <p:cNvSpPr/>
          <p:nvPr/>
        </p:nvSpPr>
        <p:spPr>
          <a:xfrm>
            <a:off x="5969406" y="3012787"/>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Rectangle 18">
            <a:hlinkClick r:id="rId13"/>
            <a:extLst>
              <a:ext uri="{FF2B5EF4-FFF2-40B4-BE49-F238E27FC236}">
                <a16:creationId xmlns:a16="http://schemas.microsoft.com/office/drawing/2014/main" id="{D14F066A-892E-F6B1-9B89-FA6FE2E5F0BA}"/>
              </a:ext>
            </a:extLst>
          </p:cNvPr>
          <p:cNvSpPr/>
          <p:nvPr/>
        </p:nvSpPr>
        <p:spPr>
          <a:xfrm>
            <a:off x="7481501" y="3012635"/>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Rectangle 19">
            <a:hlinkClick r:id="rId14"/>
            <a:extLst>
              <a:ext uri="{FF2B5EF4-FFF2-40B4-BE49-F238E27FC236}">
                <a16:creationId xmlns:a16="http://schemas.microsoft.com/office/drawing/2014/main" id="{4FF62293-D9AB-927F-911F-A9C9EE471458}"/>
              </a:ext>
            </a:extLst>
          </p:cNvPr>
          <p:cNvSpPr/>
          <p:nvPr/>
        </p:nvSpPr>
        <p:spPr>
          <a:xfrm>
            <a:off x="8988880" y="3012635"/>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a:hlinkClick r:id="rId15"/>
            <a:extLst>
              <a:ext uri="{FF2B5EF4-FFF2-40B4-BE49-F238E27FC236}">
                <a16:creationId xmlns:a16="http://schemas.microsoft.com/office/drawing/2014/main" id="{85C44BA6-D34F-7CB7-7D88-1788B118D7E8}"/>
              </a:ext>
            </a:extLst>
          </p:cNvPr>
          <p:cNvSpPr/>
          <p:nvPr/>
        </p:nvSpPr>
        <p:spPr>
          <a:xfrm>
            <a:off x="10496259" y="3012634"/>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Rectangle 21">
            <a:hlinkClick r:id="rId16"/>
            <a:extLst>
              <a:ext uri="{FF2B5EF4-FFF2-40B4-BE49-F238E27FC236}">
                <a16:creationId xmlns:a16="http://schemas.microsoft.com/office/drawing/2014/main" id="{E527E694-1834-92B8-D1FE-89747F2B7E1B}"/>
              </a:ext>
            </a:extLst>
          </p:cNvPr>
          <p:cNvSpPr/>
          <p:nvPr/>
        </p:nvSpPr>
        <p:spPr>
          <a:xfrm>
            <a:off x="2954648" y="4516614"/>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ectangle 22">
            <a:hlinkClick r:id="rId17"/>
            <a:extLst>
              <a:ext uri="{FF2B5EF4-FFF2-40B4-BE49-F238E27FC236}">
                <a16:creationId xmlns:a16="http://schemas.microsoft.com/office/drawing/2014/main" id="{6808D6AA-2C3F-1DE2-3FF5-3DB24D176E22}"/>
              </a:ext>
            </a:extLst>
          </p:cNvPr>
          <p:cNvSpPr/>
          <p:nvPr/>
        </p:nvSpPr>
        <p:spPr>
          <a:xfrm>
            <a:off x="4462027" y="4516614"/>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a:hlinkClick r:id="rId18"/>
            <a:extLst>
              <a:ext uri="{FF2B5EF4-FFF2-40B4-BE49-F238E27FC236}">
                <a16:creationId xmlns:a16="http://schemas.microsoft.com/office/drawing/2014/main" id="{B53D7E30-4078-DAD5-AB20-D30BA95253E7}"/>
              </a:ext>
            </a:extLst>
          </p:cNvPr>
          <p:cNvSpPr/>
          <p:nvPr/>
        </p:nvSpPr>
        <p:spPr>
          <a:xfrm>
            <a:off x="5969406" y="4516613"/>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a:hlinkClick r:id="rId19"/>
            <a:extLst>
              <a:ext uri="{FF2B5EF4-FFF2-40B4-BE49-F238E27FC236}">
                <a16:creationId xmlns:a16="http://schemas.microsoft.com/office/drawing/2014/main" id="{68BDEE5B-7CCF-C445-3963-594F77C7692D}"/>
              </a:ext>
            </a:extLst>
          </p:cNvPr>
          <p:cNvSpPr/>
          <p:nvPr/>
        </p:nvSpPr>
        <p:spPr>
          <a:xfrm>
            <a:off x="7481501" y="4516461"/>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Rectangle 25">
            <a:hlinkClick r:id="rId20"/>
            <a:extLst>
              <a:ext uri="{FF2B5EF4-FFF2-40B4-BE49-F238E27FC236}">
                <a16:creationId xmlns:a16="http://schemas.microsoft.com/office/drawing/2014/main" id="{9108DF3E-817D-F924-675E-6CD0A13E648F}"/>
              </a:ext>
            </a:extLst>
          </p:cNvPr>
          <p:cNvSpPr/>
          <p:nvPr/>
        </p:nvSpPr>
        <p:spPr>
          <a:xfrm>
            <a:off x="8988880" y="4516461"/>
            <a:ext cx="1494888" cy="14726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Rectangle 7">
            <a:hlinkClick r:id="rId21" action="ppaction://hlinksldjump"/>
            <a:extLst>
              <a:ext uri="{FF2B5EF4-FFF2-40B4-BE49-F238E27FC236}">
                <a16:creationId xmlns:a16="http://schemas.microsoft.com/office/drawing/2014/main" id="{11A4D2EC-CAE8-ECF2-F4F8-0D9C04446FE7}"/>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6" name="Isosceles Triangle 5">
            <a:hlinkClick r:id="" action="ppaction://hlinkshowjump?jump=nextslide"/>
            <a:extLst>
              <a:ext uri="{FF2B5EF4-FFF2-40B4-BE49-F238E27FC236}">
                <a16:creationId xmlns:a16="http://schemas.microsoft.com/office/drawing/2014/main" id="{0A3D32AD-7376-0587-6CCF-2952DE65455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8" name="Title 1">
            <a:extLst>
              <a:ext uri="{FF2B5EF4-FFF2-40B4-BE49-F238E27FC236}">
                <a16:creationId xmlns:a16="http://schemas.microsoft.com/office/drawing/2014/main" id="{FA6D55E1-522E-0AAD-FC70-206BE4146BE0}"/>
              </a:ext>
            </a:extLst>
          </p:cNvPr>
          <p:cNvSpPr txBox="1">
            <a:spLocks/>
          </p:cNvSpPr>
          <p:nvPr/>
        </p:nvSpPr>
        <p:spPr bwMode="auto">
          <a:xfrm>
            <a:off x="354077" y="907846"/>
            <a:ext cx="9691470" cy="432922"/>
          </a:xfrm>
          <a:prstGeom prst="rect">
            <a:avLst/>
          </a:prstGeom>
        </p:spPr>
        <p:txBody>
          <a:bodyPr vert="horz" lIns="91440" tIns="45720" rIns="91440" bIns="45720" rtlCol="0" anchor="t" anchorCtr="0">
            <a:normAutofit/>
          </a:bodyPr>
          <a:lstStyle>
            <a:lvl1pPr algn="l" defTabSz="914400">
              <a:lnSpc>
                <a:spcPct val="95000"/>
              </a:lnSpc>
              <a:spcBef>
                <a:spcPts val="0"/>
              </a:spcBef>
              <a:buNone/>
              <a:defRPr sz="3200" b="1">
                <a:solidFill>
                  <a:schemeClr val="tx2"/>
                </a:solidFill>
                <a:latin typeface="+mj-lt"/>
                <a:ea typeface="+mj-ea"/>
                <a:cs typeface="+mj-cs"/>
              </a:defRPr>
            </a:lvl1pPr>
          </a:lstStyle>
          <a:p>
            <a:r>
              <a:rPr lang="en-GB" sz="2200" dirty="0">
                <a:solidFill>
                  <a:schemeClr val="accent1"/>
                </a:solidFill>
              </a:rPr>
              <a:t>Themes and actions</a:t>
            </a:r>
          </a:p>
        </p:txBody>
      </p:sp>
    </p:spTree>
    <p:extLst>
      <p:ext uri="{BB962C8B-B14F-4D97-AF65-F5344CB8AC3E}">
        <p14:creationId xmlns:p14="http://schemas.microsoft.com/office/powerpoint/2010/main" val="237239390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10022" y="1666548"/>
            <a:ext cx="717488" cy="78941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197213" y="2079217"/>
            <a:ext cx="562334" cy="92868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38D11174-CAE6-442D-8AB9-7D7508B6134A}"/>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70D9C755-77D1-46DE-BE8D-5B16A68A9B24}"/>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B9B43CBF-886C-4CA0-B4F1-B260692B5BED}"/>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87E01FA9-FC67-4C46-84A5-D624E01F5EB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D724495A-82C2-4C46-947F-F074A1E85734}"/>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A768A434-8556-417C-B459-A36A4FFFA44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2DD7F5E9-6C53-4901-ABF9-F602C8D77BF7}"/>
              </a:ext>
            </a:extLst>
          </p:cNvPr>
          <p:cNvSpPr/>
          <p:nvPr/>
        </p:nvSpPr>
        <p:spPr>
          <a:xfrm>
            <a:off x="5562000" y="455359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Rectangle 207">
            <a:hlinkClick r:id="rId32" action="ppaction://hlinksldjump"/>
            <a:extLst>
              <a:ext uri="{FF2B5EF4-FFF2-40B4-BE49-F238E27FC236}">
                <a16:creationId xmlns:a16="http://schemas.microsoft.com/office/drawing/2014/main" id="{82623692-59A1-4554-B840-B5D320FB85E4}"/>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3" action="ppaction://hlinksldjump"/>
            <a:extLst>
              <a:ext uri="{FF2B5EF4-FFF2-40B4-BE49-F238E27FC236}">
                <a16:creationId xmlns:a16="http://schemas.microsoft.com/office/drawing/2014/main" id="{A3329EA0-5125-4947-9DD7-7E09D97C5C4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8B88C5A7-1D14-466F-F7A3-FB399C0C53EC}"/>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75BF3821-94A7-77E9-F775-DB1FFF76EE1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C633BD31-8CE9-A834-5EB8-818C7DA637F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03589605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27012" y="1669413"/>
            <a:ext cx="704577" cy="80091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212179" y="2060170"/>
            <a:ext cx="538080" cy="93257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41D8EEDC-A746-45A5-B638-3DD7FCEA565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23C99D36-4521-451B-BB23-8CAA4226CF1D}"/>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8F0485ED-432C-40BB-B1E3-1235FACA4703}"/>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D2CD4907-85B0-4B80-BD92-E45EF7A3B7C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94E24F04-5EC8-4804-B23C-CE6A7B5A91F0}"/>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5A8678EF-52D1-4374-8BD8-97552A8BDB27}"/>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CCA40A41-2E97-4E9E-B950-2C8CDB2C41FD}"/>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A6096BEE-B075-41F1-90EC-A8DC60F78F2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0" name="Rectangle 209">
            <a:hlinkClick r:id="rId33" action="ppaction://hlinksldjump"/>
            <a:extLst>
              <a:ext uri="{FF2B5EF4-FFF2-40B4-BE49-F238E27FC236}">
                <a16:creationId xmlns:a16="http://schemas.microsoft.com/office/drawing/2014/main" id="{2B7D978C-411B-4EB4-BAFC-5309222F881D}"/>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EB02CF18-21D7-B527-FF4D-3C8A6AF93366}"/>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5C0226E8-0AEE-FC3F-A8B7-A0C2158E198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18CC6EB4-1BDE-C9C6-D05F-EE2D98720AF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3743392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09375" y="1680301"/>
            <a:ext cx="749359" cy="76347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224007" y="2103568"/>
            <a:ext cx="526251" cy="889175"/>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4DD22216-4B02-4B8D-A110-F42F5FCA7BE5}"/>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DF801F0A-2B39-421E-8667-D8C77AE76307}"/>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4C0F4F10-B7C5-48EF-8B5B-FD4C07660E2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A86B30C8-1E8D-48D6-9122-6DAB7631FECF}"/>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7140B5CF-673B-4A42-AD5A-9BA79A3F67BD}"/>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C8C20A4F-965A-4A7B-A7E8-C7FDAEA3261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1A45CAE5-8BAC-4264-9E89-A1BC1E843F63}"/>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21066BDC-20FA-4A0F-8E65-015031AA9F85}"/>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0" name="Rectangle 209">
            <a:hlinkClick r:id="rId33" action="ppaction://hlinksldjump"/>
            <a:extLst>
              <a:ext uri="{FF2B5EF4-FFF2-40B4-BE49-F238E27FC236}">
                <a16:creationId xmlns:a16="http://schemas.microsoft.com/office/drawing/2014/main" id="{C0619DC0-7547-49F8-A510-FCA0ACA20E4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CEE382DC-0AAD-D7DF-58FF-19DFF7AD7836}"/>
              </a:ext>
            </a:extLst>
          </p:cNvPr>
          <p:cNvSpPr/>
          <p:nvPr/>
        </p:nvSpPr>
        <p:spPr>
          <a:xfrm rot="2691013">
            <a:off x="1957470"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6D0AA4DB-E5AC-DDFC-C378-ACD5A23D500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8953DD24-7392-A2BC-18C7-CC6459C6231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981770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4213142" y="2042134"/>
            <a:ext cx="560504" cy="101066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BF972470-1EFE-44BB-8A1F-F6FA8AF74AE7}"/>
              </a:ext>
            </a:extLst>
          </p:cNvPr>
          <p:cNvSpPr/>
          <p:nvPr/>
        </p:nvSpPr>
        <p:spPr>
          <a:xfrm rot="2691013">
            <a:off x="547015" y="180241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416B07B0-5713-4988-87AE-F18D473D607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82B302F3-B9D0-45C3-8136-01D8751FCCAC}"/>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4DE99EDD-6EEE-4163-B8E2-536A0795797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9E57650B-E463-4103-8B6E-E95F6BCB8BD7}"/>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AA590F5B-D71C-4D02-99AE-EDEA5CEA653B}"/>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68B6E1E7-E829-4176-8368-193409AFFBE1}"/>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B1108C5F-C433-4918-9BF5-C2A01C491D3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3" action="ppaction://hlinksldjump"/>
            <a:extLst>
              <a:ext uri="{FF2B5EF4-FFF2-40B4-BE49-F238E27FC236}">
                <a16:creationId xmlns:a16="http://schemas.microsoft.com/office/drawing/2014/main" id="{FF5880D3-397C-4AA7-908A-E0516CC7C34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4" action="ppaction://hlinksldjump"/>
            <a:extLst>
              <a:ext uri="{FF2B5EF4-FFF2-40B4-BE49-F238E27FC236}">
                <a16:creationId xmlns:a16="http://schemas.microsoft.com/office/drawing/2014/main" id="{9C60FF1D-B3E7-4BEE-887D-B03E1A76BB40}"/>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126A70F9-F0B7-8E3C-587B-15FE6EAD3170}"/>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DB74611C-A13C-CFCC-5B0C-D45D2103A120}"/>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2553792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A458D343-2317-4872-A1D5-AC45F9B94345}"/>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21A41101-35BC-45DC-BB11-8DB2A1F7BE7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112A6AF4-6BB2-42CF-9FB4-ABAC5379DC2A}"/>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1CC8C5D5-BA4F-4870-B187-BBBB6296C4BB}"/>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1E1DE58C-A3BB-4C56-AADD-C33F2BB536F1}"/>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TextBox 2">
            <a:extLst>
              <a:ext uri="{FF2B5EF4-FFF2-40B4-BE49-F238E27FC236}">
                <a16:creationId xmlns:a16="http://schemas.microsoft.com/office/drawing/2014/main" id="{97E2DC2F-8733-3351-176E-EA9052D2F57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866422A8-3D2E-4581-C034-1C20A146F28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04357639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122959E4-9EBA-417C-BE5F-0C1A137E0AEE}"/>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3" name="Oval 202">
            <a:extLst>
              <a:ext uri="{FF2B5EF4-FFF2-40B4-BE49-F238E27FC236}">
                <a16:creationId xmlns:a16="http://schemas.microsoft.com/office/drawing/2014/main" id="{F48DDEE5-FC3D-44C7-AD9A-1F248938834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4" name="Oval 203">
            <a:extLst>
              <a:ext uri="{FF2B5EF4-FFF2-40B4-BE49-F238E27FC236}">
                <a16:creationId xmlns:a16="http://schemas.microsoft.com/office/drawing/2014/main" id="{5DCE02D3-D55B-4DE8-813B-AC7D8D503C6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35C9A16D-B4EA-40C3-B276-DB0019EA0F97}"/>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056D17ED-7740-42EA-A162-8E2A1FC39B86}"/>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Rectangle 206">
            <a:hlinkClick r:id="rId31" action="ppaction://hlinksldjump"/>
            <a:extLst>
              <a:ext uri="{FF2B5EF4-FFF2-40B4-BE49-F238E27FC236}">
                <a16:creationId xmlns:a16="http://schemas.microsoft.com/office/drawing/2014/main" id="{95FA7832-D529-43EE-86D4-CCA899100490}"/>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8" name="Rectangle 207">
            <a:hlinkClick r:id="rId32" action="ppaction://hlinksldjump"/>
            <a:extLst>
              <a:ext uri="{FF2B5EF4-FFF2-40B4-BE49-F238E27FC236}">
                <a16:creationId xmlns:a16="http://schemas.microsoft.com/office/drawing/2014/main" id="{1DAC82E8-116B-4530-B9AE-07188B2466D8}"/>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7513F6A5-9701-85F8-1186-EB354ED8851F}"/>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8DD8AE79-568B-9751-AE4C-D2715C7EF26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E20399AE-9010-FFF0-605A-EE7CCBA8A8F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7" name="Isosceles Triangle 6">
            <a:hlinkClick r:id="rId35" action="ppaction://hlinksldjump"/>
            <a:extLst>
              <a:ext uri="{FF2B5EF4-FFF2-40B4-BE49-F238E27FC236}">
                <a16:creationId xmlns:a16="http://schemas.microsoft.com/office/drawing/2014/main" id="{ECB96F33-7024-214C-CFE1-8843ECB0C85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66478512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2" name="Rectangle 201">
            <a:hlinkClick r:id="rId30" action="ppaction://hlinksldjump"/>
            <a:extLst>
              <a:ext uri="{FF2B5EF4-FFF2-40B4-BE49-F238E27FC236}">
                <a16:creationId xmlns:a16="http://schemas.microsoft.com/office/drawing/2014/main" id="{296519C4-B7E0-44D9-B375-137F4EE15D6C}"/>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2DB8DBAA-78B2-4112-9E07-26F78886430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E9F48051-F230-40EA-9248-CF44B05D162D}"/>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3DB9EE6F-28D5-409E-BCB3-E08A122FD57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DFDD6E1F-AB3D-4DA2-AA31-D28E85AE29F6}"/>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C00A0CEF-04AF-4D14-A87C-B49BBB639EEE}"/>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B97108F2-DFEE-4747-B992-00B54B155A82}"/>
              </a:ext>
            </a:extLst>
          </p:cNvPr>
          <p:cNvSpPr/>
          <p:nvPr/>
        </p:nvSpPr>
        <p:spPr>
          <a:xfrm>
            <a:off x="9596314"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2" action="ppaction://hlinksldjump"/>
            <a:extLst>
              <a:ext uri="{FF2B5EF4-FFF2-40B4-BE49-F238E27FC236}">
                <a16:creationId xmlns:a16="http://schemas.microsoft.com/office/drawing/2014/main" id="{8A9D4D74-B52B-4858-8145-2BE4B83FD0E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3" action="ppaction://hlinksldjump"/>
            <a:extLst>
              <a:ext uri="{FF2B5EF4-FFF2-40B4-BE49-F238E27FC236}">
                <a16:creationId xmlns:a16="http://schemas.microsoft.com/office/drawing/2014/main" id="{46A73FF2-AC69-4253-B09A-811610C85C7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3850EC0D-3A86-353C-FA66-D7C817144CA4}"/>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10DB644F-2603-69CA-0B22-3365498510F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9A76462F-21A9-66AB-D7F2-43E2F05E3E1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1112431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35A71847-E344-47DD-9FEE-CE8D99D240F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DA0D7E69-1F7B-4DED-ADC4-529A8F9897C0}"/>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79A0CCF1-427B-4BEA-B0EF-97FEBEC2A5EC}"/>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E709FDF4-8B57-4FC9-B0A7-E58FA419571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B013E7E2-CA08-4D46-BA14-CB565E1BEC7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B61A338A-0689-4BBA-8BC7-3B85446639EF}"/>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E85635F7-F315-448F-AAC4-8FEC57931803}"/>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9" name="Rectangle 208">
            <a:hlinkClick r:id="rId32" action="ppaction://hlinksldjump"/>
            <a:extLst>
              <a:ext uri="{FF2B5EF4-FFF2-40B4-BE49-F238E27FC236}">
                <a16:creationId xmlns:a16="http://schemas.microsoft.com/office/drawing/2014/main" id="{A0D3766B-89A7-4D3E-B5CA-2E9B567007A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48CE292D-F18A-38CB-80A8-E16BEDD0E7FF}"/>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9BB483AC-48AF-FCA2-074B-60274B897BA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F34F83FA-C6C4-8734-E487-0DF46C5EA6C4}"/>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7" name="Isosceles Triangle 6">
            <a:hlinkClick r:id="rId35" action="ppaction://hlinksldjump"/>
            <a:extLst>
              <a:ext uri="{FF2B5EF4-FFF2-40B4-BE49-F238E27FC236}">
                <a16:creationId xmlns:a16="http://schemas.microsoft.com/office/drawing/2014/main" id="{10F3461E-EDC8-BC7D-EC1B-A3B403CCF0D7}"/>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32200736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CCFFA97D-B58B-4C63-A9FB-97FCC7408F55}"/>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E6BE3240-2E7A-4005-937C-90787FD66871}"/>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BBC9A893-86C0-4A48-9BE1-F752CA79629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A435C430-95B5-48F6-8BF1-D9AE3C43D1F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70501413-F42E-4BC2-8864-A78C2B3F179F}"/>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88B5BE02-3D8B-44C3-80A6-546835859199}"/>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C08E9F09-D70D-4EE2-919A-232F5868CA6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9" name="Rectangle 208">
            <a:hlinkClick r:id="rId32" action="ppaction://hlinksldjump"/>
            <a:extLst>
              <a:ext uri="{FF2B5EF4-FFF2-40B4-BE49-F238E27FC236}">
                <a16:creationId xmlns:a16="http://schemas.microsoft.com/office/drawing/2014/main" id="{FFEDCE4E-A108-4F02-B3C7-9BA30328645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A5D37232-B1DA-F45C-9BF8-2BEC0208593C}"/>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1C9E078E-F793-3E31-BDB9-4CBFC84092C7}"/>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2B552413-F12E-1B72-858F-24DB11705AE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7" name="Isosceles Triangle 6">
            <a:hlinkClick r:id="rId35" action="ppaction://hlinksldjump"/>
            <a:extLst>
              <a:ext uri="{FF2B5EF4-FFF2-40B4-BE49-F238E27FC236}">
                <a16:creationId xmlns:a16="http://schemas.microsoft.com/office/drawing/2014/main" id="{1DE18821-C939-2258-62C5-E4A03E96CB62}"/>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9284537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2843567" y="1679899"/>
            <a:ext cx="715167" cy="79042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0A4EB75F-43B9-447E-BA6E-7186663A2578}"/>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D0947119-D442-44A1-943C-766999F49D9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CD9F1C3B-735F-491C-A81B-63B89F4BBDAE}"/>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F090604C-31BD-4148-ABAE-85B4C76DD68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5BD2746E-6EFA-408A-BFEA-DB7B61E6D082}"/>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5E667497-B97F-45CF-B9A2-F259A4780EED}"/>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4E54EF8A-8AB9-4EE1-B132-DAF615122E0B}"/>
              </a:ext>
            </a:extLst>
          </p:cNvPr>
          <p:cNvSpPr/>
          <p:nvPr/>
        </p:nvSpPr>
        <p:spPr>
          <a:xfrm>
            <a:off x="5554800" y="491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Rectangle 208">
            <a:hlinkClick r:id="rId32" action="ppaction://hlinksldjump"/>
            <a:extLst>
              <a:ext uri="{FF2B5EF4-FFF2-40B4-BE49-F238E27FC236}">
                <a16:creationId xmlns:a16="http://schemas.microsoft.com/office/drawing/2014/main" id="{6214B949-F3D9-4B14-92D3-2642FCB7CE5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3" action="ppaction://hlinksldjump"/>
            <a:extLst>
              <a:ext uri="{FF2B5EF4-FFF2-40B4-BE49-F238E27FC236}">
                <a16:creationId xmlns:a16="http://schemas.microsoft.com/office/drawing/2014/main" id="{AEDEE6E6-8F34-4AC4-8B81-AFCEED84111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05E9B833-5634-EE30-C4C0-497F9DD03848}"/>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B535DB1B-36E4-0E23-EA8F-DAB76F9FE61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5E763C9B-A283-F859-5902-3B80CC41896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44BED198-DA42-D19F-107F-FBD7BD0E043E}"/>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343993036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F4B2A9-43F3-3F24-BCDB-A4AC125F661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DEBAB82-508C-C82E-4D0A-374C71A63E1D}"/>
              </a:ext>
            </a:extLst>
          </p:cNvPr>
          <p:cNvSpPr>
            <a:spLocks noGrp="1"/>
          </p:cNvSpPr>
          <p:nvPr>
            <p:ph type="title"/>
          </p:nvPr>
        </p:nvSpPr>
        <p:spPr/>
        <p:txBody>
          <a:bodyPr/>
          <a:lstStyle/>
          <a:p>
            <a:r>
              <a:rPr lang="en-GB" dirty="0"/>
              <a:t>Sustainable Development Goals</a:t>
            </a:r>
          </a:p>
        </p:txBody>
      </p:sp>
      <p:sp>
        <p:nvSpPr>
          <p:cNvPr id="3" name="Text Placeholder 2">
            <a:extLst>
              <a:ext uri="{FF2B5EF4-FFF2-40B4-BE49-F238E27FC236}">
                <a16:creationId xmlns:a16="http://schemas.microsoft.com/office/drawing/2014/main" id="{0B22EF57-BF84-1808-927F-6B9CD0C90F2E}"/>
              </a:ext>
            </a:extLst>
          </p:cNvPr>
          <p:cNvSpPr>
            <a:spLocks noGrp="1"/>
          </p:cNvSpPr>
          <p:nvPr>
            <p:ph type="body" sz="quarter" idx="10"/>
          </p:nvPr>
        </p:nvSpPr>
        <p:spPr>
          <a:xfrm>
            <a:off x="204000" y="1454400"/>
            <a:ext cx="2651640" cy="4350864"/>
          </a:xfrm>
        </p:spPr>
        <p:txBody>
          <a:bodyPr/>
          <a:lstStyle/>
          <a:p>
            <a:pPr marL="0" indent="0" algn="just">
              <a:buNone/>
            </a:pPr>
            <a:r>
              <a:rPr lang="en-GB" dirty="0"/>
              <a:t>The overall picture suggests the UN SDGs has prompted some progress towards a more equitable society with better healthcare and education, but we are </a:t>
            </a:r>
            <a:r>
              <a:rPr lang="en-GB" b="1" dirty="0">
                <a:solidFill>
                  <a:schemeClr val="accent3"/>
                </a:solidFill>
              </a:rPr>
              <a:t>way behind targets </a:t>
            </a:r>
            <a:r>
              <a:rPr lang="en-GB" dirty="0"/>
              <a:t>and getting worse in some aspects. </a:t>
            </a:r>
            <a:r>
              <a:rPr lang="en-GB" b="1" dirty="0">
                <a:solidFill>
                  <a:schemeClr val="accent3"/>
                </a:solidFill>
              </a:rPr>
              <a:t>Environmental disasters have increased </a:t>
            </a:r>
            <a:r>
              <a:rPr lang="en-GB" dirty="0"/>
              <a:t>in frequency and impact. </a:t>
            </a:r>
          </a:p>
        </p:txBody>
      </p:sp>
      <p:sp>
        <p:nvSpPr>
          <p:cNvPr id="7" name="Rectangle 1">
            <a:extLst>
              <a:ext uri="{FF2B5EF4-FFF2-40B4-BE49-F238E27FC236}">
                <a16:creationId xmlns:a16="http://schemas.microsoft.com/office/drawing/2014/main" id="{643CB193-BB58-44C3-CB93-A4ABDB03EB6A}"/>
              </a:ext>
            </a:extLst>
          </p:cNvPr>
          <p:cNvSpPr>
            <a:spLocks noChangeArrowheads="1"/>
          </p:cNvSpPr>
          <p:nvPr/>
        </p:nvSpPr>
        <p:spPr bwMode="auto">
          <a:xfrm>
            <a:off x="2931914" y="6237312"/>
            <a:ext cx="7113633"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0" rIns="91440" bIns="0" numCol="1" anchor="ctr" anchorCtr="0" compatLnSpc="1">
            <a:prstTxWarp prst="textNoShape">
              <a:avLst/>
            </a:prstTxWarp>
            <a:spAutoFit/>
          </a:bodyPr>
          <a:lstStyle/>
          <a:p>
            <a:pPr marL="0" marR="0" lvl="0" indent="0" algn="just" defTabSz="914400" rtl="0" eaLnBrk="0" fontAlgn="base" latinLnBrk="0" hangingPunct="0">
              <a:lnSpc>
                <a:spcPct val="100000"/>
              </a:lnSpc>
              <a:spcBef>
                <a:spcPct val="0"/>
              </a:spcBef>
              <a:spcAft>
                <a:spcPct val="0"/>
              </a:spcAft>
              <a:buClrTx/>
              <a:buSzTx/>
              <a:buFontTx/>
              <a:buNone/>
              <a:tabLst/>
            </a:pPr>
            <a:r>
              <a:rPr kumimoji="0" lang="en-US" altLang="en-US" sz="1200" b="0" i="1" u="none" strike="noStrike" cap="none" normalizeH="0" baseline="0" dirty="0">
                <a:ln>
                  <a:noFill/>
                </a:ln>
                <a:solidFill>
                  <a:srgbClr val="1C1C1C"/>
                </a:solidFill>
                <a:effectLst/>
                <a:latin typeface="+mj-lt"/>
              </a:rPr>
              <a:t>Quotes paraphrased from the official Sustainable Development Goals</a:t>
            </a:r>
            <a:r>
              <a:rPr kumimoji="0" lang="en-US" altLang="en-US" sz="1200" b="0" i="1" u="none" strike="noStrike" cap="none" normalizeH="0" baseline="0" dirty="0">
                <a:ln>
                  <a:noFill/>
                </a:ln>
                <a:solidFill>
                  <a:srgbClr val="4A4A4A"/>
                </a:solidFill>
                <a:effectLst/>
                <a:latin typeface="+mj-lt"/>
              </a:rPr>
              <a:t> </a:t>
            </a:r>
            <a:r>
              <a:rPr kumimoji="0" lang="en-US" altLang="en-US" sz="1200" b="0" i="1" u="none" strike="noStrike" cap="none" normalizeH="0" baseline="0" dirty="0">
                <a:ln>
                  <a:noFill/>
                </a:ln>
                <a:solidFill>
                  <a:srgbClr val="1C1C1C"/>
                </a:solidFill>
                <a:effectLst/>
                <a:latin typeface="+mj-lt"/>
              </a:rPr>
              <a:t>(SDGs) website </a:t>
            </a:r>
            <a:r>
              <a:rPr kumimoji="0" lang="en-US" altLang="en-US" sz="1200" b="0" i="1" u="none" strike="noStrike" cap="none" normalizeH="0" baseline="0" dirty="0">
                <a:ln>
                  <a:noFill/>
                </a:ln>
                <a:solidFill>
                  <a:srgbClr val="4A4A4A"/>
                </a:solidFill>
                <a:effectLst/>
                <a:latin typeface="+mj-lt"/>
              </a:rPr>
              <a:t>(</a:t>
            </a:r>
            <a:r>
              <a:rPr kumimoji="0" lang="en-US" altLang="en-US" sz="1200" b="0" i="1" u="sng" strike="noStrike" cap="none" normalizeH="0" baseline="0" dirty="0">
                <a:ln>
                  <a:noFill/>
                </a:ln>
                <a:solidFill>
                  <a:schemeClr val="tx1"/>
                </a:solidFill>
                <a:effectLst/>
                <a:latin typeface="+mj-lt"/>
                <a:hlinkClick r:id="rId2"/>
              </a:rPr>
              <a:t>United Nations, 2015</a:t>
            </a:r>
            <a:r>
              <a:rPr kumimoji="0" lang="en-US" altLang="en-US" sz="1200" b="0" i="1" u="none" strike="noStrike" cap="none" normalizeH="0" baseline="0" dirty="0">
                <a:ln>
                  <a:noFill/>
                </a:ln>
                <a:solidFill>
                  <a:srgbClr val="1C1C1C"/>
                </a:solidFill>
                <a:effectLst/>
                <a:latin typeface="+mj-lt"/>
              </a:rPr>
              <a:t>). The content of this publication has not been approved by the United Nations and does not reflect the views of the United Nations or its officials or Member States.</a:t>
            </a:r>
            <a:endParaRPr kumimoji="0" lang="en-US" altLang="en-US" sz="1200" b="0" i="1" u="none" strike="noStrike" cap="none" normalizeH="0" baseline="0" dirty="0">
              <a:ln>
                <a:noFill/>
              </a:ln>
              <a:solidFill>
                <a:schemeClr val="tx1"/>
              </a:solidFill>
              <a:effectLst/>
              <a:latin typeface="+mj-lt"/>
            </a:endParaRPr>
          </a:p>
        </p:txBody>
      </p:sp>
      <p:sp>
        <p:nvSpPr>
          <p:cNvPr id="8" name="Rectangle 7">
            <a:hlinkClick r:id="rId3" action="ppaction://hlinksldjump"/>
            <a:extLst>
              <a:ext uri="{FF2B5EF4-FFF2-40B4-BE49-F238E27FC236}">
                <a16:creationId xmlns:a16="http://schemas.microsoft.com/office/drawing/2014/main" id="{D1C26EAE-862D-DB3D-6F42-94E6ED9ACD00}"/>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6" name="Isosceles Triangle 5">
            <a:hlinkClick r:id="" action="ppaction://hlinkshowjump?jump=nextslide"/>
            <a:extLst>
              <a:ext uri="{FF2B5EF4-FFF2-40B4-BE49-F238E27FC236}">
                <a16:creationId xmlns:a16="http://schemas.microsoft.com/office/drawing/2014/main" id="{6131F615-61E2-4196-FB4C-3BF8C13D023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Isosceles Triangle 26">
            <a:hlinkClick r:id="" action="ppaction://hlinkshowjump?jump=previousslide"/>
            <a:extLst>
              <a:ext uri="{FF2B5EF4-FFF2-40B4-BE49-F238E27FC236}">
                <a16:creationId xmlns:a16="http://schemas.microsoft.com/office/drawing/2014/main" id="{3A0844E5-2654-CA56-CBA2-1855E1BED415}"/>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2" name="Rectangle 61">
            <a:extLst>
              <a:ext uri="{FF2B5EF4-FFF2-40B4-BE49-F238E27FC236}">
                <a16:creationId xmlns:a16="http://schemas.microsoft.com/office/drawing/2014/main" id="{41F2BCF2-54E3-E6F4-EC80-EB576FF0B2C3}"/>
              </a:ext>
            </a:extLst>
          </p:cNvPr>
          <p:cNvSpPr/>
          <p:nvPr/>
        </p:nvSpPr>
        <p:spPr>
          <a:xfrm>
            <a:off x="2952000" y="1476000"/>
            <a:ext cx="1476000" cy="1476000"/>
          </a:xfrm>
          <a:prstGeom prst="rect">
            <a:avLst/>
          </a:prstGeom>
          <a:solidFill>
            <a:srgbClr val="FC0114"/>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Global </a:t>
            </a:r>
            <a:r>
              <a:rPr lang="en-GB" sz="1200" b="1" dirty="0"/>
              <a:t>poverty</a:t>
            </a:r>
            <a:r>
              <a:rPr lang="en-GB" sz="1200" dirty="0"/>
              <a:t> is not improving. In 2022, 9% of people were living in extreme poverty.</a:t>
            </a:r>
          </a:p>
        </p:txBody>
      </p:sp>
      <p:sp>
        <p:nvSpPr>
          <p:cNvPr id="63" name="Rectangle 62">
            <a:extLst>
              <a:ext uri="{FF2B5EF4-FFF2-40B4-BE49-F238E27FC236}">
                <a16:creationId xmlns:a16="http://schemas.microsoft.com/office/drawing/2014/main" id="{A1BCAECE-357C-27E1-8942-82F85BB6EAC6}"/>
              </a:ext>
            </a:extLst>
          </p:cNvPr>
          <p:cNvSpPr/>
          <p:nvPr/>
        </p:nvSpPr>
        <p:spPr>
          <a:xfrm>
            <a:off x="4464000" y="1476000"/>
            <a:ext cx="1476000" cy="1476000"/>
          </a:xfrm>
          <a:prstGeom prst="rect">
            <a:avLst/>
          </a:prstGeom>
          <a:solidFill>
            <a:srgbClr val="CD9F01"/>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Global </a:t>
            </a:r>
            <a:r>
              <a:rPr lang="en-GB" sz="1200" b="1" dirty="0"/>
              <a:t>hunger</a:t>
            </a:r>
            <a:r>
              <a:rPr lang="en-GB" sz="1200" dirty="0"/>
              <a:t> is increasing. Two billion suffer food insecurity.</a:t>
            </a:r>
          </a:p>
        </p:txBody>
      </p:sp>
      <p:sp>
        <p:nvSpPr>
          <p:cNvPr id="64" name="Rectangle 63">
            <a:extLst>
              <a:ext uri="{FF2B5EF4-FFF2-40B4-BE49-F238E27FC236}">
                <a16:creationId xmlns:a16="http://schemas.microsoft.com/office/drawing/2014/main" id="{F76A4EA5-2856-F09E-35C4-35FE7B1A19F6}"/>
              </a:ext>
            </a:extLst>
          </p:cNvPr>
          <p:cNvSpPr/>
          <p:nvPr/>
        </p:nvSpPr>
        <p:spPr>
          <a:xfrm>
            <a:off x="5976000" y="1476000"/>
            <a:ext cx="1476000" cy="1476000"/>
          </a:xfrm>
          <a:prstGeom prst="rect">
            <a:avLst/>
          </a:prstGeom>
          <a:solidFill>
            <a:srgbClr val="2FD300"/>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b="1" dirty="0"/>
              <a:t>Health</a:t>
            </a:r>
            <a:r>
              <a:rPr lang="en-GB" sz="1200" dirty="0"/>
              <a:t> care is generally improving but progress is slow.</a:t>
            </a:r>
          </a:p>
        </p:txBody>
      </p:sp>
      <p:sp>
        <p:nvSpPr>
          <p:cNvPr id="65" name="Rectangle 64">
            <a:extLst>
              <a:ext uri="{FF2B5EF4-FFF2-40B4-BE49-F238E27FC236}">
                <a16:creationId xmlns:a16="http://schemas.microsoft.com/office/drawing/2014/main" id="{4426A474-DA96-7944-EB94-3FEC71697BDC}"/>
              </a:ext>
            </a:extLst>
          </p:cNvPr>
          <p:cNvSpPr/>
          <p:nvPr/>
        </p:nvSpPr>
        <p:spPr>
          <a:xfrm>
            <a:off x="7488000" y="1476000"/>
            <a:ext cx="1476000" cy="1476000"/>
          </a:xfrm>
          <a:prstGeom prst="rect">
            <a:avLst/>
          </a:prstGeom>
          <a:solidFill>
            <a:srgbClr val="C60021"/>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b="1" dirty="0"/>
              <a:t>Education</a:t>
            </a:r>
            <a:r>
              <a:rPr lang="en-GB" sz="1200" dirty="0"/>
              <a:t> rates are increasing slowly. Socio-economic disparities remain.</a:t>
            </a:r>
          </a:p>
        </p:txBody>
      </p:sp>
      <p:sp>
        <p:nvSpPr>
          <p:cNvPr id="67" name="Rectangle 66">
            <a:extLst>
              <a:ext uri="{FF2B5EF4-FFF2-40B4-BE49-F238E27FC236}">
                <a16:creationId xmlns:a16="http://schemas.microsoft.com/office/drawing/2014/main" id="{AF980175-906A-A712-6D77-2CBD03FB55C1}"/>
              </a:ext>
            </a:extLst>
          </p:cNvPr>
          <p:cNvSpPr/>
          <p:nvPr/>
        </p:nvSpPr>
        <p:spPr>
          <a:xfrm>
            <a:off x="10512000" y="1476000"/>
            <a:ext cx="1476000" cy="1476000"/>
          </a:xfrm>
          <a:prstGeom prst="rect">
            <a:avLst/>
          </a:prstGeom>
          <a:solidFill>
            <a:srgbClr val="2EEDE8"/>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Billions of people still lack access to </a:t>
            </a:r>
            <a:r>
              <a:rPr lang="en-GB" sz="1200" b="1" dirty="0"/>
              <a:t>drinking water</a:t>
            </a:r>
            <a:r>
              <a:rPr lang="en-GB" sz="1200" dirty="0"/>
              <a:t>, sanitation and hygiene but decent progress is being made.</a:t>
            </a:r>
          </a:p>
        </p:txBody>
      </p:sp>
      <p:sp>
        <p:nvSpPr>
          <p:cNvPr id="68" name="Rectangle 67">
            <a:extLst>
              <a:ext uri="{FF2B5EF4-FFF2-40B4-BE49-F238E27FC236}">
                <a16:creationId xmlns:a16="http://schemas.microsoft.com/office/drawing/2014/main" id="{2CBAE836-54BF-ECF6-9436-AF6A16A785E2}"/>
              </a:ext>
            </a:extLst>
          </p:cNvPr>
          <p:cNvSpPr/>
          <p:nvPr/>
        </p:nvSpPr>
        <p:spPr>
          <a:xfrm>
            <a:off x="2952000" y="2988000"/>
            <a:ext cx="1476000" cy="1476000"/>
          </a:xfrm>
          <a:prstGeom prst="rect">
            <a:avLst/>
          </a:prstGeom>
          <a:solidFill>
            <a:srgbClr val="FFB001"/>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Large increases to the availability of electricity and clean cooking fuels have been achieved.</a:t>
            </a:r>
          </a:p>
        </p:txBody>
      </p:sp>
      <p:sp>
        <p:nvSpPr>
          <p:cNvPr id="69" name="Rectangle 68">
            <a:extLst>
              <a:ext uri="{FF2B5EF4-FFF2-40B4-BE49-F238E27FC236}">
                <a16:creationId xmlns:a16="http://schemas.microsoft.com/office/drawing/2014/main" id="{2737D083-C2EE-D9DE-A855-ECB4A4801323}"/>
              </a:ext>
            </a:extLst>
          </p:cNvPr>
          <p:cNvSpPr/>
          <p:nvPr/>
        </p:nvSpPr>
        <p:spPr>
          <a:xfrm>
            <a:off x="4464000" y="2988000"/>
            <a:ext cx="1476000" cy="1476000"/>
          </a:xfrm>
          <a:prstGeom prst="rect">
            <a:avLst/>
          </a:prstGeom>
          <a:solidFill>
            <a:srgbClr val="840039"/>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Global employment rates have improved, worker rights have not.</a:t>
            </a:r>
          </a:p>
        </p:txBody>
      </p:sp>
      <p:sp>
        <p:nvSpPr>
          <p:cNvPr id="70" name="Rectangle 69">
            <a:extLst>
              <a:ext uri="{FF2B5EF4-FFF2-40B4-BE49-F238E27FC236}">
                <a16:creationId xmlns:a16="http://schemas.microsoft.com/office/drawing/2014/main" id="{5B422512-DE91-F5A4-DABA-D4AFD823A7AB}"/>
              </a:ext>
            </a:extLst>
          </p:cNvPr>
          <p:cNvSpPr/>
          <p:nvPr/>
        </p:nvSpPr>
        <p:spPr>
          <a:xfrm>
            <a:off x="5976000" y="2988000"/>
            <a:ext cx="1476000" cy="1476000"/>
          </a:xfrm>
          <a:prstGeom prst="rect">
            <a:avLst/>
          </a:prstGeom>
          <a:solidFill>
            <a:srgbClr val="FF4A05"/>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Despite regional disparities, </a:t>
            </a:r>
            <a:r>
              <a:rPr lang="en-GB" sz="1200" b="1" dirty="0"/>
              <a:t>industrial growth </a:t>
            </a:r>
            <a:r>
              <a:rPr lang="en-GB" sz="1200" dirty="0"/>
              <a:t>is generally healthy but is increasing emissions.</a:t>
            </a:r>
          </a:p>
        </p:txBody>
      </p:sp>
      <p:sp>
        <p:nvSpPr>
          <p:cNvPr id="71" name="Rectangle 70">
            <a:extLst>
              <a:ext uri="{FF2B5EF4-FFF2-40B4-BE49-F238E27FC236}">
                <a16:creationId xmlns:a16="http://schemas.microsoft.com/office/drawing/2014/main" id="{DEEDCD79-AD5E-6CF4-EAB1-05D3F6192760}"/>
              </a:ext>
            </a:extLst>
          </p:cNvPr>
          <p:cNvSpPr/>
          <p:nvPr/>
        </p:nvSpPr>
        <p:spPr>
          <a:xfrm>
            <a:off x="7488000" y="2988000"/>
            <a:ext cx="1476000" cy="1476000"/>
          </a:xfrm>
          <a:prstGeom prst="rect">
            <a:avLst/>
          </a:prstGeom>
          <a:solidFill>
            <a:srgbClr val="F005E8"/>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Dishearteningly, a resilient banking sector and declining labour income is worsening inequality.</a:t>
            </a:r>
          </a:p>
        </p:txBody>
      </p:sp>
      <p:sp>
        <p:nvSpPr>
          <p:cNvPr id="72" name="Rectangle 71">
            <a:extLst>
              <a:ext uri="{FF2B5EF4-FFF2-40B4-BE49-F238E27FC236}">
                <a16:creationId xmlns:a16="http://schemas.microsoft.com/office/drawing/2014/main" id="{014A1379-26A3-17B2-ED51-43D7FC57A83D}"/>
              </a:ext>
            </a:extLst>
          </p:cNvPr>
          <p:cNvSpPr/>
          <p:nvPr/>
        </p:nvSpPr>
        <p:spPr>
          <a:xfrm>
            <a:off x="9000000" y="2988000"/>
            <a:ext cx="1476000" cy="1476000"/>
          </a:xfrm>
          <a:prstGeom prst="rect">
            <a:avLst/>
          </a:prstGeom>
          <a:solidFill>
            <a:srgbClr val="FF8C0B"/>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Migration into cities is a continuing trend which is increasing slum populations.</a:t>
            </a:r>
          </a:p>
        </p:txBody>
      </p:sp>
      <p:sp>
        <p:nvSpPr>
          <p:cNvPr id="73" name="Rectangle 72">
            <a:extLst>
              <a:ext uri="{FF2B5EF4-FFF2-40B4-BE49-F238E27FC236}">
                <a16:creationId xmlns:a16="http://schemas.microsoft.com/office/drawing/2014/main" id="{DA1C26BA-E830-B4F5-B2A7-BA1E3FA7278D}"/>
              </a:ext>
            </a:extLst>
          </p:cNvPr>
          <p:cNvSpPr/>
          <p:nvPr/>
        </p:nvSpPr>
        <p:spPr>
          <a:xfrm>
            <a:off x="10512000" y="2988000"/>
            <a:ext cx="1476000" cy="1476000"/>
          </a:xfrm>
          <a:prstGeom prst="rect">
            <a:avLst/>
          </a:prstGeom>
          <a:solidFill>
            <a:srgbClr val="CC8101"/>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Environmental compliance is good but undermined by fossil fuel subsidies and electronic waste.  </a:t>
            </a:r>
          </a:p>
        </p:txBody>
      </p:sp>
      <p:sp>
        <p:nvSpPr>
          <p:cNvPr id="74" name="Rectangle 73">
            <a:extLst>
              <a:ext uri="{FF2B5EF4-FFF2-40B4-BE49-F238E27FC236}">
                <a16:creationId xmlns:a16="http://schemas.microsoft.com/office/drawing/2014/main" id="{30E722F9-A072-F805-07DF-98B3901713EF}"/>
              </a:ext>
            </a:extLst>
          </p:cNvPr>
          <p:cNvSpPr/>
          <p:nvPr/>
        </p:nvSpPr>
        <p:spPr>
          <a:xfrm>
            <a:off x="2952000" y="4500000"/>
            <a:ext cx="1476000" cy="1476000"/>
          </a:xfrm>
          <a:prstGeom prst="rect">
            <a:avLst/>
          </a:prstGeom>
          <a:solidFill>
            <a:srgbClr val="358C0A"/>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b="1" dirty="0"/>
              <a:t>Climate change </a:t>
            </a:r>
            <a:r>
              <a:rPr lang="en-GB" sz="1200" dirty="0"/>
              <a:t>has reached alarming levels with some impacts already irreversible for centuries.</a:t>
            </a:r>
          </a:p>
        </p:txBody>
      </p:sp>
      <p:sp>
        <p:nvSpPr>
          <p:cNvPr id="75" name="Rectangle 74">
            <a:extLst>
              <a:ext uri="{FF2B5EF4-FFF2-40B4-BE49-F238E27FC236}">
                <a16:creationId xmlns:a16="http://schemas.microsoft.com/office/drawing/2014/main" id="{E89B3423-F0D3-AEB7-2B7B-8F5E8511BA8F}"/>
              </a:ext>
            </a:extLst>
          </p:cNvPr>
          <p:cNvSpPr/>
          <p:nvPr/>
        </p:nvSpPr>
        <p:spPr>
          <a:xfrm>
            <a:off x="4464000" y="4500000"/>
            <a:ext cx="1476000" cy="1476000"/>
          </a:xfrm>
          <a:prstGeom prst="rect">
            <a:avLst/>
          </a:prstGeom>
          <a:solidFill>
            <a:srgbClr val="0A95F0"/>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Rising CO₂ emissions continue to drive </a:t>
            </a:r>
            <a:r>
              <a:rPr lang="en-GB" sz="1200" b="1" dirty="0"/>
              <a:t>ocean</a:t>
            </a:r>
            <a:r>
              <a:rPr lang="en-GB" sz="1200" dirty="0"/>
              <a:t> acidification and damage marine ecosystems.</a:t>
            </a:r>
          </a:p>
        </p:txBody>
      </p:sp>
      <p:sp>
        <p:nvSpPr>
          <p:cNvPr id="76" name="Rectangle 75">
            <a:extLst>
              <a:ext uri="{FF2B5EF4-FFF2-40B4-BE49-F238E27FC236}">
                <a16:creationId xmlns:a16="http://schemas.microsoft.com/office/drawing/2014/main" id="{3869B465-1F24-6650-7C55-6FC2431C4E94}"/>
              </a:ext>
            </a:extLst>
          </p:cNvPr>
          <p:cNvSpPr/>
          <p:nvPr/>
        </p:nvSpPr>
        <p:spPr>
          <a:xfrm>
            <a:off x="5975887" y="4500000"/>
            <a:ext cx="1476000" cy="1476000"/>
          </a:xfrm>
          <a:prstGeom prst="rect">
            <a:avLst/>
          </a:prstGeom>
          <a:solidFill>
            <a:srgbClr val="3FF500"/>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Continued </a:t>
            </a:r>
            <a:r>
              <a:rPr lang="en-GB" sz="1200" b="1" dirty="0"/>
              <a:t>deforestation</a:t>
            </a:r>
            <a:r>
              <a:rPr lang="en-GB" sz="1200" dirty="0"/>
              <a:t> is threatening ecosystems and development prospects</a:t>
            </a:r>
          </a:p>
        </p:txBody>
      </p:sp>
      <p:sp>
        <p:nvSpPr>
          <p:cNvPr id="77" name="Rectangle 76">
            <a:extLst>
              <a:ext uri="{FF2B5EF4-FFF2-40B4-BE49-F238E27FC236}">
                <a16:creationId xmlns:a16="http://schemas.microsoft.com/office/drawing/2014/main" id="{935E74D6-057D-D414-FACE-424BB4C4086A}"/>
              </a:ext>
            </a:extLst>
          </p:cNvPr>
          <p:cNvSpPr/>
          <p:nvPr/>
        </p:nvSpPr>
        <p:spPr>
          <a:xfrm>
            <a:off x="7488000" y="4500000"/>
            <a:ext cx="1476000" cy="1476000"/>
          </a:xfrm>
          <a:prstGeom prst="rect">
            <a:avLst/>
          </a:prstGeom>
          <a:solidFill>
            <a:srgbClr val="0047BD"/>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Intense conflicts and </a:t>
            </a:r>
            <a:r>
              <a:rPr lang="en-GB" sz="1200" b="1" dirty="0"/>
              <a:t>violence </a:t>
            </a:r>
            <a:r>
              <a:rPr lang="en-GB" sz="1200" dirty="0"/>
              <a:t>against women, children and marginalised groups remains widespread.</a:t>
            </a:r>
          </a:p>
        </p:txBody>
      </p:sp>
      <p:sp>
        <p:nvSpPr>
          <p:cNvPr id="78" name="Rectangle 77">
            <a:extLst>
              <a:ext uri="{FF2B5EF4-FFF2-40B4-BE49-F238E27FC236}">
                <a16:creationId xmlns:a16="http://schemas.microsoft.com/office/drawing/2014/main" id="{B174CDAB-3372-7A4A-666D-F93EADC4C537}"/>
              </a:ext>
            </a:extLst>
          </p:cNvPr>
          <p:cNvSpPr/>
          <p:nvPr/>
        </p:nvSpPr>
        <p:spPr>
          <a:xfrm>
            <a:off x="9000000" y="4500000"/>
            <a:ext cx="1476000" cy="1476000"/>
          </a:xfrm>
          <a:prstGeom prst="rect">
            <a:avLst/>
          </a:prstGeom>
          <a:solidFill>
            <a:srgbClr val="001B8C"/>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Financial flows to developing countries have increased by so has their debt. Digital divides remain stark,</a:t>
            </a:r>
          </a:p>
        </p:txBody>
      </p:sp>
      <p:sp>
        <p:nvSpPr>
          <p:cNvPr id="66" name="Rectangle 65">
            <a:extLst>
              <a:ext uri="{FF2B5EF4-FFF2-40B4-BE49-F238E27FC236}">
                <a16:creationId xmlns:a16="http://schemas.microsoft.com/office/drawing/2014/main" id="{E9EAD751-5726-34DB-8BAE-D40B83F3B8B3}"/>
              </a:ext>
            </a:extLst>
          </p:cNvPr>
          <p:cNvSpPr/>
          <p:nvPr/>
        </p:nvSpPr>
        <p:spPr>
          <a:xfrm>
            <a:off x="9000000" y="1476000"/>
            <a:ext cx="1476000" cy="1476000"/>
          </a:xfrm>
          <a:prstGeom prst="rect">
            <a:avLst/>
          </a:prstGeom>
          <a:solidFill>
            <a:srgbClr val="FE1A0F"/>
          </a:solidFill>
          <a:ln w="254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b="1" dirty="0"/>
              <a:t>Women’s rights </a:t>
            </a:r>
            <a:r>
              <a:rPr lang="en-GB" sz="1200" dirty="0"/>
              <a:t>are hampered by child marriage, gender violence, and the burden of caring  responsibilities. </a:t>
            </a:r>
          </a:p>
        </p:txBody>
      </p:sp>
      <p:sp>
        <p:nvSpPr>
          <p:cNvPr id="80" name="Title 1">
            <a:extLst>
              <a:ext uri="{FF2B5EF4-FFF2-40B4-BE49-F238E27FC236}">
                <a16:creationId xmlns:a16="http://schemas.microsoft.com/office/drawing/2014/main" id="{C5A1ACAE-7184-C3AB-D9BD-B7C8F33B563B}"/>
              </a:ext>
            </a:extLst>
          </p:cNvPr>
          <p:cNvSpPr txBox="1">
            <a:spLocks/>
          </p:cNvSpPr>
          <p:nvPr/>
        </p:nvSpPr>
        <p:spPr bwMode="auto">
          <a:xfrm>
            <a:off x="354077" y="907846"/>
            <a:ext cx="9691470" cy="432922"/>
          </a:xfrm>
          <a:prstGeom prst="rect">
            <a:avLst/>
          </a:prstGeom>
        </p:spPr>
        <p:txBody>
          <a:bodyPr vert="horz" lIns="91440" tIns="45720" rIns="91440" bIns="45720" rtlCol="0" anchor="t" anchorCtr="0">
            <a:normAutofit/>
          </a:bodyPr>
          <a:lstStyle>
            <a:lvl1pPr algn="l" defTabSz="914400">
              <a:lnSpc>
                <a:spcPct val="95000"/>
              </a:lnSpc>
              <a:spcBef>
                <a:spcPts val="0"/>
              </a:spcBef>
              <a:buNone/>
              <a:defRPr sz="3200" b="1">
                <a:solidFill>
                  <a:schemeClr val="tx2"/>
                </a:solidFill>
                <a:latin typeface="+mj-lt"/>
                <a:ea typeface="+mj-ea"/>
                <a:cs typeface="+mj-cs"/>
              </a:defRPr>
            </a:lvl1pPr>
          </a:lstStyle>
          <a:p>
            <a:r>
              <a:rPr lang="en-GB" sz="2200" dirty="0">
                <a:solidFill>
                  <a:schemeClr val="accent1"/>
                </a:solidFill>
              </a:rPr>
              <a:t>Progress</a:t>
            </a:r>
          </a:p>
        </p:txBody>
      </p:sp>
    </p:spTree>
    <p:extLst>
      <p:ext uri="{BB962C8B-B14F-4D97-AF65-F5344CB8AC3E}">
        <p14:creationId xmlns:p14="http://schemas.microsoft.com/office/powerpoint/2010/main" val="1975109032"/>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1"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2"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3"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693CE875-75FF-4606-8BAC-0103487AB426}"/>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30C6CFED-8223-4BE2-99BD-5E1DDC230F7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9345D59B-8995-475F-B75A-E441F639385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4" name="Oval 203">
            <a:extLst>
              <a:ext uri="{FF2B5EF4-FFF2-40B4-BE49-F238E27FC236}">
                <a16:creationId xmlns:a16="http://schemas.microsoft.com/office/drawing/2014/main" id="{F939F3A7-9D7B-4C68-B431-FBF649746F5B}"/>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5E7B30D3-D943-48D6-B1AC-95E1BAF8A641}"/>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Rectangle 2">
            <a:hlinkClick r:id="rId34" action="ppaction://hlinksldjump"/>
            <a:extLst>
              <a:ext uri="{FF2B5EF4-FFF2-40B4-BE49-F238E27FC236}">
                <a16:creationId xmlns:a16="http://schemas.microsoft.com/office/drawing/2014/main" id="{68F3BB56-00BC-795C-C1F1-5649B0BB407D}"/>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A91FC57E-6FF0-E7EF-F23D-8B76168A410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2AAA1F7E-F258-E2F1-8621-214C001CBA4F}"/>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0622213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0" action="ppaction://hlinksldjump"/>
            <a:extLst>
              <a:ext uri="{FF2B5EF4-FFF2-40B4-BE49-F238E27FC236}">
                <a16:creationId xmlns:a16="http://schemas.microsoft.com/office/drawing/2014/main" id="{5CE47509-D7DF-4FB1-BF2A-794A3A2870D6}"/>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006F1666-A7FC-4320-BC67-DE4ACB637BE7}"/>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3" name="Oval 202">
            <a:extLst>
              <a:ext uri="{FF2B5EF4-FFF2-40B4-BE49-F238E27FC236}">
                <a16:creationId xmlns:a16="http://schemas.microsoft.com/office/drawing/2014/main" id="{3C545E60-3E41-4B61-B511-8220B7C7EBC5}"/>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4" name="Oval 203">
            <a:extLst>
              <a:ext uri="{FF2B5EF4-FFF2-40B4-BE49-F238E27FC236}">
                <a16:creationId xmlns:a16="http://schemas.microsoft.com/office/drawing/2014/main" id="{A0FCA641-2351-4BC2-97F8-0B83402272F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3EEBB5BA-F0F3-4181-ADC1-DD99A95D3125}"/>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Oval 205">
            <a:extLst>
              <a:ext uri="{FF2B5EF4-FFF2-40B4-BE49-F238E27FC236}">
                <a16:creationId xmlns:a16="http://schemas.microsoft.com/office/drawing/2014/main" id="{5F73B24C-D859-4066-9905-979440CBD47F}"/>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Rectangle 206">
            <a:hlinkClick r:id="rId31" action="ppaction://hlinksldjump"/>
            <a:extLst>
              <a:ext uri="{FF2B5EF4-FFF2-40B4-BE49-F238E27FC236}">
                <a16:creationId xmlns:a16="http://schemas.microsoft.com/office/drawing/2014/main" id="{861AC0A7-89FF-4E07-9F39-4116F99DC6A2}"/>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8" name="Rectangle 207">
            <a:hlinkClick r:id="rId32" action="ppaction://hlinksldjump"/>
            <a:extLst>
              <a:ext uri="{FF2B5EF4-FFF2-40B4-BE49-F238E27FC236}">
                <a16:creationId xmlns:a16="http://schemas.microsoft.com/office/drawing/2014/main" id="{09F7BCE3-EB59-4FCB-B99C-D995EF2BF5B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94281155-153E-F3B4-23F6-7CA6749E456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61C27198-FE02-1B8D-23B4-BD3BBD952467}"/>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F8AD2DB8-5BBB-D351-DDA9-FA584EFFB41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7" name="Isosceles Triangle 6">
            <a:hlinkClick r:id="rId35" action="ppaction://hlinksldjump"/>
            <a:extLst>
              <a:ext uri="{FF2B5EF4-FFF2-40B4-BE49-F238E27FC236}">
                <a16:creationId xmlns:a16="http://schemas.microsoft.com/office/drawing/2014/main" id="{7A9C3E42-C935-410F-086E-8E4C44216D7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3325479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9D3FB063-202D-4B5B-9B64-CE8BC432913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93E1E41B-094E-4F51-A464-6A8A4D43ED28}"/>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A600C744-FFB9-4D32-9EBA-D6D771C4D23E}"/>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A7A39E15-0D02-470A-B054-588D6646376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42FB8D31-4B3C-4C60-BEE3-79B2DD9D8A03}"/>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F3605C78-A639-4628-8235-A6F680224744}"/>
              </a:ext>
            </a:extLst>
          </p:cNvPr>
          <p:cNvSpPr/>
          <p:nvPr/>
        </p:nvSpPr>
        <p:spPr>
          <a:xfrm>
            <a:off x="9597600" y="4518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266EC633-FE3D-4D0A-90CC-5C6D217EA8BA}"/>
              </a:ext>
            </a:extLst>
          </p:cNvPr>
          <p:cNvSpPr/>
          <p:nvPr/>
        </p:nvSpPr>
        <p:spPr>
          <a:xfrm>
            <a:off x="9596314" y="4950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Rectangle 207">
            <a:hlinkClick r:id="rId31" action="ppaction://hlinksldjump"/>
            <a:extLst>
              <a:ext uri="{FF2B5EF4-FFF2-40B4-BE49-F238E27FC236}">
                <a16:creationId xmlns:a16="http://schemas.microsoft.com/office/drawing/2014/main" id="{082B083D-EDE2-40A0-ACBC-4E36BF45AE3B}"/>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2" action="ppaction://hlinksldjump"/>
            <a:extLst>
              <a:ext uri="{FF2B5EF4-FFF2-40B4-BE49-F238E27FC236}">
                <a16:creationId xmlns:a16="http://schemas.microsoft.com/office/drawing/2014/main" id="{F483D3B9-5430-4E22-A806-D6FB5670D20F}"/>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02F9E53A-4E70-2A2C-F49D-8AE1BCF6334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5CB0FF92-63C5-C598-3AE5-00026D9C93A9}"/>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51B2A98C-1C26-718B-0757-09EF8460EC0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7" name="Isosceles Triangle 6">
            <a:hlinkClick r:id="rId35" action="ppaction://hlinksldjump"/>
            <a:extLst>
              <a:ext uri="{FF2B5EF4-FFF2-40B4-BE49-F238E27FC236}">
                <a16:creationId xmlns:a16="http://schemas.microsoft.com/office/drawing/2014/main" id="{27A1F545-1D42-2D64-305C-8EE38237FFC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D316DFFE-1B42-E274-D25C-D303DAC962DE}"/>
              </a:ext>
            </a:extLst>
          </p:cNvPr>
          <p:cNvSpPr txBox="1"/>
          <p:nvPr/>
        </p:nvSpPr>
        <p:spPr>
          <a:xfrm>
            <a:off x="10089788" y="4147391"/>
            <a:ext cx="1211430" cy="646331"/>
          </a:xfrm>
          <a:prstGeom prst="rect">
            <a:avLst/>
          </a:prstGeom>
          <a:solidFill>
            <a:srgbClr val="F8F200"/>
          </a:solidFill>
        </p:spPr>
        <p:txBody>
          <a:bodyPr wrap="square" rtlCol="0">
            <a:spAutoFit/>
          </a:bodyPr>
          <a:lstStyle/>
          <a:p>
            <a:pPr algn="ctr"/>
            <a:r>
              <a:rPr lang="en-GB" sz="1200" b="1" dirty="0"/>
              <a:t>Exposure to carcinogens is very risky</a:t>
            </a:r>
          </a:p>
        </p:txBody>
      </p:sp>
    </p:spTree>
    <p:extLst>
      <p:ext uri="{BB962C8B-B14F-4D97-AF65-F5344CB8AC3E}">
        <p14:creationId xmlns:p14="http://schemas.microsoft.com/office/powerpoint/2010/main" val="413492576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A9E4898D-01F8-4605-B902-C80502DA976B}"/>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D88A6A75-5C5E-4CC2-89A2-BA8E7BEF142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25B48344-478D-4F07-8C57-43DEE581231E}"/>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A0C0B4A7-9F29-4C4F-9A8A-D3D1CD1FCAA2}"/>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DF07E163-076C-473B-A4A7-7C8CB1FE23E2}"/>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1D595633-9BC3-4398-95A2-EA586D2B401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529A897B-1A59-49C8-8C47-6C221A5AE43C}"/>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D771B5A2-BFFB-4BAD-927C-CB89D3D200E3}"/>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9" name="Rectangle 208">
            <a:hlinkClick r:id="rId32" action="ppaction://hlinksldjump"/>
            <a:extLst>
              <a:ext uri="{FF2B5EF4-FFF2-40B4-BE49-F238E27FC236}">
                <a16:creationId xmlns:a16="http://schemas.microsoft.com/office/drawing/2014/main" id="{BEC75651-6D46-4F0A-BF02-7EE54A8ECF8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970E355A-3C6B-C4F0-141A-759977382A55}"/>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65701317-A80C-2D1E-8FA2-B32782037D0B}"/>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85244F4C-16F9-5848-4E0B-56C67CA67501}"/>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7" name="Isosceles Triangle 6">
            <a:hlinkClick r:id="rId35" action="ppaction://hlinksldjump"/>
            <a:extLst>
              <a:ext uri="{FF2B5EF4-FFF2-40B4-BE49-F238E27FC236}">
                <a16:creationId xmlns:a16="http://schemas.microsoft.com/office/drawing/2014/main" id="{A4E8C4FF-9649-5B8D-8D77-8B2BA15159F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3767116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DA76753B-CACB-4138-9970-1B6BEB76CDED}"/>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4D71A744-3B51-4BF2-AD9A-59FEA6A6F56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D03AF749-CCB8-44C2-823F-00D34C7B6C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50FF5300-E4D8-4951-BA91-856ABEE38770}"/>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39EF7D47-2FAE-45CE-86AF-9572A8A9EDA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DFC44D81-CB57-43AD-A88B-B7BFD9344CD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6CA95F61-181E-4997-9596-DC3A25D308B4}"/>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63CC1618-0F47-41D5-AF63-D85E1909A34E}"/>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9" name="Rectangle 208">
            <a:hlinkClick r:id="rId32" action="ppaction://hlinksldjump"/>
            <a:extLst>
              <a:ext uri="{FF2B5EF4-FFF2-40B4-BE49-F238E27FC236}">
                <a16:creationId xmlns:a16="http://schemas.microsoft.com/office/drawing/2014/main" id="{F6C6C2A8-E3A5-43D0-A06D-B05F2126637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C6C237DE-1476-5D0C-34BB-BC4306070F9A}"/>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09FA3B80-A3E0-21E5-05D6-24933CC7AFA0}"/>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2CCB4167-33E7-FC4F-E74B-1250FBAE2E8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7" name="Isosceles Triangle 6">
            <a:hlinkClick r:id="rId35" action="ppaction://hlinksldjump"/>
            <a:extLst>
              <a:ext uri="{FF2B5EF4-FFF2-40B4-BE49-F238E27FC236}">
                <a16:creationId xmlns:a16="http://schemas.microsoft.com/office/drawing/2014/main" id="{61F7CAB4-8D49-2ED3-B3C9-109B9E3F58A3}"/>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0386861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29" action="ppaction://hlinksldjump"/>
            <a:extLst>
              <a:ext uri="{FF2B5EF4-FFF2-40B4-BE49-F238E27FC236}">
                <a16:creationId xmlns:a16="http://schemas.microsoft.com/office/drawing/2014/main" id="{378415A0-5965-4B33-A332-700D83CDFEC3}"/>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0" action="ppaction://hlinksldjump"/>
            <a:extLst>
              <a:ext uri="{FF2B5EF4-FFF2-40B4-BE49-F238E27FC236}">
                <a16:creationId xmlns:a16="http://schemas.microsoft.com/office/drawing/2014/main" id="{783BF86C-08C1-4BAA-97EF-39E4375BA735}"/>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1" action="ppaction://hlinksldjump"/>
            <a:extLst>
              <a:ext uri="{FF2B5EF4-FFF2-40B4-BE49-F238E27FC236}">
                <a16:creationId xmlns:a16="http://schemas.microsoft.com/office/drawing/2014/main" id="{006E6E5D-C10A-4036-9D6D-00DC2088579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41643F04-B989-4117-9F92-8AC5E1D0A652}"/>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09A20161-5B20-4188-9013-3D6A5802961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8312C993-3537-44CD-848C-6C5783437124}"/>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7" name="Oval 206">
            <a:extLst>
              <a:ext uri="{FF2B5EF4-FFF2-40B4-BE49-F238E27FC236}">
                <a16:creationId xmlns:a16="http://schemas.microsoft.com/office/drawing/2014/main" id="{B182B01E-5CF9-44F2-B897-C8194242C44B}"/>
              </a:ext>
            </a:extLst>
          </p:cNvPr>
          <p:cNvSpPr/>
          <p:nvPr/>
        </p:nvSpPr>
        <p:spPr>
          <a:xfrm>
            <a:off x="8255827"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5837E354-B035-4944-BA43-6BE2A78E86DC}"/>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Rectangle 208">
            <a:hlinkClick r:id="rId32" action="ppaction://hlinksldjump"/>
            <a:extLst>
              <a:ext uri="{FF2B5EF4-FFF2-40B4-BE49-F238E27FC236}">
                <a16:creationId xmlns:a16="http://schemas.microsoft.com/office/drawing/2014/main" id="{A4AF1803-3347-45AE-B96B-E6373D0F54F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3" action="ppaction://hlinksldjump"/>
            <a:extLst>
              <a:ext uri="{FF2B5EF4-FFF2-40B4-BE49-F238E27FC236}">
                <a16:creationId xmlns:a16="http://schemas.microsoft.com/office/drawing/2014/main" id="{F0043E44-2D8B-4318-A9B8-11FBD7097D7B}"/>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A62D8B60-8BCC-FA33-6277-D658AFBF89CB}"/>
              </a:ext>
            </a:extLst>
          </p:cNvPr>
          <p:cNvSpPr/>
          <p:nvPr/>
        </p:nvSpPr>
        <p:spPr>
          <a:xfrm>
            <a:off x="2776753" y="2865039"/>
            <a:ext cx="1142779" cy="84175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D6C24380-8FBE-9E27-69D3-3313695FE44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FC491CC1-A13A-E24D-5448-8CCA485FC12A}"/>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A1B14FCC-C2BA-6839-17F1-7301AC5430B2}"/>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177392711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175003" y="2062708"/>
            <a:ext cx="575256" cy="952544"/>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02784" y="1672549"/>
            <a:ext cx="740361" cy="77122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30" action="ppaction://hlinksldjump"/>
            <a:extLst>
              <a:ext uri="{FF2B5EF4-FFF2-40B4-BE49-F238E27FC236}">
                <a16:creationId xmlns:a16="http://schemas.microsoft.com/office/drawing/2014/main" id="{C225DED0-0C9C-498E-9701-321F0C1C06E1}"/>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1" action="ppaction://hlinksldjump"/>
            <a:extLst>
              <a:ext uri="{FF2B5EF4-FFF2-40B4-BE49-F238E27FC236}">
                <a16:creationId xmlns:a16="http://schemas.microsoft.com/office/drawing/2014/main" id="{EA7911F9-9FE7-4620-AC8D-470802D0DDC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2" action="ppaction://hlinksldjump"/>
            <a:extLst>
              <a:ext uri="{FF2B5EF4-FFF2-40B4-BE49-F238E27FC236}">
                <a16:creationId xmlns:a16="http://schemas.microsoft.com/office/drawing/2014/main" id="{50179F68-7F7C-47B2-B14F-E8F1B341365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3" action="ppaction://hlinksldjump"/>
            <a:extLst>
              <a:ext uri="{FF2B5EF4-FFF2-40B4-BE49-F238E27FC236}">
                <a16:creationId xmlns:a16="http://schemas.microsoft.com/office/drawing/2014/main" id="{1C7A8371-834A-4CF3-9FFE-BCA914394AEF}"/>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4" action="ppaction://hlinksldjump"/>
            <a:extLst>
              <a:ext uri="{FF2B5EF4-FFF2-40B4-BE49-F238E27FC236}">
                <a16:creationId xmlns:a16="http://schemas.microsoft.com/office/drawing/2014/main" id="{B4BAF1B0-8CF9-4FDB-96D7-B57D56A29C49}"/>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Oval 200">
            <a:extLst>
              <a:ext uri="{FF2B5EF4-FFF2-40B4-BE49-F238E27FC236}">
                <a16:creationId xmlns:a16="http://schemas.microsoft.com/office/drawing/2014/main" id="{AFA2D015-0F34-4472-80A4-BBBB77DBE5BB}"/>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2" name="Oval 201">
            <a:extLst>
              <a:ext uri="{FF2B5EF4-FFF2-40B4-BE49-F238E27FC236}">
                <a16:creationId xmlns:a16="http://schemas.microsoft.com/office/drawing/2014/main" id="{29F6F649-0463-490B-8EB2-2D1E6C0E5C9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3" name="Oval 202">
            <a:extLst>
              <a:ext uri="{FF2B5EF4-FFF2-40B4-BE49-F238E27FC236}">
                <a16:creationId xmlns:a16="http://schemas.microsoft.com/office/drawing/2014/main" id="{F6C4672F-F0FF-45F0-B087-AD867639D336}"/>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5" name="Oval 204">
            <a:extLst>
              <a:ext uri="{FF2B5EF4-FFF2-40B4-BE49-F238E27FC236}">
                <a16:creationId xmlns:a16="http://schemas.microsoft.com/office/drawing/2014/main" id="{696A599B-E073-4137-9BAE-91E94DBB5DDA}"/>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6" name="Oval 205">
            <a:extLst>
              <a:ext uri="{FF2B5EF4-FFF2-40B4-BE49-F238E27FC236}">
                <a16:creationId xmlns:a16="http://schemas.microsoft.com/office/drawing/2014/main" id="{0A9DEA1A-E9DC-42D9-BF81-739BF72F96A3}"/>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3" name="TextBox 2">
            <a:extLst>
              <a:ext uri="{FF2B5EF4-FFF2-40B4-BE49-F238E27FC236}">
                <a16:creationId xmlns:a16="http://schemas.microsoft.com/office/drawing/2014/main" id="{29DBFE73-255A-18F7-065E-BC8527594795}"/>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9D2D5E2F-74B1-6072-0D45-AB0A8C1A3139}"/>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97336958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9045" y="2073290"/>
            <a:ext cx="531214" cy="9144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19244" y="1686076"/>
            <a:ext cx="708265" cy="76988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30" action="ppaction://hlinksldjump"/>
            <a:extLst>
              <a:ext uri="{FF2B5EF4-FFF2-40B4-BE49-F238E27FC236}">
                <a16:creationId xmlns:a16="http://schemas.microsoft.com/office/drawing/2014/main" id="{EA7911F9-9FE7-4620-AC8D-470802D0DDC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1" action="ppaction://hlinksldjump"/>
            <a:extLst>
              <a:ext uri="{FF2B5EF4-FFF2-40B4-BE49-F238E27FC236}">
                <a16:creationId xmlns:a16="http://schemas.microsoft.com/office/drawing/2014/main" id="{DBF9E716-0D59-4F08-99E9-AD6A00746CF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210CDD29-0E19-4F57-8AB6-10A9AAE4B25B}"/>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3" name="Oval 202">
            <a:extLst>
              <a:ext uri="{FF2B5EF4-FFF2-40B4-BE49-F238E27FC236}">
                <a16:creationId xmlns:a16="http://schemas.microsoft.com/office/drawing/2014/main" id="{C7C391B3-3F4F-4BEB-A001-CFCAE3E98F8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4" name="Oval 203">
            <a:extLst>
              <a:ext uri="{FF2B5EF4-FFF2-40B4-BE49-F238E27FC236}">
                <a16:creationId xmlns:a16="http://schemas.microsoft.com/office/drawing/2014/main" id="{4FE0BFF4-1E90-4021-A1F7-F2049A1C90D2}"/>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64ADA5A6-E7F9-4C87-B462-4FCF61281A44}"/>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7" name="Oval 206">
            <a:extLst>
              <a:ext uri="{FF2B5EF4-FFF2-40B4-BE49-F238E27FC236}">
                <a16:creationId xmlns:a16="http://schemas.microsoft.com/office/drawing/2014/main" id="{3CE4BA6C-654E-4514-B58D-BA8B68ABD1E8}"/>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Rectangle 207">
            <a:hlinkClick r:id="rId32" action="ppaction://hlinksldjump"/>
            <a:extLst>
              <a:ext uri="{FF2B5EF4-FFF2-40B4-BE49-F238E27FC236}">
                <a16:creationId xmlns:a16="http://schemas.microsoft.com/office/drawing/2014/main" id="{B0A42022-6EF3-4E27-A7D3-C085551D0C13}"/>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3" action="ppaction://hlinksldjump"/>
            <a:extLst>
              <a:ext uri="{FF2B5EF4-FFF2-40B4-BE49-F238E27FC236}">
                <a16:creationId xmlns:a16="http://schemas.microsoft.com/office/drawing/2014/main" id="{C612657C-A18F-4721-94D6-07E6C5805DDA}"/>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E80E9A07-DC35-73E7-D81F-A4BC1822F9D7}"/>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08F6F798-1415-8C71-D7E6-0031719CAF2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F01B87A1-B7E4-479A-CA71-722251FCC56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8791DD1F-9F26-9B2A-3AA3-163118442F0D}"/>
              </a:ext>
            </a:extLst>
          </p:cNvPr>
          <p:cNvSpPr txBox="1"/>
          <p:nvPr/>
        </p:nvSpPr>
        <p:spPr>
          <a:xfrm>
            <a:off x="10093679" y="4255427"/>
            <a:ext cx="1649709" cy="646331"/>
          </a:xfrm>
          <a:prstGeom prst="rect">
            <a:avLst/>
          </a:prstGeom>
          <a:solidFill>
            <a:srgbClr val="F8F200"/>
          </a:solidFill>
        </p:spPr>
        <p:txBody>
          <a:bodyPr wrap="square" rtlCol="0">
            <a:spAutoFit/>
          </a:bodyPr>
          <a:lstStyle/>
          <a:p>
            <a:pPr algn="ctr"/>
            <a:r>
              <a:rPr lang="en-GB" sz="1200" b="1" dirty="0"/>
              <a:t>A sealed reactor prevents exposure to workers</a:t>
            </a:r>
          </a:p>
        </p:txBody>
      </p:sp>
    </p:spTree>
    <p:extLst>
      <p:ext uri="{BB962C8B-B14F-4D97-AF65-F5344CB8AC3E}">
        <p14:creationId xmlns:p14="http://schemas.microsoft.com/office/powerpoint/2010/main" val="228519306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09393" y="2099673"/>
            <a:ext cx="540866" cy="89307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29439" y="1654168"/>
            <a:ext cx="705643" cy="80179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F7A34662-6B1F-43F1-A686-286C817B20C6}"/>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BAA2A9BC-01D9-4728-AEF4-163BF59F0A9A}"/>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FFC119A9-0F80-4F9A-B871-DBCE7A4E1923}"/>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4" name="Oval 203">
            <a:extLst>
              <a:ext uri="{FF2B5EF4-FFF2-40B4-BE49-F238E27FC236}">
                <a16:creationId xmlns:a16="http://schemas.microsoft.com/office/drawing/2014/main" id="{2CD66946-B3C0-4A60-B2D2-7FE4042A5BC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E62D8C8D-3CD1-4852-9F9C-AD685F9A2C25}"/>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6" name="Oval 205">
            <a:extLst>
              <a:ext uri="{FF2B5EF4-FFF2-40B4-BE49-F238E27FC236}">
                <a16:creationId xmlns:a16="http://schemas.microsoft.com/office/drawing/2014/main" id="{769EA8F9-4932-49A9-B2F0-5FC0088A1F0B}"/>
              </a:ext>
            </a:extLst>
          </p:cNvPr>
          <p:cNvSpPr/>
          <p:nvPr/>
        </p:nvSpPr>
        <p:spPr>
          <a:xfrm>
            <a:off x="9596314" y="4914000"/>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7" name="Oval 206">
            <a:extLst>
              <a:ext uri="{FF2B5EF4-FFF2-40B4-BE49-F238E27FC236}">
                <a16:creationId xmlns:a16="http://schemas.microsoft.com/office/drawing/2014/main" id="{0855F095-1FF2-4E4F-86AD-144FF2CBE753}"/>
              </a:ext>
            </a:extLst>
          </p:cNvPr>
          <p:cNvSpPr/>
          <p:nvPr/>
        </p:nvSpPr>
        <p:spPr>
          <a:xfrm>
            <a:off x="5562000" y="4554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Rectangle 207">
            <a:hlinkClick r:id="rId32" action="ppaction://hlinksldjump"/>
            <a:extLst>
              <a:ext uri="{FF2B5EF4-FFF2-40B4-BE49-F238E27FC236}">
                <a16:creationId xmlns:a16="http://schemas.microsoft.com/office/drawing/2014/main" id="{FAC427DA-D474-49B0-8655-A41D4F948C07}"/>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33" action="ppaction://hlinksldjump"/>
            <a:extLst>
              <a:ext uri="{FF2B5EF4-FFF2-40B4-BE49-F238E27FC236}">
                <a16:creationId xmlns:a16="http://schemas.microsoft.com/office/drawing/2014/main" id="{CD67DD68-D467-4D4C-B93D-30D464F4F3DE}"/>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70D4A214-B1BE-048D-EB26-AB936CCA5227}"/>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619995A5-2D1A-BC15-522D-69832AFD4A4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69B9E9A9-6D05-CC81-1FF0-BCB45B40260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562403991"/>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52915" y="2062581"/>
            <a:ext cx="468813" cy="94532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36981" y="1696300"/>
            <a:ext cx="664268" cy="7385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D3EB60CA-87E0-46AF-A348-6D0A1EC8FCC4}"/>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9042947F-0AD4-44BD-9C4C-6090B9590442}"/>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CEA8C282-A8B3-4B4C-ACF3-3D7E10C1078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B848EE73-AFA1-44B9-84A9-2BEF2A13D276}"/>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E29E7322-29D1-4726-968F-AB5C9D65BADC}"/>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AE549296-FA59-42BB-8A2F-2BFC1F3BC2B0}"/>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ED9AA3B9-DDC0-40A3-842B-60F7B8B6FFE7}"/>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91BB401D-FDED-4575-A33B-4A38F46FFF32}"/>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10" name="Rectangle 209">
            <a:hlinkClick r:id="rId33" action="ppaction://hlinksldjump"/>
            <a:extLst>
              <a:ext uri="{FF2B5EF4-FFF2-40B4-BE49-F238E27FC236}">
                <a16:creationId xmlns:a16="http://schemas.microsoft.com/office/drawing/2014/main" id="{F2E3786A-2380-4474-A34A-9E1FA29C73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8CF65231-AA20-97D9-D43A-61E4D66AA2D9}"/>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2CD6DFEF-FCEE-6D40-D636-EB51AF43A1EC}"/>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210F72B5-A4A2-FB8C-B559-5968601B3BCC}"/>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70571483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D7AC2B-3223-AF55-5A4D-3406C147CFB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E547DA-0E26-DCB2-0854-931900F37DB3}"/>
              </a:ext>
            </a:extLst>
          </p:cNvPr>
          <p:cNvSpPr>
            <a:spLocks noGrp="1"/>
          </p:cNvSpPr>
          <p:nvPr>
            <p:ph type="title"/>
          </p:nvPr>
        </p:nvSpPr>
        <p:spPr/>
        <p:txBody>
          <a:bodyPr/>
          <a:lstStyle/>
          <a:p>
            <a:r>
              <a:rPr lang="en-GB" dirty="0"/>
              <a:t>Sustainable Development Goals</a:t>
            </a:r>
          </a:p>
        </p:txBody>
      </p:sp>
      <p:sp>
        <p:nvSpPr>
          <p:cNvPr id="8" name="Rectangle 7">
            <a:hlinkClick r:id="rId2" action="ppaction://hlinksldjump"/>
            <a:extLst>
              <a:ext uri="{FF2B5EF4-FFF2-40B4-BE49-F238E27FC236}">
                <a16:creationId xmlns:a16="http://schemas.microsoft.com/office/drawing/2014/main" id="{0F6A28F5-51F6-68B7-630F-5FA9A3D00D1F}"/>
              </a:ext>
            </a:extLst>
          </p:cNvPr>
          <p:cNvSpPr/>
          <p:nvPr/>
        </p:nvSpPr>
        <p:spPr>
          <a:xfrm>
            <a:off x="10416480" y="6277103"/>
            <a:ext cx="64807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27" name="Isosceles Triangle 26">
            <a:hlinkClick r:id="" action="ppaction://hlinkshowjump?jump=previousslide"/>
            <a:extLst>
              <a:ext uri="{FF2B5EF4-FFF2-40B4-BE49-F238E27FC236}">
                <a16:creationId xmlns:a16="http://schemas.microsoft.com/office/drawing/2014/main" id="{054BD124-DAED-BE05-96CE-5A9F6CCF537E}"/>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0" name="Title 1">
            <a:extLst>
              <a:ext uri="{FF2B5EF4-FFF2-40B4-BE49-F238E27FC236}">
                <a16:creationId xmlns:a16="http://schemas.microsoft.com/office/drawing/2014/main" id="{B404A793-1EA7-9D00-0D05-9586F9C8BA98}"/>
              </a:ext>
            </a:extLst>
          </p:cNvPr>
          <p:cNvSpPr txBox="1">
            <a:spLocks/>
          </p:cNvSpPr>
          <p:nvPr/>
        </p:nvSpPr>
        <p:spPr bwMode="auto">
          <a:xfrm>
            <a:off x="354077" y="907846"/>
            <a:ext cx="9691470" cy="432922"/>
          </a:xfrm>
          <a:prstGeom prst="rect">
            <a:avLst/>
          </a:prstGeom>
        </p:spPr>
        <p:txBody>
          <a:bodyPr vert="horz" lIns="91440" tIns="45720" rIns="91440" bIns="45720" rtlCol="0" anchor="t" anchorCtr="0">
            <a:normAutofit/>
          </a:bodyPr>
          <a:lstStyle>
            <a:lvl1pPr algn="l" defTabSz="914400">
              <a:lnSpc>
                <a:spcPct val="95000"/>
              </a:lnSpc>
              <a:spcBef>
                <a:spcPts val="0"/>
              </a:spcBef>
              <a:buNone/>
              <a:defRPr sz="3200" b="1">
                <a:solidFill>
                  <a:schemeClr val="tx2"/>
                </a:solidFill>
                <a:latin typeface="+mj-lt"/>
                <a:ea typeface="+mj-ea"/>
                <a:cs typeface="+mj-cs"/>
              </a:defRPr>
            </a:lvl1pPr>
          </a:lstStyle>
          <a:p>
            <a:r>
              <a:rPr lang="en-GB" sz="2200" dirty="0">
                <a:solidFill>
                  <a:schemeClr val="accent1"/>
                </a:solidFill>
              </a:rPr>
              <a:t>Future challenges and commitments</a:t>
            </a:r>
          </a:p>
        </p:txBody>
      </p:sp>
      <p:sp>
        <p:nvSpPr>
          <p:cNvPr id="9" name="Text Placeholder 2">
            <a:extLst>
              <a:ext uri="{FF2B5EF4-FFF2-40B4-BE49-F238E27FC236}">
                <a16:creationId xmlns:a16="http://schemas.microsoft.com/office/drawing/2014/main" id="{1E0FCACA-0786-7F66-1609-00B05EE92ECF}"/>
              </a:ext>
            </a:extLst>
          </p:cNvPr>
          <p:cNvSpPr>
            <a:spLocks noGrp="1"/>
          </p:cNvSpPr>
          <p:nvPr>
            <p:ph type="body" sz="quarter" idx="10"/>
          </p:nvPr>
        </p:nvSpPr>
        <p:spPr>
          <a:xfrm>
            <a:off x="357188" y="1454400"/>
            <a:ext cx="11571460" cy="4350864"/>
          </a:xfrm>
        </p:spPr>
        <p:txBody>
          <a:bodyPr/>
          <a:lstStyle/>
          <a:p>
            <a:pPr algn="just"/>
            <a:r>
              <a:rPr lang="en-GB" dirty="0"/>
              <a:t>Proactive and persistent action is needed that goes beyond current efforts if we are going to realise a sustainable society by 2030, or indeed by any date, and reverse declines in biodiversity, equality, and prosperity.</a:t>
            </a:r>
          </a:p>
          <a:p>
            <a:pPr algn="just"/>
            <a:r>
              <a:rPr lang="en-GB" dirty="0"/>
              <a:t>At a governmental level, regular climate conferences and sustainable development forums continue the debate.</a:t>
            </a:r>
          </a:p>
          <a:p>
            <a:pPr algn="just"/>
            <a:r>
              <a:rPr lang="en-GB" dirty="0"/>
              <a:t>New national and global policies need to establish clear and tangible benefits to sustainable development, Economic, social and environmental improvements must be intractably connected and cooperative and not a trade-off between the dimensions of sustainability.</a:t>
            </a:r>
          </a:p>
          <a:p>
            <a:pPr algn="just"/>
            <a:r>
              <a:rPr lang="en-GB" dirty="0"/>
              <a:t>At a personal level, we can take action in a variety of ways, from simply sharing information with friends, colleagues and even local politicians, to starting initiatives at work or in your social groups such as recycling schemes, food bank collections, or charity events.</a:t>
            </a:r>
          </a:p>
        </p:txBody>
      </p:sp>
    </p:spTree>
    <p:extLst>
      <p:ext uri="{BB962C8B-B14F-4D97-AF65-F5344CB8AC3E}">
        <p14:creationId xmlns:p14="http://schemas.microsoft.com/office/powerpoint/2010/main" val="373058724"/>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852936"/>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8033" y="2062581"/>
            <a:ext cx="503695" cy="930163"/>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81340" y="1672548"/>
            <a:ext cx="646169" cy="79983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9BA91CF3-E8E0-433B-AB10-76985020AD12}"/>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84158067-701F-424D-8E1F-BFB1D54D4F1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97C18272-C9DA-4710-A9C4-9A33B5622665}"/>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B141FBFF-DA72-45C9-B2A0-AFC94211140B}"/>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059261D1-7A02-4B8C-BE07-5A0F735F9F6B}"/>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7036D686-C093-4B3B-A466-45A5B11947F3}"/>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8" name="Oval 207">
            <a:extLst>
              <a:ext uri="{FF2B5EF4-FFF2-40B4-BE49-F238E27FC236}">
                <a16:creationId xmlns:a16="http://schemas.microsoft.com/office/drawing/2014/main" id="{24B5F2DE-122C-49EB-BF94-856969A404F4}"/>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035D640F-B2F2-486B-B875-FBBA211CAC09}"/>
              </a:ext>
            </a:extLst>
          </p:cNvPr>
          <p:cNvSpPr/>
          <p:nvPr/>
        </p:nvSpPr>
        <p:spPr>
          <a:xfrm>
            <a:off x="6910527" y="4913633"/>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10" name="Rectangle 209">
            <a:hlinkClick r:id="rId33" action="ppaction://hlinksldjump"/>
            <a:extLst>
              <a:ext uri="{FF2B5EF4-FFF2-40B4-BE49-F238E27FC236}">
                <a16:creationId xmlns:a16="http://schemas.microsoft.com/office/drawing/2014/main" id="{A2281156-8171-4F7E-9B3C-30CBA71F7F3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8E112EAF-BC08-50F7-B75F-F7C9365FF38B}"/>
              </a:ext>
            </a:extLst>
          </p:cNvPr>
          <p:cNvSpPr/>
          <p:nvPr/>
        </p:nvSpPr>
        <p:spPr>
          <a:xfrm rot="2691013">
            <a:off x="1957711" y="291550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C153FA7B-A3FD-CB5C-A440-1FE851BED7EF}"/>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6" name="Isosceles Triangle 5">
            <a:hlinkClick r:id="rId35" action="ppaction://hlinksldjump"/>
            <a:extLst>
              <a:ext uri="{FF2B5EF4-FFF2-40B4-BE49-F238E27FC236}">
                <a16:creationId xmlns:a16="http://schemas.microsoft.com/office/drawing/2014/main" id="{4495F629-F45A-C286-F553-2729783D5EC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70486307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462037"/>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6515472" y="2195138"/>
            <a:ext cx="609565" cy="1022967"/>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036329" y="1675759"/>
            <a:ext cx="669554" cy="93944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504DF008-C9F5-4056-BCB7-8908B90346C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5934E60F-CD8B-4C71-9208-F9448F3083B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8709075A-3DC4-4572-951C-9A7AC2FBAFE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EBB4C51-286F-486B-B78E-78839055A775}"/>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4E952FA-21FC-44C2-AC4B-FEBF7880ED01}"/>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BB359DC7-0F00-461D-AC66-78F840F482C1}"/>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6D2DBB8-CBF0-4318-A571-DF98B2284141}"/>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F5A6BDD3-1C10-41B2-ACA0-2BCA0696F98C}"/>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56ED009C-28D7-4B28-818F-B6A8BF3228D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4962F36C-B496-46A0-8670-32A3BE593CA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6BF2694-CF65-462D-A888-CA3F395FF7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6A0A34E-EACA-49EA-B641-CEBF4FED93F6}"/>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40306A3-5D37-44C2-98F6-27B8EDC5F8C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7079-20BA-473E-A9A3-E89A27F667C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6E4AF810-8D45-40E4-85F5-F17AACC584E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80F5A7F3-45DB-4A4C-BCD0-096A84979C83}"/>
              </a:ext>
            </a:extLst>
          </p:cNvPr>
          <p:cNvSpPr/>
          <p:nvPr/>
        </p:nvSpPr>
        <p:spPr>
          <a:xfrm>
            <a:off x="4210109" y="2080184"/>
            <a:ext cx="503422" cy="91256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30EF2F37-6B86-4BD8-9FC3-8CF6CE952673}"/>
              </a:ext>
            </a:extLst>
          </p:cNvPr>
          <p:cNvSpPr/>
          <p:nvPr/>
        </p:nvSpPr>
        <p:spPr>
          <a:xfrm>
            <a:off x="2854808" y="1681349"/>
            <a:ext cx="655630" cy="738426"/>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09F26F01-F541-48EE-A61B-B47529E9558A}"/>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11DAAD45-3202-4B6E-82E2-D6C512E6D6A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8CA0DA2-DAF9-4CE1-8F0E-B003C5D28941}"/>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12B64FE-A408-409A-A909-0C3BF38F3258}"/>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FC1E9E49-D72C-41EB-B3A5-C1AAC85F408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1B40424-1F76-4835-B1EB-84C9BEC54040}"/>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BA725269-02D6-4A09-8993-47A91E5A4CB2}"/>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93B8A1C0-3EE9-47BA-BC70-D096B6E3CE3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18A8061-CBA7-47CE-8637-0407EA7191C2}"/>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B871E7DA-1D77-4ADB-A4BC-B3E7356D3451}"/>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C90EFDF1-C75F-4F9C-AF90-8CB3F73D093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38F66EAF-E709-47A4-B41C-7BE211ED7709}"/>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0D002438-66BC-4B0D-9E4A-5DB2478BEFB8}"/>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3E59E27E-1E44-4842-A19C-2C0EF3575C5A}"/>
              </a:ext>
            </a:extLst>
          </p:cNvPr>
          <p:cNvSpPr/>
          <p:nvPr/>
        </p:nvSpPr>
        <p:spPr>
          <a:xfrm rot="2691013">
            <a:off x="564086" y="181188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F85DAF21-5E23-4F93-A476-C59CF18B39FF}"/>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F6384194-EFB8-46BC-85B3-B88575ACCF1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5910F326-190D-4418-BE70-19DA9FB9253C}"/>
              </a:ext>
            </a:extLst>
          </p:cNvPr>
          <p:cNvSpPr/>
          <p:nvPr/>
        </p:nvSpPr>
        <p:spPr>
          <a:xfrm>
            <a:off x="8255829" y="531640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5" name="Oval 204">
            <a:extLst>
              <a:ext uri="{FF2B5EF4-FFF2-40B4-BE49-F238E27FC236}">
                <a16:creationId xmlns:a16="http://schemas.microsoft.com/office/drawing/2014/main" id="{8EFAE3D3-36AA-4207-89F3-5829EF586B4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78F8147C-0D0C-4C29-BD87-CCCE6EB8DFA4}"/>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8" name="Oval 207">
            <a:extLst>
              <a:ext uri="{FF2B5EF4-FFF2-40B4-BE49-F238E27FC236}">
                <a16:creationId xmlns:a16="http://schemas.microsoft.com/office/drawing/2014/main" id="{EF4D7043-A35E-41EC-A3AD-E3951A7BC15A}"/>
              </a:ext>
            </a:extLst>
          </p:cNvPr>
          <p:cNvSpPr/>
          <p:nvPr/>
        </p:nvSpPr>
        <p:spPr>
          <a:xfrm>
            <a:off x="4212000" y="4518000"/>
            <a:ext cx="387575" cy="387575"/>
          </a:xfrm>
          <a:prstGeom prst="ellipse">
            <a:avLst/>
          </a:prstGeom>
          <a:solidFill>
            <a:srgbClr val="00DA63"/>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1</a:t>
            </a:r>
          </a:p>
        </p:txBody>
      </p:sp>
      <p:sp>
        <p:nvSpPr>
          <p:cNvPr id="209" name="Oval 208">
            <a:extLst>
              <a:ext uri="{FF2B5EF4-FFF2-40B4-BE49-F238E27FC236}">
                <a16:creationId xmlns:a16="http://schemas.microsoft.com/office/drawing/2014/main" id="{9E2ABE67-0DCF-4030-9170-801DB6E8DACA}"/>
              </a:ext>
            </a:extLst>
          </p:cNvPr>
          <p:cNvSpPr/>
          <p:nvPr/>
        </p:nvSpPr>
        <p:spPr>
          <a:xfrm>
            <a:off x="5562000" y="4913633"/>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Rectangle 209">
            <a:hlinkClick r:id="rId33" action="ppaction://hlinksldjump"/>
            <a:extLst>
              <a:ext uri="{FF2B5EF4-FFF2-40B4-BE49-F238E27FC236}">
                <a16:creationId xmlns:a16="http://schemas.microsoft.com/office/drawing/2014/main" id="{DD6364FD-9E73-40B4-A3C3-9ED2240D954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4" action="ppaction://hlinksldjump"/>
            <a:extLst>
              <a:ext uri="{FF2B5EF4-FFF2-40B4-BE49-F238E27FC236}">
                <a16:creationId xmlns:a16="http://schemas.microsoft.com/office/drawing/2014/main" id="{194F20CB-A0E9-42E7-9141-8256247F791C}"/>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TextBox 2">
            <a:extLst>
              <a:ext uri="{FF2B5EF4-FFF2-40B4-BE49-F238E27FC236}">
                <a16:creationId xmlns:a16="http://schemas.microsoft.com/office/drawing/2014/main" id="{CC4D994E-75C7-9B97-036C-5C5F1044EF26}"/>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High impact with medium performance is not justified.</a:t>
            </a:r>
          </a:p>
        </p:txBody>
      </p:sp>
      <p:sp>
        <p:nvSpPr>
          <p:cNvPr id="4" name="Isosceles Triangle 3">
            <a:hlinkClick r:id="rId35" action="ppaction://hlinksldjump"/>
            <a:extLst>
              <a:ext uri="{FF2B5EF4-FFF2-40B4-BE49-F238E27FC236}">
                <a16:creationId xmlns:a16="http://schemas.microsoft.com/office/drawing/2014/main" id="{45E8245C-DA72-DCA1-2CCA-81370415F584}"/>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95722AF3-ECEA-6914-3A99-2569D980BFCE}"/>
              </a:ext>
            </a:extLst>
          </p:cNvPr>
          <p:cNvSpPr txBox="1"/>
          <p:nvPr/>
        </p:nvSpPr>
        <p:spPr>
          <a:xfrm>
            <a:off x="9974175" y="3961316"/>
            <a:ext cx="2062883" cy="830997"/>
          </a:xfrm>
          <a:prstGeom prst="rect">
            <a:avLst/>
          </a:prstGeom>
          <a:solidFill>
            <a:srgbClr val="F8F200"/>
          </a:solidFill>
        </p:spPr>
        <p:txBody>
          <a:bodyPr wrap="square" rtlCol="0">
            <a:spAutoFit/>
          </a:bodyPr>
          <a:lstStyle/>
          <a:p>
            <a:pPr algn="ctr"/>
            <a:r>
              <a:rPr lang="en-GB" sz="1200" b="1" dirty="0"/>
              <a:t>Ecotoxicity of furniture ingredients mitigated because it does not enter water.</a:t>
            </a:r>
          </a:p>
        </p:txBody>
      </p:sp>
    </p:spTree>
    <p:extLst>
      <p:ext uri="{BB962C8B-B14F-4D97-AF65-F5344CB8AC3E}">
        <p14:creationId xmlns:p14="http://schemas.microsoft.com/office/powerpoint/2010/main" val="1245647880"/>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8" name="Picture 27">
            <a:extLst>
              <a:ext uri="{FF2B5EF4-FFF2-40B4-BE49-F238E27FC236}">
                <a16:creationId xmlns:a16="http://schemas.microsoft.com/office/drawing/2014/main" id="{9A9E076E-7D8A-4C21-B0C8-B15F0123E8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59" name="Picture 58">
            <a:extLst>
              <a:ext uri="{FF2B5EF4-FFF2-40B4-BE49-F238E27FC236}">
                <a16:creationId xmlns:a16="http://schemas.microsoft.com/office/drawing/2014/main" id="{7007CD2C-9DD1-4645-8C25-3CE97A2D5F7C}"/>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a:solidFill>
            <a:schemeClr val="bg1">
              <a:alpha val="75000"/>
            </a:schemeClr>
          </a:solidFill>
        </p:spPr>
      </p:pic>
      <p:pic>
        <p:nvPicPr>
          <p:cNvPr id="61" name="Picture 60">
            <a:extLst>
              <a:ext uri="{FF2B5EF4-FFF2-40B4-BE49-F238E27FC236}">
                <a16:creationId xmlns:a16="http://schemas.microsoft.com/office/drawing/2014/main" id="{5FDD30A6-629E-4819-92CA-6C0CF85754A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63" name="Picture 62">
            <a:extLst>
              <a:ext uri="{FF2B5EF4-FFF2-40B4-BE49-F238E27FC236}">
                <a16:creationId xmlns:a16="http://schemas.microsoft.com/office/drawing/2014/main" id="{729382F2-436B-41D0-A6F6-8C4B818AE91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65" name="Picture 64">
            <a:extLst>
              <a:ext uri="{FF2B5EF4-FFF2-40B4-BE49-F238E27FC236}">
                <a16:creationId xmlns:a16="http://schemas.microsoft.com/office/drawing/2014/main" id="{9677ABD0-BB6E-4CAA-9D33-55C7EFB3DA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67" name="Picture 66">
            <a:extLst>
              <a:ext uri="{FF2B5EF4-FFF2-40B4-BE49-F238E27FC236}">
                <a16:creationId xmlns:a16="http://schemas.microsoft.com/office/drawing/2014/main" id="{C3B283EF-4689-4AF6-9B30-970ED4FFF72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sp>
        <p:nvSpPr>
          <p:cNvPr id="78" name="Cylinder 77">
            <a:extLst>
              <a:ext uri="{FF2B5EF4-FFF2-40B4-BE49-F238E27FC236}">
                <a16:creationId xmlns:a16="http://schemas.microsoft.com/office/drawing/2014/main" id="{C0FAD573-6B85-4D10-B4A6-007C7BA2BA9D}"/>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9" name="TextBox 78">
            <a:extLst>
              <a:ext uri="{FF2B5EF4-FFF2-40B4-BE49-F238E27FC236}">
                <a16:creationId xmlns:a16="http://schemas.microsoft.com/office/drawing/2014/main" id="{9D3CEA86-B1A9-487F-9DD1-610DC86FF81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80" name="TextBox 79">
            <a:extLst>
              <a:ext uri="{FF2B5EF4-FFF2-40B4-BE49-F238E27FC236}">
                <a16:creationId xmlns:a16="http://schemas.microsoft.com/office/drawing/2014/main" id="{630ED6D6-E48D-4FE0-8ADC-62178FF4D9E0}"/>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81" name="TextBox 80">
            <a:extLst>
              <a:ext uri="{FF2B5EF4-FFF2-40B4-BE49-F238E27FC236}">
                <a16:creationId xmlns:a16="http://schemas.microsoft.com/office/drawing/2014/main" id="{968960FF-383E-44F8-B816-9614855B3FE9}"/>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82" name="TextBox 81">
            <a:extLst>
              <a:ext uri="{FF2B5EF4-FFF2-40B4-BE49-F238E27FC236}">
                <a16:creationId xmlns:a16="http://schemas.microsoft.com/office/drawing/2014/main" id="{449056FC-8ED2-495E-BCD9-AD99213ACAE7}"/>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83" name="TextBox 82">
            <a:extLst>
              <a:ext uri="{FF2B5EF4-FFF2-40B4-BE49-F238E27FC236}">
                <a16:creationId xmlns:a16="http://schemas.microsoft.com/office/drawing/2014/main" id="{3E9B40BA-F9C0-45B0-B177-869C74619EB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84" name="TextBox 83">
            <a:extLst>
              <a:ext uri="{FF2B5EF4-FFF2-40B4-BE49-F238E27FC236}">
                <a16:creationId xmlns:a16="http://schemas.microsoft.com/office/drawing/2014/main" id="{9AF9168E-893B-4D17-8222-B4AEA841348D}"/>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86" name="TextBox 85">
            <a:extLst>
              <a:ext uri="{FF2B5EF4-FFF2-40B4-BE49-F238E27FC236}">
                <a16:creationId xmlns:a16="http://schemas.microsoft.com/office/drawing/2014/main" id="{7A8FE7FC-D633-4CDB-8280-CB8CE6A15FE3}"/>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87" name="TextBox 86">
            <a:extLst>
              <a:ext uri="{FF2B5EF4-FFF2-40B4-BE49-F238E27FC236}">
                <a16:creationId xmlns:a16="http://schemas.microsoft.com/office/drawing/2014/main" id="{35652E25-25C2-41B8-BA43-F023DB4D047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88" name="TextBox 87">
            <a:extLst>
              <a:ext uri="{FF2B5EF4-FFF2-40B4-BE49-F238E27FC236}">
                <a16:creationId xmlns:a16="http://schemas.microsoft.com/office/drawing/2014/main" id="{933CBE42-FD0D-489D-9F78-50C57436AE48}"/>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90" name="Graphic 89" descr="Flask with solid fill">
            <a:extLst>
              <a:ext uri="{FF2B5EF4-FFF2-40B4-BE49-F238E27FC236}">
                <a16:creationId xmlns:a16="http://schemas.microsoft.com/office/drawing/2014/main" id="{C803FF76-61BF-41E6-9BC6-A019C759826C}"/>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96753" y="2080184"/>
            <a:ext cx="914400" cy="914400"/>
          </a:xfrm>
          <a:prstGeom prst="rect">
            <a:avLst/>
          </a:prstGeom>
        </p:spPr>
      </p:pic>
      <p:grpSp>
        <p:nvGrpSpPr>
          <p:cNvPr id="101" name="Group 100">
            <a:extLst>
              <a:ext uri="{FF2B5EF4-FFF2-40B4-BE49-F238E27FC236}">
                <a16:creationId xmlns:a16="http://schemas.microsoft.com/office/drawing/2014/main" id="{E3BF5987-AD78-4666-A77C-D2D324A5DDA7}"/>
              </a:ext>
            </a:extLst>
          </p:cNvPr>
          <p:cNvGrpSpPr/>
          <p:nvPr/>
        </p:nvGrpSpPr>
        <p:grpSpPr>
          <a:xfrm>
            <a:off x="2890341" y="3013199"/>
            <a:ext cx="968665" cy="651679"/>
            <a:chOff x="4740970" y="2453929"/>
            <a:chExt cx="968665" cy="651679"/>
          </a:xfrm>
        </p:grpSpPr>
        <p:sp>
          <p:nvSpPr>
            <p:cNvPr id="91" name="Block Arc 90">
              <a:extLst>
                <a:ext uri="{FF2B5EF4-FFF2-40B4-BE49-F238E27FC236}">
                  <a16:creationId xmlns:a16="http://schemas.microsoft.com/office/drawing/2014/main" id="{A82EB515-1382-46A8-B2FE-4578EFBBFE7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Block Arc 92">
              <a:extLst>
                <a:ext uri="{FF2B5EF4-FFF2-40B4-BE49-F238E27FC236}">
                  <a16:creationId xmlns:a16="http://schemas.microsoft.com/office/drawing/2014/main" id="{B6FB77FB-821B-413E-BF49-F5871772A5ED}"/>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4" name="Rectangle 93">
              <a:extLst>
                <a:ext uri="{FF2B5EF4-FFF2-40B4-BE49-F238E27FC236}">
                  <a16:creationId xmlns:a16="http://schemas.microsoft.com/office/drawing/2014/main" id="{FF7BED69-D02B-49A0-ADDB-7BD8047BF91F}"/>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5" name="Rectangle 94">
              <a:extLst>
                <a:ext uri="{FF2B5EF4-FFF2-40B4-BE49-F238E27FC236}">
                  <a16:creationId xmlns:a16="http://schemas.microsoft.com/office/drawing/2014/main" id="{68D69A9C-8FE8-4D30-BA48-74D10151C9A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6" name="Block Arc 95">
              <a:extLst>
                <a:ext uri="{FF2B5EF4-FFF2-40B4-BE49-F238E27FC236}">
                  <a16:creationId xmlns:a16="http://schemas.microsoft.com/office/drawing/2014/main" id="{E56BB3DD-B812-48F0-B4EF-1312462EB323}"/>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7" name="Block Arc 96">
              <a:extLst>
                <a:ext uri="{FF2B5EF4-FFF2-40B4-BE49-F238E27FC236}">
                  <a16:creationId xmlns:a16="http://schemas.microsoft.com/office/drawing/2014/main" id="{D3C49BDD-D3BF-4164-A934-C7DCBC40889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8" name="Rectangle 97">
              <a:extLst>
                <a:ext uri="{FF2B5EF4-FFF2-40B4-BE49-F238E27FC236}">
                  <a16:creationId xmlns:a16="http://schemas.microsoft.com/office/drawing/2014/main" id="{F84606F2-5FE0-4C53-8BEE-ECFA31ED870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9" name="Rectangle 98">
              <a:extLst>
                <a:ext uri="{FF2B5EF4-FFF2-40B4-BE49-F238E27FC236}">
                  <a16:creationId xmlns:a16="http://schemas.microsoft.com/office/drawing/2014/main" id="{CCC3FD02-60F3-4D8B-ACE1-7E0A863058A0}"/>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0" name="Rectangle 99">
              <a:extLst>
                <a:ext uri="{FF2B5EF4-FFF2-40B4-BE49-F238E27FC236}">
                  <a16:creationId xmlns:a16="http://schemas.microsoft.com/office/drawing/2014/main" id="{4B42C339-0939-4B26-BD0A-9D3FAFD1875E}"/>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8">
            <a:extLst>
              <a:ext uri="{96DAC541-7B7A-43D3-8B79-37D633B846F1}">
                <asvg:svgBlip xmlns:asvg="http://schemas.microsoft.com/office/drawing/2016/SVG/main" r:embed="rId19"/>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20">
            <a:extLst>
              <a:ext uri="{96DAC541-7B7A-43D3-8B79-37D633B846F1}">
                <asvg:svgBlip xmlns:asvg="http://schemas.microsoft.com/office/drawing/2016/SVG/main" r:embed="rId21"/>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22"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23" action="ppaction://hlinksldjump"/>
            <a:extLst>
              <a:ext uri="{FF2B5EF4-FFF2-40B4-BE49-F238E27FC236}">
                <a16:creationId xmlns:a16="http://schemas.microsoft.com/office/drawing/2014/main" id="{AA6A6BF2-91C4-4C4D-826B-BCA0839F99D4}"/>
              </a:ext>
            </a:extLst>
          </p:cNvPr>
          <p:cNvSpPr/>
          <p:nvPr/>
        </p:nvSpPr>
        <p:spPr>
          <a:xfrm>
            <a:off x="738368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24"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25"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Rectangle 174">
            <a:hlinkClick r:id="rId26" action="ppaction://hlinksldjump"/>
            <a:extLst>
              <a:ext uri="{FF2B5EF4-FFF2-40B4-BE49-F238E27FC236}">
                <a16:creationId xmlns:a16="http://schemas.microsoft.com/office/drawing/2014/main" id="{446C99C3-F732-4BDE-A1E2-BBFBB966405F}"/>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9" name="Rectangle 178">
            <a:hlinkClick r:id="rId27" action="ppaction://hlinksldjump"/>
            <a:extLst>
              <a:ext uri="{FF2B5EF4-FFF2-40B4-BE49-F238E27FC236}">
                <a16:creationId xmlns:a16="http://schemas.microsoft.com/office/drawing/2014/main" id="{705E6E70-C435-447C-AFBB-8DE159504B2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0" name="Rectangle 179">
            <a:hlinkClick r:id="rId28" action="ppaction://hlinksldjump"/>
            <a:extLst>
              <a:ext uri="{FF2B5EF4-FFF2-40B4-BE49-F238E27FC236}">
                <a16:creationId xmlns:a16="http://schemas.microsoft.com/office/drawing/2014/main" id="{BB9CF1EA-2FA2-47D6-9610-0BB9771794F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1" name="Rectangle 180">
            <a:hlinkClick r:id="rId29" action="ppaction://hlinksldjump"/>
            <a:extLst>
              <a:ext uri="{FF2B5EF4-FFF2-40B4-BE49-F238E27FC236}">
                <a16:creationId xmlns:a16="http://schemas.microsoft.com/office/drawing/2014/main" id="{45A8BF65-2951-4842-BBA5-BB20EA88986E}"/>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2" name="Rectangle 181">
            <a:hlinkClick r:id="rId30" action="ppaction://hlinksldjump"/>
            <a:extLst>
              <a:ext uri="{FF2B5EF4-FFF2-40B4-BE49-F238E27FC236}">
                <a16:creationId xmlns:a16="http://schemas.microsoft.com/office/drawing/2014/main" id="{B88E5021-00FE-46E1-818C-EAB1A2500720}"/>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31" action="ppaction://hlinksldjump"/>
            <a:extLst>
              <a:ext uri="{FF2B5EF4-FFF2-40B4-BE49-F238E27FC236}">
                <a16:creationId xmlns:a16="http://schemas.microsoft.com/office/drawing/2014/main" id="{4A032F14-0109-486E-98C2-80A94724CF74}"/>
              </a:ext>
            </a:extLst>
          </p:cNvPr>
          <p:cNvSpPr/>
          <p:nvPr/>
        </p:nvSpPr>
        <p:spPr>
          <a:xfrm>
            <a:off x="5094549" y="1661537"/>
            <a:ext cx="609565" cy="92373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4" name="Rectangle 183">
            <a:hlinkClick r:id="rId32" action="ppaction://hlinksldjump"/>
            <a:extLst>
              <a:ext uri="{FF2B5EF4-FFF2-40B4-BE49-F238E27FC236}">
                <a16:creationId xmlns:a16="http://schemas.microsoft.com/office/drawing/2014/main" id="{EA9148DF-2844-4204-A6DB-D916083FA06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33"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9" name="Rectangle 188">
            <a:hlinkClick r:id="rId34" action="ppaction://hlinksldjump"/>
            <a:extLst>
              <a:ext uri="{FF2B5EF4-FFF2-40B4-BE49-F238E27FC236}">
                <a16:creationId xmlns:a16="http://schemas.microsoft.com/office/drawing/2014/main" id="{8B40C097-334D-4F3A-834E-BF77992EED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Oval 145">
            <a:extLst>
              <a:ext uri="{FF2B5EF4-FFF2-40B4-BE49-F238E27FC236}">
                <a16:creationId xmlns:a16="http://schemas.microsoft.com/office/drawing/2014/main" id="{E5A18703-4DC8-4D98-ADE8-40AEFEAB0B61}"/>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147" name="Oval 146">
            <a:extLst>
              <a:ext uri="{FF2B5EF4-FFF2-40B4-BE49-F238E27FC236}">
                <a16:creationId xmlns:a16="http://schemas.microsoft.com/office/drawing/2014/main" id="{12A95597-0F18-4AAC-A677-6AD25E2D7788}"/>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48" name="Oval 147">
            <a:extLst>
              <a:ext uri="{FF2B5EF4-FFF2-40B4-BE49-F238E27FC236}">
                <a16:creationId xmlns:a16="http://schemas.microsoft.com/office/drawing/2014/main" id="{5B03B392-DE9D-4B62-BDE5-2BDB7D1D5844}"/>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51" name="Oval 150">
            <a:extLst>
              <a:ext uri="{FF2B5EF4-FFF2-40B4-BE49-F238E27FC236}">
                <a16:creationId xmlns:a16="http://schemas.microsoft.com/office/drawing/2014/main" id="{CA85770F-7391-4FEE-A1F3-985FCAC15A58}"/>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70" name="Oval 169">
            <a:extLst>
              <a:ext uri="{FF2B5EF4-FFF2-40B4-BE49-F238E27FC236}">
                <a16:creationId xmlns:a16="http://schemas.microsoft.com/office/drawing/2014/main" id="{3D9F116D-FC6E-4B3C-9E1C-EB9A8212802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TextBox 2">
            <a:extLst>
              <a:ext uri="{FF2B5EF4-FFF2-40B4-BE49-F238E27FC236}">
                <a16:creationId xmlns:a16="http://schemas.microsoft.com/office/drawing/2014/main" id="{E232CD29-0ED7-8B54-214C-D1C2CD4A7C9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0C38451F-B6A1-10B7-88AB-5A4CF73C600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420138289"/>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6" name="Cylinder 145">
            <a:extLst>
              <a:ext uri="{FF2B5EF4-FFF2-40B4-BE49-F238E27FC236}">
                <a16:creationId xmlns:a16="http://schemas.microsoft.com/office/drawing/2014/main" id="{D62052B0-2435-423F-A9C7-1D656802F4E4}"/>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TextBox 146">
            <a:extLst>
              <a:ext uri="{FF2B5EF4-FFF2-40B4-BE49-F238E27FC236}">
                <a16:creationId xmlns:a16="http://schemas.microsoft.com/office/drawing/2014/main" id="{67830833-FA0E-4420-BFA4-297C10354E56}"/>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48" name="TextBox 147">
            <a:extLst>
              <a:ext uri="{FF2B5EF4-FFF2-40B4-BE49-F238E27FC236}">
                <a16:creationId xmlns:a16="http://schemas.microsoft.com/office/drawing/2014/main" id="{BB6EAE16-2604-49C2-8BD9-88802C4C63D5}"/>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51" name="TextBox 150">
            <a:extLst>
              <a:ext uri="{FF2B5EF4-FFF2-40B4-BE49-F238E27FC236}">
                <a16:creationId xmlns:a16="http://schemas.microsoft.com/office/drawing/2014/main" id="{871AB95A-4F22-428D-9558-F896E273CB6E}"/>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96" name="Graphic 195" descr="Flask with solid fill">
            <a:extLst>
              <a:ext uri="{FF2B5EF4-FFF2-40B4-BE49-F238E27FC236}">
                <a16:creationId xmlns:a16="http://schemas.microsoft.com/office/drawing/2014/main" id="{B7183E42-084A-4C8D-A86E-C7C14CBFF545}"/>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97" name="Group 196">
            <a:extLst>
              <a:ext uri="{FF2B5EF4-FFF2-40B4-BE49-F238E27FC236}">
                <a16:creationId xmlns:a16="http://schemas.microsoft.com/office/drawing/2014/main" id="{A75850FE-298D-4F58-B9A4-D1B5E44B3853}"/>
              </a:ext>
            </a:extLst>
          </p:cNvPr>
          <p:cNvGrpSpPr/>
          <p:nvPr/>
        </p:nvGrpSpPr>
        <p:grpSpPr>
          <a:xfrm>
            <a:off x="2890341" y="3013199"/>
            <a:ext cx="968665" cy="651679"/>
            <a:chOff x="4740970" y="2453929"/>
            <a:chExt cx="968665" cy="651679"/>
          </a:xfrm>
        </p:grpSpPr>
        <p:sp>
          <p:nvSpPr>
            <p:cNvPr id="198" name="Block Arc 197">
              <a:extLst>
                <a:ext uri="{FF2B5EF4-FFF2-40B4-BE49-F238E27FC236}">
                  <a16:creationId xmlns:a16="http://schemas.microsoft.com/office/drawing/2014/main" id="{2E18E74A-78E8-44A8-B415-896669BB737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9" name="Block Arc 198">
              <a:extLst>
                <a:ext uri="{FF2B5EF4-FFF2-40B4-BE49-F238E27FC236}">
                  <a16:creationId xmlns:a16="http://schemas.microsoft.com/office/drawing/2014/main" id="{EB68C7EC-9FC5-40E9-9AB7-9A19A18B567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0" name="Rectangle 199">
              <a:extLst>
                <a:ext uri="{FF2B5EF4-FFF2-40B4-BE49-F238E27FC236}">
                  <a16:creationId xmlns:a16="http://schemas.microsoft.com/office/drawing/2014/main" id="{BB3634C0-4DD9-4DD8-BA4E-E1984D07F50A}"/>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extLst>
                <a:ext uri="{FF2B5EF4-FFF2-40B4-BE49-F238E27FC236}">
                  <a16:creationId xmlns:a16="http://schemas.microsoft.com/office/drawing/2014/main" id="{8238B47E-8086-43E7-947F-01CA2AD73F7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Block Arc 201">
              <a:extLst>
                <a:ext uri="{FF2B5EF4-FFF2-40B4-BE49-F238E27FC236}">
                  <a16:creationId xmlns:a16="http://schemas.microsoft.com/office/drawing/2014/main" id="{67108AB0-8B86-44E4-80D5-ECE9B8A3900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3" name="Block Arc 202">
              <a:extLst>
                <a:ext uri="{FF2B5EF4-FFF2-40B4-BE49-F238E27FC236}">
                  <a16:creationId xmlns:a16="http://schemas.microsoft.com/office/drawing/2014/main" id="{9F163324-8839-4F83-A83B-1DCCEA65C64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4" name="Rectangle 203">
              <a:extLst>
                <a:ext uri="{FF2B5EF4-FFF2-40B4-BE49-F238E27FC236}">
                  <a16:creationId xmlns:a16="http://schemas.microsoft.com/office/drawing/2014/main" id="{C8F692FA-5568-447A-B27F-6EA87EAC91B7}"/>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Rectangle 204">
              <a:extLst>
                <a:ext uri="{FF2B5EF4-FFF2-40B4-BE49-F238E27FC236}">
                  <a16:creationId xmlns:a16="http://schemas.microsoft.com/office/drawing/2014/main" id="{5433F2B0-EB83-4CCC-9B7A-A30BD6ACD1F9}"/>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Rectangle 205">
              <a:extLst>
                <a:ext uri="{FF2B5EF4-FFF2-40B4-BE49-F238E27FC236}">
                  <a16:creationId xmlns:a16="http://schemas.microsoft.com/office/drawing/2014/main" id="{0E491FD4-289D-4919-A81E-586682B102C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207" name="Rectangle 206">
            <a:hlinkClick r:id="rId22" action="ppaction://hlinksldjump"/>
            <a:extLst>
              <a:ext uri="{FF2B5EF4-FFF2-40B4-BE49-F238E27FC236}">
                <a16:creationId xmlns:a16="http://schemas.microsoft.com/office/drawing/2014/main" id="{6E79D085-7380-4A6D-A7F5-137C4661B584}"/>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9" name="Rectangle 208">
            <a:hlinkClick r:id="rId23" action="ppaction://hlinksldjump"/>
            <a:extLst>
              <a:ext uri="{FF2B5EF4-FFF2-40B4-BE49-F238E27FC236}">
                <a16:creationId xmlns:a16="http://schemas.microsoft.com/office/drawing/2014/main" id="{3D324F6F-FFF5-4C89-9F97-2EAA890BF75E}"/>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extLst>
              <a:ext uri="{FF2B5EF4-FFF2-40B4-BE49-F238E27FC236}">
                <a16:creationId xmlns:a16="http://schemas.microsoft.com/office/drawing/2014/main" id="{67776208-3E36-4CFD-AE50-9E95DCF14B92}"/>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211" name="Picture 210">
            <a:extLst>
              <a:ext uri="{FF2B5EF4-FFF2-40B4-BE49-F238E27FC236}">
                <a16:creationId xmlns:a16="http://schemas.microsoft.com/office/drawing/2014/main" id="{30B24E56-264A-4057-ACB8-EA42003F026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212" name="Picture 211">
            <a:extLst>
              <a:ext uri="{FF2B5EF4-FFF2-40B4-BE49-F238E27FC236}">
                <a16:creationId xmlns:a16="http://schemas.microsoft.com/office/drawing/2014/main" id="{4DFFE8B7-2176-4086-B927-DEBC25ED0A0C}"/>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213" name="Picture 212">
            <a:extLst>
              <a:ext uri="{FF2B5EF4-FFF2-40B4-BE49-F238E27FC236}">
                <a16:creationId xmlns:a16="http://schemas.microsoft.com/office/drawing/2014/main" id="{BA8162FF-DDD6-4B2A-B9A2-B3A7336060C9}"/>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214" name="Picture 213">
            <a:extLst>
              <a:ext uri="{FF2B5EF4-FFF2-40B4-BE49-F238E27FC236}">
                <a16:creationId xmlns:a16="http://schemas.microsoft.com/office/drawing/2014/main" id="{71A8FB37-D0F6-4E04-B771-4959CB7F7F18}"/>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215" name="Picture 214">
            <a:extLst>
              <a:ext uri="{FF2B5EF4-FFF2-40B4-BE49-F238E27FC236}">
                <a16:creationId xmlns:a16="http://schemas.microsoft.com/office/drawing/2014/main" id="{BD6D6CC4-779A-4EDE-B87E-A72984462566}"/>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216" name="Picture 215">
            <a:extLst>
              <a:ext uri="{FF2B5EF4-FFF2-40B4-BE49-F238E27FC236}">
                <a16:creationId xmlns:a16="http://schemas.microsoft.com/office/drawing/2014/main" id="{E14CA6F1-DB9B-4043-A92B-901658203B78}"/>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217" name="TextBox 216">
            <a:extLst>
              <a:ext uri="{FF2B5EF4-FFF2-40B4-BE49-F238E27FC236}">
                <a16:creationId xmlns:a16="http://schemas.microsoft.com/office/drawing/2014/main" id="{68840F1A-6BC7-48C5-9FDE-87CDACE75235}"/>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218" name="TextBox 217">
            <a:extLst>
              <a:ext uri="{FF2B5EF4-FFF2-40B4-BE49-F238E27FC236}">
                <a16:creationId xmlns:a16="http://schemas.microsoft.com/office/drawing/2014/main" id="{14A89B32-AC9E-40EF-AA39-D5ACFD5A4458}"/>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219" name="TextBox 218">
            <a:extLst>
              <a:ext uri="{FF2B5EF4-FFF2-40B4-BE49-F238E27FC236}">
                <a16:creationId xmlns:a16="http://schemas.microsoft.com/office/drawing/2014/main" id="{BD805D40-5995-4A74-A954-6566AEABCC00}"/>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220" name="TextBox 219">
            <a:extLst>
              <a:ext uri="{FF2B5EF4-FFF2-40B4-BE49-F238E27FC236}">
                <a16:creationId xmlns:a16="http://schemas.microsoft.com/office/drawing/2014/main" id="{06053863-5146-43B0-BF1B-321BD9A455A9}"/>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221" name="TextBox 220">
            <a:extLst>
              <a:ext uri="{FF2B5EF4-FFF2-40B4-BE49-F238E27FC236}">
                <a16:creationId xmlns:a16="http://schemas.microsoft.com/office/drawing/2014/main" id="{07531C72-3464-4A5D-912E-F3DC557B40F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222" name="TextBox 221">
            <a:extLst>
              <a:ext uri="{FF2B5EF4-FFF2-40B4-BE49-F238E27FC236}">
                <a16:creationId xmlns:a16="http://schemas.microsoft.com/office/drawing/2014/main" id="{91F9736B-9D96-4019-A15B-CF510D45655F}"/>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24" name="Rectangle 223">
            <a:hlinkClick r:id="rId30" action="ppaction://hlinksldjump"/>
            <a:extLst>
              <a:ext uri="{FF2B5EF4-FFF2-40B4-BE49-F238E27FC236}">
                <a16:creationId xmlns:a16="http://schemas.microsoft.com/office/drawing/2014/main" id="{9A9C01E8-9019-4CF0-9CD9-7D1D555F456B}"/>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hlinkClick r:id="rId31" action="ppaction://hlinksldjump"/>
            <a:extLst>
              <a:ext uri="{FF2B5EF4-FFF2-40B4-BE49-F238E27FC236}">
                <a16:creationId xmlns:a16="http://schemas.microsoft.com/office/drawing/2014/main" id="{727EEE01-8806-447B-8603-BF70D7F84AAD}"/>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0" name="Oval 169">
            <a:extLst>
              <a:ext uri="{FF2B5EF4-FFF2-40B4-BE49-F238E27FC236}">
                <a16:creationId xmlns:a16="http://schemas.microsoft.com/office/drawing/2014/main" id="{85C18975-9214-48AA-88CD-0616B759F788}"/>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5" name="Oval 174">
            <a:extLst>
              <a:ext uri="{FF2B5EF4-FFF2-40B4-BE49-F238E27FC236}">
                <a16:creationId xmlns:a16="http://schemas.microsoft.com/office/drawing/2014/main" id="{7AE18626-6B8D-447A-B3D3-D8CE043E268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8" name="Oval 177">
            <a:extLst>
              <a:ext uri="{FF2B5EF4-FFF2-40B4-BE49-F238E27FC236}">
                <a16:creationId xmlns:a16="http://schemas.microsoft.com/office/drawing/2014/main" id="{A956070D-4C58-4E7F-9181-C0F2CAB30F32}"/>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179" name="Oval 178">
            <a:extLst>
              <a:ext uri="{FF2B5EF4-FFF2-40B4-BE49-F238E27FC236}">
                <a16:creationId xmlns:a16="http://schemas.microsoft.com/office/drawing/2014/main" id="{46A09402-634F-4A02-8C88-1DD3BEE5BB69}"/>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180" name="Oval 179">
            <a:extLst>
              <a:ext uri="{FF2B5EF4-FFF2-40B4-BE49-F238E27FC236}">
                <a16:creationId xmlns:a16="http://schemas.microsoft.com/office/drawing/2014/main" id="{00DE8165-C017-42F1-99B9-CD3865C839B5}"/>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81" name="Oval 180">
            <a:extLst>
              <a:ext uri="{FF2B5EF4-FFF2-40B4-BE49-F238E27FC236}">
                <a16:creationId xmlns:a16="http://schemas.microsoft.com/office/drawing/2014/main" id="{E297F0D5-9576-4A7C-BCD6-82FB142E029A}"/>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182" name="Oval 181">
            <a:extLst>
              <a:ext uri="{FF2B5EF4-FFF2-40B4-BE49-F238E27FC236}">
                <a16:creationId xmlns:a16="http://schemas.microsoft.com/office/drawing/2014/main" id="{E0089D92-8D52-4D8A-BF6A-9B565F29699F}"/>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184" name="Rectangle 183">
            <a:hlinkClick r:id="rId32" action="ppaction://hlinksldjump"/>
            <a:extLst>
              <a:ext uri="{FF2B5EF4-FFF2-40B4-BE49-F238E27FC236}">
                <a16:creationId xmlns:a16="http://schemas.microsoft.com/office/drawing/2014/main" id="{94ADCAFD-BB83-4FB0-9E07-2FF6D27488DA}"/>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5" name="Rectangle 184">
            <a:hlinkClick r:id="rId33" action="ppaction://hlinksldjump"/>
            <a:extLst>
              <a:ext uri="{FF2B5EF4-FFF2-40B4-BE49-F238E27FC236}">
                <a16:creationId xmlns:a16="http://schemas.microsoft.com/office/drawing/2014/main" id="{23CEFC84-BDD4-454A-B13F-ADF6BC20DFB5}"/>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D90D860E-64EF-F933-B368-6C4B742232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F97F454B-32CB-1835-6B80-4D3C42E3B59A}"/>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67DF8C94-BA5E-CCC5-8E02-B369F97E247E}"/>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57164826-F31B-7D3E-E473-DFA2BE448963}"/>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189441619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A244C9E7-AB22-42CE-A9AA-8CD4D9FA2AF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11301D46-05DB-450E-AA71-F51770BCC268}"/>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30015BAD-1939-45A6-A114-F9B4AEF89E90}"/>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E86C1460-40BB-474C-B93F-FB9396F1A897}"/>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64E780A5-EE49-4999-B287-4374CD4AEC2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C98A4BF3-00A1-4324-8069-C378FF221CB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E9E95215-0E49-4533-9B63-77FB85C3F74B}"/>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A0A36D5E-731C-47F6-A43A-55F497F79E24}"/>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A195E0F8-A691-40B7-9CB9-C8711F159524}"/>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D98E9B54-4C14-488E-9FAF-EBD84BCAB46F}"/>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F2C32AA-ED04-4A1C-B735-675CAAADBAD2}"/>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126B0420-BA03-42B1-AC5E-43C8B83E054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4B82CA0C-53D3-4F36-AB72-5AD79D54D552}"/>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607D1E77-0524-4659-AF1B-AB9B7BBC1F91}"/>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5D0B1F-5248-4812-BFE8-3B518A09980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440F708B-D947-45B9-9AAD-B5E1E88083E8}"/>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9203C782-80E6-449A-AEFB-5C04737DDCC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1B1C02F-A7EE-46B3-A742-AFC4C1D30536}"/>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AF52937-469C-4474-9441-F13BA008059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2C94A05F-1B2B-48BF-8DCC-6E30A0C94244}"/>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339BAAF3-5912-49DE-B97D-BCD7818AEC5C}"/>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63A4BE8-2CDF-4ABA-9551-F315F1E10AC9}"/>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BB7EC6E8-4315-4860-94F5-4476867A2B97}"/>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8F2A7AA-BF4E-49EF-A05E-47CDA5E19204}"/>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D94438D9-4711-4348-B7D1-AB3190446543}"/>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39DB923D-64C8-41A6-A994-DF7773B0892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3AA863F0-F393-4E0F-9716-8E9E0B2EE70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F211CE8A-C798-42A7-9C92-133A83755E9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144FBC71-B0E1-4F2F-88EA-9B79424D3365}"/>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702A039-E22B-4152-B09C-E06D7853224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9" name="Rectangle 198">
            <a:hlinkClick r:id="rId30" action="ppaction://hlinksldjump"/>
            <a:extLst>
              <a:ext uri="{FF2B5EF4-FFF2-40B4-BE49-F238E27FC236}">
                <a16:creationId xmlns:a16="http://schemas.microsoft.com/office/drawing/2014/main" id="{6EEFAA6F-4C5A-4AA6-BBF1-F9B86FB0DFBC}"/>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520DB7ED-BB2E-4A38-B123-47B799CA034E}"/>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3E9B23BE-41D4-4F03-BC4D-375722D321B9}"/>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9ABC83AF-F9FE-4160-87C1-9E224C4605CF}"/>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4AF39CBC-6795-45FD-8C90-8B03A65D801B}"/>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6" name="Oval 205">
            <a:extLst>
              <a:ext uri="{FF2B5EF4-FFF2-40B4-BE49-F238E27FC236}">
                <a16:creationId xmlns:a16="http://schemas.microsoft.com/office/drawing/2014/main" id="{7C0F9B27-23F1-406D-A88F-2685C9EC1CD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7" name="Oval 206">
            <a:extLst>
              <a:ext uri="{FF2B5EF4-FFF2-40B4-BE49-F238E27FC236}">
                <a16:creationId xmlns:a16="http://schemas.microsoft.com/office/drawing/2014/main" id="{950C2D67-3664-49C2-A6F6-14E09798B8C8}"/>
              </a:ext>
            </a:extLst>
          </p:cNvPr>
          <p:cNvSpPr/>
          <p:nvPr/>
        </p:nvSpPr>
        <p:spPr>
          <a:xfrm>
            <a:off x="9596857" y="4121545"/>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8" name="Oval 207">
            <a:extLst>
              <a:ext uri="{FF2B5EF4-FFF2-40B4-BE49-F238E27FC236}">
                <a16:creationId xmlns:a16="http://schemas.microsoft.com/office/drawing/2014/main" id="{F478D5F5-A6E6-45C2-A366-39ACB6361F1B}"/>
              </a:ext>
            </a:extLst>
          </p:cNvPr>
          <p:cNvSpPr/>
          <p:nvPr/>
        </p:nvSpPr>
        <p:spPr>
          <a:xfrm>
            <a:off x="8254800" y="4518000"/>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Oval 208">
            <a:extLst>
              <a:ext uri="{FF2B5EF4-FFF2-40B4-BE49-F238E27FC236}">
                <a16:creationId xmlns:a16="http://schemas.microsoft.com/office/drawing/2014/main" id="{BCDC4DA3-29D0-4A21-B8D6-B49CF8C58185}"/>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0" name="Rectangle 209">
            <a:hlinkClick r:id="rId32" action="ppaction://hlinksldjump"/>
            <a:extLst>
              <a:ext uri="{FF2B5EF4-FFF2-40B4-BE49-F238E27FC236}">
                <a16:creationId xmlns:a16="http://schemas.microsoft.com/office/drawing/2014/main" id="{B7E3426B-9374-472D-B876-E3C544A97CFC}"/>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1" name="Rectangle 210">
            <a:hlinkClick r:id="rId33" action="ppaction://hlinksldjump"/>
            <a:extLst>
              <a:ext uri="{FF2B5EF4-FFF2-40B4-BE49-F238E27FC236}">
                <a16:creationId xmlns:a16="http://schemas.microsoft.com/office/drawing/2014/main" id="{6B50ADB4-FF30-4C49-824C-7DD6635D5556}"/>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9575ACFA-2C74-F48A-637F-96F9446DAF64}"/>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B231C449-A6D9-77EC-1697-074468130C0D}"/>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EF61CF85-2CCF-3176-5135-7F7F5459171D}"/>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47298816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192"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BCDDA446-6F8C-4EF1-8BE1-D57A42A64673}"/>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23AB68A-AD09-4500-A9CF-31F13DEA034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17E98B44-706E-4E3D-9696-7EA935CCDB1B}"/>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5AC285FC-D4DB-478D-9673-46818DC0432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7DC92EF0-F49D-4D83-A447-E51EB80B19EC}"/>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F90DC1A6-96DB-446E-AF1D-91D587425D9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B4FF2206-7C5C-4373-B222-9E273F694D25}"/>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7A1A861-F571-4096-92DE-037A2C8DD27B}"/>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DB17718-5A3A-4CA4-B302-94BD3D1A8F43}"/>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AC2A3C74-505C-44E9-A313-9700DFD36D47}"/>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C11BCA56-1DDD-4726-8575-E6CF71E0DC98}"/>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B4C4AA18-8BFE-4338-8503-DF6437B876F8}"/>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23D9B3F4-EF4A-4B1D-B675-FF6F7FFFAAD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3076F635-FCD7-4915-A2B7-423A309C3FB5}"/>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7C5AEFD7-2A25-4F22-8F54-26EDBBA566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25FE731F-4DEF-4A9D-9443-B6B7369C3797}"/>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83DCDFEF-194A-4A95-A2C6-E9B6F9BD3A60}"/>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207F74-5DB2-442B-BB6A-AB8B9D2B173F}"/>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56B6C9D3-388E-4FF3-AF7D-B426D07A542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501AB404-3A4A-4597-AE9F-6995AA24E7DF}"/>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4F344301-3A93-4EBE-9870-66FA2D7C0C6D}"/>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E13903D6-2A94-41F2-AEEC-6CE3169EC22E}"/>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FB5DC27A-BA51-4A7D-BBC1-2E8F3063DEB7}"/>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EEF2148-21FB-4E0C-8858-2FAB77D66947}"/>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9C0DC4C-5875-4889-8323-FAD853DCD6C6}"/>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C49D7F9D-82BA-484C-85ED-0137CBFCDD16}"/>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41E5672-D48F-409E-8AEF-DCAF74BBBBB3}"/>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0C61266-B94E-448F-ADC9-D6166808F313}"/>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997F5BFB-B288-4C3D-8D4E-52F02A67E71C}"/>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1C8D876F-FF59-4BFA-B5D7-392300104F26}"/>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0" name="Rectangle 199">
            <a:hlinkClick r:id="rId30" action="ppaction://hlinksldjump"/>
            <a:extLst>
              <a:ext uri="{FF2B5EF4-FFF2-40B4-BE49-F238E27FC236}">
                <a16:creationId xmlns:a16="http://schemas.microsoft.com/office/drawing/2014/main" id="{203BCE24-02B7-4F62-913B-4E30537C777F}"/>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5A54B72D-5BE6-4EF1-B5E5-FF0919F09756}"/>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DE3CB658-33F5-45E6-816D-73091140381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3440653E-539D-402D-BAB0-523D08AD2269}"/>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EE61A6B8-74FC-41B6-A425-EFFCCE328DC3}"/>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4B5C1348-555B-47C2-AAE5-EA2575C16A0C}"/>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0EC6A2A0-9102-4BBF-AD42-0E3164DC578E}"/>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124A81E5-9B25-41BB-BB16-9F42AEAF1998}"/>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FFF17101-CF6E-4E09-A56B-709B30FB782D}"/>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Oval 209">
            <a:extLst>
              <a:ext uri="{FF2B5EF4-FFF2-40B4-BE49-F238E27FC236}">
                <a16:creationId xmlns:a16="http://schemas.microsoft.com/office/drawing/2014/main" id="{EAA6E9B1-66DB-46E1-AE22-587256FAFC91}"/>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1" name="Rectangle 210">
            <a:hlinkClick r:id="rId33" action="ppaction://hlinksldjump"/>
            <a:extLst>
              <a:ext uri="{FF2B5EF4-FFF2-40B4-BE49-F238E27FC236}">
                <a16:creationId xmlns:a16="http://schemas.microsoft.com/office/drawing/2014/main" id="{DD3B3383-7F49-4E99-939B-44B6230D2D89}"/>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DE385FE9-2F40-7397-DA1D-59BE2A69B91D}"/>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493C0217-05BA-9669-8AC6-2783E6C6F31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C216A4A0-A10A-15DE-994C-E633B037C03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8264770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D21A0FF-823F-4CA8-9CD5-D51EA73BEC0B}"/>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9F3199D-8FE9-451C-A26D-010C75440CE9}"/>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48CE8569-0001-43A7-8612-8DFB612C4AB2}"/>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D4165250-18BE-41B1-8A46-EDA5C72375D3}"/>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4ACD0D-2D32-4E77-A7B9-248E1877447F}"/>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E679463B-F375-4FA0-9890-3170A2CAB9E6}"/>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6B555AF4-B6E3-4766-AB2E-1C6DB99EB419}"/>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0F6D3C0-2104-4724-BA3C-E15DDD60A63E}"/>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16055F4-5355-499D-9B74-4DA8DBDBDE35}"/>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02F05BCB-1459-40A5-9388-A7B3FB5B77BC}"/>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095C8820-0E22-4029-91BC-AF6AB499C82F}"/>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D6B45565-DBE3-4FE3-B303-8B25EB80DD1D}"/>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DBED867C-2E95-43EE-AE37-0E82B823419C}"/>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DA5B7F4B-DBDC-423B-A049-1FE4C0A50256}"/>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89FF0D46-4B4D-4883-B076-9053E76A0E61}"/>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065B30ED-05BE-4D4F-8C4C-DD1C08FBC6FE}"/>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A0D10D4F-75AA-4D3A-852A-239495FD9164}"/>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41147914-1E2B-4268-B736-C39649AA78CB}"/>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D2F4833D-2D51-412C-A556-0656F2BC4F0C}"/>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0FB1A5C8-F2D6-46B6-B125-A50413C4867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16EC965D-4A29-4B41-B267-FA12C5CA10B7}"/>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0C81625D-AED4-4CF6-AE2E-7920CC17157D}"/>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8AF5D622-B2EE-4D4E-8D42-D244DADACCC3}"/>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3B366AF6-1F23-4B5C-978F-5DA959967761}"/>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7032935-DD00-45E1-B036-B88DFF4CEE07}"/>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4512E2F-6E9B-4347-AA43-67AD849670D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559056F-C4DD-46B5-BEB1-E8A762713B44}"/>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0B146ED1-6383-45EB-8A3C-B2D3C67FF842}"/>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33C3DA9-AF97-46F7-AC32-A3C1236724D0}"/>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DAA16BE1-1B8E-4FCE-A1B8-AD7FA60F0F9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8" name="Rectangle 197">
            <a:hlinkClick r:id="rId30" action="ppaction://hlinksldjump"/>
            <a:extLst>
              <a:ext uri="{FF2B5EF4-FFF2-40B4-BE49-F238E27FC236}">
                <a16:creationId xmlns:a16="http://schemas.microsoft.com/office/drawing/2014/main" id="{98F91F25-3604-45D8-8DEF-5C703953A5A0}"/>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0C86A42C-1EF5-4551-96FC-A66129A25D08}"/>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58C0B26D-FA92-4502-88F1-6F9EAB92BD9A}"/>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167237C2-53E5-4BC0-8D9F-B5475C45FFCF}"/>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41F041BA-8717-4DC2-B291-EB691EAF690F}"/>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9E834231-2D0C-4B75-8109-A466D516C523}"/>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A3279DF8-671F-4D74-96A7-5CABA8198BBF}"/>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720390B2-57B9-437B-AC73-F761FEE78A8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9" name="Oval 208">
            <a:extLst>
              <a:ext uri="{FF2B5EF4-FFF2-40B4-BE49-F238E27FC236}">
                <a16:creationId xmlns:a16="http://schemas.microsoft.com/office/drawing/2014/main" id="{A874C210-0AC8-49BF-8E33-917C6B13C67D}"/>
              </a:ext>
            </a:extLst>
          </p:cNvPr>
          <p:cNvSpPr/>
          <p:nvPr/>
        </p:nvSpPr>
        <p:spPr>
          <a:xfrm>
            <a:off x="5562000" y="4535999"/>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10" name="Oval 209">
            <a:extLst>
              <a:ext uri="{FF2B5EF4-FFF2-40B4-BE49-F238E27FC236}">
                <a16:creationId xmlns:a16="http://schemas.microsoft.com/office/drawing/2014/main" id="{84A53C7B-BD3D-4F14-9CD6-90ACDE6DFF3A}"/>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11" name="Rectangle 210">
            <a:hlinkClick r:id="rId33" action="ppaction://hlinksldjump"/>
            <a:extLst>
              <a:ext uri="{FF2B5EF4-FFF2-40B4-BE49-F238E27FC236}">
                <a16:creationId xmlns:a16="http://schemas.microsoft.com/office/drawing/2014/main" id="{CA535F21-92DC-4A02-BB4F-42854D31971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4" action="ppaction://hlinksldjump"/>
            <a:extLst>
              <a:ext uri="{FF2B5EF4-FFF2-40B4-BE49-F238E27FC236}">
                <a16:creationId xmlns:a16="http://schemas.microsoft.com/office/drawing/2014/main" id="{EC83DE07-E451-211D-C5EF-1E54AD030A7B}"/>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9EC90211-1418-9C32-BB64-EF75A88B7C17}"/>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B3DE9869-4BDA-F27A-15D7-1CDCC5CB4216}"/>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51324923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94350E4-5261-47C6-82A2-85C42B089658}"/>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6D0EC4E2-6F95-4C28-8F2E-A771EFB2733B}"/>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924AD4D-368D-48D9-AF3A-4090C347E3B4}"/>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BB894E1A-C4F8-4BDA-9A9B-0BADCF04109C}"/>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C5E17C82-E50C-424F-8DBE-585016502C58}"/>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5449325A-475B-4601-B511-195BF81E238A}"/>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98679AF9-E2E0-4570-B6DE-C1120E14524E}"/>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7350FAE1-7DFE-4399-A3D0-DFEE31D72022}"/>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F52E0B06-B148-420D-92D1-C5E06849E192}"/>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BFF5C2EF-35E3-4DF7-A26C-99F4913FBCD6}"/>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25AD9FC5-56FB-4579-9BF5-355E60D4E12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0CD3FD04-EA05-4975-8DCA-025224A29A6F}"/>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F7B9E8DA-B5CF-4599-92F9-546BC54147A0}"/>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889F1B23-5CFB-41CC-A672-26CF273C2CE3}"/>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6DFD439-797C-4109-A63D-1C7AE8E9E36F}"/>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0439FB07-855D-4F36-BCE5-776CFD2916AA}"/>
              </a:ext>
            </a:extLst>
          </p:cNvPr>
          <p:cNvSpPr/>
          <p:nvPr/>
        </p:nvSpPr>
        <p:spPr>
          <a:xfrm>
            <a:off x="2782120" y="1668619"/>
            <a:ext cx="776521" cy="766248"/>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7" name="Rectangle 146">
            <a:hlinkClick r:id="rId23" action="ppaction://hlinksldjump"/>
            <a:extLst>
              <a:ext uri="{FF2B5EF4-FFF2-40B4-BE49-F238E27FC236}">
                <a16:creationId xmlns:a16="http://schemas.microsoft.com/office/drawing/2014/main" id="{458B62E4-8CDC-4756-B875-A6BEB42E4DE7}"/>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74ED4A4D-1421-4774-B086-90C19F4E14C1}"/>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C07ED396-5C06-4D3B-A7AB-60D23E4E843F}"/>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82B0CC2A-6F5D-4291-B54A-632E9D07A4FD}"/>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0CA558E-9FBA-469B-9D04-6D74723E6A5C}"/>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724C5DCF-9B40-4E09-84B5-0543C342665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3591F544-CB4F-4084-8242-C8211BC079DF}"/>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5ADB37A7-D080-4000-9663-0F9C943D0AEA}"/>
              </a:ext>
            </a:extLst>
          </p:cNvPr>
          <p:cNvPicPr>
            <a:picLocks noChangeAspect="1"/>
          </p:cNvPicPr>
          <p:nvPr/>
        </p:nvPicPr>
        <p:blipFill>
          <a:blip r:embed="rId29"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486F99BC-BAAE-44D0-A145-07FDDB22265B}"/>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FC1C6D1F-B64B-44C2-8A1F-F11968676A6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626EA4C5-8453-43B8-9E1D-BA760565A80E}"/>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4B6B6FE9-9C6C-4546-8B26-C56AD14605C6}"/>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4A6B47C-F831-4B6E-84EE-89A35043C3CE}"/>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98C7D98A-0394-4683-9F18-CAFDF5CA837A}"/>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201" name="Rectangle 200">
            <a:hlinkClick r:id="rId30" action="ppaction://hlinksldjump"/>
            <a:extLst>
              <a:ext uri="{FF2B5EF4-FFF2-40B4-BE49-F238E27FC236}">
                <a16:creationId xmlns:a16="http://schemas.microsoft.com/office/drawing/2014/main" id="{2A548AE0-44A9-4075-86F7-09BF3EAEE75E}"/>
              </a:ext>
            </a:extLst>
          </p:cNvPr>
          <p:cNvSpPr/>
          <p:nvPr/>
        </p:nvSpPr>
        <p:spPr>
          <a:xfrm rot="2691013">
            <a:off x="555466" y="1800413"/>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Rectangle 201">
            <a:hlinkClick r:id="rId31" action="ppaction://hlinksldjump"/>
            <a:extLst>
              <a:ext uri="{FF2B5EF4-FFF2-40B4-BE49-F238E27FC236}">
                <a16:creationId xmlns:a16="http://schemas.microsoft.com/office/drawing/2014/main" id="{D643949A-9CC9-4D95-A238-CC6359979935}"/>
              </a:ext>
            </a:extLst>
          </p:cNvPr>
          <p:cNvSpPr/>
          <p:nvPr/>
        </p:nvSpPr>
        <p:spPr>
          <a:xfrm rot="2691013">
            <a:off x="1244101" y="177322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Rectangle 202">
            <a:hlinkClick r:id="rId32" action="ppaction://hlinksldjump"/>
            <a:extLst>
              <a:ext uri="{FF2B5EF4-FFF2-40B4-BE49-F238E27FC236}">
                <a16:creationId xmlns:a16="http://schemas.microsoft.com/office/drawing/2014/main" id="{6FAC140C-AF1E-4352-AB50-9C291B1D58B1}"/>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1C831DEA-8EAA-42F9-B53B-A2B50A00753A}"/>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5" name="Oval 204">
            <a:extLst>
              <a:ext uri="{FF2B5EF4-FFF2-40B4-BE49-F238E27FC236}">
                <a16:creationId xmlns:a16="http://schemas.microsoft.com/office/drawing/2014/main" id="{2E4E2CAE-57BB-484E-B716-16BF8949E84E}"/>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6" name="Oval 205">
            <a:extLst>
              <a:ext uri="{FF2B5EF4-FFF2-40B4-BE49-F238E27FC236}">
                <a16:creationId xmlns:a16="http://schemas.microsoft.com/office/drawing/2014/main" id="{9D492592-678C-45D9-9293-760A14006D0F}"/>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7FD8339F-8A50-46C0-86BA-3C58E7EDE30A}"/>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8" name="Oval 207">
            <a:extLst>
              <a:ext uri="{FF2B5EF4-FFF2-40B4-BE49-F238E27FC236}">
                <a16:creationId xmlns:a16="http://schemas.microsoft.com/office/drawing/2014/main" id="{0C3CC643-7F1A-438F-BAAD-8BAD4AF8CED8}"/>
              </a:ext>
            </a:extLst>
          </p:cNvPr>
          <p:cNvSpPr/>
          <p:nvPr/>
        </p:nvSpPr>
        <p:spPr>
          <a:xfrm>
            <a:off x="8255828" y="4125468"/>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09" name="Oval 208">
            <a:extLst>
              <a:ext uri="{FF2B5EF4-FFF2-40B4-BE49-F238E27FC236}">
                <a16:creationId xmlns:a16="http://schemas.microsoft.com/office/drawing/2014/main" id="{745B7321-3BB6-442F-A2E4-BC71438A11C6}"/>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10" name="Oval 209">
            <a:extLst>
              <a:ext uri="{FF2B5EF4-FFF2-40B4-BE49-F238E27FC236}">
                <a16:creationId xmlns:a16="http://schemas.microsoft.com/office/drawing/2014/main" id="{B7ED9370-736E-4571-A52F-5F06FB5847D4}"/>
              </a:ext>
            </a:extLst>
          </p:cNvPr>
          <p:cNvSpPr/>
          <p:nvPr/>
        </p:nvSpPr>
        <p:spPr>
          <a:xfrm>
            <a:off x="8254800" y="4913633"/>
            <a:ext cx="387575" cy="387575"/>
          </a:xfrm>
          <a:prstGeom prst="ellipse">
            <a:avLst/>
          </a:prstGeom>
          <a:solidFill>
            <a:srgbClr val="FF99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4</a:t>
            </a:r>
          </a:p>
        </p:txBody>
      </p:sp>
      <p:sp>
        <p:nvSpPr>
          <p:cNvPr id="211" name="Rectangle 210">
            <a:hlinkClick r:id="rId33" action="ppaction://hlinksldjump"/>
            <a:extLst>
              <a:ext uri="{FF2B5EF4-FFF2-40B4-BE49-F238E27FC236}">
                <a16:creationId xmlns:a16="http://schemas.microsoft.com/office/drawing/2014/main" id="{A075F147-9744-40AE-8762-0C02FA3E8A85}"/>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2" name="Rectangle 211">
            <a:hlinkClick r:id="rId34" action="ppaction://hlinksldjump"/>
            <a:extLst>
              <a:ext uri="{FF2B5EF4-FFF2-40B4-BE49-F238E27FC236}">
                <a16:creationId xmlns:a16="http://schemas.microsoft.com/office/drawing/2014/main" id="{5CD55CF9-5248-4F05-A8CF-1190A2461E37}"/>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a:extLst>
              <a:ext uri="{FF2B5EF4-FFF2-40B4-BE49-F238E27FC236}">
                <a16:creationId xmlns:a16="http://schemas.microsoft.com/office/drawing/2014/main" id="{7671E7D7-E492-66B3-8A06-4E4B39F4C9B2}"/>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3" name="Isosceles Triangle 2">
            <a:hlinkClick r:id="rId35" action="ppaction://hlinksldjump"/>
            <a:extLst>
              <a:ext uri="{FF2B5EF4-FFF2-40B4-BE49-F238E27FC236}">
                <a16:creationId xmlns:a16="http://schemas.microsoft.com/office/drawing/2014/main" id="{350433E8-DEB9-0515-68F1-C9A01F66D9A8}"/>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217D70B1-0EF5-200C-C6E5-4AC2FE5981BB}"/>
              </a:ext>
            </a:extLst>
          </p:cNvPr>
          <p:cNvSpPr txBox="1"/>
          <p:nvPr/>
        </p:nvSpPr>
        <p:spPr>
          <a:xfrm>
            <a:off x="9952619" y="5243157"/>
            <a:ext cx="2068558" cy="830997"/>
          </a:xfrm>
          <a:prstGeom prst="rect">
            <a:avLst/>
          </a:prstGeom>
          <a:solidFill>
            <a:srgbClr val="F8F200"/>
          </a:solidFill>
        </p:spPr>
        <p:txBody>
          <a:bodyPr wrap="square" rtlCol="0">
            <a:spAutoFit/>
          </a:bodyPr>
          <a:lstStyle/>
          <a:p>
            <a:pPr algn="ctr"/>
            <a:r>
              <a:rPr lang="en-GB" sz="1200" b="1" dirty="0"/>
              <a:t>Medicines routinely enter the environment. Ecotoxic substances should be avoided.</a:t>
            </a:r>
          </a:p>
        </p:txBody>
      </p:sp>
    </p:spTree>
    <p:extLst>
      <p:ext uri="{BB962C8B-B14F-4D97-AF65-F5344CB8AC3E}">
        <p14:creationId xmlns:p14="http://schemas.microsoft.com/office/powerpoint/2010/main" val="71081755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FB3753F8-BBAC-4D49-8B90-3A2B5A0D06F7}"/>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A36E7CCC-78D4-411F-B515-C1B67D2C6A7C}"/>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CCE29C4D-0F77-47EA-893A-B4C86C8DBA57}"/>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81399C67-7566-42B1-8223-524C9F2CE89F}"/>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4646C7B9-0958-496A-9C9F-13026FC95B24}"/>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A8DE8443-B7E0-46DE-83C5-64E1E6763A72}"/>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1AD82E10-2E15-4D99-9B03-FF3B82C0E857}"/>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1624D5D7-D1F4-4FE8-B8FA-7612CEC23871}"/>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3AB4AE8A-DEB7-4406-9096-8F2795A7EE06}"/>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25F1ED45-BAF6-4793-B985-ABEB79387AEE}"/>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B9008815-9C35-41E8-A3FB-7D45CC639EF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422A5853-9D02-4EDF-B455-66B461E21EFA}"/>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0134EC0D-0845-44A3-907D-DFE6F53AB635}"/>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2B902D5A-6A77-482A-94A5-602D0770A39D}"/>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09D80E08-F086-479D-8609-A36662388BAC}"/>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C7B98C60-B9F0-4F72-AC3A-ADF9F2B0F418}"/>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D3850615-3F13-45E1-9C2E-B5FAD042E5DC}"/>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4F5EFF4F-E374-4C4D-8528-58E3760A0980}"/>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7C2C7E7B-89B7-441D-8B25-58E1D0929339}"/>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D007A132-C321-4444-9211-3571405C529B}"/>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CE5FB2BF-E016-4041-AC65-4ED1A39EAC5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D7F0CC86-DD5E-4644-9656-9F09514749E1}"/>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6FD78917-F159-4626-ABBF-BA6AF7D986FD}"/>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F08A1456-01B6-4924-AE18-F5D1CBEDD1ED}"/>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41DCDF4A-1438-457F-A47A-C44F125B3B9A}"/>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FEB16D74-2115-4135-8F37-81E6E5BBABBF}"/>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AD46CE91-AB8C-483D-BABD-05E4BD4D3DF1}"/>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D840FA64-6592-4BD0-A925-03E46D5079B1}"/>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9D649FB-5BE5-4777-AC78-837E2C78BADE}"/>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7" name="Rectangle 196">
            <a:hlinkClick r:id="rId29" action="ppaction://hlinksldjump"/>
            <a:extLst>
              <a:ext uri="{FF2B5EF4-FFF2-40B4-BE49-F238E27FC236}">
                <a16:creationId xmlns:a16="http://schemas.microsoft.com/office/drawing/2014/main" id="{9FA84D63-FB66-4B1D-80D3-75EE267F4D46}"/>
              </a:ext>
            </a:extLst>
          </p:cNvPr>
          <p:cNvSpPr/>
          <p:nvPr/>
        </p:nvSpPr>
        <p:spPr>
          <a:xfrm rot="2691013">
            <a:off x="1252406" y="1809319"/>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8" name="Rectangle 197">
            <a:hlinkClick r:id="rId30" action="ppaction://hlinksldjump"/>
            <a:extLst>
              <a:ext uri="{FF2B5EF4-FFF2-40B4-BE49-F238E27FC236}">
                <a16:creationId xmlns:a16="http://schemas.microsoft.com/office/drawing/2014/main" id="{B0E3D7E6-7DBB-4CD7-A118-600640075EC3}"/>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9" name="Rectangle 198">
            <a:hlinkClick r:id="rId31" action="ppaction://hlinksldjump"/>
            <a:extLst>
              <a:ext uri="{FF2B5EF4-FFF2-40B4-BE49-F238E27FC236}">
                <a16:creationId xmlns:a16="http://schemas.microsoft.com/office/drawing/2014/main" id="{D477AAA8-27BC-4FF7-8AA0-FEB718B4B472}"/>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0" name="Rectangle 199">
            <a:hlinkClick r:id="rId32" action="ppaction://hlinksldjump"/>
            <a:extLst>
              <a:ext uri="{FF2B5EF4-FFF2-40B4-BE49-F238E27FC236}">
                <a16:creationId xmlns:a16="http://schemas.microsoft.com/office/drawing/2014/main" id="{9A84C0C9-86EF-4416-8A58-EBAA8273772F}"/>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1" name="Rectangle 200">
            <a:hlinkClick r:id="rId33" action="ppaction://hlinksldjump"/>
            <a:extLst>
              <a:ext uri="{FF2B5EF4-FFF2-40B4-BE49-F238E27FC236}">
                <a16:creationId xmlns:a16="http://schemas.microsoft.com/office/drawing/2014/main" id="{56F645D7-75A8-4428-A4F9-75A3C53C21F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6" name="Oval 195">
            <a:extLst>
              <a:ext uri="{FF2B5EF4-FFF2-40B4-BE49-F238E27FC236}">
                <a16:creationId xmlns:a16="http://schemas.microsoft.com/office/drawing/2014/main" id="{6B3626C4-DBD1-4BCC-B305-15E63FA21EE0}"/>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A86322CA-77EB-4821-9082-8CF443B5DCD1}"/>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949279B1-1116-4BA4-9DE4-B4781E427C85}"/>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4" name="Oval 203">
            <a:extLst>
              <a:ext uri="{FF2B5EF4-FFF2-40B4-BE49-F238E27FC236}">
                <a16:creationId xmlns:a16="http://schemas.microsoft.com/office/drawing/2014/main" id="{7D3D7E2D-1A2A-4345-8CCD-87FA66AED851}"/>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5" name="Oval 204">
            <a:extLst>
              <a:ext uri="{FF2B5EF4-FFF2-40B4-BE49-F238E27FC236}">
                <a16:creationId xmlns:a16="http://schemas.microsoft.com/office/drawing/2014/main" id="{670DD353-9051-4751-AF36-8239FCAA7A5E}"/>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6" name="Oval 205">
            <a:extLst>
              <a:ext uri="{FF2B5EF4-FFF2-40B4-BE49-F238E27FC236}">
                <a16:creationId xmlns:a16="http://schemas.microsoft.com/office/drawing/2014/main" id="{F2A61E31-CCC4-4630-924B-B7C8A67A2FD1}"/>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7" name="Oval 206">
            <a:extLst>
              <a:ext uri="{FF2B5EF4-FFF2-40B4-BE49-F238E27FC236}">
                <a16:creationId xmlns:a16="http://schemas.microsoft.com/office/drawing/2014/main" id="{4DBBCB20-3439-4601-9632-8A17963C8A76}"/>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3" name="Rectangle 2">
            <a:hlinkClick r:id="rId34" action="ppaction://hlinksldjump"/>
            <a:extLst>
              <a:ext uri="{FF2B5EF4-FFF2-40B4-BE49-F238E27FC236}">
                <a16:creationId xmlns:a16="http://schemas.microsoft.com/office/drawing/2014/main" id="{B13125FC-B3E2-F7A4-D249-4F49091D0833}"/>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a:extLst>
              <a:ext uri="{FF2B5EF4-FFF2-40B4-BE49-F238E27FC236}">
                <a16:creationId xmlns:a16="http://schemas.microsoft.com/office/drawing/2014/main" id="{DBAA7212-450F-9760-E74E-E2195F24806B}"/>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4" name="Isosceles Triangle 3">
            <a:hlinkClick r:id="rId35" action="ppaction://hlinksldjump"/>
            <a:extLst>
              <a:ext uri="{FF2B5EF4-FFF2-40B4-BE49-F238E27FC236}">
                <a16:creationId xmlns:a16="http://schemas.microsoft.com/office/drawing/2014/main" id="{05091E43-DE77-0C85-31ED-659EBA0C5495}"/>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165295825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 name="Rectangle 190">
            <a:extLst>
              <a:ext uri="{FF2B5EF4-FFF2-40B4-BE49-F238E27FC236}">
                <a16:creationId xmlns:a16="http://schemas.microsoft.com/office/drawing/2014/main" id="{3B318FBB-ED27-4C56-8609-218A084BB6C7}"/>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2" name="Rectangle 191">
            <a:extLst>
              <a:ext uri="{FF2B5EF4-FFF2-40B4-BE49-F238E27FC236}">
                <a16:creationId xmlns:a16="http://schemas.microsoft.com/office/drawing/2014/main" id="{C79360FD-BB5B-490F-B278-5950EBD8CFB3}"/>
              </a:ext>
            </a:extLst>
          </p:cNvPr>
          <p:cNvSpPr/>
          <p:nvPr/>
        </p:nvSpPr>
        <p:spPr>
          <a:xfrm>
            <a:off x="2669386" y="1614780"/>
            <a:ext cx="2259323" cy="2171603"/>
          </a:xfrm>
          <a:prstGeom prst="rect">
            <a:avLst/>
          </a:prstGeom>
          <a:noFill/>
          <a:ln>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3" name="Rectangle 192">
            <a:extLst>
              <a:ext uri="{FF2B5EF4-FFF2-40B4-BE49-F238E27FC236}">
                <a16:creationId xmlns:a16="http://schemas.microsoft.com/office/drawing/2014/main" id="{4B438233-A0E1-4760-A1BE-A092CA4128E0}"/>
              </a:ext>
            </a:extLst>
          </p:cNvPr>
          <p:cNvSpPr/>
          <p:nvPr/>
        </p:nvSpPr>
        <p:spPr>
          <a:xfrm>
            <a:off x="4971934" y="1624335"/>
            <a:ext cx="2259841" cy="2171603"/>
          </a:xfrm>
          <a:prstGeom prst="rect">
            <a:avLst/>
          </a:prstGeom>
          <a:noFill/>
          <a:ln>
            <a:solidFill>
              <a:srgbClr val="66C8C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4" name="Rectangle 193">
            <a:extLst>
              <a:ext uri="{FF2B5EF4-FFF2-40B4-BE49-F238E27FC236}">
                <a16:creationId xmlns:a16="http://schemas.microsoft.com/office/drawing/2014/main" id="{A7E7301F-F166-44EA-B63B-CB714F4D1A6B}"/>
              </a:ext>
            </a:extLst>
          </p:cNvPr>
          <p:cNvSpPr/>
          <p:nvPr/>
        </p:nvSpPr>
        <p:spPr>
          <a:xfrm>
            <a:off x="7278040" y="1624335"/>
            <a:ext cx="2259686" cy="2171603"/>
          </a:xfrm>
          <a:prstGeom prst="rect">
            <a:avLst/>
          </a:prstGeom>
          <a:noFill/>
          <a:ln>
            <a:solidFill>
              <a:srgbClr val="72D4E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5" name="Rectangle 194">
            <a:extLst>
              <a:ext uri="{FF2B5EF4-FFF2-40B4-BE49-F238E27FC236}">
                <a16:creationId xmlns:a16="http://schemas.microsoft.com/office/drawing/2014/main" id="{B2C320A8-7BE5-42A8-952E-462E18683B6F}"/>
              </a:ext>
            </a:extLst>
          </p:cNvPr>
          <p:cNvSpPr/>
          <p:nvPr/>
        </p:nvSpPr>
        <p:spPr>
          <a:xfrm>
            <a:off x="9579934" y="1614780"/>
            <a:ext cx="2259687" cy="2171603"/>
          </a:xfrm>
          <a:prstGeom prst="rect">
            <a:avLst/>
          </a:prstGeom>
          <a:noFill/>
          <a:ln>
            <a:solidFill>
              <a:srgbClr val="D6C2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7" name="TextBox 156">
            <a:extLst>
              <a:ext uri="{FF2B5EF4-FFF2-40B4-BE49-F238E27FC236}">
                <a16:creationId xmlns:a16="http://schemas.microsoft.com/office/drawing/2014/main" id="{324BD479-65DD-46BC-A9AB-F6619A76A690}"/>
              </a:ext>
            </a:extLst>
          </p:cNvPr>
          <p:cNvSpPr txBox="1"/>
          <p:nvPr/>
        </p:nvSpPr>
        <p:spPr>
          <a:xfrm>
            <a:off x="7630334" y="2117177"/>
            <a:ext cx="680366"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158" name="TextBox 157">
            <a:extLst>
              <a:ext uri="{FF2B5EF4-FFF2-40B4-BE49-F238E27FC236}">
                <a16:creationId xmlns:a16="http://schemas.microsoft.com/office/drawing/2014/main" id="{12EEB5E4-7DCA-4884-A9A7-2FE05B0B3B9D}"/>
              </a:ext>
            </a:extLst>
          </p:cNvPr>
          <p:cNvSpPr txBox="1"/>
          <p:nvPr/>
        </p:nvSpPr>
        <p:spPr>
          <a:xfrm>
            <a:off x="8806205" y="2117177"/>
            <a:ext cx="692423" cy="1015663"/>
          </a:xfrm>
          <a:prstGeom prst="rect">
            <a:avLst/>
          </a:prstGeom>
          <a:noFill/>
        </p:spPr>
        <p:txBody>
          <a:bodyPr wrap="square" rtlCol="0">
            <a:spAutoFit/>
          </a:bodyPr>
          <a:lstStyle/>
          <a:p>
            <a:r>
              <a:rPr lang="en-GB" sz="1200" dirty="0"/>
              <a:t>High</a:t>
            </a:r>
          </a:p>
          <a:p>
            <a:endParaRPr lang="en-GB" sz="1200" dirty="0"/>
          </a:p>
          <a:p>
            <a:r>
              <a:rPr lang="en-GB" sz="1200" dirty="0"/>
              <a:t>Mid</a:t>
            </a:r>
          </a:p>
          <a:p>
            <a:endParaRPr lang="en-GB" sz="1200" dirty="0"/>
          </a:p>
          <a:p>
            <a:r>
              <a:rPr lang="en-GB" sz="1200" dirty="0"/>
              <a:t>Low</a:t>
            </a:r>
          </a:p>
        </p:txBody>
      </p:sp>
      <p:sp>
        <p:nvSpPr>
          <p:cNvPr id="2" name="Title 1">
            <a:extLst>
              <a:ext uri="{FF2B5EF4-FFF2-40B4-BE49-F238E27FC236}">
                <a16:creationId xmlns:a16="http://schemas.microsoft.com/office/drawing/2014/main" id="{232ABE98-8976-5FBE-C8FC-EB40770BA246}"/>
              </a:ext>
            </a:extLst>
          </p:cNvPr>
          <p:cNvSpPr>
            <a:spLocks noGrp="1"/>
          </p:cNvSpPr>
          <p:nvPr>
            <p:ph type="title"/>
          </p:nvPr>
        </p:nvSpPr>
        <p:spPr/>
        <p:txBody>
          <a:bodyPr/>
          <a:lstStyle/>
          <a:p>
            <a:r>
              <a:rPr lang="en-GB" dirty="0"/>
              <a:t>Safe and Sustainable by Design</a:t>
            </a:r>
          </a:p>
        </p:txBody>
      </p:sp>
      <p:sp>
        <p:nvSpPr>
          <p:cNvPr id="5" name="Isosceles Triangle 4">
            <a:hlinkClick r:id="rId2" action="ppaction://hlinksldjump"/>
            <a:extLst>
              <a:ext uri="{FF2B5EF4-FFF2-40B4-BE49-F238E27FC236}">
                <a16:creationId xmlns:a16="http://schemas.microsoft.com/office/drawing/2014/main" id="{CA6840F3-1AE9-5BD4-3055-D829E2C3D816}"/>
              </a:ext>
            </a:extLst>
          </p:cNvPr>
          <p:cNvSpPr>
            <a:spLocks/>
          </p:cNvSpPr>
          <p:nvPr/>
        </p:nvSpPr>
        <p:spPr bwMode="auto">
          <a:xfrm rot="16200000" flipH="1">
            <a:off x="11100718"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3" name="Rectangle 42">
            <a:hlinkClick r:id="rId3" action="ppaction://hlinksldjump"/>
            <a:extLst>
              <a:ext uri="{FF2B5EF4-FFF2-40B4-BE49-F238E27FC236}">
                <a16:creationId xmlns:a16="http://schemas.microsoft.com/office/drawing/2014/main" id="{F38A2D97-F6A6-4C87-B5CB-475DE6813DDE}"/>
              </a:ext>
            </a:extLst>
          </p:cNvPr>
          <p:cNvSpPr/>
          <p:nvPr/>
        </p:nvSpPr>
        <p:spPr>
          <a:xfrm>
            <a:off x="10462312" y="6277103"/>
            <a:ext cx="602240" cy="43200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200" dirty="0"/>
              <a:t>Menu</a:t>
            </a:r>
          </a:p>
        </p:txBody>
      </p:sp>
      <p:sp>
        <p:nvSpPr>
          <p:cNvPr id="8" name="Rectangle 7">
            <a:extLst>
              <a:ext uri="{FF2B5EF4-FFF2-40B4-BE49-F238E27FC236}">
                <a16:creationId xmlns:a16="http://schemas.microsoft.com/office/drawing/2014/main" id="{38306F13-06C9-4DA8-AFC8-782A00BFDE2A}"/>
              </a:ext>
            </a:extLst>
          </p:cNvPr>
          <p:cNvSpPr/>
          <p:nvPr/>
        </p:nvSpPr>
        <p:spPr>
          <a:xfrm>
            <a:off x="360000" y="4149256"/>
            <a:ext cx="2952348" cy="360040"/>
          </a:xfrm>
          <a:prstGeom prst="rect">
            <a:avLst/>
          </a:prstGeom>
          <a:solidFill>
            <a:schemeClr val="accent3">
              <a:lumMod val="75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Intrinsic substance hazards</a:t>
            </a:r>
          </a:p>
        </p:txBody>
      </p:sp>
      <p:sp>
        <p:nvSpPr>
          <p:cNvPr id="9" name="Rectangle 8">
            <a:extLst>
              <a:ext uri="{FF2B5EF4-FFF2-40B4-BE49-F238E27FC236}">
                <a16:creationId xmlns:a16="http://schemas.microsoft.com/office/drawing/2014/main" id="{FE4A1ED4-97A3-4497-9F33-CB0E6292B77B}"/>
              </a:ext>
            </a:extLst>
          </p:cNvPr>
          <p:cNvSpPr/>
          <p:nvPr/>
        </p:nvSpPr>
        <p:spPr>
          <a:xfrm>
            <a:off x="360000" y="4545256"/>
            <a:ext cx="2952348" cy="360040"/>
          </a:xfrm>
          <a:prstGeom prst="rect">
            <a:avLst/>
          </a:prstGeom>
          <a:solidFill>
            <a:schemeClr val="accent1"/>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Production risk</a:t>
            </a:r>
          </a:p>
        </p:txBody>
      </p:sp>
      <p:sp>
        <p:nvSpPr>
          <p:cNvPr id="10" name="Rectangle 9">
            <a:extLst>
              <a:ext uri="{FF2B5EF4-FFF2-40B4-BE49-F238E27FC236}">
                <a16:creationId xmlns:a16="http://schemas.microsoft.com/office/drawing/2014/main" id="{C498F298-5CD5-4D73-9ED8-F541E605FDE1}"/>
              </a:ext>
            </a:extLst>
          </p:cNvPr>
          <p:cNvSpPr/>
          <p:nvPr/>
        </p:nvSpPr>
        <p:spPr>
          <a:xfrm>
            <a:off x="360000" y="4941256"/>
            <a:ext cx="2952348" cy="360040"/>
          </a:xfrm>
          <a:prstGeom prst="rect">
            <a:avLst/>
          </a:prstGeom>
          <a:solidFill>
            <a:schemeClr val="accent3">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Use phase risk</a:t>
            </a:r>
          </a:p>
        </p:txBody>
      </p:sp>
      <p:sp>
        <p:nvSpPr>
          <p:cNvPr id="11" name="Rectangle 10">
            <a:extLst>
              <a:ext uri="{FF2B5EF4-FFF2-40B4-BE49-F238E27FC236}">
                <a16:creationId xmlns:a16="http://schemas.microsoft.com/office/drawing/2014/main" id="{A3FE45C3-FFBD-4934-838A-C25122FEA855}"/>
              </a:ext>
            </a:extLst>
          </p:cNvPr>
          <p:cNvSpPr/>
          <p:nvPr/>
        </p:nvSpPr>
        <p:spPr>
          <a:xfrm>
            <a:off x="360000" y="5337256"/>
            <a:ext cx="2952348" cy="360040"/>
          </a:xfrm>
          <a:prstGeom prst="rect">
            <a:avLst/>
          </a:prstGeom>
          <a:solidFill>
            <a:schemeClr val="tx2">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Environmental sustainability</a:t>
            </a:r>
          </a:p>
        </p:txBody>
      </p:sp>
      <p:sp>
        <p:nvSpPr>
          <p:cNvPr id="12" name="Rectangle 11">
            <a:extLst>
              <a:ext uri="{FF2B5EF4-FFF2-40B4-BE49-F238E27FC236}">
                <a16:creationId xmlns:a16="http://schemas.microsoft.com/office/drawing/2014/main" id="{EA328BC1-6681-476D-8FA5-261A61478EF2}"/>
              </a:ext>
            </a:extLst>
          </p:cNvPr>
          <p:cNvSpPr/>
          <p:nvPr/>
        </p:nvSpPr>
        <p:spPr>
          <a:xfrm>
            <a:off x="360000" y="5733256"/>
            <a:ext cx="2952348" cy="360040"/>
          </a:xfrm>
          <a:prstGeom prst="rect">
            <a:avLst/>
          </a:prstGeom>
          <a:solidFill>
            <a:schemeClr val="accent6">
              <a:lumMod val="40000"/>
              <a:lumOff val="6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sustainability</a:t>
            </a:r>
          </a:p>
        </p:txBody>
      </p:sp>
      <p:cxnSp>
        <p:nvCxnSpPr>
          <p:cNvPr id="14" name="Straight Connector 13">
            <a:extLst>
              <a:ext uri="{FF2B5EF4-FFF2-40B4-BE49-F238E27FC236}">
                <a16:creationId xmlns:a16="http://schemas.microsoft.com/office/drawing/2014/main" id="{A20D879E-C5D6-4E9F-A401-73D26D196051}"/>
              </a:ext>
            </a:extLst>
          </p:cNvPr>
          <p:cNvCxnSpPr/>
          <p:nvPr/>
        </p:nvCxnSpPr>
        <p:spPr>
          <a:xfrm>
            <a:off x="4399617" y="4329256"/>
            <a:ext cx="5400000" cy="0"/>
          </a:xfrm>
          <a:prstGeom prst="line">
            <a:avLst/>
          </a:prstGeom>
          <a:ln w="63500">
            <a:solidFill>
              <a:srgbClr val="205C5D"/>
            </a:solidFill>
          </a:ln>
        </p:spPr>
        <p:style>
          <a:lnRef idx="1">
            <a:schemeClr val="accent1"/>
          </a:lnRef>
          <a:fillRef idx="0">
            <a:schemeClr val="accent1"/>
          </a:fillRef>
          <a:effectRef idx="0">
            <a:schemeClr val="accent1"/>
          </a:effectRef>
          <a:fontRef idx="minor">
            <a:schemeClr val="tx1"/>
          </a:fontRef>
        </p:style>
      </p:cxnSp>
      <p:sp>
        <p:nvSpPr>
          <p:cNvPr id="15" name="Oval 14">
            <a:extLst>
              <a:ext uri="{FF2B5EF4-FFF2-40B4-BE49-F238E27FC236}">
                <a16:creationId xmlns:a16="http://schemas.microsoft.com/office/drawing/2014/main" id="{74182EDB-8532-4315-9E2B-837DC2AD23E0}"/>
              </a:ext>
            </a:extLst>
          </p:cNvPr>
          <p:cNvSpPr/>
          <p:nvPr/>
        </p:nvSpPr>
        <p:spPr>
          <a:xfrm>
            <a:off x="43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8" name="Straight Connector 17">
            <a:extLst>
              <a:ext uri="{FF2B5EF4-FFF2-40B4-BE49-F238E27FC236}">
                <a16:creationId xmlns:a16="http://schemas.microsoft.com/office/drawing/2014/main" id="{07F18B22-1DB0-45AC-BB5D-F42D20EF89F9}"/>
              </a:ext>
            </a:extLst>
          </p:cNvPr>
          <p:cNvCxnSpPr/>
          <p:nvPr/>
        </p:nvCxnSpPr>
        <p:spPr>
          <a:xfrm>
            <a:off x="4399617" y="4725256"/>
            <a:ext cx="5400000" cy="0"/>
          </a:xfrm>
          <a:prstGeom prst="line">
            <a:avLst/>
          </a:prstGeom>
          <a:ln w="635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2D9CA16-20F8-45F3-8904-0D42C4ACBD45}"/>
              </a:ext>
            </a:extLst>
          </p:cNvPr>
          <p:cNvCxnSpPr/>
          <p:nvPr/>
        </p:nvCxnSpPr>
        <p:spPr>
          <a:xfrm>
            <a:off x="4399617" y="5121256"/>
            <a:ext cx="5400000" cy="0"/>
          </a:xfrm>
          <a:prstGeom prst="line">
            <a:avLst/>
          </a:prstGeom>
          <a:ln w="635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86822716-825F-4FC2-86FB-41F4F1F8923A}"/>
              </a:ext>
            </a:extLst>
          </p:cNvPr>
          <p:cNvCxnSpPr/>
          <p:nvPr/>
        </p:nvCxnSpPr>
        <p:spPr>
          <a:xfrm>
            <a:off x="4399617" y="5517256"/>
            <a:ext cx="5400000" cy="0"/>
          </a:xfrm>
          <a:prstGeom prst="line">
            <a:avLst/>
          </a:prstGeom>
          <a:ln w="63500">
            <a:solidFill>
              <a:srgbClr val="72D4ED"/>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3958782-07E2-48BF-9138-2D552378EEA9}"/>
              </a:ext>
            </a:extLst>
          </p:cNvPr>
          <p:cNvCxnSpPr/>
          <p:nvPr/>
        </p:nvCxnSpPr>
        <p:spPr>
          <a:xfrm>
            <a:off x="4399617" y="5913256"/>
            <a:ext cx="5400000" cy="0"/>
          </a:xfrm>
          <a:prstGeom prst="line">
            <a:avLst/>
          </a:prstGeom>
          <a:ln w="63500">
            <a:solidFill>
              <a:srgbClr val="D6C2FF"/>
            </a:solidFill>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3D00DD80-9D9A-4E38-8C67-9E9DBBB52361}"/>
              </a:ext>
            </a:extLst>
          </p:cNvPr>
          <p:cNvSpPr/>
          <p:nvPr/>
        </p:nvSpPr>
        <p:spPr>
          <a:xfrm>
            <a:off x="97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Oval 23">
            <a:extLst>
              <a:ext uri="{FF2B5EF4-FFF2-40B4-BE49-F238E27FC236}">
                <a16:creationId xmlns:a16="http://schemas.microsoft.com/office/drawing/2014/main" id="{44E184A6-B65C-49CE-82DC-11F0255A5B24}"/>
              </a:ext>
            </a:extLst>
          </p:cNvPr>
          <p:cNvSpPr/>
          <p:nvPr/>
        </p:nvSpPr>
        <p:spPr>
          <a:xfrm>
            <a:off x="7027617" y="4257256"/>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Oval 24">
            <a:extLst>
              <a:ext uri="{FF2B5EF4-FFF2-40B4-BE49-F238E27FC236}">
                <a16:creationId xmlns:a16="http://schemas.microsoft.com/office/drawing/2014/main" id="{67156A3D-987F-4F56-AF09-C9151049345B}"/>
              </a:ext>
            </a:extLst>
          </p:cNvPr>
          <p:cNvSpPr/>
          <p:nvPr/>
        </p:nvSpPr>
        <p:spPr>
          <a:xfrm>
            <a:off x="5677617" y="4253587"/>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Oval 25">
            <a:extLst>
              <a:ext uri="{FF2B5EF4-FFF2-40B4-BE49-F238E27FC236}">
                <a16:creationId xmlns:a16="http://schemas.microsoft.com/office/drawing/2014/main" id="{5790AF49-411B-4713-A4DC-02BDEF57119E}"/>
              </a:ext>
            </a:extLst>
          </p:cNvPr>
          <p:cNvSpPr/>
          <p:nvPr/>
        </p:nvSpPr>
        <p:spPr>
          <a:xfrm>
            <a:off x="8377617" y="4258710"/>
            <a:ext cx="144000" cy="144000"/>
          </a:xfrm>
          <a:prstGeom prst="ellipse">
            <a:avLst/>
          </a:prstGeom>
          <a:solidFill>
            <a:srgbClr val="205C5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Oval 28">
            <a:extLst>
              <a:ext uri="{FF2B5EF4-FFF2-40B4-BE49-F238E27FC236}">
                <a16:creationId xmlns:a16="http://schemas.microsoft.com/office/drawing/2014/main" id="{EA12ABB5-8D73-446E-9DBA-6D2638B9871B}"/>
              </a:ext>
            </a:extLst>
          </p:cNvPr>
          <p:cNvSpPr/>
          <p:nvPr/>
        </p:nvSpPr>
        <p:spPr>
          <a:xfrm>
            <a:off x="43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Oval 29">
            <a:extLst>
              <a:ext uri="{FF2B5EF4-FFF2-40B4-BE49-F238E27FC236}">
                <a16:creationId xmlns:a16="http://schemas.microsoft.com/office/drawing/2014/main" id="{99172225-738A-400B-9AB9-F264EC3F6FA6}"/>
              </a:ext>
            </a:extLst>
          </p:cNvPr>
          <p:cNvSpPr/>
          <p:nvPr/>
        </p:nvSpPr>
        <p:spPr>
          <a:xfrm>
            <a:off x="97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Oval 30">
            <a:extLst>
              <a:ext uri="{FF2B5EF4-FFF2-40B4-BE49-F238E27FC236}">
                <a16:creationId xmlns:a16="http://schemas.microsoft.com/office/drawing/2014/main" id="{22562F20-2DC6-41A0-8F08-517C8601DF59}"/>
              </a:ext>
            </a:extLst>
          </p:cNvPr>
          <p:cNvSpPr/>
          <p:nvPr/>
        </p:nvSpPr>
        <p:spPr>
          <a:xfrm>
            <a:off x="7027617" y="4647726"/>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a:extLst>
              <a:ext uri="{FF2B5EF4-FFF2-40B4-BE49-F238E27FC236}">
                <a16:creationId xmlns:a16="http://schemas.microsoft.com/office/drawing/2014/main" id="{15E8501A-D097-48D3-8C7F-F512E75A5F53}"/>
              </a:ext>
            </a:extLst>
          </p:cNvPr>
          <p:cNvSpPr/>
          <p:nvPr/>
        </p:nvSpPr>
        <p:spPr>
          <a:xfrm>
            <a:off x="5677617" y="4644057"/>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a:extLst>
              <a:ext uri="{FF2B5EF4-FFF2-40B4-BE49-F238E27FC236}">
                <a16:creationId xmlns:a16="http://schemas.microsoft.com/office/drawing/2014/main" id="{11D9AD97-71D9-4C77-A8B4-08431280B2DD}"/>
              </a:ext>
            </a:extLst>
          </p:cNvPr>
          <p:cNvSpPr/>
          <p:nvPr/>
        </p:nvSpPr>
        <p:spPr>
          <a:xfrm>
            <a:off x="8377617" y="4649180"/>
            <a:ext cx="144000" cy="144000"/>
          </a:xfrm>
          <a:prstGeom prst="ellipse">
            <a:avLst/>
          </a:prstGeom>
          <a:solidFill>
            <a:srgbClr val="6AAEA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a:extLst>
              <a:ext uri="{FF2B5EF4-FFF2-40B4-BE49-F238E27FC236}">
                <a16:creationId xmlns:a16="http://schemas.microsoft.com/office/drawing/2014/main" id="{99954A2A-6C8B-44FC-8A7F-382FB6B7B709}"/>
              </a:ext>
            </a:extLst>
          </p:cNvPr>
          <p:cNvSpPr/>
          <p:nvPr/>
        </p:nvSpPr>
        <p:spPr>
          <a:xfrm>
            <a:off x="43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Oval 34">
            <a:extLst>
              <a:ext uri="{FF2B5EF4-FFF2-40B4-BE49-F238E27FC236}">
                <a16:creationId xmlns:a16="http://schemas.microsoft.com/office/drawing/2014/main" id="{C52E5416-EEA0-4792-A203-45C663DD9BB2}"/>
              </a:ext>
            </a:extLst>
          </p:cNvPr>
          <p:cNvSpPr/>
          <p:nvPr/>
        </p:nvSpPr>
        <p:spPr>
          <a:xfrm>
            <a:off x="97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6" name="Oval 35">
            <a:extLst>
              <a:ext uri="{FF2B5EF4-FFF2-40B4-BE49-F238E27FC236}">
                <a16:creationId xmlns:a16="http://schemas.microsoft.com/office/drawing/2014/main" id="{B1630182-8C43-4DD8-8E04-F47E7A0DC80D}"/>
              </a:ext>
            </a:extLst>
          </p:cNvPr>
          <p:cNvSpPr/>
          <p:nvPr/>
        </p:nvSpPr>
        <p:spPr>
          <a:xfrm>
            <a:off x="7027617" y="5045180"/>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a:extLst>
              <a:ext uri="{FF2B5EF4-FFF2-40B4-BE49-F238E27FC236}">
                <a16:creationId xmlns:a16="http://schemas.microsoft.com/office/drawing/2014/main" id="{BEEA6D90-33ED-4106-BAC7-E5443CD4CABE}"/>
              </a:ext>
            </a:extLst>
          </p:cNvPr>
          <p:cNvSpPr/>
          <p:nvPr/>
        </p:nvSpPr>
        <p:spPr>
          <a:xfrm>
            <a:off x="5677617" y="5041511"/>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8" name="Oval 37">
            <a:extLst>
              <a:ext uri="{FF2B5EF4-FFF2-40B4-BE49-F238E27FC236}">
                <a16:creationId xmlns:a16="http://schemas.microsoft.com/office/drawing/2014/main" id="{8C0F1467-7DE1-4BBB-873D-B992A8791EBD}"/>
              </a:ext>
            </a:extLst>
          </p:cNvPr>
          <p:cNvSpPr/>
          <p:nvPr/>
        </p:nvSpPr>
        <p:spPr>
          <a:xfrm>
            <a:off x="8377617" y="5046634"/>
            <a:ext cx="144000" cy="144000"/>
          </a:xfrm>
          <a:prstGeom prst="ellipse">
            <a:avLst/>
          </a:prstGeom>
          <a:solidFill>
            <a:srgbClr val="66C8CA"/>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9" name="Oval 38">
            <a:extLst>
              <a:ext uri="{FF2B5EF4-FFF2-40B4-BE49-F238E27FC236}">
                <a16:creationId xmlns:a16="http://schemas.microsoft.com/office/drawing/2014/main" id="{3B602506-448B-4723-9E64-9E5A64D6BD44}"/>
              </a:ext>
            </a:extLst>
          </p:cNvPr>
          <p:cNvSpPr/>
          <p:nvPr/>
        </p:nvSpPr>
        <p:spPr>
          <a:xfrm>
            <a:off x="43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0" name="Oval 39">
            <a:extLst>
              <a:ext uri="{FF2B5EF4-FFF2-40B4-BE49-F238E27FC236}">
                <a16:creationId xmlns:a16="http://schemas.microsoft.com/office/drawing/2014/main" id="{B3AD0B71-F3D5-41F6-AB4D-C694A9CA483E}"/>
              </a:ext>
            </a:extLst>
          </p:cNvPr>
          <p:cNvSpPr/>
          <p:nvPr/>
        </p:nvSpPr>
        <p:spPr>
          <a:xfrm>
            <a:off x="97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1" name="Oval 40">
            <a:extLst>
              <a:ext uri="{FF2B5EF4-FFF2-40B4-BE49-F238E27FC236}">
                <a16:creationId xmlns:a16="http://schemas.microsoft.com/office/drawing/2014/main" id="{9747FAFB-1F1F-41E0-9C4A-79FB415C64FD}"/>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2" name="Oval 41">
            <a:extLst>
              <a:ext uri="{FF2B5EF4-FFF2-40B4-BE49-F238E27FC236}">
                <a16:creationId xmlns:a16="http://schemas.microsoft.com/office/drawing/2014/main" id="{CD6DB8AF-934E-495C-8C01-518B0B6B7894}"/>
              </a:ext>
            </a:extLst>
          </p:cNvPr>
          <p:cNvSpPr/>
          <p:nvPr/>
        </p:nvSpPr>
        <p:spPr>
          <a:xfrm>
            <a:off x="5677617" y="5438191"/>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5" name="Oval 44">
            <a:extLst>
              <a:ext uri="{FF2B5EF4-FFF2-40B4-BE49-F238E27FC236}">
                <a16:creationId xmlns:a16="http://schemas.microsoft.com/office/drawing/2014/main" id="{B74B7EEA-8874-48EE-AC30-FCCE2EE0B3D5}"/>
              </a:ext>
            </a:extLst>
          </p:cNvPr>
          <p:cNvSpPr/>
          <p:nvPr/>
        </p:nvSpPr>
        <p:spPr>
          <a:xfrm>
            <a:off x="8377617" y="5443314"/>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6" name="Oval 45">
            <a:extLst>
              <a:ext uri="{FF2B5EF4-FFF2-40B4-BE49-F238E27FC236}">
                <a16:creationId xmlns:a16="http://schemas.microsoft.com/office/drawing/2014/main" id="{E17E5435-FC2D-492F-AE76-284141027F4A}"/>
              </a:ext>
            </a:extLst>
          </p:cNvPr>
          <p:cNvSpPr/>
          <p:nvPr/>
        </p:nvSpPr>
        <p:spPr>
          <a:xfrm>
            <a:off x="43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Oval 46">
            <a:extLst>
              <a:ext uri="{FF2B5EF4-FFF2-40B4-BE49-F238E27FC236}">
                <a16:creationId xmlns:a16="http://schemas.microsoft.com/office/drawing/2014/main" id="{3FFA0930-F441-4B93-8973-591EABD43C42}"/>
              </a:ext>
            </a:extLst>
          </p:cNvPr>
          <p:cNvSpPr/>
          <p:nvPr/>
        </p:nvSpPr>
        <p:spPr>
          <a:xfrm>
            <a:off x="97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8" name="Oval 47">
            <a:extLst>
              <a:ext uri="{FF2B5EF4-FFF2-40B4-BE49-F238E27FC236}">
                <a16:creationId xmlns:a16="http://schemas.microsoft.com/office/drawing/2014/main" id="{CD96EE48-9C1A-49ED-820A-D56C33FD3A1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9" name="Oval 48">
            <a:extLst>
              <a:ext uri="{FF2B5EF4-FFF2-40B4-BE49-F238E27FC236}">
                <a16:creationId xmlns:a16="http://schemas.microsoft.com/office/drawing/2014/main" id="{CB3F7DE5-D988-4DBD-A5E0-D9A46B3C5683}"/>
              </a:ext>
            </a:extLst>
          </p:cNvPr>
          <p:cNvSpPr/>
          <p:nvPr/>
        </p:nvSpPr>
        <p:spPr>
          <a:xfrm>
            <a:off x="5677617" y="5842091"/>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Oval 49">
            <a:extLst>
              <a:ext uri="{FF2B5EF4-FFF2-40B4-BE49-F238E27FC236}">
                <a16:creationId xmlns:a16="http://schemas.microsoft.com/office/drawing/2014/main" id="{ACD821C7-D109-4C07-86FD-ABC8AA3D1662}"/>
              </a:ext>
            </a:extLst>
          </p:cNvPr>
          <p:cNvSpPr/>
          <p:nvPr/>
        </p:nvSpPr>
        <p:spPr>
          <a:xfrm>
            <a:off x="8377617" y="5847214"/>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9" name="TextBox 68">
            <a:extLst>
              <a:ext uri="{FF2B5EF4-FFF2-40B4-BE49-F238E27FC236}">
                <a16:creationId xmlns:a16="http://schemas.microsoft.com/office/drawing/2014/main" id="{DF22885A-4B54-438D-B39A-113C06CFDF2F}"/>
              </a:ext>
            </a:extLst>
          </p:cNvPr>
          <p:cNvSpPr txBox="1"/>
          <p:nvPr/>
        </p:nvSpPr>
        <p:spPr>
          <a:xfrm>
            <a:off x="9912424" y="4923648"/>
            <a:ext cx="1602302" cy="369332"/>
          </a:xfrm>
          <a:prstGeom prst="rect">
            <a:avLst/>
          </a:prstGeom>
          <a:noFill/>
        </p:spPr>
        <p:txBody>
          <a:bodyPr wrap="square" rtlCol="0">
            <a:spAutoFit/>
          </a:bodyPr>
          <a:lstStyle/>
          <a:p>
            <a:pPr algn="ctr"/>
            <a:r>
              <a:rPr lang="en-GB" i="1" dirty="0"/>
              <a:t>Very high risk</a:t>
            </a:r>
          </a:p>
        </p:txBody>
      </p:sp>
      <p:sp>
        <p:nvSpPr>
          <p:cNvPr id="72" name="TextBox 71">
            <a:extLst>
              <a:ext uri="{FF2B5EF4-FFF2-40B4-BE49-F238E27FC236}">
                <a16:creationId xmlns:a16="http://schemas.microsoft.com/office/drawing/2014/main" id="{0D4956C6-FBD1-44E2-8A85-4355E4FA7E55}"/>
              </a:ext>
            </a:extLst>
          </p:cNvPr>
          <p:cNvSpPr txBox="1"/>
          <p:nvPr/>
        </p:nvSpPr>
        <p:spPr>
          <a:xfrm>
            <a:off x="3359696" y="4931876"/>
            <a:ext cx="901209" cy="369332"/>
          </a:xfrm>
          <a:prstGeom prst="rect">
            <a:avLst/>
          </a:prstGeom>
          <a:noFill/>
        </p:spPr>
        <p:txBody>
          <a:bodyPr wrap="none" rtlCol="0">
            <a:spAutoFit/>
          </a:bodyPr>
          <a:lstStyle/>
          <a:p>
            <a:pPr algn="ctr"/>
            <a:r>
              <a:rPr lang="en-GB" i="1" dirty="0"/>
              <a:t>No risk</a:t>
            </a:r>
          </a:p>
        </p:txBody>
      </p:sp>
      <p:sp>
        <p:nvSpPr>
          <p:cNvPr id="73" name="Rectangle 72">
            <a:extLst>
              <a:ext uri="{FF2B5EF4-FFF2-40B4-BE49-F238E27FC236}">
                <a16:creationId xmlns:a16="http://schemas.microsoft.com/office/drawing/2014/main" id="{5F7D824E-3CB2-4D02-B81B-39D4E91EF3E3}"/>
              </a:ext>
            </a:extLst>
          </p:cNvPr>
          <p:cNvSpPr/>
          <p:nvPr/>
        </p:nvSpPr>
        <p:spPr>
          <a:xfrm>
            <a:off x="360000" y="1268760"/>
            <a:ext cx="2268000" cy="360040"/>
          </a:xfrm>
          <a:prstGeom prst="rect">
            <a:avLst/>
          </a:prstGeom>
          <a:solidFill>
            <a:schemeClr val="accent3">
              <a:lumMod val="75000"/>
            </a:schemeClr>
          </a:solidFill>
          <a:ln w="12700">
            <a:solidFill>
              <a:srgbClr val="205C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Worst chemical hazard</a:t>
            </a:r>
          </a:p>
        </p:txBody>
      </p:sp>
      <p:sp>
        <p:nvSpPr>
          <p:cNvPr id="74" name="Rectangle 73">
            <a:extLst>
              <a:ext uri="{FF2B5EF4-FFF2-40B4-BE49-F238E27FC236}">
                <a16:creationId xmlns:a16="http://schemas.microsoft.com/office/drawing/2014/main" id="{3DB20AD7-70F9-43AE-814E-C804C3128086}"/>
              </a:ext>
            </a:extLst>
          </p:cNvPr>
          <p:cNvSpPr/>
          <p:nvPr/>
        </p:nvSpPr>
        <p:spPr>
          <a:xfrm>
            <a:off x="2664000" y="1268760"/>
            <a:ext cx="2268000" cy="360040"/>
          </a:xfrm>
          <a:prstGeom prst="rect">
            <a:avLst/>
          </a:prstGeom>
          <a:solidFill>
            <a:schemeClr val="accent1"/>
          </a:solidFill>
          <a:ln w="12700">
            <a:solidFill>
              <a:srgbClr val="6AAEA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Worker exposure</a:t>
            </a:r>
          </a:p>
        </p:txBody>
      </p:sp>
      <p:sp>
        <p:nvSpPr>
          <p:cNvPr id="75" name="Rectangle 74">
            <a:extLst>
              <a:ext uri="{FF2B5EF4-FFF2-40B4-BE49-F238E27FC236}">
                <a16:creationId xmlns:a16="http://schemas.microsoft.com/office/drawing/2014/main" id="{F3CFBE8B-3B94-4498-B46D-64420E6A0B33}"/>
              </a:ext>
            </a:extLst>
          </p:cNvPr>
          <p:cNvSpPr/>
          <p:nvPr/>
        </p:nvSpPr>
        <p:spPr>
          <a:xfrm>
            <a:off x="4968000" y="1268760"/>
            <a:ext cx="2268000" cy="360040"/>
          </a:xfrm>
          <a:prstGeom prst="rect">
            <a:avLst/>
          </a:prstGeom>
          <a:solidFill>
            <a:schemeClr val="accent3">
              <a:lumMod val="60000"/>
              <a:lumOff val="40000"/>
            </a:schemeClr>
          </a:solidFill>
          <a:ln w="12700">
            <a:solidFill>
              <a:srgbClr val="66C8CA"/>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Consumer exposure</a:t>
            </a:r>
          </a:p>
        </p:txBody>
      </p:sp>
      <p:sp>
        <p:nvSpPr>
          <p:cNvPr id="76" name="Rectangle 75">
            <a:extLst>
              <a:ext uri="{FF2B5EF4-FFF2-40B4-BE49-F238E27FC236}">
                <a16:creationId xmlns:a16="http://schemas.microsoft.com/office/drawing/2014/main" id="{E45AB1F2-724A-4301-8FB3-F32E5DC6BDE5}"/>
              </a:ext>
            </a:extLst>
          </p:cNvPr>
          <p:cNvSpPr/>
          <p:nvPr/>
        </p:nvSpPr>
        <p:spPr>
          <a:xfrm>
            <a:off x="7272000" y="1268760"/>
            <a:ext cx="2268000" cy="360040"/>
          </a:xfrm>
          <a:prstGeom prst="rect">
            <a:avLst/>
          </a:prstGeom>
          <a:solidFill>
            <a:schemeClr val="tx2">
              <a:lumMod val="40000"/>
              <a:lumOff val="60000"/>
            </a:schemeClr>
          </a:solidFill>
          <a:ln w="12700">
            <a:solidFill>
              <a:srgbClr val="72D4E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Sustainability</a:t>
            </a:r>
          </a:p>
        </p:txBody>
      </p:sp>
      <p:sp>
        <p:nvSpPr>
          <p:cNvPr id="77" name="Rectangle 76">
            <a:extLst>
              <a:ext uri="{FF2B5EF4-FFF2-40B4-BE49-F238E27FC236}">
                <a16:creationId xmlns:a16="http://schemas.microsoft.com/office/drawing/2014/main" id="{BA863368-A396-4BE0-85B0-65FEC2F43351}"/>
              </a:ext>
            </a:extLst>
          </p:cNvPr>
          <p:cNvSpPr/>
          <p:nvPr/>
        </p:nvSpPr>
        <p:spPr>
          <a:xfrm>
            <a:off x="9576000" y="1268760"/>
            <a:ext cx="2268000" cy="360040"/>
          </a:xfrm>
          <a:prstGeom prst="rect">
            <a:avLst/>
          </a:prstGeom>
          <a:solidFill>
            <a:schemeClr val="accent6">
              <a:lumMod val="40000"/>
              <a:lumOff val="60000"/>
            </a:schemeClr>
          </a:solidFill>
          <a:ln w="12700">
            <a:solidFill>
              <a:srgbClr val="D6C2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GB" sz="1500" dirty="0">
                <a:latin typeface="+mj-lt"/>
                <a:ea typeface="Calibri" panose="020F0502020204030204" pitchFamily="34" charset="0"/>
                <a:cs typeface="Calibri" panose="020F0502020204030204" pitchFamily="34" charset="0"/>
              </a:rPr>
              <a:t>Socioeconomic benefit</a:t>
            </a:r>
          </a:p>
        </p:txBody>
      </p:sp>
      <p:grpSp>
        <p:nvGrpSpPr>
          <p:cNvPr id="129" name="Group 128">
            <a:extLst>
              <a:ext uri="{FF2B5EF4-FFF2-40B4-BE49-F238E27FC236}">
                <a16:creationId xmlns:a16="http://schemas.microsoft.com/office/drawing/2014/main" id="{0CF3060D-7FA6-48FD-A796-2CE2297BCD20}"/>
              </a:ext>
            </a:extLst>
          </p:cNvPr>
          <p:cNvGrpSpPr/>
          <p:nvPr/>
        </p:nvGrpSpPr>
        <p:grpSpPr>
          <a:xfrm>
            <a:off x="5121281" y="1719459"/>
            <a:ext cx="476788" cy="827454"/>
            <a:chOff x="5033154" y="1662113"/>
            <a:chExt cx="476788" cy="827454"/>
          </a:xfrm>
        </p:grpSpPr>
        <p:grpSp>
          <p:nvGrpSpPr>
            <p:cNvPr id="116" name="Group 115">
              <a:extLst>
                <a:ext uri="{FF2B5EF4-FFF2-40B4-BE49-F238E27FC236}">
                  <a16:creationId xmlns:a16="http://schemas.microsoft.com/office/drawing/2014/main" id="{E94A6A91-5FB0-45A3-BF80-95D929F8B116}"/>
                </a:ext>
              </a:extLst>
            </p:cNvPr>
            <p:cNvGrpSpPr/>
            <p:nvPr/>
          </p:nvGrpSpPr>
          <p:grpSpPr>
            <a:xfrm>
              <a:off x="5033154" y="1748209"/>
              <a:ext cx="342823" cy="741358"/>
              <a:chOff x="7783197" y="1972955"/>
              <a:chExt cx="342823" cy="741358"/>
            </a:xfrm>
          </p:grpSpPr>
          <p:grpSp>
            <p:nvGrpSpPr>
              <p:cNvPr id="113" name="Group 112">
                <a:extLst>
                  <a:ext uri="{FF2B5EF4-FFF2-40B4-BE49-F238E27FC236}">
                    <a16:creationId xmlns:a16="http://schemas.microsoft.com/office/drawing/2014/main" id="{21151D53-F470-4B8E-938A-2BDC7964EFEF}"/>
                  </a:ext>
                </a:extLst>
              </p:cNvPr>
              <p:cNvGrpSpPr/>
              <p:nvPr/>
            </p:nvGrpSpPr>
            <p:grpSpPr>
              <a:xfrm>
                <a:off x="7783197" y="2130614"/>
                <a:ext cx="342823" cy="583699"/>
                <a:chOff x="8447411" y="2119939"/>
                <a:chExt cx="342823" cy="583699"/>
              </a:xfrm>
            </p:grpSpPr>
            <p:sp>
              <p:nvSpPr>
                <p:cNvPr id="106" name="Cylinder 105">
                  <a:extLst>
                    <a:ext uri="{FF2B5EF4-FFF2-40B4-BE49-F238E27FC236}">
                      <a16:creationId xmlns:a16="http://schemas.microsoft.com/office/drawing/2014/main" id="{73059DA7-1B0B-4F50-9250-C8DF71F3FAD1}"/>
                    </a:ext>
                  </a:extLst>
                </p:cNvPr>
                <p:cNvSpPr/>
                <p:nvPr/>
              </p:nvSpPr>
              <p:spPr>
                <a:xfrm>
                  <a:off x="8463554" y="2160874"/>
                  <a:ext cx="296742" cy="542764"/>
                </a:xfrm>
                <a:prstGeom prst="can">
                  <a:avLst>
                    <a:gd name="adj" fmla="val 33025"/>
                  </a:avLst>
                </a:prstGeom>
                <a:solidFill>
                  <a:srgbClr val="66C8CA"/>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0" name="Oval 109">
                  <a:extLst>
                    <a:ext uri="{FF2B5EF4-FFF2-40B4-BE49-F238E27FC236}">
                      <a16:creationId xmlns:a16="http://schemas.microsoft.com/office/drawing/2014/main" id="{584C8186-02C7-4497-B240-080FF12D94AE}"/>
                    </a:ext>
                  </a:extLst>
                </p:cNvPr>
                <p:cNvSpPr/>
                <p:nvPr/>
              </p:nvSpPr>
              <p:spPr>
                <a:xfrm>
                  <a:off x="8447411" y="2147605"/>
                  <a:ext cx="342823" cy="1170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111" name="Group 110">
                  <a:extLst>
                    <a:ext uri="{FF2B5EF4-FFF2-40B4-BE49-F238E27FC236}">
                      <a16:creationId xmlns:a16="http://schemas.microsoft.com/office/drawing/2014/main" id="{D0E6F326-BA81-401E-BAE4-DF667F29D33E}"/>
                    </a:ext>
                  </a:extLst>
                </p:cNvPr>
                <p:cNvGrpSpPr/>
                <p:nvPr/>
              </p:nvGrpSpPr>
              <p:grpSpPr>
                <a:xfrm>
                  <a:off x="8470798" y="2119939"/>
                  <a:ext cx="282252" cy="123825"/>
                  <a:chOff x="7931507" y="2102644"/>
                  <a:chExt cx="282252" cy="123825"/>
                </a:xfrm>
              </p:grpSpPr>
              <p:sp>
                <p:nvSpPr>
                  <p:cNvPr id="108" name="Oval 107">
                    <a:extLst>
                      <a:ext uri="{FF2B5EF4-FFF2-40B4-BE49-F238E27FC236}">
                        <a16:creationId xmlns:a16="http://schemas.microsoft.com/office/drawing/2014/main" id="{04BC6F34-7FFD-4A78-84E6-AAFD03CFF780}"/>
                      </a:ext>
                    </a:extLst>
                  </p:cNvPr>
                  <p:cNvSpPr/>
                  <p:nvPr/>
                </p:nvSpPr>
                <p:spPr>
                  <a:xfrm>
                    <a:off x="7931507" y="2131219"/>
                    <a:ext cx="282252" cy="95250"/>
                  </a:xfrm>
                  <a:prstGeom prst="ellips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9" name="Trapezium 108">
                    <a:extLst>
                      <a:ext uri="{FF2B5EF4-FFF2-40B4-BE49-F238E27FC236}">
                        <a16:creationId xmlns:a16="http://schemas.microsoft.com/office/drawing/2014/main" id="{651F0A18-4C72-4CD8-8926-6A37DB58944E}"/>
                      </a:ext>
                    </a:extLst>
                  </p:cNvPr>
                  <p:cNvSpPr/>
                  <p:nvPr/>
                </p:nvSpPr>
                <p:spPr>
                  <a:xfrm>
                    <a:off x="7962537" y="2102644"/>
                    <a:ext cx="222647" cy="49898"/>
                  </a:xfrm>
                  <a:prstGeom prst="trapezoid">
                    <a:avLst>
                      <a:gd name="adj" fmla="val 69927"/>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grpSp>
          <p:sp>
            <p:nvSpPr>
              <p:cNvPr id="112" name="Rectangle: Rounded Corners 111">
                <a:extLst>
                  <a:ext uri="{FF2B5EF4-FFF2-40B4-BE49-F238E27FC236}">
                    <a16:creationId xmlns:a16="http://schemas.microsoft.com/office/drawing/2014/main" id="{03ED795F-F1CA-4F7A-80D7-4493F2E94433}"/>
                  </a:ext>
                </a:extLst>
              </p:cNvPr>
              <p:cNvSpPr/>
              <p:nvPr/>
            </p:nvSpPr>
            <p:spPr>
              <a:xfrm>
                <a:off x="7883283" y="2030755"/>
                <a:ext cx="126000" cy="69606"/>
              </a:xfrm>
              <a:prstGeom prst="roundRect">
                <a:avLst>
                  <a:gd name="adj" fmla="val 0"/>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4" name="Right Triangle 113">
                <a:extLst>
                  <a:ext uri="{FF2B5EF4-FFF2-40B4-BE49-F238E27FC236}">
                    <a16:creationId xmlns:a16="http://schemas.microsoft.com/office/drawing/2014/main" id="{7A4C244D-782B-4971-B09E-4B60B385FDA5}"/>
                  </a:ext>
                </a:extLst>
              </p:cNvPr>
              <p:cNvSpPr/>
              <p:nvPr/>
            </p:nvSpPr>
            <p:spPr>
              <a:xfrm flipH="1">
                <a:off x="7884000" y="1972955"/>
                <a:ext cx="126000" cy="58693"/>
              </a:xfrm>
              <a:prstGeom prst="rtTriangle">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5" name="Oval 114">
                <a:extLst>
                  <a:ext uri="{FF2B5EF4-FFF2-40B4-BE49-F238E27FC236}">
                    <a16:creationId xmlns:a16="http://schemas.microsoft.com/office/drawing/2014/main" id="{4454C180-2B56-4C0D-8CC8-10ABBA031CAF}"/>
                  </a:ext>
                </a:extLst>
              </p:cNvPr>
              <p:cNvSpPr/>
              <p:nvPr/>
            </p:nvSpPr>
            <p:spPr>
              <a:xfrm>
                <a:off x="7986785" y="2005419"/>
                <a:ext cx="72008" cy="720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18" name="Straight Connector 117">
              <a:extLst>
                <a:ext uri="{FF2B5EF4-FFF2-40B4-BE49-F238E27FC236}">
                  <a16:creationId xmlns:a16="http://schemas.microsoft.com/office/drawing/2014/main" id="{846B8644-72B2-44D1-8F0F-27E401B83589}"/>
                </a:ext>
              </a:extLst>
            </p:cNvPr>
            <p:cNvCxnSpPr>
              <a:cxnSpLocks/>
            </p:cNvCxnSpPr>
            <p:nvPr/>
          </p:nvCxnSpPr>
          <p:spPr>
            <a:xfrm flipV="1">
              <a:off x="5312491" y="1662113"/>
              <a:ext cx="164384" cy="1025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887BFCD2-9E18-4D4C-BA56-B44977B367A5}"/>
                </a:ext>
              </a:extLst>
            </p:cNvPr>
            <p:cNvCxnSpPr>
              <a:cxnSpLocks/>
            </p:cNvCxnSpPr>
            <p:nvPr/>
          </p:nvCxnSpPr>
          <p:spPr>
            <a:xfrm flipV="1">
              <a:off x="5336394" y="1797000"/>
              <a:ext cx="173548" cy="17580"/>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44B9FE83-E4A1-4CB2-932B-0E22542DD5FC}"/>
                </a:ext>
              </a:extLst>
            </p:cNvPr>
            <p:cNvCxnSpPr>
              <a:cxnSpLocks/>
            </p:cNvCxnSpPr>
            <p:nvPr/>
          </p:nvCxnSpPr>
          <p:spPr>
            <a:xfrm flipH="1" flipV="1">
              <a:off x="5334753" y="1861566"/>
              <a:ext cx="132326" cy="83072"/>
            </a:xfrm>
            <a:prstGeom prst="line">
              <a:avLst/>
            </a:prstGeom>
            <a:ln w="25400">
              <a:solidFill>
                <a:srgbClr val="66C8CA"/>
              </a:solidFill>
            </a:ln>
          </p:spPr>
          <p:style>
            <a:lnRef idx="1">
              <a:schemeClr val="accent1"/>
            </a:lnRef>
            <a:fillRef idx="0">
              <a:schemeClr val="accent1"/>
            </a:fillRef>
            <a:effectRef idx="0">
              <a:schemeClr val="accent1"/>
            </a:effectRef>
            <a:fontRef idx="minor">
              <a:schemeClr val="tx1"/>
            </a:fontRef>
          </p:style>
        </p:cxnSp>
      </p:grpSp>
      <p:sp>
        <p:nvSpPr>
          <p:cNvPr id="131" name="TextBox 130">
            <a:extLst>
              <a:ext uri="{FF2B5EF4-FFF2-40B4-BE49-F238E27FC236}">
                <a16:creationId xmlns:a16="http://schemas.microsoft.com/office/drawing/2014/main" id="{2D5C2477-F321-4416-8676-88D96029219A}"/>
              </a:ext>
            </a:extLst>
          </p:cNvPr>
          <p:cNvSpPr txBox="1"/>
          <p:nvPr/>
        </p:nvSpPr>
        <p:spPr>
          <a:xfrm>
            <a:off x="5667660" y="1761452"/>
            <a:ext cx="1005404" cy="276999"/>
          </a:xfrm>
          <a:prstGeom prst="rect">
            <a:avLst/>
          </a:prstGeom>
          <a:noFill/>
        </p:spPr>
        <p:txBody>
          <a:bodyPr wrap="none" rtlCol="0">
            <a:spAutoFit/>
          </a:bodyPr>
          <a:lstStyle/>
          <a:p>
            <a:pPr algn="ctr"/>
            <a:r>
              <a:rPr lang="en-GB" sz="1200" dirty="0"/>
              <a:t>Spray paint</a:t>
            </a:r>
          </a:p>
        </p:txBody>
      </p:sp>
      <p:sp>
        <p:nvSpPr>
          <p:cNvPr id="134" name="TextBox 133">
            <a:extLst>
              <a:ext uri="{FF2B5EF4-FFF2-40B4-BE49-F238E27FC236}">
                <a16:creationId xmlns:a16="http://schemas.microsoft.com/office/drawing/2014/main" id="{0073F25F-400E-4132-9BD2-23EE74E2ABD4}"/>
              </a:ext>
            </a:extLst>
          </p:cNvPr>
          <p:cNvSpPr txBox="1"/>
          <p:nvPr/>
        </p:nvSpPr>
        <p:spPr>
          <a:xfrm>
            <a:off x="5734038" y="2545160"/>
            <a:ext cx="840295" cy="276999"/>
          </a:xfrm>
          <a:prstGeom prst="rect">
            <a:avLst/>
          </a:prstGeom>
          <a:noFill/>
        </p:spPr>
        <p:txBody>
          <a:bodyPr wrap="none" rtlCol="0">
            <a:spAutoFit/>
          </a:bodyPr>
          <a:lstStyle/>
          <a:p>
            <a:pPr algn="ctr"/>
            <a:r>
              <a:rPr lang="en-GB" sz="1200" dirty="0"/>
              <a:t>Medicine</a:t>
            </a:r>
          </a:p>
        </p:txBody>
      </p:sp>
      <p:grpSp>
        <p:nvGrpSpPr>
          <p:cNvPr id="143" name="Group 142">
            <a:extLst>
              <a:ext uri="{FF2B5EF4-FFF2-40B4-BE49-F238E27FC236}">
                <a16:creationId xmlns:a16="http://schemas.microsoft.com/office/drawing/2014/main" id="{692788F4-4294-4F9C-958C-C91FFDD6F1D3}"/>
              </a:ext>
            </a:extLst>
          </p:cNvPr>
          <p:cNvGrpSpPr/>
          <p:nvPr/>
        </p:nvGrpSpPr>
        <p:grpSpPr>
          <a:xfrm>
            <a:off x="5258061" y="2945162"/>
            <a:ext cx="449490" cy="664923"/>
            <a:chOff x="5355998" y="2905611"/>
            <a:chExt cx="449490" cy="664923"/>
          </a:xfrm>
        </p:grpSpPr>
        <p:sp>
          <p:nvSpPr>
            <p:cNvPr id="135" name="Cube 134">
              <a:extLst>
                <a:ext uri="{FF2B5EF4-FFF2-40B4-BE49-F238E27FC236}">
                  <a16:creationId xmlns:a16="http://schemas.microsoft.com/office/drawing/2014/main" id="{97CCF271-E2D5-45D5-A701-EA6336F14474}"/>
                </a:ext>
              </a:extLst>
            </p:cNvPr>
            <p:cNvSpPr/>
            <p:nvPr/>
          </p:nvSpPr>
          <p:spPr>
            <a:xfrm>
              <a:off x="5356072"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6" name="Cube 135">
              <a:extLst>
                <a:ext uri="{FF2B5EF4-FFF2-40B4-BE49-F238E27FC236}">
                  <a16:creationId xmlns:a16="http://schemas.microsoft.com/office/drawing/2014/main" id="{2C5D753A-0E99-44F0-94E9-D93B58E5FDF4}"/>
                </a:ext>
              </a:extLst>
            </p:cNvPr>
            <p:cNvSpPr/>
            <p:nvPr/>
          </p:nvSpPr>
          <p:spPr>
            <a:xfrm>
              <a:off x="5638717" y="3315401"/>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8" name="Cube 137">
              <a:extLst>
                <a:ext uri="{FF2B5EF4-FFF2-40B4-BE49-F238E27FC236}">
                  <a16:creationId xmlns:a16="http://schemas.microsoft.com/office/drawing/2014/main" id="{E414C22D-CC98-42C3-B965-F5DE4A44DF6C}"/>
                </a:ext>
              </a:extLst>
            </p:cNvPr>
            <p:cNvSpPr/>
            <p:nvPr/>
          </p:nvSpPr>
          <p:spPr>
            <a:xfrm>
              <a:off x="5459673"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9" name="Cube 138">
              <a:extLst>
                <a:ext uri="{FF2B5EF4-FFF2-40B4-BE49-F238E27FC236}">
                  <a16:creationId xmlns:a16="http://schemas.microsoft.com/office/drawing/2014/main" id="{AEB7E728-C968-4E8B-88D4-F83EE003B10B}"/>
                </a:ext>
              </a:extLst>
            </p:cNvPr>
            <p:cNvSpPr/>
            <p:nvPr/>
          </p:nvSpPr>
          <p:spPr>
            <a:xfrm>
              <a:off x="5739137" y="3235569"/>
              <a:ext cx="65650" cy="255133"/>
            </a:xfrm>
            <a:prstGeom prst="cube">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0" name="Cube 139">
              <a:extLst>
                <a:ext uri="{FF2B5EF4-FFF2-40B4-BE49-F238E27FC236}">
                  <a16:creationId xmlns:a16="http://schemas.microsoft.com/office/drawing/2014/main" id="{0622949F-B79C-4D2B-92EF-8B8DD6DC0601}"/>
                </a:ext>
              </a:extLst>
            </p:cNvPr>
            <p:cNvSpPr/>
            <p:nvPr/>
          </p:nvSpPr>
          <p:spPr>
            <a:xfrm>
              <a:off x="5356072" y="3179897"/>
              <a:ext cx="449416" cy="155304"/>
            </a:xfrm>
            <a:prstGeom prst="cube">
              <a:avLst>
                <a:gd name="adj" fmla="val 66589"/>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2" name="Cube 141">
              <a:extLst>
                <a:ext uri="{FF2B5EF4-FFF2-40B4-BE49-F238E27FC236}">
                  <a16:creationId xmlns:a16="http://schemas.microsoft.com/office/drawing/2014/main" id="{F14EB98B-8865-42D3-B52B-08BDC74C7D3A}"/>
                </a:ext>
              </a:extLst>
            </p:cNvPr>
            <p:cNvSpPr/>
            <p:nvPr/>
          </p:nvSpPr>
          <p:spPr>
            <a:xfrm>
              <a:off x="5355998" y="2905611"/>
              <a:ext cx="148707" cy="377053"/>
            </a:xfrm>
            <a:prstGeom prst="cube">
              <a:avLst>
                <a:gd name="adj" fmla="val 72070"/>
              </a:avLst>
            </a:prstGeom>
            <a:solidFill>
              <a:srgbClr val="66C8CA"/>
            </a:solidFill>
            <a:ln w="6350">
              <a:solidFill>
                <a:srgbClr val="6AAE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4" name="TextBox 143">
            <a:extLst>
              <a:ext uri="{FF2B5EF4-FFF2-40B4-BE49-F238E27FC236}">
                <a16:creationId xmlns:a16="http://schemas.microsoft.com/office/drawing/2014/main" id="{E8165689-F81B-46E0-AB29-3E0BC2E851FC}"/>
              </a:ext>
            </a:extLst>
          </p:cNvPr>
          <p:cNvSpPr txBox="1"/>
          <p:nvPr/>
        </p:nvSpPr>
        <p:spPr>
          <a:xfrm>
            <a:off x="5760173" y="3264186"/>
            <a:ext cx="859531" cy="276999"/>
          </a:xfrm>
          <a:prstGeom prst="rect">
            <a:avLst/>
          </a:prstGeom>
          <a:noFill/>
        </p:spPr>
        <p:txBody>
          <a:bodyPr wrap="none" rtlCol="0">
            <a:spAutoFit/>
          </a:bodyPr>
          <a:lstStyle/>
          <a:p>
            <a:pPr algn="ctr"/>
            <a:r>
              <a:rPr lang="en-GB" sz="1200" dirty="0"/>
              <a:t>Furniture</a:t>
            </a:r>
          </a:p>
        </p:txBody>
      </p:sp>
      <p:sp>
        <p:nvSpPr>
          <p:cNvPr id="132" name="Cylinder 131">
            <a:extLst>
              <a:ext uri="{FF2B5EF4-FFF2-40B4-BE49-F238E27FC236}">
                <a16:creationId xmlns:a16="http://schemas.microsoft.com/office/drawing/2014/main" id="{581C3004-550C-4346-B34C-A8F5D3C44E43}"/>
              </a:ext>
            </a:extLst>
          </p:cNvPr>
          <p:cNvSpPr/>
          <p:nvPr/>
        </p:nvSpPr>
        <p:spPr>
          <a:xfrm>
            <a:off x="6573718" y="2434867"/>
            <a:ext cx="458386" cy="706101"/>
          </a:xfrm>
          <a:prstGeom prst="can">
            <a:avLst>
              <a:gd name="adj" fmla="val 31445"/>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0" name="Rectangle: Rounded Corners 149">
            <a:extLst>
              <a:ext uri="{FF2B5EF4-FFF2-40B4-BE49-F238E27FC236}">
                <a16:creationId xmlns:a16="http://schemas.microsoft.com/office/drawing/2014/main" id="{4DE8D68D-541D-475F-BA82-B6B1EC067624}"/>
              </a:ext>
            </a:extLst>
          </p:cNvPr>
          <p:cNvSpPr/>
          <p:nvPr/>
        </p:nvSpPr>
        <p:spPr>
          <a:xfrm>
            <a:off x="6574106" y="2426606"/>
            <a:ext cx="457280" cy="250175"/>
          </a:xfrm>
          <a:prstGeom prst="roundRect">
            <a:avLst>
              <a:gd name="adj" fmla="val 40658"/>
            </a:avLst>
          </a:prstGeom>
          <a:solidFill>
            <a:srgbClr val="66C8C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9" name="Cylinder 148">
            <a:extLst>
              <a:ext uri="{FF2B5EF4-FFF2-40B4-BE49-F238E27FC236}">
                <a16:creationId xmlns:a16="http://schemas.microsoft.com/office/drawing/2014/main" id="{975DA947-B7FB-40E7-ADE1-F1243156F492}"/>
              </a:ext>
            </a:extLst>
          </p:cNvPr>
          <p:cNvSpPr/>
          <p:nvPr/>
        </p:nvSpPr>
        <p:spPr>
          <a:xfrm>
            <a:off x="6632981" y="2274200"/>
            <a:ext cx="339531" cy="181761"/>
          </a:xfrm>
          <a:prstGeom prst="can">
            <a:avLst>
              <a:gd name="adj" fmla="val 31445"/>
            </a:avLst>
          </a:prstGeom>
          <a:solidFill>
            <a:srgbClr val="66C8CA"/>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2" name="Straight Connector 151">
            <a:extLst>
              <a:ext uri="{FF2B5EF4-FFF2-40B4-BE49-F238E27FC236}">
                <a16:creationId xmlns:a16="http://schemas.microsoft.com/office/drawing/2014/main" id="{51268486-3876-4B32-B00D-AB051809F46D}"/>
              </a:ext>
            </a:extLst>
          </p:cNvPr>
          <p:cNvCxnSpPr>
            <a:cxnSpLocks/>
          </p:cNvCxnSpPr>
          <p:nvPr/>
        </p:nvCxnSpPr>
        <p:spPr>
          <a:xfrm flipH="1">
            <a:off x="7002000" y="2551693"/>
            <a:ext cx="3768" cy="527298"/>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55" name="TextBox 154">
            <a:extLst>
              <a:ext uri="{FF2B5EF4-FFF2-40B4-BE49-F238E27FC236}">
                <a16:creationId xmlns:a16="http://schemas.microsoft.com/office/drawing/2014/main" id="{724195C5-3423-4624-B404-C505235FAE91}"/>
              </a:ext>
            </a:extLst>
          </p:cNvPr>
          <p:cNvSpPr txBox="1"/>
          <p:nvPr/>
        </p:nvSpPr>
        <p:spPr>
          <a:xfrm>
            <a:off x="7386810" y="1758979"/>
            <a:ext cx="1107687" cy="276999"/>
          </a:xfrm>
          <a:prstGeom prst="rect">
            <a:avLst/>
          </a:prstGeom>
          <a:noFill/>
        </p:spPr>
        <p:txBody>
          <a:bodyPr wrap="square" rtlCol="0">
            <a:spAutoFit/>
          </a:bodyPr>
          <a:lstStyle/>
          <a:p>
            <a:r>
              <a:rPr lang="en-GB" sz="1200" b="1" dirty="0"/>
              <a:t>Impact</a:t>
            </a:r>
          </a:p>
        </p:txBody>
      </p:sp>
      <p:sp>
        <p:nvSpPr>
          <p:cNvPr id="156" name="TextBox 155">
            <a:extLst>
              <a:ext uri="{FF2B5EF4-FFF2-40B4-BE49-F238E27FC236}">
                <a16:creationId xmlns:a16="http://schemas.microsoft.com/office/drawing/2014/main" id="{3EF3BFFB-5C58-46A1-A10B-255C2E19680A}"/>
              </a:ext>
            </a:extLst>
          </p:cNvPr>
          <p:cNvSpPr txBox="1"/>
          <p:nvPr/>
        </p:nvSpPr>
        <p:spPr>
          <a:xfrm>
            <a:off x="8538810" y="1758979"/>
            <a:ext cx="1034211" cy="276999"/>
          </a:xfrm>
          <a:prstGeom prst="rect">
            <a:avLst/>
          </a:prstGeom>
          <a:noFill/>
        </p:spPr>
        <p:txBody>
          <a:bodyPr wrap="square" rtlCol="0">
            <a:spAutoFit/>
          </a:bodyPr>
          <a:lstStyle/>
          <a:p>
            <a:r>
              <a:rPr lang="en-GB" sz="1200" b="1" dirty="0"/>
              <a:t>Efficacy</a:t>
            </a:r>
          </a:p>
        </p:txBody>
      </p:sp>
      <p:sp>
        <p:nvSpPr>
          <p:cNvPr id="159" name="Oval 158">
            <a:extLst>
              <a:ext uri="{FF2B5EF4-FFF2-40B4-BE49-F238E27FC236}">
                <a16:creationId xmlns:a16="http://schemas.microsoft.com/office/drawing/2014/main" id="{EB15140C-8A13-4F05-A7E1-E96094BF107D}"/>
              </a:ext>
            </a:extLst>
          </p:cNvPr>
          <p:cNvSpPr/>
          <p:nvPr/>
        </p:nvSpPr>
        <p:spPr>
          <a:xfrm>
            <a:off x="7480592"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0" name="Oval 159">
            <a:extLst>
              <a:ext uri="{FF2B5EF4-FFF2-40B4-BE49-F238E27FC236}">
                <a16:creationId xmlns:a16="http://schemas.microsoft.com/office/drawing/2014/main" id="{953AEB7D-13BF-4CD8-BF9C-C1A99DA6653B}"/>
              </a:ext>
            </a:extLst>
          </p:cNvPr>
          <p:cNvSpPr/>
          <p:nvPr/>
        </p:nvSpPr>
        <p:spPr>
          <a:xfrm>
            <a:off x="7480410"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1" name="Oval 160">
            <a:extLst>
              <a:ext uri="{FF2B5EF4-FFF2-40B4-BE49-F238E27FC236}">
                <a16:creationId xmlns:a16="http://schemas.microsoft.com/office/drawing/2014/main" id="{7A3E56FE-A9CE-40C3-B080-9343B46A3EC9}"/>
              </a:ext>
            </a:extLst>
          </p:cNvPr>
          <p:cNvSpPr/>
          <p:nvPr/>
        </p:nvSpPr>
        <p:spPr>
          <a:xfrm>
            <a:off x="7480410"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2" name="Oval 161">
            <a:extLst>
              <a:ext uri="{FF2B5EF4-FFF2-40B4-BE49-F238E27FC236}">
                <a16:creationId xmlns:a16="http://schemas.microsoft.com/office/drawing/2014/main" id="{DD6C126B-1F06-461F-B20C-5CBEA37359B0}"/>
              </a:ext>
            </a:extLst>
          </p:cNvPr>
          <p:cNvSpPr/>
          <p:nvPr/>
        </p:nvSpPr>
        <p:spPr>
          <a:xfrm>
            <a:off x="8623098" y="2151024"/>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3" name="Oval 162">
            <a:extLst>
              <a:ext uri="{FF2B5EF4-FFF2-40B4-BE49-F238E27FC236}">
                <a16:creationId xmlns:a16="http://schemas.microsoft.com/office/drawing/2014/main" id="{7F80DEE7-C3DE-4FDC-9BC9-F6775DEA2FC9}"/>
              </a:ext>
            </a:extLst>
          </p:cNvPr>
          <p:cNvSpPr/>
          <p:nvPr/>
        </p:nvSpPr>
        <p:spPr>
          <a:xfrm>
            <a:off x="8622916" y="251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4" name="Oval 163">
            <a:extLst>
              <a:ext uri="{FF2B5EF4-FFF2-40B4-BE49-F238E27FC236}">
                <a16:creationId xmlns:a16="http://schemas.microsoft.com/office/drawing/2014/main" id="{85282AAB-E63D-497A-BFF5-FE5DE34B098C}"/>
              </a:ext>
            </a:extLst>
          </p:cNvPr>
          <p:cNvSpPr/>
          <p:nvPr/>
        </p:nvSpPr>
        <p:spPr>
          <a:xfrm>
            <a:off x="8622916" y="2872800"/>
            <a:ext cx="180000" cy="180000"/>
          </a:xfrm>
          <a:prstGeom prst="ellipse">
            <a:avLst/>
          </a:prstGeom>
          <a:solidFill>
            <a:srgbClr val="72D4ED"/>
          </a:solidFill>
          <a:ln w="2540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5" name="Google Shape;96;gf3b1426b94_0_6">
            <a:extLst>
              <a:ext uri="{FF2B5EF4-FFF2-40B4-BE49-F238E27FC236}">
                <a16:creationId xmlns:a16="http://schemas.microsoft.com/office/drawing/2014/main" id="{21527DEA-F717-4AE0-B1C5-D048812796CF}"/>
              </a:ext>
            </a:extLst>
          </p:cNvPr>
          <p:cNvSpPr txBox="1">
            <a:spLocks/>
          </p:cNvSpPr>
          <p:nvPr/>
        </p:nvSpPr>
        <p:spPr>
          <a:xfrm>
            <a:off x="10371468" y="2029376"/>
            <a:ext cx="1384174" cy="354649"/>
          </a:xfrm>
          <a:prstGeom prst="rect">
            <a:avLst/>
          </a:prstGeom>
        </p:spPr>
        <p:txBody>
          <a:bodyPr spcFirstLastPara="1" wrap="square" lIns="91425" tIns="45700" rIns="91425" bIns="45700" anchor="t" anchorCtr="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2"/>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Font typeface="Tahoma"/>
              <a:buNone/>
            </a:pPr>
            <a:r>
              <a:rPr lang="en-GB" sz="1200" dirty="0">
                <a:solidFill>
                  <a:schemeClr val="accent5">
                    <a:lumMod val="40000"/>
                    <a:lumOff val="60000"/>
                  </a:schemeClr>
                </a:solidFill>
                <a:latin typeface="+mj-lt"/>
              </a:rPr>
              <a:t>Fair competition</a:t>
            </a:r>
          </a:p>
        </p:txBody>
      </p:sp>
      <p:pic>
        <p:nvPicPr>
          <p:cNvPr id="166" name="Graphic 165" descr="Window with solid fill">
            <a:extLst>
              <a:ext uri="{FF2B5EF4-FFF2-40B4-BE49-F238E27FC236}">
                <a16:creationId xmlns:a16="http://schemas.microsoft.com/office/drawing/2014/main" id="{E7A4D65E-899B-4741-AF18-9B4F0C0208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680505" y="2924944"/>
            <a:ext cx="505732" cy="505732"/>
          </a:xfrm>
          <a:prstGeom prst="rect">
            <a:avLst/>
          </a:prstGeom>
        </p:spPr>
      </p:pic>
      <p:pic>
        <p:nvPicPr>
          <p:cNvPr id="168" name="Graphic 167" descr="Office worker male with solid fill">
            <a:extLst>
              <a:ext uri="{FF2B5EF4-FFF2-40B4-BE49-F238E27FC236}">
                <a16:creationId xmlns:a16="http://schemas.microsoft.com/office/drawing/2014/main" id="{130F244C-9078-466F-ACDC-EFE1998D277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001232" y="2029376"/>
            <a:ext cx="461080" cy="461080"/>
          </a:xfrm>
          <a:prstGeom prst="rect">
            <a:avLst/>
          </a:prstGeom>
        </p:spPr>
      </p:pic>
      <p:pic>
        <p:nvPicPr>
          <p:cNvPr id="169" name="Graphic 168" descr="Office worker female with solid fill">
            <a:extLst>
              <a:ext uri="{FF2B5EF4-FFF2-40B4-BE49-F238E27FC236}">
                <a16:creationId xmlns:a16="http://schemas.microsoft.com/office/drawing/2014/main" id="{86C9CBBC-DAC6-4DC8-862C-38416F96BAF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596314" y="2029376"/>
            <a:ext cx="461080" cy="461080"/>
          </a:xfrm>
          <a:prstGeom prst="rect">
            <a:avLst/>
          </a:prstGeom>
        </p:spPr>
      </p:pic>
      <p:pic>
        <p:nvPicPr>
          <p:cNvPr id="172" name="Graphic 171" descr="Hill scene with solid fill">
            <a:extLst>
              <a:ext uri="{FF2B5EF4-FFF2-40B4-BE49-F238E27FC236}">
                <a16:creationId xmlns:a16="http://schemas.microsoft.com/office/drawing/2014/main" id="{4A2861F6-F832-4E4A-ABF4-E4F9A81F2F5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293652" y="3252389"/>
            <a:ext cx="577592" cy="577592"/>
          </a:xfrm>
          <a:prstGeom prst="rect">
            <a:avLst/>
          </a:prstGeom>
        </p:spPr>
      </p:pic>
      <p:sp>
        <p:nvSpPr>
          <p:cNvPr id="174" name="Google Shape;96;gf3b1426b94_0_6">
            <a:extLst>
              <a:ext uri="{FF2B5EF4-FFF2-40B4-BE49-F238E27FC236}">
                <a16:creationId xmlns:a16="http://schemas.microsoft.com/office/drawing/2014/main" id="{507E7491-7810-4423-BCF2-BF7F61806CC5}"/>
              </a:ext>
            </a:extLst>
          </p:cNvPr>
          <p:cNvSpPr txBox="1">
            <a:spLocks/>
          </p:cNvSpPr>
          <p:nvPr/>
        </p:nvSpPr>
        <p:spPr>
          <a:xfrm>
            <a:off x="10024899" y="2996952"/>
            <a:ext cx="1384174" cy="409017"/>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Transparency</a:t>
            </a:r>
          </a:p>
        </p:txBody>
      </p:sp>
      <p:sp>
        <p:nvSpPr>
          <p:cNvPr id="176" name="Google Shape;96;gf3b1426b94_0_6">
            <a:extLst>
              <a:ext uri="{FF2B5EF4-FFF2-40B4-BE49-F238E27FC236}">
                <a16:creationId xmlns:a16="http://schemas.microsoft.com/office/drawing/2014/main" id="{2A02D26B-A5F0-4D66-817C-27B1E260277D}"/>
              </a:ext>
            </a:extLst>
          </p:cNvPr>
          <p:cNvSpPr txBox="1">
            <a:spLocks/>
          </p:cNvSpPr>
          <p:nvPr/>
        </p:nvSpPr>
        <p:spPr>
          <a:xfrm>
            <a:off x="9696400" y="2550124"/>
            <a:ext cx="1680318" cy="333760"/>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Working conditions</a:t>
            </a:r>
          </a:p>
        </p:txBody>
      </p:sp>
      <p:sp>
        <p:nvSpPr>
          <p:cNvPr id="177" name="Google Shape;96;gf3b1426b94_0_6">
            <a:extLst>
              <a:ext uri="{FF2B5EF4-FFF2-40B4-BE49-F238E27FC236}">
                <a16:creationId xmlns:a16="http://schemas.microsoft.com/office/drawing/2014/main" id="{482226D9-A40E-4583-9F0A-60764EFE679D}"/>
              </a:ext>
            </a:extLst>
          </p:cNvPr>
          <p:cNvSpPr txBox="1">
            <a:spLocks/>
          </p:cNvSpPr>
          <p:nvPr/>
        </p:nvSpPr>
        <p:spPr>
          <a:xfrm>
            <a:off x="9432767" y="3465988"/>
            <a:ext cx="2039017" cy="409016"/>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York Grot SemiBold Condensed" panose="00000706000000000000" pitchFamily="50" charset="0"/>
                <a:ea typeface="York Grot SemiBold Condensed" panose="00000706000000000000" pitchFamily="50" charset="0"/>
                <a:cs typeface="Arial"/>
                <a:sym typeface="Arial"/>
              </a:defRPr>
            </a:lvl1pPr>
            <a:lvl2pPr marL="914400" marR="0" lvl="1"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2pPr>
            <a:lvl3pPr marL="1371600" marR="0" lvl="2"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3pPr>
            <a:lvl4pPr marL="1828800" marR="0" lvl="3"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4pPr>
            <a:lvl5pPr marL="2286000" marR="0" lvl="4"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5pPr>
            <a:lvl6pPr marL="2743200" marR="0" lvl="5"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6pPr>
            <a:lvl7pPr marL="3200400" marR="0" lvl="6"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7pPr>
            <a:lvl8pPr marL="3657600" marR="0" lvl="7"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8pPr>
            <a:lvl9pPr marL="4114800" marR="0" lvl="8" indent="-342900" algn="l" rtl="0">
              <a:lnSpc>
                <a:spcPct val="100000"/>
              </a:lnSpc>
              <a:spcBef>
                <a:spcPts val="360"/>
              </a:spcBef>
              <a:spcAft>
                <a:spcPts val="0"/>
              </a:spcAft>
              <a:buClr>
                <a:schemeClr val="dk1"/>
              </a:buClr>
              <a:buSzPts val="1800"/>
              <a:buFont typeface="Arial"/>
              <a:buChar char="•"/>
              <a:defRPr sz="1400" b="0" i="0" u="none" strike="noStrike" cap="none">
                <a:solidFill>
                  <a:srgbClr val="000000"/>
                </a:solidFill>
                <a:latin typeface="Arial"/>
                <a:ea typeface="Arial"/>
                <a:cs typeface="Arial"/>
                <a:sym typeface="Arial"/>
              </a:defRPr>
            </a:lvl9pPr>
          </a:lstStyle>
          <a:p>
            <a:pPr marL="0" indent="0" algn="ctr">
              <a:buFont typeface="Arial"/>
              <a:buNone/>
            </a:pPr>
            <a:r>
              <a:rPr lang="en-GB" sz="1200" dirty="0">
                <a:solidFill>
                  <a:schemeClr val="accent5">
                    <a:lumMod val="40000"/>
                    <a:lumOff val="60000"/>
                  </a:schemeClr>
                </a:solidFill>
                <a:latin typeface="+mj-lt"/>
              </a:rPr>
              <a:t>Access to resources</a:t>
            </a:r>
          </a:p>
        </p:txBody>
      </p:sp>
      <p:pic>
        <p:nvPicPr>
          <p:cNvPr id="187" name="Graphic 186" descr="Hammer with solid fill">
            <a:extLst>
              <a:ext uri="{FF2B5EF4-FFF2-40B4-BE49-F238E27FC236}">
                <a16:creationId xmlns:a16="http://schemas.microsoft.com/office/drawing/2014/main" id="{762989C2-4979-4B87-992D-BB4B29B5D987}"/>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1211096" y="2512666"/>
            <a:ext cx="505731" cy="505731"/>
          </a:xfrm>
          <a:prstGeom prst="rect">
            <a:avLst/>
          </a:prstGeom>
        </p:spPr>
      </p:pic>
      <p:sp>
        <p:nvSpPr>
          <p:cNvPr id="190" name="TextBox 189">
            <a:extLst>
              <a:ext uri="{FF2B5EF4-FFF2-40B4-BE49-F238E27FC236}">
                <a16:creationId xmlns:a16="http://schemas.microsoft.com/office/drawing/2014/main" id="{B1A94121-1AD4-4636-AEAE-0EC77C34F4A0}"/>
              </a:ext>
            </a:extLst>
          </p:cNvPr>
          <p:cNvSpPr txBox="1"/>
          <p:nvPr/>
        </p:nvSpPr>
        <p:spPr>
          <a:xfrm>
            <a:off x="9696400" y="1721077"/>
            <a:ext cx="1913781" cy="276999"/>
          </a:xfrm>
          <a:prstGeom prst="rect">
            <a:avLst/>
          </a:prstGeom>
          <a:noFill/>
        </p:spPr>
        <p:txBody>
          <a:bodyPr wrap="square" rtlCol="0">
            <a:spAutoFit/>
          </a:bodyPr>
          <a:lstStyle/>
          <a:p>
            <a:r>
              <a:rPr lang="en-GB" sz="1200" b="1" dirty="0"/>
              <a:t>Not quantified yet!</a:t>
            </a:r>
          </a:p>
        </p:txBody>
      </p:sp>
      <p:sp>
        <p:nvSpPr>
          <p:cNvPr id="153" name="Text Placeholder 2">
            <a:extLst>
              <a:ext uri="{FF2B5EF4-FFF2-40B4-BE49-F238E27FC236}">
                <a16:creationId xmlns:a16="http://schemas.microsoft.com/office/drawing/2014/main" id="{92CE88EE-3BF5-40C6-9B91-C95B33A031E7}"/>
              </a:ext>
            </a:extLst>
          </p:cNvPr>
          <p:cNvSpPr txBox="1">
            <a:spLocks/>
          </p:cNvSpPr>
          <p:nvPr/>
        </p:nvSpPr>
        <p:spPr bwMode="auto">
          <a:xfrm>
            <a:off x="7178922" y="257320"/>
            <a:ext cx="2517478" cy="664925"/>
          </a:xfrm>
          <a:prstGeom prst="rect">
            <a:avLst/>
          </a:prstGeom>
          <a:solidFill>
            <a:schemeClr val="bg1"/>
          </a:solidFill>
          <a:ln w="12700">
            <a:solidFill>
              <a:schemeClr val="accent4"/>
            </a:solidFill>
          </a:ln>
        </p:spPr>
        <p:txBody>
          <a:bodyPr vert="horz" lIns="91440" tIns="45720" rIns="91440" bIns="45720" rtlCol="0">
            <a:noAutofit/>
          </a:bodyPr>
          <a:lstStyle>
            <a:lvl1pPr marL="228600" indent="-228600" algn="l" defTabSz="914400">
              <a:lnSpc>
                <a:spcPct val="100000"/>
              </a:lnSpc>
              <a:spcBef>
                <a:spcPts val="1000"/>
              </a:spcBef>
              <a:buClr>
                <a:schemeClr val="tx2"/>
              </a:buClr>
              <a:buSzPct val="125000"/>
              <a:buFont typeface="Tahoma"/>
              <a:buChar char="▪"/>
              <a:defRPr sz="1800">
                <a:solidFill>
                  <a:schemeClr val="tx1"/>
                </a:solidFill>
                <a:latin typeface="+mn-lt"/>
                <a:ea typeface="+mn-ea"/>
                <a:cs typeface="+mn-cs"/>
              </a:defRPr>
            </a:lvl1pPr>
            <a:lvl2pPr marL="685800" indent="-228600" algn="l" defTabSz="914400">
              <a:lnSpc>
                <a:spcPct val="100000"/>
              </a:lnSpc>
              <a:spcBef>
                <a:spcPts val="500"/>
              </a:spcBef>
              <a:buClr>
                <a:schemeClr val="accent3"/>
              </a:buClr>
              <a:buSzPct val="100000"/>
              <a:buFont typeface="Symbol"/>
              <a:buChar char=""/>
              <a:defRPr sz="1500">
                <a:solidFill>
                  <a:schemeClr val="tx1"/>
                </a:solidFill>
                <a:latin typeface="+mn-lt"/>
                <a:ea typeface="+mn-ea"/>
                <a:cs typeface="+mn-cs"/>
              </a:defRPr>
            </a:lvl2pPr>
            <a:lvl3pPr marL="1143000" indent="-228600" algn="l" defTabSz="914400">
              <a:lnSpc>
                <a:spcPct val="100000"/>
              </a:lnSpc>
              <a:spcBef>
                <a:spcPts val="500"/>
              </a:spcBef>
              <a:buClr>
                <a:schemeClr val="accent1"/>
              </a:buClr>
              <a:buFont typeface="Symbol"/>
              <a:buChar char="·"/>
              <a:defRPr sz="1800">
                <a:solidFill>
                  <a:schemeClr val="tx1"/>
                </a:solidFill>
                <a:latin typeface="+mn-lt"/>
                <a:ea typeface="+mn-ea"/>
                <a:cs typeface="+mn-cs"/>
              </a:defRPr>
            </a:lvl3pPr>
            <a:lvl4pPr marL="1600200" indent="-228600" algn="l" defTabSz="914400">
              <a:lnSpc>
                <a:spcPct val="100000"/>
              </a:lnSpc>
              <a:spcBef>
                <a:spcPts val="500"/>
              </a:spcBef>
              <a:buClr>
                <a:schemeClr val="accent2"/>
              </a:buClr>
              <a:buFont typeface="Symbol"/>
              <a:buChar char="·"/>
              <a:defRPr sz="1600">
                <a:solidFill>
                  <a:schemeClr val="tx1"/>
                </a:solidFill>
                <a:latin typeface="+mn-lt"/>
                <a:ea typeface="+mn-ea"/>
                <a:cs typeface="+mn-cs"/>
              </a:defRPr>
            </a:lvl4pPr>
            <a:lvl5pPr marL="2057400" indent="-228600" algn="l" defTabSz="914400">
              <a:lnSpc>
                <a:spcPct val="90000"/>
              </a:lnSpc>
              <a:spcBef>
                <a:spcPts val="500"/>
              </a:spcBef>
              <a:buClr>
                <a:schemeClr val="tx1"/>
              </a:buClr>
              <a:buFont typeface="Tahoma"/>
              <a:buChar char="▪"/>
              <a:defRPr sz="1800">
                <a:solidFill>
                  <a:schemeClr val="tx1"/>
                </a:solidFill>
                <a:latin typeface="+mn-lt"/>
                <a:ea typeface="+mn-ea"/>
                <a:cs typeface="+mn-cs"/>
              </a:defRPr>
            </a:lvl5pPr>
            <a:lvl6pPr marL="2514600" indent="-228600" algn="l" defTabSz="914400">
              <a:lnSpc>
                <a:spcPct val="90000"/>
              </a:lnSpc>
              <a:spcBef>
                <a:spcPts val="500"/>
              </a:spcBef>
              <a:buFont typeface="Arial"/>
              <a:buChar char="•"/>
              <a:defRPr sz="1800">
                <a:solidFill>
                  <a:schemeClr val="tx1"/>
                </a:solidFill>
                <a:latin typeface="+mn-lt"/>
                <a:ea typeface="+mn-ea"/>
                <a:cs typeface="+mn-cs"/>
              </a:defRPr>
            </a:lvl6pPr>
            <a:lvl7pPr marL="2971800" indent="-228600" algn="l" defTabSz="914400">
              <a:lnSpc>
                <a:spcPct val="90000"/>
              </a:lnSpc>
              <a:spcBef>
                <a:spcPts val="500"/>
              </a:spcBef>
              <a:buFont typeface="Arial"/>
              <a:buChar char="•"/>
              <a:defRPr sz="1800">
                <a:solidFill>
                  <a:schemeClr val="tx1"/>
                </a:solidFill>
                <a:latin typeface="+mn-lt"/>
                <a:ea typeface="+mn-ea"/>
                <a:cs typeface="+mn-cs"/>
              </a:defRPr>
            </a:lvl7pPr>
            <a:lvl8pPr marL="3429000" indent="-228600" algn="l" defTabSz="914400">
              <a:lnSpc>
                <a:spcPct val="90000"/>
              </a:lnSpc>
              <a:spcBef>
                <a:spcPts val="500"/>
              </a:spcBef>
              <a:buFont typeface="Arial"/>
              <a:buChar char="•"/>
              <a:defRPr sz="1800">
                <a:solidFill>
                  <a:schemeClr val="tx1"/>
                </a:solidFill>
                <a:latin typeface="+mn-lt"/>
                <a:ea typeface="+mn-ea"/>
                <a:cs typeface="+mn-cs"/>
              </a:defRPr>
            </a:lvl8pPr>
            <a:lvl9pPr marL="3886200" indent="-228600" algn="l" defTabSz="914400">
              <a:lnSpc>
                <a:spcPct val="90000"/>
              </a:lnSpc>
              <a:spcBef>
                <a:spcPts val="500"/>
              </a:spcBef>
              <a:buFont typeface="Arial"/>
              <a:buChar char="•"/>
              <a:defRPr sz="1800">
                <a:solidFill>
                  <a:schemeClr val="tx1"/>
                </a:solidFill>
                <a:latin typeface="+mn-lt"/>
                <a:ea typeface="+mn-ea"/>
                <a:cs typeface="+mn-cs"/>
              </a:defRPr>
            </a:lvl9pPr>
          </a:lstStyle>
          <a:p>
            <a:pPr marL="0" indent="0" algn="ctr">
              <a:buNone/>
            </a:pPr>
            <a:r>
              <a:rPr lang="en-GB" dirty="0"/>
              <a:t>Select options by clicking on the icons</a:t>
            </a:r>
          </a:p>
        </p:txBody>
      </p:sp>
      <p:sp>
        <p:nvSpPr>
          <p:cNvPr id="154" name="Rectangle 153">
            <a:hlinkClick r:id="rId14" action="ppaction://hlinksldjump"/>
            <a:extLst>
              <a:ext uri="{FF2B5EF4-FFF2-40B4-BE49-F238E27FC236}">
                <a16:creationId xmlns:a16="http://schemas.microsoft.com/office/drawing/2014/main" id="{23BD90FE-9E05-4AA3-A215-83A864B34798}"/>
              </a:ext>
            </a:extLst>
          </p:cNvPr>
          <p:cNvSpPr/>
          <p:nvPr/>
        </p:nvSpPr>
        <p:spPr>
          <a:xfrm>
            <a:off x="8569104" y="2050934"/>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7" name="Rectangle 166">
            <a:hlinkClick r:id="rId15" action="ppaction://hlinksldjump"/>
            <a:extLst>
              <a:ext uri="{FF2B5EF4-FFF2-40B4-BE49-F238E27FC236}">
                <a16:creationId xmlns:a16="http://schemas.microsoft.com/office/drawing/2014/main" id="{AA6A6BF2-91C4-4C4D-826B-BCA0839F99D4}"/>
              </a:ext>
            </a:extLst>
          </p:cNvPr>
          <p:cNvSpPr/>
          <p:nvPr/>
        </p:nvSpPr>
        <p:spPr>
          <a:xfrm>
            <a:off x="7372790" y="206084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1" name="Rectangle 170">
            <a:hlinkClick r:id="rId16" action="ppaction://hlinksldjump"/>
            <a:extLst>
              <a:ext uri="{FF2B5EF4-FFF2-40B4-BE49-F238E27FC236}">
                <a16:creationId xmlns:a16="http://schemas.microsoft.com/office/drawing/2014/main" id="{1A275FA7-0458-4E20-BBD9-F7B13BF026BB}"/>
              </a:ext>
            </a:extLst>
          </p:cNvPr>
          <p:cNvSpPr/>
          <p:nvPr/>
        </p:nvSpPr>
        <p:spPr>
          <a:xfrm>
            <a:off x="7365921"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3" name="Rectangle 172">
            <a:hlinkClick r:id="rId17" action="ppaction://hlinksldjump"/>
            <a:extLst>
              <a:ext uri="{FF2B5EF4-FFF2-40B4-BE49-F238E27FC236}">
                <a16:creationId xmlns:a16="http://schemas.microsoft.com/office/drawing/2014/main" id="{8CC51A5A-EF4A-4ADC-A285-06BB99CA00EB}"/>
              </a:ext>
            </a:extLst>
          </p:cNvPr>
          <p:cNvSpPr/>
          <p:nvPr/>
        </p:nvSpPr>
        <p:spPr>
          <a:xfrm>
            <a:off x="8565199" y="2780928"/>
            <a:ext cx="776521" cy="360041"/>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3" name="Rectangle 182">
            <a:hlinkClick r:id="rId18" action="ppaction://hlinksldjump"/>
            <a:extLst>
              <a:ext uri="{FF2B5EF4-FFF2-40B4-BE49-F238E27FC236}">
                <a16:creationId xmlns:a16="http://schemas.microsoft.com/office/drawing/2014/main" id="{4A032F14-0109-486E-98C2-80A94724CF74}"/>
              </a:ext>
            </a:extLst>
          </p:cNvPr>
          <p:cNvSpPr/>
          <p:nvPr/>
        </p:nvSpPr>
        <p:spPr>
          <a:xfrm>
            <a:off x="5094549" y="1680140"/>
            <a:ext cx="609565" cy="956772"/>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8" name="Rectangle 187">
            <a:hlinkClick r:id="rId19" action="ppaction://hlinksldjump"/>
            <a:extLst>
              <a:ext uri="{FF2B5EF4-FFF2-40B4-BE49-F238E27FC236}">
                <a16:creationId xmlns:a16="http://schemas.microsoft.com/office/drawing/2014/main" id="{613B9350-F050-4701-8C1B-8AC72C939FFA}"/>
              </a:ext>
            </a:extLst>
          </p:cNvPr>
          <p:cNvSpPr/>
          <p:nvPr/>
        </p:nvSpPr>
        <p:spPr>
          <a:xfrm>
            <a:off x="5105563" y="2878583"/>
            <a:ext cx="669554" cy="822559"/>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7" name="Cylinder 106">
            <a:extLst>
              <a:ext uri="{FF2B5EF4-FFF2-40B4-BE49-F238E27FC236}">
                <a16:creationId xmlns:a16="http://schemas.microsoft.com/office/drawing/2014/main" id="{1795B0C2-79BB-4A31-B91C-875C189E8399}"/>
              </a:ext>
            </a:extLst>
          </p:cNvPr>
          <p:cNvSpPr/>
          <p:nvPr/>
        </p:nvSpPr>
        <p:spPr>
          <a:xfrm>
            <a:off x="2940096" y="1730684"/>
            <a:ext cx="496503" cy="648000"/>
          </a:xfrm>
          <a:prstGeom prst="can">
            <a:avLst/>
          </a:prstGeom>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7" name="TextBox 116">
            <a:extLst>
              <a:ext uri="{FF2B5EF4-FFF2-40B4-BE49-F238E27FC236}">
                <a16:creationId xmlns:a16="http://schemas.microsoft.com/office/drawing/2014/main" id="{E8BB8C93-B8CF-4C66-A65B-483767B84D8A}"/>
              </a:ext>
            </a:extLst>
          </p:cNvPr>
          <p:cNvSpPr txBox="1"/>
          <p:nvPr/>
        </p:nvSpPr>
        <p:spPr>
          <a:xfrm>
            <a:off x="3634247" y="1758980"/>
            <a:ext cx="1116011" cy="276999"/>
          </a:xfrm>
          <a:prstGeom prst="rect">
            <a:avLst/>
          </a:prstGeom>
          <a:noFill/>
        </p:spPr>
        <p:txBody>
          <a:bodyPr wrap="none" rtlCol="0">
            <a:spAutoFit/>
          </a:bodyPr>
          <a:lstStyle/>
          <a:p>
            <a:pPr algn="ctr"/>
            <a:r>
              <a:rPr lang="en-GB" sz="1200" dirty="0"/>
              <a:t>Open mixing</a:t>
            </a:r>
          </a:p>
        </p:txBody>
      </p:sp>
      <p:sp>
        <p:nvSpPr>
          <p:cNvPr id="121" name="TextBox 120">
            <a:extLst>
              <a:ext uri="{FF2B5EF4-FFF2-40B4-BE49-F238E27FC236}">
                <a16:creationId xmlns:a16="http://schemas.microsoft.com/office/drawing/2014/main" id="{2CFA52B5-9943-4647-869D-4EA945E8DB16}"/>
              </a:ext>
            </a:extLst>
          </p:cNvPr>
          <p:cNvSpPr txBox="1"/>
          <p:nvPr/>
        </p:nvSpPr>
        <p:spPr>
          <a:xfrm>
            <a:off x="2855640" y="2511924"/>
            <a:ext cx="1423788" cy="276999"/>
          </a:xfrm>
          <a:prstGeom prst="rect">
            <a:avLst/>
          </a:prstGeom>
          <a:noFill/>
        </p:spPr>
        <p:txBody>
          <a:bodyPr wrap="none" rtlCol="0">
            <a:spAutoFit/>
          </a:bodyPr>
          <a:lstStyle/>
          <a:p>
            <a:pPr algn="ctr"/>
            <a:r>
              <a:rPr lang="en-GB" sz="1200" dirty="0"/>
              <a:t>Batch processing</a:t>
            </a:r>
          </a:p>
        </p:txBody>
      </p:sp>
      <p:sp>
        <p:nvSpPr>
          <p:cNvPr id="122" name="TextBox 121">
            <a:extLst>
              <a:ext uri="{FF2B5EF4-FFF2-40B4-BE49-F238E27FC236}">
                <a16:creationId xmlns:a16="http://schemas.microsoft.com/office/drawing/2014/main" id="{16D3E600-3F45-47CB-AA71-A6D4EBFAF8A4}"/>
              </a:ext>
            </a:extLst>
          </p:cNvPr>
          <p:cNvSpPr txBox="1"/>
          <p:nvPr/>
        </p:nvSpPr>
        <p:spPr>
          <a:xfrm>
            <a:off x="3876942" y="3070701"/>
            <a:ext cx="1034211" cy="646331"/>
          </a:xfrm>
          <a:prstGeom prst="rect">
            <a:avLst/>
          </a:prstGeom>
          <a:noFill/>
        </p:spPr>
        <p:txBody>
          <a:bodyPr wrap="square" rtlCol="0">
            <a:spAutoFit/>
          </a:bodyPr>
          <a:lstStyle/>
          <a:p>
            <a:r>
              <a:rPr lang="en-GB" sz="1200" dirty="0"/>
              <a:t>Sealed continuous reactor</a:t>
            </a:r>
          </a:p>
        </p:txBody>
      </p:sp>
      <p:pic>
        <p:nvPicPr>
          <p:cNvPr id="123" name="Graphic 122" descr="Flask with solid fill">
            <a:extLst>
              <a:ext uri="{FF2B5EF4-FFF2-40B4-BE49-F238E27FC236}">
                <a16:creationId xmlns:a16="http://schemas.microsoft.com/office/drawing/2014/main" id="{D5327A8A-0863-49DC-AB25-830EE97CCF57}"/>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3996753" y="2080184"/>
            <a:ext cx="914400" cy="914400"/>
          </a:xfrm>
          <a:prstGeom prst="rect">
            <a:avLst/>
          </a:prstGeom>
        </p:spPr>
      </p:pic>
      <p:grpSp>
        <p:nvGrpSpPr>
          <p:cNvPr id="124" name="Group 123">
            <a:extLst>
              <a:ext uri="{FF2B5EF4-FFF2-40B4-BE49-F238E27FC236}">
                <a16:creationId xmlns:a16="http://schemas.microsoft.com/office/drawing/2014/main" id="{0C257B2A-593A-4A9E-8CC4-DBF3EFF56DA9}"/>
              </a:ext>
            </a:extLst>
          </p:cNvPr>
          <p:cNvGrpSpPr/>
          <p:nvPr/>
        </p:nvGrpSpPr>
        <p:grpSpPr>
          <a:xfrm>
            <a:off x="2890341" y="3013199"/>
            <a:ext cx="968665" cy="651679"/>
            <a:chOff x="4740970" y="2453929"/>
            <a:chExt cx="968665" cy="651679"/>
          </a:xfrm>
        </p:grpSpPr>
        <p:sp>
          <p:nvSpPr>
            <p:cNvPr id="125" name="Block Arc 124">
              <a:extLst>
                <a:ext uri="{FF2B5EF4-FFF2-40B4-BE49-F238E27FC236}">
                  <a16:creationId xmlns:a16="http://schemas.microsoft.com/office/drawing/2014/main" id="{42318E50-0219-4153-BA11-28F1BA873A68}"/>
                </a:ext>
              </a:extLst>
            </p:cNvPr>
            <p:cNvSpPr/>
            <p:nvPr/>
          </p:nvSpPr>
          <p:spPr>
            <a:xfrm>
              <a:off x="4964906" y="245598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6" name="Block Arc 125">
              <a:extLst>
                <a:ext uri="{FF2B5EF4-FFF2-40B4-BE49-F238E27FC236}">
                  <a16:creationId xmlns:a16="http://schemas.microsoft.com/office/drawing/2014/main" id="{4B3CEBDA-BA32-4C0B-ACC7-078D42C9061F}"/>
                </a:ext>
              </a:extLst>
            </p:cNvPr>
            <p:cNvSpPr/>
            <p:nvPr/>
          </p:nvSpPr>
          <p:spPr>
            <a:xfrm rot="10800000">
              <a:off x="4741200" y="2785842"/>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7" name="Rectangle 126">
              <a:extLst>
                <a:ext uri="{FF2B5EF4-FFF2-40B4-BE49-F238E27FC236}">
                  <a16:creationId xmlns:a16="http://schemas.microsoft.com/office/drawing/2014/main" id="{4DBE27BB-5F8C-4FC3-AA2D-7514A92EFB8C}"/>
                </a:ext>
              </a:extLst>
            </p:cNvPr>
            <p:cNvSpPr/>
            <p:nvPr/>
          </p:nvSpPr>
          <p:spPr>
            <a:xfrm>
              <a:off x="4964906"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8" name="Rectangle 127">
              <a:extLst>
                <a:ext uri="{FF2B5EF4-FFF2-40B4-BE49-F238E27FC236}">
                  <a16:creationId xmlns:a16="http://schemas.microsoft.com/office/drawing/2014/main" id="{6656A1F1-7062-415D-8A21-D8AE67F98829}"/>
                </a:ext>
              </a:extLst>
            </p:cNvPr>
            <p:cNvSpPr/>
            <p:nvPr/>
          </p:nvSpPr>
          <p:spPr>
            <a:xfrm>
              <a:off x="5188382" y="2613687"/>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0" name="Block Arc 129">
              <a:extLst>
                <a:ext uri="{FF2B5EF4-FFF2-40B4-BE49-F238E27FC236}">
                  <a16:creationId xmlns:a16="http://schemas.microsoft.com/office/drawing/2014/main" id="{6D2F26C7-DC63-490B-AFB2-8D697160E279}"/>
                </a:ext>
              </a:extLst>
            </p:cNvPr>
            <p:cNvSpPr/>
            <p:nvPr/>
          </p:nvSpPr>
          <p:spPr>
            <a:xfrm>
              <a:off x="5411858" y="245392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3" name="Block Arc 132">
              <a:extLst>
                <a:ext uri="{FF2B5EF4-FFF2-40B4-BE49-F238E27FC236}">
                  <a16:creationId xmlns:a16="http://schemas.microsoft.com/office/drawing/2014/main" id="{E644901A-EB1B-4EB9-ACB5-AF3825167D74}"/>
                </a:ext>
              </a:extLst>
            </p:cNvPr>
            <p:cNvSpPr/>
            <p:nvPr/>
          </p:nvSpPr>
          <p:spPr>
            <a:xfrm rot="10800000">
              <a:off x="5188152" y="2783789"/>
              <a:ext cx="297777" cy="319766"/>
            </a:xfrm>
            <a:prstGeom prst="blockArc">
              <a:avLst/>
            </a:prstGeom>
            <a:solidFill>
              <a:srgbClr val="6AAE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7" name="Rectangle 136">
              <a:extLst>
                <a:ext uri="{FF2B5EF4-FFF2-40B4-BE49-F238E27FC236}">
                  <a16:creationId xmlns:a16="http://schemas.microsoft.com/office/drawing/2014/main" id="{978D4C24-E355-4C18-9640-6F700CE855C8}"/>
                </a:ext>
              </a:extLst>
            </p:cNvPr>
            <p:cNvSpPr/>
            <p:nvPr/>
          </p:nvSpPr>
          <p:spPr>
            <a:xfrm>
              <a:off x="5411858" y="2611634"/>
              <a:ext cx="74301" cy="334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1" name="Rectangle 140">
              <a:extLst>
                <a:ext uri="{FF2B5EF4-FFF2-40B4-BE49-F238E27FC236}">
                  <a16:creationId xmlns:a16="http://schemas.microsoft.com/office/drawing/2014/main" id="{EE352092-260E-4A56-B920-511E5F1D5648}"/>
                </a:ext>
              </a:extLst>
            </p:cNvPr>
            <p:cNvSpPr/>
            <p:nvPr/>
          </p:nvSpPr>
          <p:spPr>
            <a:xfrm>
              <a:off x="5635334" y="2611634"/>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5" name="Rectangle 144">
              <a:extLst>
                <a:ext uri="{FF2B5EF4-FFF2-40B4-BE49-F238E27FC236}">
                  <a16:creationId xmlns:a16="http://schemas.microsoft.com/office/drawing/2014/main" id="{EC1EC289-E941-40D4-B37A-26B445BF7923}"/>
                </a:ext>
              </a:extLst>
            </p:cNvPr>
            <p:cNvSpPr/>
            <p:nvPr/>
          </p:nvSpPr>
          <p:spPr>
            <a:xfrm>
              <a:off x="4740970" y="2805950"/>
              <a:ext cx="74301" cy="14823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146" name="Rectangle 145">
            <a:hlinkClick r:id="rId22" action="ppaction://hlinksldjump"/>
            <a:extLst>
              <a:ext uri="{FF2B5EF4-FFF2-40B4-BE49-F238E27FC236}">
                <a16:creationId xmlns:a16="http://schemas.microsoft.com/office/drawing/2014/main" id="{4AE71875-5849-4666-9A2F-E0CFECB9AE22}"/>
              </a:ext>
            </a:extLst>
          </p:cNvPr>
          <p:cNvSpPr/>
          <p:nvPr/>
        </p:nvSpPr>
        <p:spPr>
          <a:xfrm>
            <a:off x="4202821" y="2043212"/>
            <a:ext cx="547437" cy="97204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48" name="Rectangle 147">
            <a:extLst>
              <a:ext uri="{FF2B5EF4-FFF2-40B4-BE49-F238E27FC236}">
                <a16:creationId xmlns:a16="http://schemas.microsoft.com/office/drawing/2014/main" id="{9D6A1DF5-89EA-4662-88F3-842DD17C2863}"/>
              </a:ext>
            </a:extLst>
          </p:cNvPr>
          <p:cNvSpPr/>
          <p:nvPr/>
        </p:nvSpPr>
        <p:spPr>
          <a:xfrm>
            <a:off x="355621" y="1614780"/>
            <a:ext cx="2271557" cy="2171603"/>
          </a:xfrm>
          <a:prstGeom prst="rect">
            <a:avLst/>
          </a:prstGeom>
          <a:noFill/>
          <a:ln>
            <a:solidFill>
              <a:srgbClr val="205C5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51" name="Picture 150">
            <a:extLst>
              <a:ext uri="{FF2B5EF4-FFF2-40B4-BE49-F238E27FC236}">
                <a16:creationId xmlns:a16="http://schemas.microsoft.com/office/drawing/2014/main" id="{EE7B7111-A202-4747-809C-CBFC73295CDA}"/>
              </a:ext>
            </a:extLst>
          </p:cNvPr>
          <p:cNvPicPr>
            <a:picLocks noChangeAspect="1"/>
          </p:cNvPicPr>
          <p:nvPr/>
        </p:nvPicPr>
        <p:blipFill>
          <a:blip r:embed="rId23" cstate="print">
            <a:extLst>
              <a:ext uri="{28A0092B-C50C-407E-A947-70E740481C1C}">
                <a14:useLocalDpi xmlns:a14="http://schemas.microsoft.com/office/drawing/2010/main" val="0"/>
              </a:ext>
            </a:extLst>
          </a:blip>
          <a:stretch>
            <a:fillRect/>
          </a:stretch>
        </p:blipFill>
        <p:spPr>
          <a:xfrm>
            <a:off x="1907992" y="1728000"/>
            <a:ext cx="648000" cy="648000"/>
          </a:xfrm>
          <a:prstGeom prst="rect">
            <a:avLst/>
          </a:prstGeom>
        </p:spPr>
      </p:pic>
      <p:pic>
        <p:nvPicPr>
          <p:cNvPr id="170" name="Picture 169">
            <a:extLst>
              <a:ext uri="{FF2B5EF4-FFF2-40B4-BE49-F238E27FC236}">
                <a16:creationId xmlns:a16="http://schemas.microsoft.com/office/drawing/2014/main" id="{6E175E1C-45A9-4EEF-8594-C382504E53E6}"/>
              </a:ext>
            </a:extLst>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a:off x="488349" y="2853008"/>
            <a:ext cx="647103" cy="648000"/>
          </a:xfrm>
          <a:prstGeom prst="rect">
            <a:avLst/>
          </a:prstGeom>
        </p:spPr>
      </p:pic>
      <p:pic>
        <p:nvPicPr>
          <p:cNvPr id="175" name="Picture 174">
            <a:extLst>
              <a:ext uri="{FF2B5EF4-FFF2-40B4-BE49-F238E27FC236}">
                <a16:creationId xmlns:a16="http://schemas.microsoft.com/office/drawing/2014/main" id="{CDDD2974-CF55-42BA-9898-56B4F13A3917}"/>
              </a:ext>
            </a:extLst>
          </p:cNvPr>
          <p:cNvPicPr>
            <a:picLocks noChangeAspect="1"/>
          </p:cNvPicPr>
          <p:nvPr/>
        </p:nvPicPr>
        <p:blipFill>
          <a:blip r:embed="rId25" cstate="print">
            <a:extLst>
              <a:ext uri="{28A0092B-C50C-407E-A947-70E740481C1C}">
                <a14:useLocalDpi xmlns:a14="http://schemas.microsoft.com/office/drawing/2010/main" val="0"/>
              </a:ext>
            </a:extLst>
          </a:blip>
          <a:stretch>
            <a:fillRect/>
          </a:stretch>
        </p:blipFill>
        <p:spPr>
          <a:xfrm>
            <a:off x="1188000" y="1728000"/>
            <a:ext cx="647103" cy="648000"/>
          </a:xfrm>
          <a:prstGeom prst="rect">
            <a:avLst/>
          </a:prstGeom>
        </p:spPr>
      </p:pic>
      <p:pic>
        <p:nvPicPr>
          <p:cNvPr id="178" name="Picture 177">
            <a:extLst>
              <a:ext uri="{FF2B5EF4-FFF2-40B4-BE49-F238E27FC236}">
                <a16:creationId xmlns:a16="http://schemas.microsoft.com/office/drawing/2014/main" id="{DAFDCB42-3C89-4D82-B895-9E25BFD591C1}"/>
              </a:ext>
            </a:extLst>
          </p:cNvPr>
          <p:cNvPicPr>
            <a:picLocks noChangeAspect="1"/>
          </p:cNvPicPr>
          <p:nvPr/>
        </p:nvPicPr>
        <p:blipFill>
          <a:blip r:embed="rId26" cstate="print">
            <a:extLst>
              <a:ext uri="{28A0092B-C50C-407E-A947-70E740481C1C}">
                <a14:useLocalDpi xmlns:a14="http://schemas.microsoft.com/office/drawing/2010/main" val="0"/>
              </a:ext>
            </a:extLst>
          </a:blip>
          <a:stretch>
            <a:fillRect/>
          </a:stretch>
        </p:blipFill>
        <p:spPr>
          <a:xfrm>
            <a:off x="1907992" y="2853008"/>
            <a:ext cx="648900" cy="648000"/>
          </a:xfrm>
          <a:prstGeom prst="rect">
            <a:avLst/>
          </a:prstGeom>
        </p:spPr>
      </p:pic>
      <p:pic>
        <p:nvPicPr>
          <p:cNvPr id="179" name="Picture 178">
            <a:extLst>
              <a:ext uri="{FF2B5EF4-FFF2-40B4-BE49-F238E27FC236}">
                <a16:creationId xmlns:a16="http://schemas.microsoft.com/office/drawing/2014/main" id="{563F87E9-ABC2-41F0-9CAF-DDBCEAA17C8A}"/>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188000" y="2853008"/>
            <a:ext cx="648000" cy="648000"/>
          </a:xfrm>
          <a:prstGeom prst="rect">
            <a:avLst/>
          </a:prstGeom>
        </p:spPr>
      </p:pic>
      <p:pic>
        <p:nvPicPr>
          <p:cNvPr id="180" name="Picture 179">
            <a:extLst>
              <a:ext uri="{FF2B5EF4-FFF2-40B4-BE49-F238E27FC236}">
                <a16:creationId xmlns:a16="http://schemas.microsoft.com/office/drawing/2014/main" id="{14AB93E5-2F1C-439B-AD4D-60BC98CBB034}"/>
              </a:ext>
            </a:extLst>
          </p:cNvPr>
          <p:cNvPicPr>
            <a:picLocks noChangeAspect="1"/>
          </p:cNvPicPr>
          <p:nvPr/>
        </p:nvPicPr>
        <p:blipFill>
          <a:blip r:embed="rId28" cstate="print">
            <a:extLst>
              <a:ext uri="{28A0092B-C50C-407E-A947-70E740481C1C}">
                <a14:useLocalDpi xmlns:a14="http://schemas.microsoft.com/office/drawing/2010/main" val="0"/>
              </a:ext>
            </a:extLst>
          </a:blip>
          <a:stretch>
            <a:fillRect/>
          </a:stretch>
        </p:blipFill>
        <p:spPr>
          <a:xfrm>
            <a:off x="488349" y="1728000"/>
            <a:ext cx="648900" cy="648000"/>
          </a:xfrm>
          <a:prstGeom prst="rect">
            <a:avLst/>
          </a:prstGeom>
        </p:spPr>
      </p:pic>
      <p:sp>
        <p:nvSpPr>
          <p:cNvPr id="181" name="TextBox 180">
            <a:extLst>
              <a:ext uri="{FF2B5EF4-FFF2-40B4-BE49-F238E27FC236}">
                <a16:creationId xmlns:a16="http://schemas.microsoft.com/office/drawing/2014/main" id="{09F4C047-72DA-4878-AE69-66743AAB6439}"/>
              </a:ext>
            </a:extLst>
          </p:cNvPr>
          <p:cNvSpPr txBox="1"/>
          <p:nvPr/>
        </p:nvSpPr>
        <p:spPr>
          <a:xfrm>
            <a:off x="448559" y="2412000"/>
            <a:ext cx="699230" cy="276999"/>
          </a:xfrm>
          <a:prstGeom prst="rect">
            <a:avLst/>
          </a:prstGeom>
          <a:noFill/>
        </p:spPr>
        <p:txBody>
          <a:bodyPr wrap="none" rtlCol="0">
            <a:spAutoFit/>
          </a:bodyPr>
          <a:lstStyle/>
          <a:p>
            <a:pPr algn="ctr"/>
            <a:r>
              <a:rPr lang="en-GB" sz="1200" dirty="0"/>
              <a:t>Irritant</a:t>
            </a:r>
          </a:p>
        </p:txBody>
      </p:sp>
      <p:sp>
        <p:nvSpPr>
          <p:cNvPr id="182" name="TextBox 181">
            <a:extLst>
              <a:ext uri="{FF2B5EF4-FFF2-40B4-BE49-F238E27FC236}">
                <a16:creationId xmlns:a16="http://schemas.microsoft.com/office/drawing/2014/main" id="{0C75AC75-2BC8-46EA-ADD7-D48A4823937C}"/>
              </a:ext>
            </a:extLst>
          </p:cNvPr>
          <p:cNvSpPr txBox="1"/>
          <p:nvPr/>
        </p:nvSpPr>
        <p:spPr>
          <a:xfrm>
            <a:off x="1058275" y="2412000"/>
            <a:ext cx="933269" cy="276999"/>
          </a:xfrm>
          <a:prstGeom prst="rect">
            <a:avLst/>
          </a:prstGeom>
          <a:noFill/>
        </p:spPr>
        <p:txBody>
          <a:bodyPr wrap="none" rtlCol="0">
            <a:spAutoFit/>
          </a:bodyPr>
          <a:lstStyle/>
          <a:p>
            <a:pPr algn="ctr"/>
            <a:r>
              <a:rPr lang="en-GB" sz="1200" dirty="0"/>
              <a:t>Poisonous</a:t>
            </a:r>
          </a:p>
        </p:txBody>
      </p:sp>
      <p:sp>
        <p:nvSpPr>
          <p:cNvPr id="184" name="TextBox 183">
            <a:extLst>
              <a:ext uri="{FF2B5EF4-FFF2-40B4-BE49-F238E27FC236}">
                <a16:creationId xmlns:a16="http://schemas.microsoft.com/office/drawing/2014/main" id="{56B7110D-4CC5-4B14-8199-D21034D1FF4C}"/>
              </a:ext>
            </a:extLst>
          </p:cNvPr>
          <p:cNvSpPr txBox="1"/>
          <p:nvPr/>
        </p:nvSpPr>
        <p:spPr>
          <a:xfrm>
            <a:off x="1749071" y="2412000"/>
            <a:ext cx="962553" cy="276999"/>
          </a:xfrm>
          <a:prstGeom prst="rect">
            <a:avLst/>
          </a:prstGeom>
          <a:noFill/>
        </p:spPr>
        <p:txBody>
          <a:bodyPr wrap="square" rtlCol="0">
            <a:spAutoFit/>
          </a:bodyPr>
          <a:lstStyle/>
          <a:p>
            <a:pPr algn="ctr"/>
            <a:r>
              <a:rPr lang="en-GB" sz="1200" dirty="0"/>
              <a:t>Cancer</a:t>
            </a:r>
          </a:p>
        </p:txBody>
      </p:sp>
      <p:sp>
        <p:nvSpPr>
          <p:cNvPr id="185" name="TextBox 184">
            <a:extLst>
              <a:ext uri="{FF2B5EF4-FFF2-40B4-BE49-F238E27FC236}">
                <a16:creationId xmlns:a16="http://schemas.microsoft.com/office/drawing/2014/main" id="{D0E4C922-BEFC-4D11-822F-429321DB9BFA}"/>
              </a:ext>
            </a:extLst>
          </p:cNvPr>
          <p:cNvSpPr txBox="1"/>
          <p:nvPr/>
        </p:nvSpPr>
        <p:spPr>
          <a:xfrm>
            <a:off x="283693" y="3518940"/>
            <a:ext cx="987771" cy="276999"/>
          </a:xfrm>
          <a:prstGeom prst="rect">
            <a:avLst/>
          </a:prstGeom>
          <a:noFill/>
        </p:spPr>
        <p:txBody>
          <a:bodyPr wrap="none" rtlCol="0">
            <a:spAutoFit/>
          </a:bodyPr>
          <a:lstStyle/>
          <a:p>
            <a:pPr algn="ctr"/>
            <a:r>
              <a:rPr lang="en-GB" sz="1200" dirty="0"/>
              <a:t>Flammable</a:t>
            </a:r>
          </a:p>
        </p:txBody>
      </p:sp>
      <p:sp>
        <p:nvSpPr>
          <p:cNvPr id="186" name="TextBox 185">
            <a:extLst>
              <a:ext uri="{FF2B5EF4-FFF2-40B4-BE49-F238E27FC236}">
                <a16:creationId xmlns:a16="http://schemas.microsoft.com/office/drawing/2014/main" id="{0D629C02-FDAE-40A0-AD30-EAB5B7F7A9E2}"/>
              </a:ext>
            </a:extLst>
          </p:cNvPr>
          <p:cNvSpPr txBox="1"/>
          <p:nvPr/>
        </p:nvSpPr>
        <p:spPr>
          <a:xfrm>
            <a:off x="1055440" y="3518940"/>
            <a:ext cx="875561" cy="276999"/>
          </a:xfrm>
          <a:prstGeom prst="rect">
            <a:avLst/>
          </a:prstGeom>
          <a:noFill/>
        </p:spPr>
        <p:txBody>
          <a:bodyPr wrap="none" rtlCol="0">
            <a:spAutoFit/>
          </a:bodyPr>
          <a:lstStyle/>
          <a:p>
            <a:pPr algn="ctr"/>
            <a:r>
              <a:rPr lang="en-GB" sz="1200" dirty="0"/>
              <a:t>Corrosive</a:t>
            </a:r>
          </a:p>
        </p:txBody>
      </p:sp>
      <p:sp>
        <p:nvSpPr>
          <p:cNvPr id="189" name="TextBox 188">
            <a:extLst>
              <a:ext uri="{FF2B5EF4-FFF2-40B4-BE49-F238E27FC236}">
                <a16:creationId xmlns:a16="http://schemas.microsoft.com/office/drawing/2014/main" id="{8B19EE9C-6BFF-45B9-9257-3DA64EDE444B}"/>
              </a:ext>
            </a:extLst>
          </p:cNvPr>
          <p:cNvSpPr txBox="1"/>
          <p:nvPr/>
        </p:nvSpPr>
        <p:spPr>
          <a:xfrm>
            <a:off x="1800924" y="3518940"/>
            <a:ext cx="838692" cy="276999"/>
          </a:xfrm>
          <a:prstGeom prst="rect">
            <a:avLst/>
          </a:prstGeom>
          <a:noFill/>
        </p:spPr>
        <p:txBody>
          <a:bodyPr wrap="none" rtlCol="0">
            <a:spAutoFit/>
          </a:bodyPr>
          <a:lstStyle/>
          <a:p>
            <a:pPr algn="ctr"/>
            <a:r>
              <a:rPr lang="en-GB" sz="1200" dirty="0"/>
              <a:t>Pollutant</a:t>
            </a:r>
          </a:p>
        </p:txBody>
      </p:sp>
      <p:sp>
        <p:nvSpPr>
          <p:cNvPr id="196" name="Rectangle 195">
            <a:hlinkClick r:id="rId29" action="ppaction://hlinksldjump"/>
            <a:extLst>
              <a:ext uri="{FF2B5EF4-FFF2-40B4-BE49-F238E27FC236}">
                <a16:creationId xmlns:a16="http://schemas.microsoft.com/office/drawing/2014/main" id="{0C1F81CB-D430-4E74-9C12-2303E83C6E73}"/>
              </a:ext>
            </a:extLst>
          </p:cNvPr>
          <p:cNvSpPr/>
          <p:nvPr/>
        </p:nvSpPr>
        <p:spPr>
          <a:xfrm rot="2691013">
            <a:off x="538031" y="17733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7" name="Rectangle 196">
            <a:hlinkClick r:id="rId30" action="ppaction://hlinksldjump"/>
            <a:extLst>
              <a:ext uri="{FF2B5EF4-FFF2-40B4-BE49-F238E27FC236}">
                <a16:creationId xmlns:a16="http://schemas.microsoft.com/office/drawing/2014/main" id="{52DAE029-763F-4B3D-908A-F37D30E3D130}"/>
              </a:ext>
            </a:extLst>
          </p:cNvPr>
          <p:cNvSpPr/>
          <p:nvPr/>
        </p:nvSpPr>
        <p:spPr>
          <a:xfrm rot="2691013">
            <a:off x="1980416" y="1793330"/>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2" name="Oval 201">
            <a:extLst>
              <a:ext uri="{FF2B5EF4-FFF2-40B4-BE49-F238E27FC236}">
                <a16:creationId xmlns:a16="http://schemas.microsoft.com/office/drawing/2014/main" id="{6B316F6B-F6F5-4DB0-AC8B-0AF5847887A3}"/>
              </a:ext>
            </a:extLst>
          </p:cNvPr>
          <p:cNvSpPr/>
          <p:nvPr/>
        </p:nvSpPr>
        <p:spPr>
          <a:xfrm>
            <a:off x="7027617" y="5441860"/>
            <a:ext cx="144000" cy="144000"/>
          </a:xfrm>
          <a:prstGeom prst="ellipse">
            <a:avLst/>
          </a:prstGeom>
          <a:solidFill>
            <a:srgbClr val="72D4ED"/>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3" name="Oval 202">
            <a:extLst>
              <a:ext uri="{FF2B5EF4-FFF2-40B4-BE49-F238E27FC236}">
                <a16:creationId xmlns:a16="http://schemas.microsoft.com/office/drawing/2014/main" id="{30B5B687-91E0-46E9-B775-6C6C74F813A8}"/>
              </a:ext>
            </a:extLst>
          </p:cNvPr>
          <p:cNvSpPr/>
          <p:nvPr/>
        </p:nvSpPr>
        <p:spPr>
          <a:xfrm>
            <a:off x="7027617" y="5845760"/>
            <a:ext cx="144000" cy="144000"/>
          </a:xfrm>
          <a:prstGeom prst="ellipse">
            <a:avLst/>
          </a:prstGeom>
          <a:solidFill>
            <a:srgbClr val="D6C2FF"/>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4" name="Oval 203">
            <a:extLst>
              <a:ext uri="{FF2B5EF4-FFF2-40B4-BE49-F238E27FC236}">
                <a16:creationId xmlns:a16="http://schemas.microsoft.com/office/drawing/2014/main" id="{30A25609-D744-4D3D-8744-4DE39F344BE6}"/>
              </a:ext>
            </a:extLst>
          </p:cNvPr>
          <p:cNvSpPr/>
          <p:nvPr/>
        </p:nvSpPr>
        <p:spPr>
          <a:xfrm>
            <a:off x="6910527" y="5328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5" name="Oval 204">
            <a:extLst>
              <a:ext uri="{FF2B5EF4-FFF2-40B4-BE49-F238E27FC236}">
                <a16:creationId xmlns:a16="http://schemas.microsoft.com/office/drawing/2014/main" id="{1C2D01DE-5788-4F55-A012-A6FE156111F6}"/>
              </a:ext>
            </a:extLst>
          </p:cNvPr>
          <p:cNvSpPr/>
          <p:nvPr/>
        </p:nvSpPr>
        <p:spPr>
          <a:xfrm>
            <a:off x="6905829" y="5733256"/>
            <a:ext cx="387575" cy="387575"/>
          </a:xfrm>
          <a:prstGeom prst="ellipse">
            <a:avLst/>
          </a:prstGeom>
          <a:solidFill>
            <a:schemeClr val="tx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t>?</a:t>
            </a:r>
          </a:p>
        </p:txBody>
      </p:sp>
      <p:sp>
        <p:nvSpPr>
          <p:cNvPr id="206" name="Oval 205">
            <a:extLst>
              <a:ext uri="{FF2B5EF4-FFF2-40B4-BE49-F238E27FC236}">
                <a16:creationId xmlns:a16="http://schemas.microsoft.com/office/drawing/2014/main" id="{58D907D3-51A1-423A-B732-073256E7957B}"/>
              </a:ext>
            </a:extLst>
          </p:cNvPr>
          <p:cNvSpPr/>
          <p:nvPr/>
        </p:nvSpPr>
        <p:spPr>
          <a:xfrm>
            <a:off x="5562000" y="4140000"/>
            <a:ext cx="387575" cy="387575"/>
          </a:xfrm>
          <a:prstGeom prst="ellipse">
            <a:avLst/>
          </a:prstGeom>
          <a:solidFill>
            <a:srgbClr val="92D05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2</a:t>
            </a:r>
          </a:p>
        </p:txBody>
      </p:sp>
      <p:sp>
        <p:nvSpPr>
          <p:cNvPr id="207" name="Oval 206">
            <a:extLst>
              <a:ext uri="{FF2B5EF4-FFF2-40B4-BE49-F238E27FC236}">
                <a16:creationId xmlns:a16="http://schemas.microsoft.com/office/drawing/2014/main" id="{B011F7FB-B503-4978-B923-2FAD96DD0629}"/>
              </a:ext>
            </a:extLst>
          </p:cNvPr>
          <p:cNvSpPr/>
          <p:nvPr/>
        </p:nvSpPr>
        <p:spPr>
          <a:xfrm>
            <a:off x="6910527" y="4536000"/>
            <a:ext cx="387575" cy="387575"/>
          </a:xfrm>
          <a:prstGeom prst="ellipse">
            <a:avLst/>
          </a:prstGeom>
          <a:solidFill>
            <a:srgbClr val="F8F2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tx1"/>
                </a:solidFill>
              </a:rPr>
              <a:t>3</a:t>
            </a:r>
          </a:p>
        </p:txBody>
      </p:sp>
      <p:sp>
        <p:nvSpPr>
          <p:cNvPr id="208" name="Oval 207">
            <a:extLst>
              <a:ext uri="{FF2B5EF4-FFF2-40B4-BE49-F238E27FC236}">
                <a16:creationId xmlns:a16="http://schemas.microsoft.com/office/drawing/2014/main" id="{2500C1F1-E5DC-480C-AC1F-A0C46F502D39}"/>
              </a:ext>
            </a:extLst>
          </p:cNvPr>
          <p:cNvSpPr/>
          <p:nvPr/>
        </p:nvSpPr>
        <p:spPr>
          <a:xfrm>
            <a:off x="9597600" y="4913633"/>
            <a:ext cx="387575" cy="387575"/>
          </a:xfrm>
          <a:prstGeom prst="ellipse">
            <a:avLst/>
          </a:prstGeom>
          <a:solidFill>
            <a:srgbClr val="D228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500" dirty="0">
                <a:solidFill>
                  <a:schemeClr val="bg1"/>
                </a:solidFill>
              </a:rPr>
              <a:t>5</a:t>
            </a:r>
          </a:p>
        </p:txBody>
      </p:sp>
      <p:sp>
        <p:nvSpPr>
          <p:cNvPr id="209" name="Rectangle 208">
            <a:hlinkClick r:id="rId31" action="ppaction://hlinksldjump"/>
            <a:extLst>
              <a:ext uri="{FF2B5EF4-FFF2-40B4-BE49-F238E27FC236}">
                <a16:creationId xmlns:a16="http://schemas.microsoft.com/office/drawing/2014/main" id="{98F8664A-AB03-4040-8D18-9E78E7CD0D01}"/>
              </a:ext>
            </a:extLst>
          </p:cNvPr>
          <p:cNvSpPr/>
          <p:nvPr/>
        </p:nvSpPr>
        <p:spPr>
          <a:xfrm rot="2691013">
            <a:off x="550003" y="2915501"/>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0" name="Rectangle 209">
            <a:hlinkClick r:id="rId32" action="ppaction://hlinksldjump"/>
            <a:extLst>
              <a:ext uri="{FF2B5EF4-FFF2-40B4-BE49-F238E27FC236}">
                <a16:creationId xmlns:a16="http://schemas.microsoft.com/office/drawing/2014/main" id="{81370520-8A29-4E82-B42B-62FDB4F517E2}"/>
              </a:ext>
            </a:extLst>
          </p:cNvPr>
          <p:cNvSpPr/>
          <p:nvPr/>
        </p:nvSpPr>
        <p:spPr>
          <a:xfrm rot="2691013">
            <a:off x="1269833" y="2926346"/>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Rectangle 2">
            <a:hlinkClick r:id="rId33" action="ppaction://hlinksldjump"/>
            <a:extLst>
              <a:ext uri="{FF2B5EF4-FFF2-40B4-BE49-F238E27FC236}">
                <a16:creationId xmlns:a16="http://schemas.microsoft.com/office/drawing/2014/main" id="{D5FC9171-3268-B087-9F7B-B10470D5EC98}"/>
              </a:ext>
            </a:extLst>
          </p:cNvPr>
          <p:cNvSpPr/>
          <p:nvPr/>
        </p:nvSpPr>
        <p:spPr>
          <a:xfrm rot="2691013">
            <a:off x="1982805" y="2897158"/>
            <a:ext cx="525600" cy="52560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Rectangle 3">
            <a:hlinkClick r:id="rId34" action="ppaction://hlinksldjump"/>
            <a:extLst>
              <a:ext uri="{FF2B5EF4-FFF2-40B4-BE49-F238E27FC236}">
                <a16:creationId xmlns:a16="http://schemas.microsoft.com/office/drawing/2014/main" id="{6A0A5AD0-E69F-5687-D32C-CA010CC217E6}"/>
              </a:ext>
            </a:extLst>
          </p:cNvPr>
          <p:cNvSpPr/>
          <p:nvPr/>
        </p:nvSpPr>
        <p:spPr>
          <a:xfrm>
            <a:off x="2846039" y="3017392"/>
            <a:ext cx="1034211" cy="727790"/>
          </a:xfrm>
          <a:prstGeom prst="rect">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a:extLst>
              <a:ext uri="{FF2B5EF4-FFF2-40B4-BE49-F238E27FC236}">
                <a16:creationId xmlns:a16="http://schemas.microsoft.com/office/drawing/2014/main" id="{9BCBBD7D-D30D-38B4-5B5E-8022E397CA78}"/>
              </a:ext>
            </a:extLst>
          </p:cNvPr>
          <p:cNvSpPr txBox="1"/>
          <p:nvPr/>
        </p:nvSpPr>
        <p:spPr>
          <a:xfrm>
            <a:off x="7261027" y="3343287"/>
            <a:ext cx="2291357" cy="461665"/>
          </a:xfrm>
          <a:prstGeom prst="rect">
            <a:avLst/>
          </a:prstGeom>
          <a:noFill/>
        </p:spPr>
        <p:txBody>
          <a:bodyPr wrap="square" rtlCol="0">
            <a:spAutoFit/>
          </a:bodyPr>
          <a:lstStyle/>
          <a:p>
            <a:pPr algn="just"/>
            <a:r>
              <a:rPr lang="en-GB" sz="1200" dirty="0">
                <a:solidFill>
                  <a:srgbClr val="72D4ED"/>
                </a:solidFill>
              </a:rPr>
              <a:t>Acceptable impact for the performance.</a:t>
            </a:r>
          </a:p>
        </p:txBody>
      </p:sp>
      <p:sp>
        <p:nvSpPr>
          <p:cNvPr id="6" name="Isosceles Triangle 5">
            <a:hlinkClick r:id="rId35" action="ppaction://hlinksldjump"/>
            <a:extLst>
              <a:ext uri="{FF2B5EF4-FFF2-40B4-BE49-F238E27FC236}">
                <a16:creationId xmlns:a16="http://schemas.microsoft.com/office/drawing/2014/main" id="{DA461C38-5587-9768-5BFB-F8152C052901}"/>
              </a:ext>
            </a:extLst>
          </p:cNvPr>
          <p:cNvSpPr>
            <a:spLocks/>
          </p:cNvSpPr>
          <p:nvPr/>
        </p:nvSpPr>
        <p:spPr bwMode="auto">
          <a:xfrm rot="5400000">
            <a:off x="11652024" y="6313104"/>
            <a:ext cx="432000" cy="360000"/>
          </a:xfrm>
          <a:prstGeom prst="triangl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3" name="TextBox 12">
            <a:extLst>
              <a:ext uri="{FF2B5EF4-FFF2-40B4-BE49-F238E27FC236}">
                <a16:creationId xmlns:a16="http://schemas.microsoft.com/office/drawing/2014/main" id="{90B0B936-8D27-9180-08CF-1CA54525A948}"/>
              </a:ext>
            </a:extLst>
          </p:cNvPr>
          <p:cNvSpPr txBox="1"/>
          <p:nvPr/>
        </p:nvSpPr>
        <p:spPr>
          <a:xfrm>
            <a:off x="10544212" y="4095714"/>
            <a:ext cx="1287788" cy="646331"/>
          </a:xfrm>
          <a:prstGeom prst="rect">
            <a:avLst/>
          </a:prstGeom>
          <a:solidFill>
            <a:srgbClr val="F8F200"/>
          </a:solidFill>
        </p:spPr>
        <p:txBody>
          <a:bodyPr wrap="square" rtlCol="0">
            <a:spAutoFit/>
          </a:bodyPr>
          <a:lstStyle/>
          <a:p>
            <a:pPr algn="ctr"/>
            <a:r>
              <a:rPr lang="en-GB" sz="1200" b="1" dirty="0"/>
              <a:t>Poisonous medicine is a bad idea!</a:t>
            </a:r>
          </a:p>
        </p:txBody>
      </p:sp>
    </p:spTree>
    <p:extLst>
      <p:ext uri="{BB962C8B-B14F-4D97-AF65-F5344CB8AC3E}">
        <p14:creationId xmlns:p14="http://schemas.microsoft.com/office/powerpoint/2010/main" val="4196890887"/>
      </p:ext>
    </p:extLst>
  </p:cSld>
  <p:clrMapOvr>
    <a:masterClrMapping/>
  </p:clrMapOvr>
</p:sld>
</file>

<file path=ppt/theme/theme1.xml><?xml version="1.0" encoding="utf-8"?>
<a:theme xmlns:a="http://schemas.openxmlformats.org/drawingml/2006/main" name="Master 01: Title, Chapter, etc.">
  <a:themeElements>
    <a:clrScheme name="TransPharm">
      <a:dk1>
        <a:srgbClr val="0D5263"/>
      </a:dk1>
      <a:lt1>
        <a:sysClr val="window" lastClr="FFFFFF"/>
      </a:lt1>
      <a:dk2>
        <a:srgbClr val="3F3F3F"/>
      </a:dk2>
      <a:lt2>
        <a:srgbClr val="FFFFFF"/>
      </a:lt2>
      <a:accent1>
        <a:srgbClr val="6AAEA0"/>
      </a:accent1>
      <a:accent2>
        <a:srgbClr val="BCD3D0"/>
      </a:accent2>
      <a:accent3>
        <a:srgbClr val="2B7A7C"/>
      </a:accent3>
      <a:accent4>
        <a:srgbClr val="542378"/>
      </a:accent4>
      <a:accent5>
        <a:srgbClr val="7030A0"/>
      </a:accent5>
      <a:accent6>
        <a:srgbClr val="9966FF"/>
      </a:accent6>
      <a:hlink>
        <a:srgbClr val="BF9000"/>
      </a:hlink>
      <a:folHlink>
        <a:srgbClr val="DEA900"/>
      </a:folHlink>
    </a:clrScheme>
    <a:fontScheme name="TransPharm">
      <a:majorFont>
        <a:latin typeface="Noto Sans"/>
        <a:ea typeface="Arial"/>
        <a:cs typeface="Arial"/>
      </a:majorFont>
      <a:minorFont>
        <a:latin typeface="Noto Sans"/>
        <a:ea typeface="Arial"/>
        <a:cs typeface="Arial"/>
      </a:minorFont>
    </a:fontScheme>
    <a:fmtScheme name="Office">
      <a:fillStyleLst>
        <a:solidFill>
          <a:schemeClr val="phClr"/>
        </a:solidFill>
        <a:gradFill>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effectStyle>
      </a:effectStyleLst>
      <a:bgFillStyleLst>
        <a:solidFill>
          <a:schemeClr val="phClr"/>
        </a:solidFill>
        <a:solidFill>
          <a:schemeClr val="phClr">
            <a:tint val="95000"/>
            <a:satMod val="170000"/>
          </a:schemeClr>
        </a:solidFill>
        <a:gradFill>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33013_TransPharm_Presentation_Template_01.potx" id="{BAB7608D-C468-42E1-9E5E-B7A2E2F7CF65}" vid="{B00B0E7E-FEDA-448D-A594-44C1AEC959E6}"/>
    </a:ext>
  </a:extLst>
</a:theme>
</file>

<file path=ppt/theme/theme2.xml><?xml version="1.0" encoding="utf-8"?>
<a:theme xmlns:a="http://schemas.openxmlformats.org/drawingml/2006/main" name="Master 02: Content">
  <a:themeElements>
    <a:clrScheme name="TransPharm">
      <a:dk1>
        <a:srgbClr val="3F3F3F"/>
      </a:dk1>
      <a:lt1>
        <a:sysClr val="window" lastClr="FFFFFF"/>
      </a:lt1>
      <a:dk2>
        <a:srgbClr val="0D5263"/>
      </a:dk2>
      <a:lt2>
        <a:srgbClr val="FFFFFF"/>
      </a:lt2>
      <a:accent1>
        <a:srgbClr val="6AAEA0"/>
      </a:accent1>
      <a:accent2>
        <a:srgbClr val="BCD3D0"/>
      </a:accent2>
      <a:accent3>
        <a:srgbClr val="2B7A7C"/>
      </a:accent3>
      <a:accent4>
        <a:srgbClr val="542378"/>
      </a:accent4>
      <a:accent5>
        <a:srgbClr val="7030A0"/>
      </a:accent5>
      <a:accent6>
        <a:srgbClr val="9966FF"/>
      </a:accent6>
      <a:hlink>
        <a:srgbClr val="BF9000"/>
      </a:hlink>
      <a:folHlink>
        <a:srgbClr val="DEA900"/>
      </a:folHlink>
    </a:clrScheme>
    <a:fontScheme name="Custom 1">
      <a:majorFont>
        <a:latin typeface="Noto Sans"/>
        <a:ea typeface="Arial"/>
        <a:cs typeface="Arial"/>
      </a:majorFont>
      <a:minorFont>
        <a:latin typeface="Noto Sans"/>
        <a:ea typeface="Arial"/>
        <a:cs typeface="Arial"/>
      </a:minorFont>
    </a:fontScheme>
    <a:fmtScheme name="Office">
      <a:fillStyleLst>
        <a:solidFill>
          <a:schemeClr val="phClr"/>
        </a:solidFill>
        <a:gradFill>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effectStyle>
      </a:effectStyleLst>
      <a:bgFillStyleLst>
        <a:solidFill>
          <a:schemeClr val="phClr"/>
        </a:solidFill>
        <a:solidFill>
          <a:schemeClr val="phClr">
            <a:tint val="95000"/>
            <a:satMod val="170000"/>
          </a:schemeClr>
        </a:solidFill>
        <a:gradFill>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33013_TransPharm_Presentation_Template_01.potx" id="{BAB7608D-C468-42E1-9E5E-B7A2E2F7CF65}" vid="{D9004689-2F8D-49BD-9C57-5E1AC23EF9E1}"/>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8F06FDCADCFF5C45BE7FF63A049BDD98" ma:contentTypeVersion="2" ma:contentTypeDescription="Create a new document." ma:contentTypeScope="" ma:versionID="7bb9545fd91ce74e08319fbb0b41a7fa">
  <xsd:schema xmlns:xsd="http://www.w3.org/2001/XMLSchema" xmlns:xs="http://www.w3.org/2001/XMLSchema" xmlns:p="http://schemas.microsoft.com/office/2006/metadata/properties" xmlns:ns2="863f9862-be0a-45c5-b452-c8b729d66417" targetNamespace="http://schemas.microsoft.com/office/2006/metadata/properties" ma:root="true" ma:fieldsID="0acb70ceba612316b1c9be4e3b5a972f" ns2:_="">
    <xsd:import namespace="863f9862-be0a-45c5-b452-c8b729d66417"/>
    <xsd:element name="properties">
      <xsd:complexType>
        <xsd:sequence>
          <xsd:element name="documentManagement">
            <xsd:complexType>
              <xsd:all>
                <xsd:element ref="ns2:WP_x0020_leader"/>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63f9862-be0a-45c5-b452-c8b729d66417" elementFormDefault="qualified">
    <xsd:import namespace="http://schemas.microsoft.com/office/2006/documentManagement/types"/>
    <xsd:import namespace="http://schemas.microsoft.com/office/infopath/2007/PartnerControls"/>
    <xsd:element name="WP_x0020_leader" ma:index="8" ma:displayName="WP leader" ma:description="Who is the WP leader" ma:list="UserInfo" ma:SearchPeopleOnly="false" ma:SharePointGroup="0" ma:internalName="WP_x0020_leader" ma:readOnly="false" ma:showField="ImnName">
      <xsd:complexType>
        <xsd:complexContent>
          <xsd:extension base="dms:User">
            <xsd:sequence>
              <xsd:element name="UserInfo" minOccurs="0" maxOccurs="unbounded">
                <xsd:complexType>
                  <xsd:sequence>
                    <xsd:element name="DisplayName" type="xsd:string" minOccurs="0"/>
                    <xsd:element name="AccountId" type="dms:UserId" minOccurs="0"/>
                    <xsd:element name="AccountType" type="xsd:string" minOccurs="0"/>
                  </xsd:sequence>
                </xsd:complexType>
              </xsd:element>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WP_x0020_leader xmlns="863f9862-be0a-45c5-b452-c8b729d66417">
      <UserInfo>
        <DisplayName>rodrigo.vidaurre@ecologic.eu</DisplayName>
        <AccountId>63</AccountId>
        <AccountType/>
      </UserInfo>
    </WP_x0020_leader>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7085C22F-407F-4C8F-9278-DF6DA6596A07}">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863f9862-be0a-45c5-b452-c8b729d66417"/>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4EBF0BD-259D-4E45-9745-4D3540B6F7CE}">
  <ds:schemaRefs>
    <ds:schemaRef ds:uri="http://purl.org/dc/elements/1.1/"/>
    <ds:schemaRef ds:uri="http://purl.org/dc/terms/"/>
    <ds:schemaRef ds:uri="http://purl.org/dc/dcmitype/"/>
    <ds:schemaRef ds:uri="http://schemas.openxmlformats.org/package/2006/metadata/core-properties"/>
    <ds:schemaRef ds:uri="863f9862-be0a-45c5-b452-c8b729d66417"/>
    <ds:schemaRef ds:uri="http://schemas.microsoft.com/office/2006/documentManagement/types"/>
    <ds:schemaRef ds:uri="http://schemas.microsoft.com/office/infopath/2007/PartnerControls"/>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66C2A2C5-C1E5-4935-9C83-950B7E7BB1CB}">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33013_TransPharm_Presentation_Template_01</Template>
  <TotalTime>3804</TotalTime>
  <Words>50115</Words>
  <Application>Microsoft Office PowerPoint</Application>
  <DocSecurity>0</DocSecurity>
  <PresentationFormat>Widescreen</PresentationFormat>
  <Paragraphs>25415</Paragraphs>
  <Slides>536</Slides>
  <Notes>1</Notes>
  <HiddenSlides>0</HiddenSlides>
  <MMClips>0</MMClips>
  <ScaleCrop>false</ScaleCrop>
  <HeadingPairs>
    <vt:vector size="6" baseType="variant">
      <vt:variant>
        <vt:lpstr>Fonts Used</vt:lpstr>
      </vt:variant>
      <vt:variant>
        <vt:i4>5</vt:i4>
      </vt:variant>
      <vt:variant>
        <vt:lpstr>Theme</vt:lpstr>
      </vt:variant>
      <vt:variant>
        <vt:i4>2</vt:i4>
      </vt:variant>
      <vt:variant>
        <vt:lpstr>Slide Titles</vt:lpstr>
      </vt:variant>
      <vt:variant>
        <vt:i4>536</vt:i4>
      </vt:variant>
    </vt:vector>
  </HeadingPairs>
  <TitlesOfParts>
    <vt:vector size="543" baseType="lpstr">
      <vt:lpstr>Arial</vt:lpstr>
      <vt:lpstr>Calibri</vt:lpstr>
      <vt:lpstr>Noto Sans</vt:lpstr>
      <vt:lpstr>Symbol</vt:lpstr>
      <vt:lpstr>Tahoma</vt:lpstr>
      <vt:lpstr>Master 01: Title, Chapter, etc.</vt:lpstr>
      <vt:lpstr>Master 02: Content</vt:lpstr>
      <vt:lpstr>Sustainable healthcare: Relevant European policy</vt:lpstr>
      <vt:lpstr>Healthy environment and life</vt:lpstr>
      <vt:lpstr>Foreword on policy and regulation</vt:lpstr>
      <vt:lpstr>Foreword on policy and regulation</vt:lpstr>
      <vt:lpstr>Policy finder</vt:lpstr>
      <vt:lpstr>Policy finder</vt:lpstr>
      <vt:lpstr>Sustainable Development Goals</vt:lpstr>
      <vt:lpstr>Sustainable Development Goals</vt:lpstr>
      <vt:lpstr>Sustainable Development Goals</vt:lpstr>
      <vt:lpstr>Policy finder</vt:lpstr>
      <vt:lpstr>European Green Deal</vt:lpstr>
      <vt:lpstr>Policy finder</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Circular Economy</vt:lpstr>
      <vt:lpstr>Policy finder</vt:lpstr>
      <vt:lpstr>Pharmaceutical Strategy for Europe</vt:lpstr>
      <vt:lpstr>Policy finder</vt:lpstr>
      <vt:lpstr>EU4Health</vt:lpstr>
      <vt:lpstr>Policy finder</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Safe and Sustainable by Design</vt:lpstr>
      <vt:lpstr>Policy finder</vt:lpstr>
      <vt:lpstr>Water Framework and Urban Wastewater Directives</vt:lpstr>
      <vt:lpstr>Policy finder</vt:lpstr>
      <vt:lpstr>Waste Framework Directive</vt:lpstr>
      <vt:lpstr>Policy finder</vt:lpstr>
      <vt:lpstr>Industrial and Livestock Rearing Emissions Directive </vt:lpstr>
      <vt:lpstr>Credits and information</vt:lpstr>
      <vt:lpstr>Sources</vt:lpstr>
      <vt:lpstr>Acknowledgements</vt:lpstr>
      <vt:lpstr>Instructor guidance</vt:lpstr>
      <vt:lpstr>We hope you enjoyed this resource. Have you seen our other content?</vt:lpstr>
    </vt:vector>
  </TitlesOfParts>
  <Manager/>
  <Company>Ecologic Institute</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subject/>
  <dc:creator>Nathalie De Coensel</dc:creator>
  <cp:keywords/>
  <dc:description/>
  <cp:lastModifiedBy>James Sherwood</cp:lastModifiedBy>
  <cp:revision>193</cp:revision>
  <dcterms:created xsi:type="dcterms:W3CDTF">2022-10-13T07:29:48Z</dcterms:created>
  <dcterms:modified xsi:type="dcterms:W3CDTF">2026-01-26T09:56:48Z</dcterms:modified>
  <cp:category/>
  <dc:identifier/>
  <cp:contentStatus/>
  <dc:language/>
  <cp:version/>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0x0101008F06FDCADCFF5C45BE7FF63A049BDD98</vt:lpwstr>
  </property>
</Properties>
</file>