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23_4E14BA06.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03" r:id="rId5"/>
    <p:sldId id="282" r:id="rId6"/>
    <p:sldId id="283" r:id="rId7"/>
    <p:sldId id="279" r:id="rId8"/>
    <p:sldId id="285" r:id="rId9"/>
    <p:sldId id="286" r:id="rId10"/>
    <p:sldId id="295" r:id="rId11"/>
    <p:sldId id="296" r:id="rId12"/>
    <p:sldId id="301" r:id="rId13"/>
    <p:sldId id="294" r:id="rId14"/>
    <p:sldId id="287" r:id="rId15"/>
    <p:sldId id="290" r:id="rId16"/>
    <p:sldId id="289" r:id="rId17"/>
    <p:sldId id="291" r:id="rId18"/>
    <p:sldId id="292" r:id="rId19"/>
    <p:sldId id="293" r:id="rId20"/>
    <p:sldId id="300" r:id="rId21"/>
    <p:sldId id="299" r:id="rId22"/>
    <p:sldId id="324" r:id="rId23"/>
    <p:sldId id="32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934769-2D7E-A46F-536E-64D6403486A4}" name="Riccardo Mereu" initials="RM" userId="Riccardo Mere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615"/>
    <a:srgbClr val="FFF2CC"/>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5" autoAdjust="0"/>
    <p:restoredTop sz="90443" autoAdjust="0"/>
  </p:normalViewPr>
  <p:slideViewPr>
    <p:cSldViewPr snapToGrid="0">
      <p:cViewPr varScale="1">
        <p:scale>
          <a:sx n="103" d="100"/>
          <a:sy n="103" d="100"/>
        </p:scale>
        <p:origin x="106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Onori" userId="902ff87a-dec1-4e50-bcf4-5017f04e5058" providerId="ADAL" clId="{BE711659-AE1A-4DF0-8B89-0B265DBEA3AB}"/>
    <pc:docChg chg="undo custSel addSld delSld modSld sldOrd addSection delSection modSection">
      <pc:chgData name="Alessandro Onori" userId="902ff87a-dec1-4e50-bcf4-5017f04e5058" providerId="ADAL" clId="{BE711659-AE1A-4DF0-8B89-0B265DBEA3AB}" dt="2024-02-05T16:15:15.221" v="5257" actId="1076"/>
      <pc:docMkLst>
        <pc:docMk/>
      </pc:docMkLst>
      <pc:sldChg chg="del">
        <pc:chgData name="Alessandro Onori" userId="902ff87a-dec1-4e50-bcf4-5017f04e5058" providerId="ADAL" clId="{BE711659-AE1A-4DF0-8B89-0B265DBEA3AB}" dt="2024-01-18T08:25:45.697" v="0" actId="2696"/>
        <pc:sldMkLst>
          <pc:docMk/>
          <pc:sldMk cId="2559802330" sldId="256"/>
        </pc:sldMkLst>
      </pc:sldChg>
      <pc:sldChg chg="modSp mod">
        <pc:chgData name="Alessandro Onori" userId="902ff87a-dec1-4e50-bcf4-5017f04e5058" providerId="ADAL" clId="{BE711659-AE1A-4DF0-8B89-0B265DBEA3AB}" dt="2024-01-25T15:08:33.243" v="4379" actId="13926"/>
        <pc:sldMkLst>
          <pc:docMk/>
          <pc:sldMk cId="3844424903" sldId="262"/>
        </pc:sldMkLst>
        <pc:spChg chg="mod">
          <ac:chgData name="Alessandro Onori" userId="902ff87a-dec1-4e50-bcf4-5017f04e5058" providerId="ADAL" clId="{BE711659-AE1A-4DF0-8B89-0B265DBEA3AB}" dt="2024-01-25T15:08:33.243" v="4379" actId="13926"/>
          <ac:spMkLst>
            <pc:docMk/>
            <pc:sldMk cId="3844424903" sldId="262"/>
            <ac:spMk id="6" creationId="{3A1D2415-5EEE-438B-8991-4FC1E92DD2E5}"/>
          </ac:spMkLst>
        </pc:spChg>
      </pc:sldChg>
      <pc:sldChg chg="del">
        <pc:chgData name="Alessandro Onori" userId="902ff87a-dec1-4e50-bcf4-5017f04e5058" providerId="ADAL" clId="{BE711659-AE1A-4DF0-8B89-0B265DBEA3AB}" dt="2024-01-18T08:25:45.697" v="0" actId="2696"/>
        <pc:sldMkLst>
          <pc:docMk/>
          <pc:sldMk cId="3688935345" sldId="278"/>
        </pc:sldMkLst>
      </pc:sldChg>
      <pc:sldChg chg="del">
        <pc:chgData name="Alessandro Onori" userId="902ff87a-dec1-4e50-bcf4-5017f04e5058" providerId="ADAL" clId="{BE711659-AE1A-4DF0-8B89-0B265DBEA3AB}" dt="2024-01-18T08:25:45.697" v="0" actId="2696"/>
        <pc:sldMkLst>
          <pc:docMk/>
          <pc:sldMk cId="631775775" sldId="279"/>
        </pc:sldMkLst>
      </pc:sldChg>
      <pc:sldChg chg="addSp delSp modSp add mod modNotesTx">
        <pc:chgData name="Alessandro Onori" userId="902ff87a-dec1-4e50-bcf4-5017f04e5058" providerId="ADAL" clId="{BE711659-AE1A-4DF0-8B89-0B265DBEA3AB}" dt="2024-02-04T16:11:36.058" v="5077" actId="20577"/>
        <pc:sldMkLst>
          <pc:docMk/>
          <pc:sldMk cId="4291756280" sldId="279"/>
        </pc:sldMkLst>
        <pc:spChg chg="add del mod">
          <ac:chgData name="Alessandro Onori" userId="902ff87a-dec1-4e50-bcf4-5017f04e5058" providerId="ADAL" clId="{BE711659-AE1A-4DF0-8B89-0B265DBEA3AB}" dt="2024-01-23T07:47:06.681" v="352" actId="478"/>
          <ac:spMkLst>
            <pc:docMk/>
            <pc:sldMk cId="4291756280" sldId="279"/>
            <ac:spMk id="4" creationId="{8195E6C9-06AC-8058-0D49-094902638A31}"/>
          </ac:spMkLst>
        </pc:spChg>
        <pc:spChg chg="add del mod">
          <ac:chgData name="Alessandro Onori" userId="902ff87a-dec1-4e50-bcf4-5017f04e5058" providerId="ADAL" clId="{BE711659-AE1A-4DF0-8B89-0B265DBEA3AB}" dt="2024-01-18T16:14:16.467" v="140" actId="478"/>
          <ac:spMkLst>
            <pc:docMk/>
            <pc:sldMk cId="4291756280" sldId="279"/>
            <ac:spMk id="5" creationId="{846D7C44-83F8-350E-6736-EDBEAE0AB00F}"/>
          </ac:spMkLst>
        </pc:spChg>
        <pc:spChg chg="mod">
          <ac:chgData name="Alessandro Onori" userId="902ff87a-dec1-4e50-bcf4-5017f04e5058" providerId="ADAL" clId="{BE711659-AE1A-4DF0-8B89-0B265DBEA3AB}" dt="2024-02-04T16:11:36.058" v="5077" actId="20577"/>
          <ac:spMkLst>
            <pc:docMk/>
            <pc:sldMk cId="4291756280" sldId="279"/>
            <ac:spMk id="6" creationId="{4BDB5223-6EB5-1046-88BB-84ED760A29CE}"/>
          </ac:spMkLst>
        </pc:spChg>
        <pc:spChg chg="add mod">
          <ac:chgData name="Alessandro Onori" userId="902ff87a-dec1-4e50-bcf4-5017f04e5058" providerId="ADAL" clId="{BE711659-AE1A-4DF0-8B89-0B265DBEA3AB}" dt="2024-01-23T08:31:53.171" v="683" actId="14100"/>
          <ac:spMkLst>
            <pc:docMk/>
            <pc:sldMk cId="4291756280" sldId="279"/>
            <ac:spMk id="7" creationId="{31F66F9B-4C25-AB70-5716-58377FCAB11F}"/>
          </ac:spMkLst>
        </pc:spChg>
        <pc:spChg chg="del">
          <ac:chgData name="Alessandro Onori" userId="902ff87a-dec1-4e50-bcf4-5017f04e5058" providerId="ADAL" clId="{BE711659-AE1A-4DF0-8B89-0B265DBEA3AB}" dt="2024-01-18T15:49:24.892" v="6" actId="478"/>
          <ac:spMkLst>
            <pc:docMk/>
            <pc:sldMk cId="4291756280" sldId="279"/>
            <ac:spMk id="7" creationId="{8FC540BE-A534-8711-AEE8-3D341B213FA0}"/>
          </ac:spMkLst>
        </pc:spChg>
        <pc:spChg chg="mod">
          <ac:chgData name="Alessandro Onori" userId="902ff87a-dec1-4e50-bcf4-5017f04e5058" providerId="ADAL" clId="{BE711659-AE1A-4DF0-8B89-0B265DBEA3AB}" dt="2024-01-23T08:02:53.005" v="441"/>
          <ac:spMkLst>
            <pc:docMk/>
            <pc:sldMk cId="4291756280" sldId="279"/>
            <ac:spMk id="10" creationId="{3173DB21-9CF1-2E34-0CB2-A228C29EFDEB}"/>
          </ac:spMkLst>
        </pc:spChg>
        <pc:spChg chg="del mod topLvl">
          <ac:chgData name="Alessandro Onori" userId="902ff87a-dec1-4e50-bcf4-5017f04e5058" providerId="ADAL" clId="{BE711659-AE1A-4DF0-8B89-0B265DBEA3AB}" dt="2024-01-18T16:04:45.541" v="61" actId="478"/>
          <ac:spMkLst>
            <pc:docMk/>
            <pc:sldMk cId="4291756280" sldId="279"/>
            <ac:spMk id="11" creationId="{0B2B0EAE-E6AC-B403-35B7-BEF0BDEA3BFD}"/>
          </ac:spMkLst>
        </pc:spChg>
        <pc:spChg chg="mod">
          <ac:chgData name="Alessandro Onori" userId="902ff87a-dec1-4e50-bcf4-5017f04e5058" providerId="ADAL" clId="{BE711659-AE1A-4DF0-8B89-0B265DBEA3AB}" dt="2024-01-23T08:05:58.204" v="443"/>
          <ac:spMkLst>
            <pc:docMk/>
            <pc:sldMk cId="4291756280" sldId="279"/>
            <ac:spMk id="11" creationId="{EEFE291B-53FC-EB62-E7EC-5F1424444B55}"/>
          </ac:spMkLst>
        </pc:spChg>
        <pc:spChg chg="mod">
          <ac:chgData name="Alessandro Onori" userId="902ff87a-dec1-4e50-bcf4-5017f04e5058" providerId="ADAL" clId="{BE711659-AE1A-4DF0-8B89-0B265DBEA3AB}" dt="2024-01-23T08:08:12" v="481" actId="20577"/>
          <ac:spMkLst>
            <pc:docMk/>
            <pc:sldMk cId="4291756280" sldId="279"/>
            <ac:spMk id="13" creationId="{16AD4C21-7E60-43DB-8321-D340F6C6DA6A}"/>
          </ac:spMkLst>
        </pc:spChg>
        <pc:spChg chg="del mod">
          <ac:chgData name="Alessandro Onori" userId="902ff87a-dec1-4e50-bcf4-5017f04e5058" providerId="ADAL" clId="{BE711659-AE1A-4DF0-8B89-0B265DBEA3AB}" dt="2024-01-18T15:49:27.214" v="7" actId="478"/>
          <ac:spMkLst>
            <pc:docMk/>
            <pc:sldMk cId="4291756280" sldId="279"/>
            <ac:spMk id="14" creationId="{BCF5098A-5B0B-B7CE-4648-6DA50CF9C015}"/>
          </ac:spMkLst>
        </pc:spChg>
        <pc:spChg chg="del">
          <ac:chgData name="Alessandro Onori" userId="902ff87a-dec1-4e50-bcf4-5017f04e5058" providerId="ADAL" clId="{BE711659-AE1A-4DF0-8B89-0B265DBEA3AB}" dt="2024-01-18T15:49:09.455" v="3" actId="478"/>
          <ac:spMkLst>
            <pc:docMk/>
            <pc:sldMk cId="4291756280" sldId="279"/>
            <ac:spMk id="15" creationId="{5BAB728C-0839-8F7F-E789-903AC0DEEA4F}"/>
          </ac:spMkLst>
        </pc:spChg>
        <pc:spChg chg="mod">
          <ac:chgData name="Alessandro Onori" userId="902ff87a-dec1-4e50-bcf4-5017f04e5058" providerId="ADAL" clId="{BE711659-AE1A-4DF0-8B89-0B265DBEA3AB}" dt="2024-01-23T08:13:11.733" v="548" actId="1076"/>
          <ac:spMkLst>
            <pc:docMk/>
            <pc:sldMk cId="4291756280" sldId="279"/>
            <ac:spMk id="15" creationId="{85FF7569-4119-25A4-39E6-765D3FC34CC7}"/>
          </ac:spMkLst>
        </pc:spChg>
        <pc:spChg chg="del mod">
          <ac:chgData name="Alessandro Onori" userId="902ff87a-dec1-4e50-bcf4-5017f04e5058" providerId="ADAL" clId="{BE711659-AE1A-4DF0-8B89-0B265DBEA3AB}" dt="2024-01-23T08:08:17.799" v="482" actId="478"/>
          <ac:spMkLst>
            <pc:docMk/>
            <pc:sldMk cId="4291756280" sldId="279"/>
            <ac:spMk id="16" creationId="{C863D6CE-AD1B-A900-A311-48F3E06878F4}"/>
          </ac:spMkLst>
        </pc:spChg>
        <pc:spChg chg="mod">
          <ac:chgData name="Alessandro Onori" userId="902ff87a-dec1-4e50-bcf4-5017f04e5058" providerId="ADAL" clId="{BE711659-AE1A-4DF0-8B89-0B265DBEA3AB}" dt="2024-01-23T08:13:38.017" v="554" actId="1076"/>
          <ac:spMkLst>
            <pc:docMk/>
            <pc:sldMk cId="4291756280" sldId="279"/>
            <ac:spMk id="17" creationId="{E18FE1F3-52E7-2456-4CD8-25B2B444C94D}"/>
          </ac:spMkLst>
        </pc:spChg>
        <pc:spChg chg="del mod">
          <ac:chgData name="Alessandro Onori" userId="902ff87a-dec1-4e50-bcf4-5017f04e5058" providerId="ADAL" clId="{BE711659-AE1A-4DF0-8B89-0B265DBEA3AB}" dt="2024-01-23T08:08:19.897" v="483" actId="478"/>
          <ac:spMkLst>
            <pc:docMk/>
            <pc:sldMk cId="4291756280" sldId="279"/>
            <ac:spMk id="18" creationId="{486D57DD-D131-F453-83DA-7534EE8673E6}"/>
          </ac:spMkLst>
        </pc:spChg>
        <pc:spChg chg="mod">
          <ac:chgData name="Alessandro Onori" userId="902ff87a-dec1-4e50-bcf4-5017f04e5058" providerId="ADAL" clId="{BE711659-AE1A-4DF0-8B89-0B265DBEA3AB}" dt="2024-01-18T16:04:50.904" v="64" actId="1076"/>
          <ac:spMkLst>
            <pc:docMk/>
            <pc:sldMk cId="4291756280" sldId="279"/>
            <ac:spMk id="18" creationId="{B2144BB5-9B72-7177-0E92-C2BF6B9C7C9B}"/>
          </ac:spMkLst>
        </pc:spChg>
        <pc:spChg chg="del mod">
          <ac:chgData name="Alessandro Onori" userId="902ff87a-dec1-4e50-bcf4-5017f04e5058" providerId="ADAL" clId="{BE711659-AE1A-4DF0-8B89-0B265DBEA3AB}" dt="2024-01-23T08:08:23.500" v="484" actId="478"/>
          <ac:spMkLst>
            <pc:docMk/>
            <pc:sldMk cId="4291756280" sldId="279"/>
            <ac:spMk id="20" creationId="{C0AC14C4-2B73-884D-1114-DD8D098B98F7}"/>
          </ac:spMkLst>
        </pc:spChg>
        <pc:spChg chg="mod">
          <ac:chgData name="Alessandro Onori" userId="902ff87a-dec1-4e50-bcf4-5017f04e5058" providerId="ADAL" clId="{BE711659-AE1A-4DF0-8B89-0B265DBEA3AB}" dt="2024-01-23T08:05:58.204" v="443"/>
          <ac:spMkLst>
            <pc:docMk/>
            <pc:sldMk cId="4291756280" sldId="279"/>
            <ac:spMk id="21" creationId="{DBF6E0BC-3B38-09B2-A334-685DCDB1E63F}"/>
          </ac:spMkLst>
        </pc:spChg>
        <pc:spChg chg="mod">
          <ac:chgData name="Alessandro Onori" userId="902ff87a-dec1-4e50-bcf4-5017f04e5058" providerId="ADAL" clId="{BE711659-AE1A-4DF0-8B89-0B265DBEA3AB}" dt="2024-01-23T08:05:58.204" v="443"/>
          <ac:spMkLst>
            <pc:docMk/>
            <pc:sldMk cId="4291756280" sldId="279"/>
            <ac:spMk id="23" creationId="{96756424-FC95-B1D6-06CC-EFB06F5C19AB}"/>
          </ac:spMkLst>
        </pc:spChg>
        <pc:spChg chg="mod">
          <ac:chgData name="Alessandro Onori" userId="902ff87a-dec1-4e50-bcf4-5017f04e5058" providerId="ADAL" clId="{BE711659-AE1A-4DF0-8B89-0B265DBEA3AB}" dt="2024-01-23T08:05:58.204" v="443"/>
          <ac:spMkLst>
            <pc:docMk/>
            <pc:sldMk cId="4291756280" sldId="279"/>
            <ac:spMk id="24" creationId="{13B137AA-9AE1-F2C3-080E-576C0F15795B}"/>
          </ac:spMkLst>
        </pc:spChg>
        <pc:spChg chg="mod">
          <ac:chgData name="Alessandro Onori" userId="902ff87a-dec1-4e50-bcf4-5017f04e5058" providerId="ADAL" clId="{BE711659-AE1A-4DF0-8B89-0B265DBEA3AB}" dt="2024-01-23T08:05:58.204" v="443"/>
          <ac:spMkLst>
            <pc:docMk/>
            <pc:sldMk cId="4291756280" sldId="279"/>
            <ac:spMk id="25" creationId="{8A492305-BA5E-BD13-D5C4-9A47132D098E}"/>
          </ac:spMkLst>
        </pc:spChg>
        <pc:spChg chg="mod">
          <ac:chgData name="Alessandro Onori" userId="902ff87a-dec1-4e50-bcf4-5017f04e5058" providerId="ADAL" clId="{BE711659-AE1A-4DF0-8B89-0B265DBEA3AB}" dt="2024-01-23T08:05:58.204" v="443"/>
          <ac:spMkLst>
            <pc:docMk/>
            <pc:sldMk cId="4291756280" sldId="279"/>
            <ac:spMk id="26" creationId="{93456FF0-D59A-A6E2-5D95-C75782B3EE85}"/>
          </ac:spMkLst>
        </pc:spChg>
        <pc:spChg chg="mod">
          <ac:chgData name="Alessandro Onori" userId="902ff87a-dec1-4e50-bcf4-5017f04e5058" providerId="ADAL" clId="{BE711659-AE1A-4DF0-8B89-0B265DBEA3AB}" dt="2024-01-23T08:05:58.204" v="443"/>
          <ac:spMkLst>
            <pc:docMk/>
            <pc:sldMk cId="4291756280" sldId="279"/>
            <ac:spMk id="27" creationId="{AB8106F0-DDF7-5203-5F1D-ABE7B9D6C821}"/>
          </ac:spMkLst>
        </pc:spChg>
        <pc:spChg chg="mod">
          <ac:chgData name="Alessandro Onori" userId="902ff87a-dec1-4e50-bcf4-5017f04e5058" providerId="ADAL" clId="{BE711659-AE1A-4DF0-8B89-0B265DBEA3AB}" dt="2024-01-23T08:05:58.204" v="443"/>
          <ac:spMkLst>
            <pc:docMk/>
            <pc:sldMk cId="4291756280" sldId="279"/>
            <ac:spMk id="28" creationId="{D91BB3F7-64DC-F3F2-191D-C8CBFE15799F}"/>
          </ac:spMkLst>
        </pc:spChg>
        <pc:spChg chg="mod">
          <ac:chgData name="Alessandro Onori" userId="902ff87a-dec1-4e50-bcf4-5017f04e5058" providerId="ADAL" clId="{BE711659-AE1A-4DF0-8B89-0B265DBEA3AB}" dt="2024-01-23T08:05:58.204" v="443"/>
          <ac:spMkLst>
            <pc:docMk/>
            <pc:sldMk cId="4291756280" sldId="279"/>
            <ac:spMk id="29" creationId="{50F5358D-1EF1-34F0-FE04-C1618513A716}"/>
          </ac:spMkLst>
        </pc:spChg>
        <pc:spChg chg="mod">
          <ac:chgData name="Alessandro Onori" userId="902ff87a-dec1-4e50-bcf4-5017f04e5058" providerId="ADAL" clId="{BE711659-AE1A-4DF0-8B89-0B265DBEA3AB}" dt="2024-01-23T08:05:58.204" v="443"/>
          <ac:spMkLst>
            <pc:docMk/>
            <pc:sldMk cId="4291756280" sldId="279"/>
            <ac:spMk id="30" creationId="{AE0D4FC1-B9F5-E1E4-45D9-D8BFCE516C79}"/>
          </ac:spMkLst>
        </pc:spChg>
        <pc:spChg chg="mod">
          <ac:chgData name="Alessandro Onori" userId="902ff87a-dec1-4e50-bcf4-5017f04e5058" providerId="ADAL" clId="{BE711659-AE1A-4DF0-8B89-0B265DBEA3AB}" dt="2024-01-23T08:05:58.204" v="443"/>
          <ac:spMkLst>
            <pc:docMk/>
            <pc:sldMk cId="4291756280" sldId="279"/>
            <ac:spMk id="31" creationId="{59623EAF-E910-DF5D-0595-07B766BF2D88}"/>
          </ac:spMkLst>
        </pc:spChg>
        <pc:spChg chg="mod">
          <ac:chgData name="Alessandro Onori" userId="902ff87a-dec1-4e50-bcf4-5017f04e5058" providerId="ADAL" clId="{BE711659-AE1A-4DF0-8B89-0B265DBEA3AB}" dt="2024-01-23T08:05:58.204" v="443"/>
          <ac:spMkLst>
            <pc:docMk/>
            <pc:sldMk cId="4291756280" sldId="279"/>
            <ac:spMk id="33" creationId="{2167CBF1-DC9C-E1D3-9294-BE6AC04BFFBB}"/>
          </ac:spMkLst>
        </pc:spChg>
        <pc:spChg chg="mod">
          <ac:chgData name="Alessandro Onori" userId="902ff87a-dec1-4e50-bcf4-5017f04e5058" providerId="ADAL" clId="{BE711659-AE1A-4DF0-8B89-0B265DBEA3AB}" dt="2024-01-23T08:05:58.204" v="443"/>
          <ac:spMkLst>
            <pc:docMk/>
            <pc:sldMk cId="4291756280" sldId="279"/>
            <ac:spMk id="35" creationId="{9B3D724E-5540-05C5-6A7F-66BC625A1819}"/>
          </ac:spMkLst>
        </pc:spChg>
        <pc:spChg chg="mod">
          <ac:chgData name="Alessandro Onori" userId="902ff87a-dec1-4e50-bcf4-5017f04e5058" providerId="ADAL" clId="{BE711659-AE1A-4DF0-8B89-0B265DBEA3AB}" dt="2024-01-23T08:05:58.204" v="443"/>
          <ac:spMkLst>
            <pc:docMk/>
            <pc:sldMk cId="4291756280" sldId="279"/>
            <ac:spMk id="37" creationId="{6E72BDB8-EB93-CAEF-6490-23D536447251}"/>
          </ac:spMkLst>
        </pc:spChg>
        <pc:spChg chg="mod">
          <ac:chgData name="Alessandro Onori" userId="902ff87a-dec1-4e50-bcf4-5017f04e5058" providerId="ADAL" clId="{BE711659-AE1A-4DF0-8B89-0B265DBEA3AB}" dt="2024-01-23T08:05:58.204" v="443"/>
          <ac:spMkLst>
            <pc:docMk/>
            <pc:sldMk cId="4291756280" sldId="279"/>
            <ac:spMk id="38" creationId="{8D4BF1FD-5B67-88DD-9C2C-8C79FF30C329}"/>
          </ac:spMkLst>
        </pc:spChg>
        <pc:spChg chg="mod">
          <ac:chgData name="Alessandro Onori" userId="902ff87a-dec1-4e50-bcf4-5017f04e5058" providerId="ADAL" clId="{BE711659-AE1A-4DF0-8B89-0B265DBEA3AB}" dt="2024-01-23T08:05:58.204" v="443"/>
          <ac:spMkLst>
            <pc:docMk/>
            <pc:sldMk cId="4291756280" sldId="279"/>
            <ac:spMk id="39" creationId="{19B59AA5-CA0C-4259-0DF6-117BFCFD0B7B}"/>
          </ac:spMkLst>
        </pc:spChg>
        <pc:spChg chg="mod">
          <ac:chgData name="Alessandro Onori" userId="902ff87a-dec1-4e50-bcf4-5017f04e5058" providerId="ADAL" clId="{BE711659-AE1A-4DF0-8B89-0B265DBEA3AB}" dt="2024-01-23T08:05:58.204" v="443"/>
          <ac:spMkLst>
            <pc:docMk/>
            <pc:sldMk cId="4291756280" sldId="279"/>
            <ac:spMk id="40" creationId="{93606E36-7D51-DBC5-C630-75358FC352B0}"/>
          </ac:spMkLst>
        </pc:spChg>
        <pc:spChg chg="mod">
          <ac:chgData name="Alessandro Onori" userId="902ff87a-dec1-4e50-bcf4-5017f04e5058" providerId="ADAL" clId="{BE711659-AE1A-4DF0-8B89-0B265DBEA3AB}" dt="2024-01-23T08:05:58.204" v="443"/>
          <ac:spMkLst>
            <pc:docMk/>
            <pc:sldMk cId="4291756280" sldId="279"/>
            <ac:spMk id="41" creationId="{12B0603A-06E1-F607-BAC7-C29CCBC6C839}"/>
          </ac:spMkLst>
        </pc:spChg>
        <pc:spChg chg="mod">
          <ac:chgData name="Alessandro Onori" userId="902ff87a-dec1-4e50-bcf4-5017f04e5058" providerId="ADAL" clId="{BE711659-AE1A-4DF0-8B89-0B265DBEA3AB}" dt="2024-01-23T08:05:58.204" v="443"/>
          <ac:spMkLst>
            <pc:docMk/>
            <pc:sldMk cId="4291756280" sldId="279"/>
            <ac:spMk id="42" creationId="{20AFC0DA-6C00-FA42-AD36-7A7F105029EF}"/>
          </ac:spMkLst>
        </pc:spChg>
        <pc:spChg chg="mod">
          <ac:chgData name="Alessandro Onori" userId="902ff87a-dec1-4e50-bcf4-5017f04e5058" providerId="ADAL" clId="{BE711659-AE1A-4DF0-8B89-0B265DBEA3AB}" dt="2024-01-23T08:05:58.204" v="443"/>
          <ac:spMkLst>
            <pc:docMk/>
            <pc:sldMk cId="4291756280" sldId="279"/>
            <ac:spMk id="43" creationId="{D8F93F46-4A7C-3444-DFBE-40014001E89F}"/>
          </ac:spMkLst>
        </pc:spChg>
        <pc:spChg chg="mod">
          <ac:chgData name="Alessandro Onori" userId="902ff87a-dec1-4e50-bcf4-5017f04e5058" providerId="ADAL" clId="{BE711659-AE1A-4DF0-8B89-0B265DBEA3AB}" dt="2024-01-23T08:05:58.204" v="443"/>
          <ac:spMkLst>
            <pc:docMk/>
            <pc:sldMk cId="4291756280" sldId="279"/>
            <ac:spMk id="44" creationId="{9104BAB6-545C-2552-EDBD-2792B03A80F8}"/>
          </ac:spMkLst>
        </pc:spChg>
        <pc:spChg chg="mod">
          <ac:chgData name="Alessandro Onori" userId="902ff87a-dec1-4e50-bcf4-5017f04e5058" providerId="ADAL" clId="{BE711659-AE1A-4DF0-8B89-0B265DBEA3AB}" dt="2024-01-23T08:05:58.204" v="443"/>
          <ac:spMkLst>
            <pc:docMk/>
            <pc:sldMk cId="4291756280" sldId="279"/>
            <ac:spMk id="45" creationId="{C2CFE99F-A01B-120F-DF88-225A099418AA}"/>
          </ac:spMkLst>
        </pc:spChg>
        <pc:spChg chg="mod">
          <ac:chgData name="Alessandro Onori" userId="902ff87a-dec1-4e50-bcf4-5017f04e5058" providerId="ADAL" clId="{BE711659-AE1A-4DF0-8B89-0B265DBEA3AB}" dt="2024-01-23T08:05:58.204" v="443"/>
          <ac:spMkLst>
            <pc:docMk/>
            <pc:sldMk cId="4291756280" sldId="279"/>
            <ac:spMk id="46" creationId="{12A0E6A4-878B-5FED-1EBF-243AAC439D8A}"/>
          </ac:spMkLst>
        </pc:spChg>
        <pc:spChg chg="mod">
          <ac:chgData name="Alessandro Onori" userId="902ff87a-dec1-4e50-bcf4-5017f04e5058" providerId="ADAL" clId="{BE711659-AE1A-4DF0-8B89-0B265DBEA3AB}" dt="2024-01-23T08:05:58.204" v="443"/>
          <ac:spMkLst>
            <pc:docMk/>
            <pc:sldMk cId="4291756280" sldId="279"/>
            <ac:spMk id="47" creationId="{038DC293-49C8-4AF8-8C26-61175EA97B1E}"/>
          </ac:spMkLst>
        </pc:spChg>
        <pc:spChg chg="mod">
          <ac:chgData name="Alessandro Onori" userId="902ff87a-dec1-4e50-bcf4-5017f04e5058" providerId="ADAL" clId="{BE711659-AE1A-4DF0-8B89-0B265DBEA3AB}" dt="2024-01-23T08:05:58.204" v="443"/>
          <ac:spMkLst>
            <pc:docMk/>
            <pc:sldMk cId="4291756280" sldId="279"/>
            <ac:spMk id="48" creationId="{1C3F356E-DA9E-B88F-3114-22815804E757}"/>
          </ac:spMkLst>
        </pc:spChg>
        <pc:spChg chg="mod">
          <ac:chgData name="Alessandro Onori" userId="902ff87a-dec1-4e50-bcf4-5017f04e5058" providerId="ADAL" clId="{BE711659-AE1A-4DF0-8B89-0B265DBEA3AB}" dt="2024-01-23T08:05:58.204" v="443"/>
          <ac:spMkLst>
            <pc:docMk/>
            <pc:sldMk cId="4291756280" sldId="279"/>
            <ac:spMk id="49" creationId="{410EF671-E246-6E08-F69E-2B5344305B6B}"/>
          </ac:spMkLst>
        </pc:spChg>
        <pc:spChg chg="mod">
          <ac:chgData name="Alessandro Onori" userId="902ff87a-dec1-4e50-bcf4-5017f04e5058" providerId="ADAL" clId="{BE711659-AE1A-4DF0-8B89-0B265DBEA3AB}" dt="2024-01-23T08:05:58.204" v="443"/>
          <ac:spMkLst>
            <pc:docMk/>
            <pc:sldMk cId="4291756280" sldId="279"/>
            <ac:spMk id="50" creationId="{99163BA3-1C8C-E85B-C881-926BCFE87EEF}"/>
          </ac:spMkLst>
        </pc:spChg>
        <pc:spChg chg="mod">
          <ac:chgData name="Alessandro Onori" userId="902ff87a-dec1-4e50-bcf4-5017f04e5058" providerId="ADAL" clId="{BE711659-AE1A-4DF0-8B89-0B265DBEA3AB}" dt="2024-01-23T08:05:58.204" v="443"/>
          <ac:spMkLst>
            <pc:docMk/>
            <pc:sldMk cId="4291756280" sldId="279"/>
            <ac:spMk id="51" creationId="{112B960A-4711-A053-7C50-B9E04F227009}"/>
          </ac:spMkLst>
        </pc:spChg>
        <pc:spChg chg="mod">
          <ac:chgData name="Alessandro Onori" userId="902ff87a-dec1-4e50-bcf4-5017f04e5058" providerId="ADAL" clId="{BE711659-AE1A-4DF0-8B89-0B265DBEA3AB}" dt="2024-01-23T08:05:58.204" v="443"/>
          <ac:spMkLst>
            <pc:docMk/>
            <pc:sldMk cId="4291756280" sldId="279"/>
            <ac:spMk id="54" creationId="{50770703-1326-3B4F-7D62-76AC65061944}"/>
          </ac:spMkLst>
        </pc:spChg>
        <pc:spChg chg="mod">
          <ac:chgData name="Alessandro Onori" userId="902ff87a-dec1-4e50-bcf4-5017f04e5058" providerId="ADAL" clId="{BE711659-AE1A-4DF0-8B89-0B265DBEA3AB}" dt="2024-01-23T08:05:58.204" v="443"/>
          <ac:spMkLst>
            <pc:docMk/>
            <pc:sldMk cId="4291756280" sldId="279"/>
            <ac:spMk id="55" creationId="{3F4CCD5F-CD83-7087-A6DA-BE5C343318E6}"/>
          </ac:spMkLst>
        </pc:spChg>
        <pc:spChg chg="mod">
          <ac:chgData name="Alessandro Onori" userId="902ff87a-dec1-4e50-bcf4-5017f04e5058" providerId="ADAL" clId="{BE711659-AE1A-4DF0-8B89-0B265DBEA3AB}" dt="2024-01-23T08:05:58.204" v="443"/>
          <ac:spMkLst>
            <pc:docMk/>
            <pc:sldMk cId="4291756280" sldId="279"/>
            <ac:spMk id="57" creationId="{0D3B2482-CB12-D5A7-05EB-8D830EA73B11}"/>
          </ac:spMkLst>
        </pc:spChg>
        <pc:spChg chg="mod">
          <ac:chgData name="Alessandro Onori" userId="902ff87a-dec1-4e50-bcf4-5017f04e5058" providerId="ADAL" clId="{BE711659-AE1A-4DF0-8B89-0B265DBEA3AB}" dt="2024-01-23T08:05:58.204" v="443"/>
          <ac:spMkLst>
            <pc:docMk/>
            <pc:sldMk cId="4291756280" sldId="279"/>
            <ac:spMk id="58" creationId="{AAF38578-9CD2-6961-0314-0BC12901D31C}"/>
          </ac:spMkLst>
        </pc:spChg>
        <pc:spChg chg="mod">
          <ac:chgData name="Alessandro Onori" userId="902ff87a-dec1-4e50-bcf4-5017f04e5058" providerId="ADAL" clId="{BE711659-AE1A-4DF0-8B89-0B265DBEA3AB}" dt="2024-01-23T08:05:58.204" v="443"/>
          <ac:spMkLst>
            <pc:docMk/>
            <pc:sldMk cId="4291756280" sldId="279"/>
            <ac:spMk id="59" creationId="{D290F9FC-C63A-D7EA-7875-70A87458E372}"/>
          </ac:spMkLst>
        </pc:spChg>
        <pc:spChg chg="mod">
          <ac:chgData name="Alessandro Onori" userId="902ff87a-dec1-4e50-bcf4-5017f04e5058" providerId="ADAL" clId="{BE711659-AE1A-4DF0-8B89-0B265DBEA3AB}" dt="2024-01-23T08:05:58.204" v="443"/>
          <ac:spMkLst>
            <pc:docMk/>
            <pc:sldMk cId="4291756280" sldId="279"/>
            <ac:spMk id="60" creationId="{D02DDD61-04F6-878D-AF98-C2C9C6A4CAB2}"/>
          </ac:spMkLst>
        </pc:spChg>
        <pc:spChg chg="mod">
          <ac:chgData name="Alessandro Onori" userId="902ff87a-dec1-4e50-bcf4-5017f04e5058" providerId="ADAL" clId="{BE711659-AE1A-4DF0-8B89-0B265DBEA3AB}" dt="2024-01-23T08:05:58.204" v="443"/>
          <ac:spMkLst>
            <pc:docMk/>
            <pc:sldMk cId="4291756280" sldId="279"/>
            <ac:spMk id="61" creationId="{6F31CB93-876F-86E9-EC34-D0B033E282E1}"/>
          </ac:spMkLst>
        </pc:spChg>
        <pc:spChg chg="mod">
          <ac:chgData name="Alessandro Onori" userId="902ff87a-dec1-4e50-bcf4-5017f04e5058" providerId="ADAL" clId="{BE711659-AE1A-4DF0-8B89-0B265DBEA3AB}" dt="2024-01-23T08:05:58.204" v="443"/>
          <ac:spMkLst>
            <pc:docMk/>
            <pc:sldMk cId="4291756280" sldId="279"/>
            <ac:spMk id="62" creationId="{7EFCC0AF-FA94-9E75-2290-4DC37001035C}"/>
          </ac:spMkLst>
        </pc:spChg>
        <pc:spChg chg="mod">
          <ac:chgData name="Alessandro Onori" userId="902ff87a-dec1-4e50-bcf4-5017f04e5058" providerId="ADAL" clId="{BE711659-AE1A-4DF0-8B89-0B265DBEA3AB}" dt="2024-01-23T08:05:58.204" v="443"/>
          <ac:spMkLst>
            <pc:docMk/>
            <pc:sldMk cId="4291756280" sldId="279"/>
            <ac:spMk id="63" creationId="{087E0C6C-269C-BDD3-4F26-5D9E6006042B}"/>
          </ac:spMkLst>
        </pc:spChg>
        <pc:spChg chg="mod">
          <ac:chgData name="Alessandro Onori" userId="902ff87a-dec1-4e50-bcf4-5017f04e5058" providerId="ADAL" clId="{BE711659-AE1A-4DF0-8B89-0B265DBEA3AB}" dt="2024-01-23T08:05:58.204" v="443"/>
          <ac:spMkLst>
            <pc:docMk/>
            <pc:sldMk cId="4291756280" sldId="279"/>
            <ac:spMk id="64" creationId="{2517B7DC-DF5C-7445-6733-E7D1DCBA9147}"/>
          </ac:spMkLst>
        </pc:spChg>
        <pc:spChg chg="mod">
          <ac:chgData name="Alessandro Onori" userId="902ff87a-dec1-4e50-bcf4-5017f04e5058" providerId="ADAL" clId="{BE711659-AE1A-4DF0-8B89-0B265DBEA3AB}" dt="2024-01-23T08:05:58.204" v="443"/>
          <ac:spMkLst>
            <pc:docMk/>
            <pc:sldMk cId="4291756280" sldId="279"/>
            <ac:spMk id="65" creationId="{1686984E-E33E-BD73-7F81-43085436C8B9}"/>
          </ac:spMkLst>
        </pc:spChg>
        <pc:spChg chg="mod">
          <ac:chgData name="Alessandro Onori" userId="902ff87a-dec1-4e50-bcf4-5017f04e5058" providerId="ADAL" clId="{BE711659-AE1A-4DF0-8B89-0B265DBEA3AB}" dt="2024-01-23T08:05:58.204" v="443"/>
          <ac:spMkLst>
            <pc:docMk/>
            <pc:sldMk cId="4291756280" sldId="279"/>
            <ac:spMk id="66" creationId="{B1E20A6D-2541-7DD8-60A0-8926D7EDF510}"/>
          </ac:spMkLst>
        </pc:spChg>
        <pc:spChg chg="mod">
          <ac:chgData name="Alessandro Onori" userId="902ff87a-dec1-4e50-bcf4-5017f04e5058" providerId="ADAL" clId="{BE711659-AE1A-4DF0-8B89-0B265DBEA3AB}" dt="2024-01-23T08:05:58.204" v="443"/>
          <ac:spMkLst>
            <pc:docMk/>
            <pc:sldMk cId="4291756280" sldId="279"/>
            <ac:spMk id="67" creationId="{F586EAAB-AA40-BE52-8AFD-EC476295B61E}"/>
          </ac:spMkLst>
        </pc:spChg>
        <pc:spChg chg="mod">
          <ac:chgData name="Alessandro Onori" userId="902ff87a-dec1-4e50-bcf4-5017f04e5058" providerId="ADAL" clId="{BE711659-AE1A-4DF0-8B89-0B265DBEA3AB}" dt="2024-01-23T08:05:58.204" v="443"/>
          <ac:spMkLst>
            <pc:docMk/>
            <pc:sldMk cId="4291756280" sldId="279"/>
            <ac:spMk id="68" creationId="{4309A581-9FE0-C85A-837C-58255127B9E8}"/>
          </ac:spMkLst>
        </pc:spChg>
        <pc:spChg chg="mod">
          <ac:chgData name="Alessandro Onori" userId="902ff87a-dec1-4e50-bcf4-5017f04e5058" providerId="ADAL" clId="{BE711659-AE1A-4DF0-8B89-0B265DBEA3AB}" dt="2024-01-23T08:05:58.204" v="443"/>
          <ac:spMkLst>
            <pc:docMk/>
            <pc:sldMk cId="4291756280" sldId="279"/>
            <ac:spMk id="69" creationId="{EED5137A-2544-891D-500E-DEAA016C7527}"/>
          </ac:spMkLst>
        </pc:spChg>
        <pc:spChg chg="mod">
          <ac:chgData name="Alessandro Onori" userId="902ff87a-dec1-4e50-bcf4-5017f04e5058" providerId="ADAL" clId="{BE711659-AE1A-4DF0-8B89-0B265DBEA3AB}" dt="2024-01-23T08:05:58.204" v="443"/>
          <ac:spMkLst>
            <pc:docMk/>
            <pc:sldMk cId="4291756280" sldId="279"/>
            <ac:spMk id="70" creationId="{E0EEF40C-9201-973C-F552-12BD8D175DC0}"/>
          </ac:spMkLst>
        </pc:spChg>
        <pc:spChg chg="mod">
          <ac:chgData name="Alessandro Onori" userId="902ff87a-dec1-4e50-bcf4-5017f04e5058" providerId="ADAL" clId="{BE711659-AE1A-4DF0-8B89-0B265DBEA3AB}" dt="2024-01-23T08:05:58.204" v="443"/>
          <ac:spMkLst>
            <pc:docMk/>
            <pc:sldMk cId="4291756280" sldId="279"/>
            <ac:spMk id="71" creationId="{8A1FDCDA-47EC-613B-DAF1-E3293162F5E8}"/>
          </ac:spMkLst>
        </pc:spChg>
        <pc:spChg chg="mod">
          <ac:chgData name="Alessandro Onori" userId="902ff87a-dec1-4e50-bcf4-5017f04e5058" providerId="ADAL" clId="{BE711659-AE1A-4DF0-8B89-0B265DBEA3AB}" dt="2024-01-23T08:05:58.204" v="443"/>
          <ac:spMkLst>
            <pc:docMk/>
            <pc:sldMk cId="4291756280" sldId="279"/>
            <ac:spMk id="72" creationId="{4440D6B3-10F8-26CB-4DEE-43D5F405A897}"/>
          </ac:spMkLst>
        </pc:spChg>
        <pc:spChg chg="mod">
          <ac:chgData name="Alessandro Onori" userId="902ff87a-dec1-4e50-bcf4-5017f04e5058" providerId="ADAL" clId="{BE711659-AE1A-4DF0-8B89-0B265DBEA3AB}" dt="2024-01-23T08:05:58.204" v="443"/>
          <ac:spMkLst>
            <pc:docMk/>
            <pc:sldMk cId="4291756280" sldId="279"/>
            <ac:spMk id="73" creationId="{40ECBE61-ECD4-D36C-3EF3-DFC110996E31}"/>
          </ac:spMkLst>
        </pc:spChg>
        <pc:spChg chg="mod">
          <ac:chgData name="Alessandro Onori" userId="902ff87a-dec1-4e50-bcf4-5017f04e5058" providerId="ADAL" clId="{BE711659-AE1A-4DF0-8B89-0B265DBEA3AB}" dt="2024-01-23T08:05:58.204" v="443"/>
          <ac:spMkLst>
            <pc:docMk/>
            <pc:sldMk cId="4291756280" sldId="279"/>
            <ac:spMk id="74" creationId="{78C112A6-2EBC-3E0F-ED14-975F1A88B63D}"/>
          </ac:spMkLst>
        </pc:spChg>
        <pc:spChg chg="mod">
          <ac:chgData name="Alessandro Onori" userId="902ff87a-dec1-4e50-bcf4-5017f04e5058" providerId="ADAL" clId="{BE711659-AE1A-4DF0-8B89-0B265DBEA3AB}" dt="2024-01-23T08:05:58.204" v="443"/>
          <ac:spMkLst>
            <pc:docMk/>
            <pc:sldMk cId="4291756280" sldId="279"/>
            <ac:spMk id="75" creationId="{14541332-8139-6845-914C-4F827BA2D80C}"/>
          </ac:spMkLst>
        </pc:spChg>
        <pc:spChg chg="mod">
          <ac:chgData name="Alessandro Onori" userId="902ff87a-dec1-4e50-bcf4-5017f04e5058" providerId="ADAL" clId="{BE711659-AE1A-4DF0-8B89-0B265DBEA3AB}" dt="2024-01-23T08:05:58.204" v="443"/>
          <ac:spMkLst>
            <pc:docMk/>
            <pc:sldMk cId="4291756280" sldId="279"/>
            <ac:spMk id="78" creationId="{2E58B94C-8435-88F0-FED3-32C4C6678A81}"/>
          </ac:spMkLst>
        </pc:spChg>
        <pc:spChg chg="mod">
          <ac:chgData name="Alessandro Onori" userId="902ff87a-dec1-4e50-bcf4-5017f04e5058" providerId="ADAL" clId="{BE711659-AE1A-4DF0-8B89-0B265DBEA3AB}" dt="2024-01-23T08:07:11.968" v="459" actId="20577"/>
          <ac:spMkLst>
            <pc:docMk/>
            <pc:sldMk cId="4291756280" sldId="279"/>
            <ac:spMk id="79" creationId="{B664C234-A4E2-37BE-1881-6486157455B6}"/>
          </ac:spMkLst>
        </pc:spChg>
        <pc:spChg chg="mod">
          <ac:chgData name="Alessandro Onori" userId="902ff87a-dec1-4e50-bcf4-5017f04e5058" providerId="ADAL" clId="{BE711659-AE1A-4DF0-8B89-0B265DBEA3AB}" dt="2024-01-23T08:10:14.414" v="511" actId="113"/>
          <ac:spMkLst>
            <pc:docMk/>
            <pc:sldMk cId="4291756280" sldId="279"/>
            <ac:spMk id="81" creationId="{C93C7DF6-2B63-DD86-D7D7-398145E95D13}"/>
          </ac:spMkLst>
        </pc:spChg>
        <pc:spChg chg="del mod">
          <ac:chgData name="Alessandro Onori" userId="902ff87a-dec1-4e50-bcf4-5017f04e5058" providerId="ADAL" clId="{BE711659-AE1A-4DF0-8B89-0B265DBEA3AB}" dt="2024-01-23T08:07:22.332" v="460" actId="478"/>
          <ac:spMkLst>
            <pc:docMk/>
            <pc:sldMk cId="4291756280" sldId="279"/>
            <ac:spMk id="82" creationId="{1609A96A-DD09-3873-8E91-A45F25B66443}"/>
          </ac:spMkLst>
        </pc:spChg>
        <pc:spChg chg="del mod">
          <ac:chgData name="Alessandro Onori" userId="902ff87a-dec1-4e50-bcf4-5017f04e5058" providerId="ADAL" clId="{BE711659-AE1A-4DF0-8B89-0B265DBEA3AB}" dt="2024-01-23T08:07:26.550" v="463" actId="478"/>
          <ac:spMkLst>
            <pc:docMk/>
            <pc:sldMk cId="4291756280" sldId="279"/>
            <ac:spMk id="83" creationId="{D21B6DCF-A6F0-6DC9-A05A-3A7A33CEBE5B}"/>
          </ac:spMkLst>
        </pc:spChg>
        <pc:spChg chg="del mod">
          <ac:chgData name="Alessandro Onori" userId="902ff87a-dec1-4e50-bcf4-5017f04e5058" providerId="ADAL" clId="{BE711659-AE1A-4DF0-8B89-0B265DBEA3AB}" dt="2024-01-23T08:07:23.735" v="461" actId="478"/>
          <ac:spMkLst>
            <pc:docMk/>
            <pc:sldMk cId="4291756280" sldId="279"/>
            <ac:spMk id="84" creationId="{F96D84CA-74FF-405C-1A1E-0243E4AFA6BD}"/>
          </ac:spMkLst>
        </pc:spChg>
        <pc:spChg chg="del mod">
          <ac:chgData name="Alessandro Onori" userId="902ff87a-dec1-4e50-bcf4-5017f04e5058" providerId="ADAL" clId="{BE711659-AE1A-4DF0-8B89-0B265DBEA3AB}" dt="2024-01-23T08:07:34.515" v="465" actId="478"/>
          <ac:spMkLst>
            <pc:docMk/>
            <pc:sldMk cId="4291756280" sldId="279"/>
            <ac:spMk id="85" creationId="{77F3F3BF-A907-C321-7DCA-A53BC23F489B}"/>
          </ac:spMkLst>
        </pc:spChg>
        <pc:spChg chg="del mod">
          <ac:chgData name="Alessandro Onori" userId="902ff87a-dec1-4e50-bcf4-5017f04e5058" providerId="ADAL" clId="{BE711659-AE1A-4DF0-8B89-0B265DBEA3AB}" dt="2024-01-23T08:07:37.421" v="466" actId="478"/>
          <ac:spMkLst>
            <pc:docMk/>
            <pc:sldMk cId="4291756280" sldId="279"/>
            <ac:spMk id="86" creationId="{0D2AD932-3C1E-1DBC-F924-45F16BAD8B28}"/>
          </ac:spMkLst>
        </pc:spChg>
        <pc:spChg chg="del mod">
          <ac:chgData name="Alessandro Onori" userId="902ff87a-dec1-4e50-bcf4-5017f04e5058" providerId="ADAL" clId="{BE711659-AE1A-4DF0-8B89-0B265DBEA3AB}" dt="2024-01-23T08:07:31.104" v="464" actId="478"/>
          <ac:spMkLst>
            <pc:docMk/>
            <pc:sldMk cId="4291756280" sldId="279"/>
            <ac:spMk id="87" creationId="{322F93D2-086E-D3B7-BD06-3AADD542CDEF}"/>
          </ac:spMkLst>
        </pc:spChg>
        <pc:spChg chg="del mod">
          <ac:chgData name="Alessandro Onori" userId="902ff87a-dec1-4e50-bcf4-5017f04e5058" providerId="ADAL" clId="{BE711659-AE1A-4DF0-8B89-0B265DBEA3AB}" dt="2024-01-23T08:07:25.463" v="462" actId="478"/>
          <ac:spMkLst>
            <pc:docMk/>
            <pc:sldMk cId="4291756280" sldId="279"/>
            <ac:spMk id="88" creationId="{33A807BE-C494-A69D-AD54-E0994EA10B57}"/>
          </ac:spMkLst>
        </pc:spChg>
        <pc:spChg chg="mod">
          <ac:chgData name="Alessandro Onori" userId="902ff87a-dec1-4e50-bcf4-5017f04e5058" providerId="ADAL" clId="{BE711659-AE1A-4DF0-8B89-0B265DBEA3AB}" dt="2024-01-23T08:05:58.204" v="443"/>
          <ac:spMkLst>
            <pc:docMk/>
            <pc:sldMk cId="4291756280" sldId="279"/>
            <ac:spMk id="89" creationId="{FEA26241-B2A7-7C39-BD7B-6BFF8CEA5675}"/>
          </ac:spMkLst>
        </pc:spChg>
        <pc:spChg chg="mod">
          <ac:chgData name="Alessandro Onori" userId="902ff87a-dec1-4e50-bcf4-5017f04e5058" providerId="ADAL" clId="{BE711659-AE1A-4DF0-8B89-0B265DBEA3AB}" dt="2024-01-23T08:05:58.204" v="443"/>
          <ac:spMkLst>
            <pc:docMk/>
            <pc:sldMk cId="4291756280" sldId="279"/>
            <ac:spMk id="90" creationId="{E6CAD52E-5390-085E-A8CA-2F4156B73C33}"/>
          </ac:spMkLst>
        </pc:spChg>
        <pc:spChg chg="mod">
          <ac:chgData name="Alessandro Onori" userId="902ff87a-dec1-4e50-bcf4-5017f04e5058" providerId="ADAL" clId="{BE711659-AE1A-4DF0-8B89-0B265DBEA3AB}" dt="2024-01-23T08:05:58.204" v="443"/>
          <ac:spMkLst>
            <pc:docMk/>
            <pc:sldMk cId="4291756280" sldId="279"/>
            <ac:spMk id="91" creationId="{94210304-2D64-8E40-0292-CC32E4E93688}"/>
          </ac:spMkLst>
        </pc:spChg>
        <pc:spChg chg="mod">
          <ac:chgData name="Alessandro Onori" userId="902ff87a-dec1-4e50-bcf4-5017f04e5058" providerId="ADAL" clId="{BE711659-AE1A-4DF0-8B89-0B265DBEA3AB}" dt="2024-01-23T08:05:58.204" v="443"/>
          <ac:spMkLst>
            <pc:docMk/>
            <pc:sldMk cId="4291756280" sldId="279"/>
            <ac:spMk id="92" creationId="{D58C0B23-8EA4-0435-2FC8-58B3D2469CC4}"/>
          </ac:spMkLst>
        </pc:spChg>
        <pc:spChg chg="mod">
          <ac:chgData name="Alessandro Onori" userId="902ff87a-dec1-4e50-bcf4-5017f04e5058" providerId="ADAL" clId="{BE711659-AE1A-4DF0-8B89-0B265DBEA3AB}" dt="2024-01-23T08:05:58.204" v="443"/>
          <ac:spMkLst>
            <pc:docMk/>
            <pc:sldMk cId="4291756280" sldId="279"/>
            <ac:spMk id="93" creationId="{2687A680-9437-74DD-4426-585FA53B2517}"/>
          </ac:spMkLst>
        </pc:spChg>
        <pc:spChg chg="mod">
          <ac:chgData name="Alessandro Onori" userId="902ff87a-dec1-4e50-bcf4-5017f04e5058" providerId="ADAL" clId="{BE711659-AE1A-4DF0-8B89-0B265DBEA3AB}" dt="2024-01-23T08:05:58.204" v="443"/>
          <ac:spMkLst>
            <pc:docMk/>
            <pc:sldMk cId="4291756280" sldId="279"/>
            <ac:spMk id="94" creationId="{3868A891-FCBD-821E-B1BC-B45C774A93A4}"/>
          </ac:spMkLst>
        </pc:spChg>
        <pc:spChg chg="mod">
          <ac:chgData name="Alessandro Onori" userId="902ff87a-dec1-4e50-bcf4-5017f04e5058" providerId="ADAL" clId="{BE711659-AE1A-4DF0-8B89-0B265DBEA3AB}" dt="2024-01-23T08:05:58.204" v="443"/>
          <ac:spMkLst>
            <pc:docMk/>
            <pc:sldMk cId="4291756280" sldId="279"/>
            <ac:spMk id="95" creationId="{88920937-7F3E-F2A0-9F8C-6E20B5C2E1B2}"/>
          </ac:spMkLst>
        </pc:spChg>
        <pc:spChg chg="mod">
          <ac:chgData name="Alessandro Onori" userId="902ff87a-dec1-4e50-bcf4-5017f04e5058" providerId="ADAL" clId="{BE711659-AE1A-4DF0-8B89-0B265DBEA3AB}" dt="2024-01-23T08:05:58.204" v="443"/>
          <ac:spMkLst>
            <pc:docMk/>
            <pc:sldMk cId="4291756280" sldId="279"/>
            <ac:spMk id="96" creationId="{24FB0022-9AF8-D527-5613-E9991268E7EC}"/>
          </ac:spMkLst>
        </pc:spChg>
        <pc:spChg chg="mod">
          <ac:chgData name="Alessandro Onori" userId="902ff87a-dec1-4e50-bcf4-5017f04e5058" providerId="ADAL" clId="{BE711659-AE1A-4DF0-8B89-0B265DBEA3AB}" dt="2024-01-23T08:05:58.204" v="443"/>
          <ac:spMkLst>
            <pc:docMk/>
            <pc:sldMk cId="4291756280" sldId="279"/>
            <ac:spMk id="97" creationId="{11E93C3E-4183-3718-970B-C91CCF5A86E2}"/>
          </ac:spMkLst>
        </pc:spChg>
        <pc:spChg chg="mod">
          <ac:chgData name="Alessandro Onori" userId="902ff87a-dec1-4e50-bcf4-5017f04e5058" providerId="ADAL" clId="{BE711659-AE1A-4DF0-8B89-0B265DBEA3AB}" dt="2024-01-23T08:05:58.204" v="443"/>
          <ac:spMkLst>
            <pc:docMk/>
            <pc:sldMk cId="4291756280" sldId="279"/>
            <ac:spMk id="98" creationId="{7C7EC6F0-805B-D1C3-CC27-AAF20210ACD7}"/>
          </ac:spMkLst>
        </pc:spChg>
        <pc:spChg chg="mod">
          <ac:chgData name="Alessandro Onori" userId="902ff87a-dec1-4e50-bcf4-5017f04e5058" providerId="ADAL" clId="{BE711659-AE1A-4DF0-8B89-0B265DBEA3AB}" dt="2024-01-23T08:05:58.204" v="443"/>
          <ac:spMkLst>
            <pc:docMk/>
            <pc:sldMk cId="4291756280" sldId="279"/>
            <ac:spMk id="101" creationId="{A1C5DC1C-29AE-9D84-479E-4045B2F12300}"/>
          </ac:spMkLst>
        </pc:spChg>
        <pc:spChg chg="mod">
          <ac:chgData name="Alessandro Onori" userId="902ff87a-dec1-4e50-bcf4-5017f04e5058" providerId="ADAL" clId="{BE711659-AE1A-4DF0-8B89-0B265DBEA3AB}" dt="2024-01-23T08:09:51.531" v="506" actId="20577"/>
          <ac:spMkLst>
            <pc:docMk/>
            <pc:sldMk cId="4291756280" sldId="279"/>
            <ac:spMk id="102" creationId="{5F319D3C-E3E5-6E37-1CFD-86EE37E24D79}"/>
          </ac:spMkLst>
        </pc:spChg>
        <pc:spChg chg="mod">
          <ac:chgData name="Alessandro Onori" userId="902ff87a-dec1-4e50-bcf4-5017f04e5058" providerId="ADAL" clId="{BE711659-AE1A-4DF0-8B89-0B265DBEA3AB}" dt="2024-01-23T08:10:11.764" v="510" actId="1076"/>
          <ac:spMkLst>
            <pc:docMk/>
            <pc:sldMk cId="4291756280" sldId="279"/>
            <ac:spMk id="104" creationId="{F89BBCF7-DD65-D747-84AB-85C9D0B411F9}"/>
          </ac:spMkLst>
        </pc:spChg>
        <pc:spChg chg="del mod">
          <ac:chgData name="Alessandro Onori" userId="902ff87a-dec1-4e50-bcf4-5017f04e5058" providerId="ADAL" clId="{BE711659-AE1A-4DF0-8B89-0B265DBEA3AB}" dt="2024-01-23T08:09:27.029" v="497" actId="478"/>
          <ac:spMkLst>
            <pc:docMk/>
            <pc:sldMk cId="4291756280" sldId="279"/>
            <ac:spMk id="105" creationId="{EECF1086-D8C8-D06B-2651-8BDF4DB3B23B}"/>
          </ac:spMkLst>
        </pc:spChg>
        <pc:spChg chg="del mod">
          <ac:chgData name="Alessandro Onori" userId="902ff87a-dec1-4e50-bcf4-5017f04e5058" providerId="ADAL" clId="{BE711659-AE1A-4DF0-8B89-0B265DBEA3AB}" dt="2024-01-23T08:09:33.352" v="499" actId="478"/>
          <ac:spMkLst>
            <pc:docMk/>
            <pc:sldMk cId="4291756280" sldId="279"/>
            <ac:spMk id="106" creationId="{099A33EA-DC7F-8B6E-135E-1FD8BB6B4349}"/>
          </ac:spMkLst>
        </pc:spChg>
        <pc:spChg chg="del mod">
          <ac:chgData name="Alessandro Onori" userId="902ff87a-dec1-4e50-bcf4-5017f04e5058" providerId="ADAL" clId="{BE711659-AE1A-4DF0-8B89-0B265DBEA3AB}" dt="2024-01-23T08:09:35.832" v="500" actId="478"/>
          <ac:spMkLst>
            <pc:docMk/>
            <pc:sldMk cId="4291756280" sldId="279"/>
            <ac:spMk id="107" creationId="{14D1BEBA-2F42-6950-31DD-2BA2FE1206B4}"/>
          </ac:spMkLst>
        </pc:spChg>
        <pc:spChg chg="del mod">
          <ac:chgData name="Alessandro Onori" userId="902ff87a-dec1-4e50-bcf4-5017f04e5058" providerId="ADAL" clId="{BE711659-AE1A-4DF0-8B89-0B265DBEA3AB}" dt="2024-01-23T08:09:31.459" v="498" actId="478"/>
          <ac:spMkLst>
            <pc:docMk/>
            <pc:sldMk cId="4291756280" sldId="279"/>
            <ac:spMk id="108" creationId="{538AEA03-1FAC-EC29-0C69-CEFB8D7147DE}"/>
          </ac:spMkLst>
        </pc:spChg>
        <pc:spChg chg="mod">
          <ac:chgData name="Alessandro Onori" userId="902ff87a-dec1-4e50-bcf4-5017f04e5058" providerId="ADAL" clId="{BE711659-AE1A-4DF0-8B89-0B265DBEA3AB}" dt="2024-01-23T08:05:58.204" v="443"/>
          <ac:spMkLst>
            <pc:docMk/>
            <pc:sldMk cId="4291756280" sldId="279"/>
            <ac:spMk id="109" creationId="{72408278-A5BC-94F0-3F2F-3C598054EEBB}"/>
          </ac:spMkLst>
        </pc:spChg>
        <pc:spChg chg="mod">
          <ac:chgData name="Alessandro Onori" userId="902ff87a-dec1-4e50-bcf4-5017f04e5058" providerId="ADAL" clId="{BE711659-AE1A-4DF0-8B89-0B265DBEA3AB}" dt="2024-01-23T08:05:58.204" v="443"/>
          <ac:spMkLst>
            <pc:docMk/>
            <pc:sldMk cId="4291756280" sldId="279"/>
            <ac:spMk id="110" creationId="{4BB5FE5B-47DB-2B6E-E9C1-DF376CE47575}"/>
          </ac:spMkLst>
        </pc:spChg>
        <pc:spChg chg="mod">
          <ac:chgData name="Alessandro Onori" userId="902ff87a-dec1-4e50-bcf4-5017f04e5058" providerId="ADAL" clId="{BE711659-AE1A-4DF0-8B89-0B265DBEA3AB}" dt="2024-01-23T08:05:58.204" v="443"/>
          <ac:spMkLst>
            <pc:docMk/>
            <pc:sldMk cId="4291756280" sldId="279"/>
            <ac:spMk id="111" creationId="{A97E9120-8FB7-C6DA-2965-8593CEFB6F9A}"/>
          </ac:spMkLst>
        </pc:spChg>
        <pc:spChg chg="mod">
          <ac:chgData name="Alessandro Onori" userId="902ff87a-dec1-4e50-bcf4-5017f04e5058" providerId="ADAL" clId="{BE711659-AE1A-4DF0-8B89-0B265DBEA3AB}" dt="2024-01-23T08:05:58.204" v="443"/>
          <ac:spMkLst>
            <pc:docMk/>
            <pc:sldMk cId="4291756280" sldId="279"/>
            <ac:spMk id="112" creationId="{471EF246-650D-3548-B2C9-9B226A7EB657}"/>
          </ac:spMkLst>
        </pc:spChg>
        <pc:spChg chg="mod">
          <ac:chgData name="Alessandro Onori" userId="902ff87a-dec1-4e50-bcf4-5017f04e5058" providerId="ADAL" clId="{BE711659-AE1A-4DF0-8B89-0B265DBEA3AB}" dt="2024-01-23T08:05:58.204" v="443"/>
          <ac:spMkLst>
            <pc:docMk/>
            <pc:sldMk cId="4291756280" sldId="279"/>
            <ac:spMk id="113" creationId="{64339BBB-6D43-B29B-2DEA-DBF33C667A7B}"/>
          </ac:spMkLst>
        </pc:spChg>
        <pc:spChg chg="mod">
          <ac:chgData name="Alessandro Onori" userId="902ff87a-dec1-4e50-bcf4-5017f04e5058" providerId="ADAL" clId="{BE711659-AE1A-4DF0-8B89-0B265DBEA3AB}" dt="2024-01-23T08:05:58.204" v="443"/>
          <ac:spMkLst>
            <pc:docMk/>
            <pc:sldMk cId="4291756280" sldId="279"/>
            <ac:spMk id="114" creationId="{183A4E3B-2F8D-853E-3161-68C9BC838B30}"/>
          </ac:spMkLst>
        </pc:spChg>
        <pc:spChg chg="mod">
          <ac:chgData name="Alessandro Onori" userId="902ff87a-dec1-4e50-bcf4-5017f04e5058" providerId="ADAL" clId="{BE711659-AE1A-4DF0-8B89-0B265DBEA3AB}" dt="2024-01-23T08:05:58.204" v="443"/>
          <ac:spMkLst>
            <pc:docMk/>
            <pc:sldMk cId="4291756280" sldId="279"/>
            <ac:spMk id="115" creationId="{FA6F7ACA-DFC8-9089-59D3-FB30FEA0D453}"/>
          </ac:spMkLst>
        </pc:spChg>
        <pc:spChg chg="mod">
          <ac:chgData name="Alessandro Onori" userId="902ff87a-dec1-4e50-bcf4-5017f04e5058" providerId="ADAL" clId="{BE711659-AE1A-4DF0-8B89-0B265DBEA3AB}" dt="2024-01-23T08:05:58.204" v="443"/>
          <ac:spMkLst>
            <pc:docMk/>
            <pc:sldMk cId="4291756280" sldId="279"/>
            <ac:spMk id="116" creationId="{7B1EE56B-DDC4-D46D-CF16-7DCCE565609E}"/>
          </ac:spMkLst>
        </pc:spChg>
        <pc:spChg chg="mod">
          <ac:chgData name="Alessandro Onori" userId="902ff87a-dec1-4e50-bcf4-5017f04e5058" providerId="ADAL" clId="{BE711659-AE1A-4DF0-8B89-0B265DBEA3AB}" dt="2024-01-23T08:05:58.204" v="443"/>
          <ac:spMkLst>
            <pc:docMk/>
            <pc:sldMk cId="4291756280" sldId="279"/>
            <ac:spMk id="117" creationId="{93A5C3AF-1CBD-B7D1-1C11-0DBA23692A17}"/>
          </ac:spMkLst>
        </pc:spChg>
        <pc:spChg chg="mod">
          <ac:chgData name="Alessandro Onori" userId="902ff87a-dec1-4e50-bcf4-5017f04e5058" providerId="ADAL" clId="{BE711659-AE1A-4DF0-8B89-0B265DBEA3AB}" dt="2024-01-23T08:05:58.204" v="443"/>
          <ac:spMkLst>
            <pc:docMk/>
            <pc:sldMk cId="4291756280" sldId="279"/>
            <ac:spMk id="118" creationId="{2436FB0D-06AE-CDE1-0BBF-9E167DF3D80C}"/>
          </ac:spMkLst>
        </pc:spChg>
        <pc:spChg chg="mod">
          <ac:chgData name="Alessandro Onori" userId="902ff87a-dec1-4e50-bcf4-5017f04e5058" providerId="ADAL" clId="{BE711659-AE1A-4DF0-8B89-0B265DBEA3AB}" dt="2024-01-23T08:05:58.204" v="443"/>
          <ac:spMkLst>
            <pc:docMk/>
            <pc:sldMk cId="4291756280" sldId="279"/>
            <ac:spMk id="121" creationId="{F62B5D18-7E33-7579-9F8B-FDC4B0F720B5}"/>
          </ac:spMkLst>
        </pc:spChg>
        <pc:spChg chg="mod">
          <ac:chgData name="Alessandro Onori" userId="902ff87a-dec1-4e50-bcf4-5017f04e5058" providerId="ADAL" clId="{BE711659-AE1A-4DF0-8B89-0B265DBEA3AB}" dt="2024-01-23T08:05:58.204" v="443"/>
          <ac:spMkLst>
            <pc:docMk/>
            <pc:sldMk cId="4291756280" sldId="279"/>
            <ac:spMk id="122" creationId="{B2131253-B334-7880-8096-9F6A7274F20C}"/>
          </ac:spMkLst>
        </pc:spChg>
        <pc:spChg chg="mod">
          <ac:chgData name="Alessandro Onori" userId="902ff87a-dec1-4e50-bcf4-5017f04e5058" providerId="ADAL" clId="{BE711659-AE1A-4DF0-8B89-0B265DBEA3AB}" dt="2024-01-23T08:05:58.204" v="443"/>
          <ac:spMkLst>
            <pc:docMk/>
            <pc:sldMk cId="4291756280" sldId="279"/>
            <ac:spMk id="124" creationId="{7BE3CEFD-C4F7-A24C-F55B-039108511981}"/>
          </ac:spMkLst>
        </pc:spChg>
        <pc:spChg chg="mod">
          <ac:chgData name="Alessandro Onori" userId="902ff87a-dec1-4e50-bcf4-5017f04e5058" providerId="ADAL" clId="{BE711659-AE1A-4DF0-8B89-0B265DBEA3AB}" dt="2024-01-23T08:05:58.204" v="443"/>
          <ac:spMkLst>
            <pc:docMk/>
            <pc:sldMk cId="4291756280" sldId="279"/>
            <ac:spMk id="125" creationId="{B9F9591D-B075-D36F-2E2C-42CACAE7F220}"/>
          </ac:spMkLst>
        </pc:spChg>
        <pc:spChg chg="mod">
          <ac:chgData name="Alessandro Onori" userId="902ff87a-dec1-4e50-bcf4-5017f04e5058" providerId="ADAL" clId="{BE711659-AE1A-4DF0-8B89-0B265DBEA3AB}" dt="2024-01-23T08:05:58.204" v="443"/>
          <ac:spMkLst>
            <pc:docMk/>
            <pc:sldMk cId="4291756280" sldId="279"/>
            <ac:spMk id="126" creationId="{FE89C5B9-E065-573A-6F20-E30F12CBA2FD}"/>
          </ac:spMkLst>
        </pc:spChg>
        <pc:spChg chg="mod">
          <ac:chgData name="Alessandro Onori" userId="902ff87a-dec1-4e50-bcf4-5017f04e5058" providerId="ADAL" clId="{BE711659-AE1A-4DF0-8B89-0B265DBEA3AB}" dt="2024-01-23T08:05:58.204" v="443"/>
          <ac:spMkLst>
            <pc:docMk/>
            <pc:sldMk cId="4291756280" sldId="279"/>
            <ac:spMk id="127" creationId="{9DC92112-5152-1AF2-4450-140882CA4E84}"/>
          </ac:spMkLst>
        </pc:spChg>
        <pc:spChg chg="mod">
          <ac:chgData name="Alessandro Onori" userId="902ff87a-dec1-4e50-bcf4-5017f04e5058" providerId="ADAL" clId="{BE711659-AE1A-4DF0-8B89-0B265DBEA3AB}" dt="2024-01-23T08:05:58.204" v="443"/>
          <ac:spMkLst>
            <pc:docMk/>
            <pc:sldMk cId="4291756280" sldId="279"/>
            <ac:spMk id="128" creationId="{1DF8BE5C-06F3-AA3E-9129-CF77D8C25CA8}"/>
          </ac:spMkLst>
        </pc:spChg>
        <pc:spChg chg="mod">
          <ac:chgData name="Alessandro Onori" userId="902ff87a-dec1-4e50-bcf4-5017f04e5058" providerId="ADAL" clId="{BE711659-AE1A-4DF0-8B89-0B265DBEA3AB}" dt="2024-01-23T08:05:58.204" v="443"/>
          <ac:spMkLst>
            <pc:docMk/>
            <pc:sldMk cId="4291756280" sldId="279"/>
            <ac:spMk id="129" creationId="{97C80986-6CF2-BC46-B65A-CE1B85D47F82}"/>
          </ac:spMkLst>
        </pc:spChg>
        <pc:spChg chg="mod">
          <ac:chgData name="Alessandro Onori" userId="902ff87a-dec1-4e50-bcf4-5017f04e5058" providerId="ADAL" clId="{BE711659-AE1A-4DF0-8B89-0B265DBEA3AB}" dt="2024-01-23T08:05:58.204" v="443"/>
          <ac:spMkLst>
            <pc:docMk/>
            <pc:sldMk cId="4291756280" sldId="279"/>
            <ac:spMk id="130" creationId="{7DBCD2B2-AED9-062D-A1A9-B708C90EC781}"/>
          </ac:spMkLst>
        </pc:spChg>
        <pc:spChg chg="mod">
          <ac:chgData name="Alessandro Onori" userId="902ff87a-dec1-4e50-bcf4-5017f04e5058" providerId="ADAL" clId="{BE711659-AE1A-4DF0-8B89-0B265DBEA3AB}" dt="2024-01-23T08:05:58.204" v="443"/>
          <ac:spMkLst>
            <pc:docMk/>
            <pc:sldMk cId="4291756280" sldId="279"/>
            <ac:spMk id="131" creationId="{40618D66-7300-BE64-6B72-D4ADB1350E75}"/>
          </ac:spMkLst>
        </pc:spChg>
        <pc:spChg chg="mod">
          <ac:chgData name="Alessandro Onori" userId="902ff87a-dec1-4e50-bcf4-5017f04e5058" providerId="ADAL" clId="{BE711659-AE1A-4DF0-8B89-0B265DBEA3AB}" dt="2024-01-23T08:05:58.204" v="443"/>
          <ac:spMkLst>
            <pc:docMk/>
            <pc:sldMk cId="4291756280" sldId="279"/>
            <ac:spMk id="132" creationId="{F3DA42C4-48D8-F354-C9A5-27A49730325F}"/>
          </ac:spMkLst>
        </pc:spChg>
        <pc:spChg chg="mod">
          <ac:chgData name="Alessandro Onori" userId="902ff87a-dec1-4e50-bcf4-5017f04e5058" providerId="ADAL" clId="{BE711659-AE1A-4DF0-8B89-0B265DBEA3AB}" dt="2024-01-23T08:05:58.204" v="443"/>
          <ac:spMkLst>
            <pc:docMk/>
            <pc:sldMk cId="4291756280" sldId="279"/>
            <ac:spMk id="133" creationId="{DFD4B751-12BF-52F1-D7B1-67BB9A435B16}"/>
          </ac:spMkLst>
        </pc:spChg>
        <pc:spChg chg="mod">
          <ac:chgData name="Alessandro Onori" userId="902ff87a-dec1-4e50-bcf4-5017f04e5058" providerId="ADAL" clId="{BE711659-AE1A-4DF0-8B89-0B265DBEA3AB}" dt="2024-01-23T08:05:58.204" v="443"/>
          <ac:spMkLst>
            <pc:docMk/>
            <pc:sldMk cId="4291756280" sldId="279"/>
            <ac:spMk id="134" creationId="{20E96EEB-6021-AF65-DBFF-64B78FDD6FDE}"/>
          </ac:spMkLst>
        </pc:spChg>
        <pc:spChg chg="mod">
          <ac:chgData name="Alessandro Onori" userId="902ff87a-dec1-4e50-bcf4-5017f04e5058" providerId="ADAL" clId="{BE711659-AE1A-4DF0-8B89-0B265DBEA3AB}" dt="2024-01-23T08:05:58.204" v="443"/>
          <ac:spMkLst>
            <pc:docMk/>
            <pc:sldMk cId="4291756280" sldId="279"/>
            <ac:spMk id="135" creationId="{B70DC791-2F8B-766C-AFF0-5DF2B6686A49}"/>
          </ac:spMkLst>
        </pc:spChg>
        <pc:spChg chg="mod">
          <ac:chgData name="Alessandro Onori" userId="902ff87a-dec1-4e50-bcf4-5017f04e5058" providerId="ADAL" clId="{BE711659-AE1A-4DF0-8B89-0B265DBEA3AB}" dt="2024-01-23T08:05:58.204" v="443"/>
          <ac:spMkLst>
            <pc:docMk/>
            <pc:sldMk cId="4291756280" sldId="279"/>
            <ac:spMk id="136" creationId="{32A680F0-CB49-72F9-FB25-B730B793CEC6}"/>
          </ac:spMkLst>
        </pc:spChg>
        <pc:spChg chg="mod">
          <ac:chgData name="Alessandro Onori" userId="902ff87a-dec1-4e50-bcf4-5017f04e5058" providerId="ADAL" clId="{BE711659-AE1A-4DF0-8B89-0B265DBEA3AB}" dt="2024-01-23T08:05:58.204" v="443"/>
          <ac:spMkLst>
            <pc:docMk/>
            <pc:sldMk cId="4291756280" sldId="279"/>
            <ac:spMk id="137" creationId="{7806EB4B-391E-1C0E-0871-E1C697226633}"/>
          </ac:spMkLst>
        </pc:spChg>
        <pc:spChg chg="mod">
          <ac:chgData name="Alessandro Onori" userId="902ff87a-dec1-4e50-bcf4-5017f04e5058" providerId="ADAL" clId="{BE711659-AE1A-4DF0-8B89-0B265DBEA3AB}" dt="2024-01-23T08:05:58.204" v="443"/>
          <ac:spMkLst>
            <pc:docMk/>
            <pc:sldMk cId="4291756280" sldId="279"/>
            <ac:spMk id="138" creationId="{57C59ED4-B138-1336-8BA5-C58BF8F1CD29}"/>
          </ac:spMkLst>
        </pc:spChg>
        <pc:spChg chg="mod">
          <ac:chgData name="Alessandro Onori" userId="902ff87a-dec1-4e50-bcf4-5017f04e5058" providerId="ADAL" clId="{BE711659-AE1A-4DF0-8B89-0B265DBEA3AB}" dt="2024-01-23T08:05:58.204" v="443"/>
          <ac:spMkLst>
            <pc:docMk/>
            <pc:sldMk cId="4291756280" sldId="279"/>
            <ac:spMk id="139" creationId="{87A55C54-B470-79E5-0B17-18747A95ADCE}"/>
          </ac:spMkLst>
        </pc:spChg>
        <pc:spChg chg="mod">
          <ac:chgData name="Alessandro Onori" userId="902ff87a-dec1-4e50-bcf4-5017f04e5058" providerId="ADAL" clId="{BE711659-AE1A-4DF0-8B89-0B265DBEA3AB}" dt="2024-01-23T08:05:58.204" v="443"/>
          <ac:spMkLst>
            <pc:docMk/>
            <pc:sldMk cId="4291756280" sldId="279"/>
            <ac:spMk id="140" creationId="{D8D99994-487D-5E18-A722-1AA56F7182F5}"/>
          </ac:spMkLst>
        </pc:spChg>
        <pc:spChg chg="mod">
          <ac:chgData name="Alessandro Onori" userId="902ff87a-dec1-4e50-bcf4-5017f04e5058" providerId="ADAL" clId="{BE711659-AE1A-4DF0-8B89-0B265DBEA3AB}" dt="2024-01-23T08:05:58.204" v="443"/>
          <ac:spMkLst>
            <pc:docMk/>
            <pc:sldMk cId="4291756280" sldId="279"/>
            <ac:spMk id="141" creationId="{6A723C74-5002-65A4-241E-71E72C21844F}"/>
          </ac:spMkLst>
        </pc:spChg>
        <pc:spChg chg="mod">
          <ac:chgData name="Alessandro Onori" userId="902ff87a-dec1-4e50-bcf4-5017f04e5058" providerId="ADAL" clId="{BE711659-AE1A-4DF0-8B89-0B265DBEA3AB}" dt="2024-01-23T08:05:58.204" v="443"/>
          <ac:spMkLst>
            <pc:docMk/>
            <pc:sldMk cId="4291756280" sldId="279"/>
            <ac:spMk id="142" creationId="{82AC84AC-9235-DD48-5E17-EAC0062FC83E}"/>
          </ac:spMkLst>
        </pc:spChg>
        <pc:spChg chg="mod">
          <ac:chgData name="Alessandro Onori" userId="902ff87a-dec1-4e50-bcf4-5017f04e5058" providerId="ADAL" clId="{BE711659-AE1A-4DF0-8B89-0B265DBEA3AB}" dt="2024-01-23T08:05:58.204" v="443"/>
          <ac:spMkLst>
            <pc:docMk/>
            <pc:sldMk cId="4291756280" sldId="279"/>
            <ac:spMk id="143" creationId="{E0DFE26C-C90D-5662-0F29-A267D5074A6D}"/>
          </ac:spMkLst>
        </pc:spChg>
        <pc:spChg chg="mod">
          <ac:chgData name="Alessandro Onori" userId="902ff87a-dec1-4e50-bcf4-5017f04e5058" providerId="ADAL" clId="{BE711659-AE1A-4DF0-8B89-0B265DBEA3AB}" dt="2024-01-23T08:05:58.204" v="443"/>
          <ac:spMkLst>
            <pc:docMk/>
            <pc:sldMk cId="4291756280" sldId="279"/>
            <ac:spMk id="144" creationId="{C1C0B89A-1670-C9A2-CAD0-215F18D5295E}"/>
          </ac:spMkLst>
        </pc:spChg>
        <pc:spChg chg="mod">
          <ac:chgData name="Alessandro Onori" userId="902ff87a-dec1-4e50-bcf4-5017f04e5058" providerId="ADAL" clId="{BE711659-AE1A-4DF0-8B89-0B265DBEA3AB}" dt="2024-01-23T08:10:48.275" v="517"/>
          <ac:spMkLst>
            <pc:docMk/>
            <pc:sldMk cId="4291756280" sldId="279"/>
            <ac:spMk id="147" creationId="{A3439E63-7B42-BFB5-4030-0E6E19BD40D7}"/>
          </ac:spMkLst>
        </pc:spChg>
        <pc:spChg chg="mod">
          <ac:chgData name="Alessandro Onori" userId="902ff87a-dec1-4e50-bcf4-5017f04e5058" providerId="ADAL" clId="{BE711659-AE1A-4DF0-8B89-0B265DBEA3AB}" dt="2024-01-23T08:11:20.540" v="520" actId="20577"/>
          <ac:spMkLst>
            <pc:docMk/>
            <pc:sldMk cId="4291756280" sldId="279"/>
            <ac:spMk id="148" creationId="{E2CD0F5B-4954-B886-D744-3F976C53056B}"/>
          </ac:spMkLst>
        </pc:spChg>
        <pc:spChg chg="mod">
          <ac:chgData name="Alessandro Onori" userId="902ff87a-dec1-4e50-bcf4-5017f04e5058" providerId="ADAL" clId="{BE711659-AE1A-4DF0-8B89-0B265DBEA3AB}" dt="2024-01-23T08:13:18.661" v="550" actId="1076"/>
          <ac:spMkLst>
            <pc:docMk/>
            <pc:sldMk cId="4291756280" sldId="279"/>
            <ac:spMk id="149" creationId="{9440A2F1-D7D3-1F51-BA5A-E6099FA6B110}"/>
          </ac:spMkLst>
        </pc:spChg>
        <pc:spChg chg="mod">
          <ac:chgData name="Alessandro Onori" userId="902ff87a-dec1-4e50-bcf4-5017f04e5058" providerId="ADAL" clId="{BE711659-AE1A-4DF0-8B89-0B265DBEA3AB}" dt="2024-01-23T08:10:48.275" v="517"/>
          <ac:spMkLst>
            <pc:docMk/>
            <pc:sldMk cId="4291756280" sldId="279"/>
            <ac:spMk id="150" creationId="{910E61AF-8C44-2EBF-639D-83A25E39D707}"/>
          </ac:spMkLst>
        </pc:spChg>
        <pc:spChg chg="mod">
          <ac:chgData name="Alessandro Onori" userId="902ff87a-dec1-4e50-bcf4-5017f04e5058" providerId="ADAL" clId="{BE711659-AE1A-4DF0-8B89-0B265DBEA3AB}" dt="2024-01-23T08:10:48.275" v="517"/>
          <ac:spMkLst>
            <pc:docMk/>
            <pc:sldMk cId="4291756280" sldId="279"/>
            <ac:spMk id="151" creationId="{9B22EF00-B96E-924A-0195-69D015DCEE6A}"/>
          </ac:spMkLst>
        </pc:spChg>
        <pc:spChg chg="mod">
          <ac:chgData name="Alessandro Onori" userId="902ff87a-dec1-4e50-bcf4-5017f04e5058" providerId="ADAL" clId="{BE711659-AE1A-4DF0-8B89-0B265DBEA3AB}" dt="2024-01-23T08:10:48.275" v="517"/>
          <ac:spMkLst>
            <pc:docMk/>
            <pc:sldMk cId="4291756280" sldId="279"/>
            <ac:spMk id="152" creationId="{DC1C6EFB-FDDF-F7F6-BAC3-2758D59E7F0C}"/>
          </ac:spMkLst>
        </pc:spChg>
        <pc:spChg chg="mod">
          <ac:chgData name="Alessandro Onori" userId="902ff87a-dec1-4e50-bcf4-5017f04e5058" providerId="ADAL" clId="{BE711659-AE1A-4DF0-8B89-0B265DBEA3AB}" dt="2024-01-23T08:10:48.275" v="517"/>
          <ac:spMkLst>
            <pc:docMk/>
            <pc:sldMk cId="4291756280" sldId="279"/>
            <ac:spMk id="153" creationId="{A23B7A17-9DC0-112D-DFB5-F90A28F8495E}"/>
          </ac:spMkLst>
        </pc:spChg>
        <pc:spChg chg="mod">
          <ac:chgData name="Alessandro Onori" userId="902ff87a-dec1-4e50-bcf4-5017f04e5058" providerId="ADAL" clId="{BE711659-AE1A-4DF0-8B89-0B265DBEA3AB}" dt="2024-01-23T08:10:48.275" v="517"/>
          <ac:spMkLst>
            <pc:docMk/>
            <pc:sldMk cId="4291756280" sldId="279"/>
            <ac:spMk id="154" creationId="{A73C1C48-8FB7-9C19-9C6B-7D3AE7F6467C}"/>
          </ac:spMkLst>
        </pc:spChg>
        <pc:spChg chg="mod">
          <ac:chgData name="Alessandro Onori" userId="902ff87a-dec1-4e50-bcf4-5017f04e5058" providerId="ADAL" clId="{BE711659-AE1A-4DF0-8B89-0B265DBEA3AB}" dt="2024-01-23T08:10:48.275" v="517"/>
          <ac:spMkLst>
            <pc:docMk/>
            <pc:sldMk cId="4291756280" sldId="279"/>
            <ac:spMk id="155" creationId="{4D63025C-071C-BD57-54CD-D5F75AA30755}"/>
          </ac:spMkLst>
        </pc:spChg>
        <pc:spChg chg="mod">
          <ac:chgData name="Alessandro Onori" userId="902ff87a-dec1-4e50-bcf4-5017f04e5058" providerId="ADAL" clId="{BE711659-AE1A-4DF0-8B89-0B265DBEA3AB}" dt="2024-01-23T08:10:48.275" v="517"/>
          <ac:spMkLst>
            <pc:docMk/>
            <pc:sldMk cId="4291756280" sldId="279"/>
            <ac:spMk id="156" creationId="{EEAFFB02-6653-6061-AE0E-3CAA617F5EB7}"/>
          </ac:spMkLst>
        </pc:spChg>
        <pc:spChg chg="mod">
          <ac:chgData name="Alessandro Onori" userId="902ff87a-dec1-4e50-bcf4-5017f04e5058" providerId="ADAL" clId="{BE711659-AE1A-4DF0-8B89-0B265DBEA3AB}" dt="2024-01-23T08:10:48.275" v="517"/>
          <ac:spMkLst>
            <pc:docMk/>
            <pc:sldMk cId="4291756280" sldId="279"/>
            <ac:spMk id="157" creationId="{6FCE2714-90CD-B350-7650-6E00F43BD86B}"/>
          </ac:spMkLst>
        </pc:spChg>
        <pc:spChg chg="mod">
          <ac:chgData name="Alessandro Onori" userId="902ff87a-dec1-4e50-bcf4-5017f04e5058" providerId="ADAL" clId="{BE711659-AE1A-4DF0-8B89-0B265DBEA3AB}" dt="2024-01-23T08:10:48.275" v="517"/>
          <ac:spMkLst>
            <pc:docMk/>
            <pc:sldMk cId="4291756280" sldId="279"/>
            <ac:spMk id="158" creationId="{64E8DE36-5DEA-F9C4-4793-9790D91A1B31}"/>
          </ac:spMkLst>
        </pc:spChg>
        <pc:spChg chg="mod">
          <ac:chgData name="Alessandro Onori" userId="902ff87a-dec1-4e50-bcf4-5017f04e5058" providerId="ADAL" clId="{BE711659-AE1A-4DF0-8B89-0B265DBEA3AB}" dt="2024-01-23T08:10:48.275" v="517"/>
          <ac:spMkLst>
            <pc:docMk/>
            <pc:sldMk cId="4291756280" sldId="279"/>
            <ac:spMk id="159" creationId="{45F98E03-5256-8F10-49B1-5333F890741C}"/>
          </ac:spMkLst>
        </pc:spChg>
        <pc:spChg chg="mod">
          <ac:chgData name="Alessandro Onori" userId="902ff87a-dec1-4e50-bcf4-5017f04e5058" providerId="ADAL" clId="{BE711659-AE1A-4DF0-8B89-0B265DBEA3AB}" dt="2024-01-23T08:13:36.185" v="552"/>
          <ac:spMkLst>
            <pc:docMk/>
            <pc:sldMk cId="4291756280" sldId="279"/>
            <ac:spMk id="165" creationId="{21916432-CC0B-383B-9D59-FFD765D5A9B7}"/>
          </ac:spMkLst>
        </pc:spChg>
        <pc:spChg chg="mod">
          <ac:chgData name="Alessandro Onori" userId="902ff87a-dec1-4e50-bcf4-5017f04e5058" providerId="ADAL" clId="{BE711659-AE1A-4DF0-8B89-0B265DBEA3AB}" dt="2024-01-23T08:14:08.212" v="564" actId="20577"/>
          <ac:spMkLst>
            <pc:docMk/>
            <pc:sldMk cId="4291756280" sldId="279"/>
            <ac:spMk id="166" creationId="{DB74103F-261D-C0F8-1FE8-4F76E9C4CD18}"/>
          </ac:spMkLst>
        </pc:spChg>
        <pc:spChg chg="del mod">
          <ac:chgData name="Alessandro Onori" userId="902ff87a-dec1-4e50-bcf4-5017f04e5058" providerId="ADAL" clId="{BE711659-AE1A-4DF0-8B89-0B265DBEA3AB}" dt="2024-01-23T08:14:11.976" v="565" actId="478"/>
          <ac:spMkLst>
            <pc:docMk/>
            <pc:sldMk cId="4291756280" sldId="279"/>
            <ac:spMk id="167" creationId="{53791D96-3B16-23CE-EABE-C536A6396C7E}"/>
          </ac:spMkLst>
        </pc:spChg>
        <pc:spChg chg="mod">
          <ac:chgData name="Alessandro Onori" userId="902ff87a-dec1-4e50-bcf4-5017f04e5058" providerId="ADAL" clId="{BE711659-AE1A-4DF0-8B89-0B265DBEA3AB}" dt="2024-01-23T08:13:36.185" v="552"/>
          <ac:spMkLst>
            <pc:docMk/>
            <pc:sldMk cId="4291756280" sldId="279"/>
            <ac:spMk id="168" creationId="{1A0F50CD-872F-CBFD-45FD-B60984ACAE75}"/>
          </ac:spMkLst>
        </pc:spChg>
        <pc:spChg chg="mod">
          <ac:chgData name="Alessandro Onori" userId="902ff87a-dec1-4e50-bcf4-5017f04e5058" providerId="ADAL" clId="{BE711659-AE1A-4DF0-8B89-0B265DBEA3AB}" dt="2024-01-23T08:13:36.185" v="552"/>
          <ac:spMkLst>
            <pc:docMk/>
            <pc:sldMk cId="4291756280" sldId="279"/>
            <ac:spMk id="169" creationId="{70FE6016-E8F1-BCFD-197E-CB120057EB1D}"/>
          </ac:spMkLst>
        </pc:spChg>
        <pc:spChg chg="mod">
          <ac:chgData name="Alessandro Onori" userId="902ff87a-dec1-4e50-bcf4-5017f04e5058" providerId="ADAL" clId="{BE711659-AE1A-4DF0-8B89-0B265DBEA3AB}" dt="2024-01-23T08:13:36.185" v="552"/>
          <ac:spMkLst>
            <pc:docMk/>
            <pc:sldMk cId="4291756280" sldId="279"/>
            <ac:spMk id="170" creationId="{E6AF5187-0E67-E36A-401A-78FE134AB020}"/>
          </ac:spMkLst>
        </pc:spChg>
        <pc:spChg chg="mod">
          <ac:chgData name="Alessandro Onori" userId="902ff87a-dec1-4e50-bcf4-5017f04e5058" providerId="ADAL" clId="{BE711659-AE1A-4DF0-8B89-0B265DBEA3AB}" dt="2024-01-23T08:13:36.185" v="552"/>
          <ac:spMkLst>
            <pc:docMk/>
            <pc:sldMk cId="4291756280" sldId="279"/>
            <ac:spMk id="171" creationId="{1FB5BC13-B457-C36E-1360-39F4C6235D7B}"/>
          </ac:spMkLst>
        </pc:spChg>
        <pc:spChg chg="mod">
          <ac:chgData name="Alessandro Onori" userId="902ff87a-dec1-4e50-bcf4-5017f04e5058" providerId="ADAL" clId="{BE711659-AE1A-4DF0-8B89-0B265DBEA3AB}" dt="2024-01-23T08:13:36.185" v="552"/>
          <ac:spMkLst>
            <pc:docMk/>
            <pc:sldMk cId="4291756280" sldId="279"/>
            <ac:spMk id="172" creationId="{16E8460C-607D-32D8-4511-7DD90AE9400B}"/>
          </ac:spMkLst>
        </pc:spChg>
        <pc:spChg chg="mod">
          <ac:chgData name="Alessandro Onori" userId="902ff87a-dec1-4e50-bcf4-5017f04e5058" providerId="ADAL" clId="{BE711659-AE1A-4DF0-8B89-0B265DBEA3AB}" dt="2024-01-23T08:13:36.185" v="552"/>
          <ac:spMkLst>
            <pc:docMk/>
            <pc:sldMk cId="4291756280" sldId="279"/>
            <ac:spMk id="173" creationId="{291B96AA-D047-C759-9FEA-E3A9AB6BB2F0}"/>
          </ac:spMkLst>
        </pc:spChg>
        <pc:spChg chg="mod">
          <ac:chgData name="Alessandro Onori" userId="902ff87a-dec1-4e50-bcf4-5017f04e5058" providerId="ADAL" clId="{BE711659-AE1A-4DF0-8B89-0B265DBEA3AB}" dt="2024-01-23T08:13:36.185" v="552"/>
          <ac:spMkLst>
            <pc:docMk/>
            <pc:sldMk cId="4291756280" sldId="279"/>
            <ac:spMk id="174" creationId="{7C5B5D98-0EEE-652E-FA65-1828508C7362}"/>
          </ac:spMkLst>
        </pc:spChg>
        <pc:spChg chg="mod">
          <ac:chgData name="Alessandro Onori" userId="902ff87a-dec1-4e50-bcf4-5017f04e5058" providerId="ADAL" clId="{BE711659-AE1A-4DF0-8B89-0B265DBEA3AB}" dt="2024-01-23T08:13:36.185" v="552"/>
          <ac:spMkLst>
            <pc:docMk/>
            <pc:sldMk cId="4291756280" sldId="279"/>
            <ac:spMk id="175" creationId="{051ADAED-43FD-D068-D14C-24FE895A6C7F}"/>
          </ac:spMkLst>
        </pc:spChg>
        <pc:spChg chg="mod">
          <ac:chgData name="Alessandro Onori" userId="902ff87a-dec1-4e50-bcf4-5017f04e5058" providerId="ADAL" clId="{BE711659-AE1A-4DF0-8B89-0B265DBEA3AB}" dt="2024-01-23T08:13:36.185" v="552"/>
          <ac:spMkLst>
            <pc:docMk/>
            <pc:sldMk cId="4291756280" sldId="279"/>
            <ac:spMk id="176" creationId="{4A1AB284-CCE0-CBE6-0CE8-92E5DE8EE913}"/>
          </ac:spMkLst>
        </pc:spChg>
        <pc:spChg chg="mod">
          <ac:chgData name="Alessandro Onori" userId="902ff87a-dec1-4e50-bcf4-5017f04e5058" providerId="ADAL" clId="{BE711659-AE1A-4DF0-8B89-0B265DBEA3AB}" dt="2024-01-23T08:13:36.185" v="552"/>
          <ac:spMkLst>
            <pc:docMk/>
            <pc:sldMk cId="4291756280" sldId="279"/>
            <ac:spMk id="177" creationId="{A5C4CE8C-40DE-15CF-303C-68645E3E9D09}"/>
          </ac:spMkLst>
        </pc:spChg>
        <pc:spChg chg="add mod">
          <ac:chgData name="Alessandro Onori" userId="902ff87a-dec1-4e50-bcf4-5017f04e5058" providerId="ADAL" clId="{BE711659-AE1A-4DF0-8B89-0B265DBEA3AB}" dt="2024-01-23T08:14:46.396" v="578" actId="1076"/>
          <ac:spMkLst>
            <pc:docMk/>
            <pc:sldMk cId="4291756280" sldId="279"/>
            <ac:spMk id="178" creationId="{2779B93D-FEBB-A5C0-4807-A181E0C3BD70}"/>
          </ac:spMkLst>
        </pc:spChg>
        <pc:spChg chg="add mod">
          <ac:chgData name="Alessandro Onori" userId="902ff87a-dec1-4e50-bcf4-5017f04e5058" providerId="ADAL" clId="{BE711659-AE1A-4DF0-8B89-0B265DBEA3AB}" dt="2024-01-23T08:17:08.621" v="602" actId="1076"/>
          <ac:spMkLst>
            <pc:docMk/>
            <pc:sldMk cId="4291756280" sldId="279"/>
            <ac:spMk id="179" creationId="{AFB5E706-4120-D02B-9978-CB0838975339}"/>
          </ac:spMkLst>
        </pc:spChg>
        <pc:spChg chg="add mod">
          <ac:chgData name="Alessandro Onori" userId="902ff87a-dec1-4e50-bcf4-5017f04e5058" providerId="ADAL" clId="{BE711659-AE1A-4DF0-8B89-0B265DBEA3AB}" dt="2024-01-23T08:20:01.948" v="644" actId="1076"/>
          <ac:spMkLst>
            <pc:docMk/>
            <pc:sldMk cId="4291756280" sldId="279"/>
            <ac:spMk id="180" creationId="{B06C7883-DA6B-F4B5-A836-751ECFAF6CBA}"/>
          </ac:spMkLst>
        </pc:spChg>
        <pc:spChg chg="add mod">
          <ac:chgData name="Alessandro Onori" userId="902ff87a-dec1-4e50-bcf4-5017f04e5058" providerId="ADAL" clId="{BE711659-AE1A-4DF0-8B89-0B265DBEA3AB}" dt="2024-01-23T08:21:58.217" v="682" actId="1037"/>
          <ac:spMkLst>
            <pc:docMk/>
            <pc:sldMk cId="4291756280" sldId="279"/>
            <ac:spMk id="181" creationId="{D69DA10B-1E46-5BF7-A624-B0FE4825358C}"/>
          </ac:spMkLst>
        </pc:spChg>
        <pc:grpChg chg="add mod">
          <ac:chgData name="Alessandro Onori" userId="902ff87a-dec1-4e50-bcf4-5017f04e5058" providerId="ADAL" clId="{BE711659-AE1A-4DF0-8B89-0B265DBEA3AB}" dt="2024-01-23T08:12:49.581" v="544" actId="1076"/>
          <ac:grpSpMkLst>
            <pc:docMk/>
            <pc:sldMk cId="4291756280" sldId="279"/>
            <ac:grpSpMk id="8" creationId="{58747E19-4359-C08C-5082-B50EA0589415}"/>
          </ac:grpSpMkLst>
        </pc:grpChg>
        <pc:grpChg chg="add del mod">
          <ac:chgData name="Alessandro Onori" userId="902ff87a-dec1-4e50-bcf4-5017f04e5058" providerId="ADAL" clId="{BE711659-AE1A-4DF0-8B89-0B265DBEA3AB}" dt="2024-01-18T16:04:45.541" v="61" actId="478"/>
          <ac:grpSpMkLst>
            <pc:docMk/>
            <pc:sldMk cId="4291756280" sldId="279"/>
            <ac:grpSpMk id="8" creationId="{E7313189-05F3-3F0B-0CF0-DF3503CDB7D9}"/>
          </ac:grpSpMkLst>
        </pc:grpChg>
        <pc:grpChg chg="mod">
          <ac:chgData name="Alessandro Onori" userId="902ff87a-dec1-4e50-bcf4-5017f04e5058" providerId="ADAL" clId="{BE711659-AE1A-4DF0-8B89-0B265DBEA3AB}" dt="2024-01-23T08:05:58.204" v="443"/>
          <ac:grpSpMkLst>
            <pc:docMk/>
            <pc:sldMk cId="4291756280" sldId="279"/>
            <ac:grpSpMk id="9" creationId="{0D7597A9-88EB-FC19-4F4C-3A6A830D0134}"/>
          </ac:grpSpMkLst>
        </pc:grpChg>
        <pc:grpChg chg="del mod topLvl">
          <ac:chgData name="Alessandro Onori" userId="902ff87a-dec1-4e50-bcf4-5017f04e5058" providerId="ADAL" clId="{BE711659-AE1A-4DF0-8B89-0B265DBEA3AB}" dt="2024-01-18T16:14:15.074" v="139" actId="478"/>
          <ac:grpSpMkLst>
            <pc:docMk/>
            <pc:sldMk cId="4291756280" sldId="279"/>
            <ac:grpSpMk id="9" creationId="{F98AC453-0614-C68F-1AAE-A3DB2081487F}"/>
          </ac:grpSpMkLst>
        </pc:grpChg>
        <pc:grpChg chg="del mod">
          <ac:chgData name="Alessandro Onori" userId="902ff87a-dec1-4e50-bcf4-5017f04e5058" providerId="ADAL" clId="{BE711659-AE1A-4DF0-8B89-0B265DBEA3AB}" dt="2024-01-23T08:08:19.897" v="483" actId="478"/>
          <ac:grpSpMkLst>
            <pc:docMk/>
            <pc:sldMk cId="4291756280" sldId="279"/>
            <ac:grpSpMk id="14" creationId="{AB446901-B99E-EDF5-15FB-AF99DA1A7BFA}"/>
          </ac:grpSpMkLst>
        </pc:grpChg>
        <pc:grpChg chg="add del mod">
          <ac:chgData name="Alessandro Onori" userId="902ff87a-dec1-4e50-bcf4-5017f04e5058" providerId="ADAL" clId="{BE711659-AE1A-4DF0-8B89-0B265DBEA3AB}" dt="2024-01-23T08:10:39.779" v="514" actId="478"/>
          <ac:grpSpMkLst>
            <pc:docMk/>
            <pc:sldMk cId="4291756280" sldId="279"/>
            <ac:grpSpMk id="32" creationId="{1EAD4977-B2BE-93C2-63D9-B948B79BBBC8}"/>
          </ac:grpSpMkLst>
        </pc:grpChg>
        <pc:grpChg chg="mod">
          <ac:chgData name="Alessandro Onori" userId="902ff87a-dec1-4e50-bcf4-5017f04e5058" providerId="ADAL" clId="{BE711659-AE1A-4DF0-8B89-0B265DBEA3AB}" dt="2024-01-23T08:05:58.204" v="443"/>
          <ac:grpSpMkLst>
            <pc:docMk/>
            <pc:sldMk cId="4291756280" sldId="279"/>
            <ac:grpSpMk id="34" creationId="{D7FE4813-29E3-2132-4A0A-3975E23E9533}"/>
          </ac:grpSpMkLst>
        </pc:grpChg>
        <pc:grpChg chg="mod">
          <ac:chgData name="Alessandro Onori" userId="902ff87a-dec1-4e50-bcf4-5017f04e5058" providerId="ADAL" clId="{BE711659-AE1A-4DF0-8B89-0B265DBEA3AB}" dt="2024-01-23T08:05:58.204" v="443"/>
          <ac:grpSpMkLst>
            <pc:docMk/>
            <pc:sldMk cId="4291756280" sldId="279"/>
            <ac:grpSpMk id="36" creationId="{66637F2D-1A64-FD99-A606-8B41E73D99F5}"/>
          </ac:grpSpMkLst>
        </pc:grpChg>
        <pc:grpChg chg="add del mod">
          <ac:chgData name="Alessandro Onori" userId="902ff87a-dec1-4e50-bcf4-5017f04e5058" providerId="ADAL" clId="{BE711659-AE1A-4DF0-8B89-0B265DBEA3AB}" dt="2024-01-23T08:10:37.024" v="513" actId="478"/>
          <ac:grpSpMkLst>
            <pc:docMk/>
            <pc:sldMk cId="4291756280" sldId="279"/>
            <ac:grpSpMk id="52" creationId="{B34377A6-1D24-9359-3CD3-F365A5C10587}"/>
          </ac:grpSpMkLst>
        </pc:grpChg>
        <pc:grpChg chg="mod">
          <ac:chgData name="Alessandro Onori" userId="902ff87a-dec1-4e50-bcf4-5017f04e5058" providerId="ADAL" clId="{BE711659-AE1A-4DF0-8B89-0B265DBEA3AB}" dt="2024-01-23T08:05:58.204" v="443"/>
          <ac:grpSpMkLst>
            <pc:docMk/>
            <pc:sldMk cId="4291756280" sldId="279"/>
            <ac:grpSpMk id="53" creationId="{3DC83AF5-1342-109D-C986-86F504CBCA9D}"/>
          </ac:grpSpMkLst>
        </pc:grpChg>
        <pc:grpChg chg="mod">
          <ac:chgData name="Alessandro Onori" userId="902ff87a-dec1-4e50-bcf4-5017f04e5058" providerId="ADAL" clId="{BE711659-AE1A-4DF0-8B89-0B265DBEA3AB}" dt="2024-01-23T08:05:58.204" v="443"/>
          <ac:grpSpMkLst>
            <pc:docMk/>
            <pc:sldMk cId="4291756280" sldId="279"/>
            <ac:grpSpMk id="56" creationId="{E3F505AF-6093-F31F-47EB-7386FFA321EA}"/>
          </ac:grpSpMkLst>
        </pc:grpChg>
        <pc:grpChg chg="add mod">
          <ac:chgData name="Alessandro Onori" userId="902ff87a-dec1-4e50-bcf4-5017f04e5058" providerId="ADAL" clId="{BE711659-AE1A-4DF0-8B89-0B265DBEA3AB}" dt="2024-01-23T08:12:23.156" v="539" actId="1076"/>
          <ac:grpSpMkLst>
            <pc:docMk/>
            <pc:sldMk cId="4291756280" sldId="279"/>
            <ac:grpSpMk id="76" creationId="{AE17B8E2-1CBF-3656-909A-3DF54268711E}"/>
          </ac:grpSpMkLst>
        </pc:grpChg>
        <pc:grpChg chg="mod">
          <ac:chgData name="Alessandro Onori" userId="902ff87a-dec1-4e50-bcf4-5017f04e5058" providerId="ADAL" clId="{BE711659-AE1A-4DF0-8B89-0B265DBEA3AB}" dt="2024-01-23T08:05:58.204" v="443"/>
          <ac:grpSpMkLst>
            <pc:docMk/>
            <pc:sldMk cId="4291756280" sldId="279"/>
            <ac:grpSpMk id="77" creationId="{609774D8-8F68-A19A-00D3-7951F38B1047}"/>
          </ac:grpSpMkLst>
        </pc:grpChg>
        <pc:grpChg chg="del mod">
          <ac:chgData name="Alessandro Onori" userId="902ff87a-dec1-4e50-bcf4-5017f04e5058" providerId="ADAL" clId="{BE711659-AE1A-4DF0-8B89-0B265DBEA3AB}" dt="2024-01-23T08:07:34.515" v="465" actId="478"/>
          <ac:grpSpMkLst>
            <pc:docMk/>
            <pc:sldMk cId="4291756280" sldId="279"/>
            <ac:grpSpMk id="80" creationId="{B5E48006-176E-B4A9-2C98-8E2DED9748C1}"/>
          </ac:grpSpMkLst>
        </pc:grpChg>
        <pc:grpChg chg="add mod">
          <ac:chgData name="Alessandro Onori" userId="902ff87a-dec1-4e50-bcf4-5017f04e5058" providerId="ADAL" clId="{BE711659-AE1A-4DF0-8B89-0B265DBEA3AB}" dt="2024-01-23T08:12:53.038" v="545" actId="1076"/>
          <ac:grpSpMkLst>
            <pc:docMk/>
            <pc:sldMk cId="4291756280" sldId="279"/>
            <ac:grpSpMk id="99" creationId="{27D1BF46-EF85-0E1C-4AE2-55287C8C5B94}"/>
          </ac:grpSpMkLst>
        </pc:grpChg>
        <pc:grpChg chg="mod">
          <ac:chgData name="Alessandro Onori" userId="902ff87a-dec1-4e50-bcf4-5017f04e5058" providerId="ADAL" clId="{BE711659-AE1A-4DF0-8B89-0B265DBEA3AB}" dt="2024-01-23T08:05:58.204" v="443"/>
          <ac:grpSpMkLst>
            <pc:docMk/>
            <pc:sldMk cId="4291756280" sldId="279"/>
            <ac:grpSpMk id="100" creationId="{F4F225DD-D9B7-CC2A-C52E-943A14240A94}"/>
          </ac:grpSpMkLst>
        </pc:grpChg>
        <pc:grpChg chg="del mod">
          <ac:chgData name="Alessandro Onori" userId="902ff87a-dec1-4e50-bcf4-5017f04e5058" providerId="ADAL" clId="{BE711659-AE1A-4DF0-8B89-0B265DBEA3AB}" dt="2024-01-23T08:09:33.352" v="499" actId="478"/>
          <ac:grpSpMkLst>
            <pc:docMk/>
            <pc:sldMk cId="4291756280" sldId="279"/>
            <ac:grpSpMk id="103" creationId="{EC9DE0A2-58D1-41D7-3A6A-37E2EA16D3F0}"/>
          </ac:grpSpMkLst>
        </pc:grpChg>
        <pc:grpChg chg="add del mod">
          <ac:chgData name="Alessandro Onori" userId="902ff87a-dec1-4e50-bcf4-5017f04e5058" providerId="ADAL" clId="{BE711659-AE1A-4DF0-8B89-0B265DBEA3AB}" dt="2024-01-23T08:10:37.024" v="513" actId="478"/>
          <ac:grpSpMkLst>
            <pc:docMk/>
            <pc:sldMk cId="4291756280" sldId="279"/>
            <ac:grpSpMk id="119" creationId="{23893AF4-41B1-A22D-584A-8C1E888F6ADB}"/>
          </ac:grpSpMkLst>
        </pc:grpChg>
        <pc:grpChg chg="mod">
          <ac:chgData name="Alessandro Onori" userId="902ff87a-dec1-4e50-bcf4-5017f04e5058" providerId="ADAL" clId="{BE711659-AE1A-4DF0-8B89-0B265DBEA3AB}" dt="2024-01-23T08:05:58.204" v="443"/>
          <ac:grpSpMkLst>
            <pc:docMk/>
            <pc:sldMk cId="4291756280" sldId="279"/>
            <ac:grpSpMk id="120" creationId="{5807FA20-1749-8287-717A-A788F12BE5B2}"/>
          </ac:grpSpMkLst>
        </pc:grpChg>
        <pc:grpChg chg="mod">
          <ac:chgData name="Alessandro Onori" userId="902ff87a-dec1-4e50-bcf4-5017f04e5058" providerId="ADAL" clId="{BE711659-AE1A-4DF0-8B89-0B265DBEA3AB}" dt="2024-01-23T08:05:58.204" v="443"/>
          <ac:grpSpMkLst>
            <pc:docMk/>
            <pc:sldMk cId="4291756280" sldId="279"/>
            <ac:grpSpMk id="123" creationId="{B0C53A9C-E20F-C790-3764-CB6726B2F374}"/>
          </ac:grpSpMkLst>
        </pc:grpChg>
        <pc:grpChg chg="add mod">
          <ac:chgData name="Alessandro Onori" userId="902ff87a-dec1-4e50-bcf4-5017f04e5058" providerId="ADAL" clId="{BE711659-AE1A-4DF0-8B89-0B265DBEA3AB}" dt="2024-01-23T08:13:01.700" v="546" actId="1076"/>
          <ac:grpSpMkLst>
            <pc:docMk/>
            <pc:sldMk cId="4291756280" sldId="279"/>
            <ac:grpSpMk id="145" creationId="{8B924B26-D29A-0F72-AEA1-CA454C25D3B1}"/>
          </ac:grpSpMkLst>
        </pc:grpChg>
        <pc:grpChg chg="mod">
          <ac:chgData name="Alessandro Onori" userId="902ff87a-dec1-4e50-bcf4-5017f04e5058" providerId="ADAL" clId="{BE711659-AE1A-4DF0-8B89-0B265DBEA3AB}" dt="2024-01-23T08:10:48.275" v="517"/>
          <ac:grpSpMkLst>
            <pc:docMk/>
            <pc:sldMk cId="4291756280" sldId="279"/>
            <ac:grpSpMk id="146" creationId="{4D010409-AFD7-00AD-B7D7-D9581271AE68}"/>
          </ac:grpSpMkLst>
        </pc:grpChg>
        <pc:grpChg chg="add del mod">
          <ac:chgData name="Alessandro Onori" userId="902ff87a-dec1-4e50-bcf4-5017f04e5058" providerId="ADAL" clId="{BE711659-AE1A-4DF0-8B89-0B265DBEA3AB}" dt="2024-01-23T08:14:25.056" v="566" actId="478"/>
          <ac:grpSpMkLst>
            <pc:docMk/>
            <pc:sldMk cId="4291756280" sldId="279"/>
            <ac:grpSpMk id="163" creationId="{8BECAB58-D893-221D-9582-19F287353134}"/>
          </ac:grpSpMkLst>
        </pc:grpChg>
        <pc:grpChg chg="mod">
          <ac:chgData name="Alessandro Onori" userId="902ff87a-dec1-4e50-bcf4-5017f04e5058" providerId="ADAL" clId="{BE711659-AE1A-4DF0-8B89-0B265DBEA3AB}" dt="2024-01-23T08:13:36.185" v="552"/>
          <ac:grpSpMkLst>
            <pc:docMk/>
            <pc:sldMk cId="4291756280" sldId="279"/>
            <ac:grpSpMk id="164" creationId="{CB700910-D10F-4966-B6BB-13B8323801C6}"/>
          </ac:grpSpMkLst>
        </pc:grpChg>
        <pc:picChg chg="add del mod">
          <ac:chgData name="Alessandro Onori" userId="902ff87a-dec1-4e50-bcf4-5017f04e5058" providerId="ADAL" clId="{BE711659-AE1A-4DF0-8B89-0B265DBEA3AB}" dt="2024-01-23T07:44:57.488" v="338" actId="21"/>
          <ac:picMkLst>
            <pc:docMk/>
            <pc:sldMk cId="4291756280" sldId="279"/>
            <ac:picMk id="2" creationId="{E02338B8-46B0-0A37-6886-8092F115E7BA}"/>
          </ac:picMkLst>
        </pc:picChg>
        <pc:picChg chg="del">
          <ac:chgData name="Alessandro Onori" userId="902ff87a-dec1-4e50-bcf4-5017f04e5058" providerId="ADAL" clId="{BE711659-AE1A-4DF0-8B89-0B265DBEA3AB}" dt="2024-01-18T15:49:09.455" v="3" actId="478"/>
          <ac:picMkLst>
            <pc:docMk/>
            <pc:sldMk cId="4291756280" sldId="279"/>
            <ac:picMk id="13" creationId="{91CDE7EF-8C63-FB38-0AA7-697EA9113B13}"/>
          </ac:picMkLst>
        </pc:picChg>
        <pc:picChg chg="mod">
          <ac:chgData name="Alessandro Onori" userId="902ff87a-dec1-4e50-bcf4-5017f04e5058" providerId="ADAL" clId="{BE711659-AE1A-4DF0-8B89-0B265DBEA3AB}" dt="2024-01-18T16:04:50.904" v="64" actId="1076"/>
          <ac:picMkLst>
            <pc:docMk/>
            <pc:sldMk cId="4291756280" sldId="279"/>
            <ac:picMk id="16" creationId="{995313B0-107E-1A1E-5047-3F2BF7CA927C}"/>
          </ac:picMkLst>
        </pc:picChg>
        <pc:picChg chg="add del mod modCrop">
          <ac:chgData name="Alessandro Onori" userId="902ff87a-dec1-4e50-bcf4-5017f04e5058" providerId="ADAL" clId="{BE711659-AE1A-4DF0-8B89-0B265DBEA3AB}" dt="2024-01-23T07:47:05.505" v="351" actId="478"/>
          <ac:picMkLst>
            <pc:docMk/>
            <pc:sldMk cId="4291756280" sldId="279"/>
            <ac:picMk id="19" creationId="{4255E6C7-9AEC-75F9-476A-8545C25E9D6F}"/>
          </ac:picMkLst>
        </pc:picChg>
        <pc:picChg chg="add mod">
          <ac:chgData name="Alessandro Onori" userId="902ff87a-dec1-4e50-bcf4-5017f04e5058" providerId="ADAL" clId="{BE711659-AE1A-4DF0-8B89-0B265DBEA3AB}" dt="2024-01-23T07:49:17.609" v="407"/>
          <ac:picMkLst>
            <pc:docMk/>
            <pc:sldMk cId="4291756280" sldId="279"/>
            <ac:picMk id="22" creationId="{E02338B8-46B0-0A37-6886-8092F115E7BA}"/>
          </ac:picMkLst>
        </pc:picChg>
        <pc:picChg chg="del">
          <ac:chgData name="Alessandro Onori" userId="902ff87a-dec1-4e50-bcf4-5017f04e5058" providerId="ADAL" clId="{BE711659-AE1A-4DF0-8B89-0B265DBEA3AB}" dt="2024-01-18T15:49:17.526" v="5" actId="478"/>
          <ac:picMkLst>
            <pc:docMk/>
            <pc:sldMk cId="4291756280" sldId="279"/>
            <ac:picMk id="1028" creationId="{42EEDDC0-4A88-7404-4789-33EBAB60ACF9}"/>
          </ac:picMkLst>
        </pc:picChg>
        <pc:cxnChg chg="mod">
          <ac:chgData name="Alessandro Onori" userId="902ff87a-dec1-4e50-bcf4-5017f04e5058" providerId="ADAL" clId="{BE711659-AE1A-4DF0-8B89-0B265DBEA3AB}" dt="2024-01-23T08:02:56.860" v="442" actId="14100"/>
          <ac:cxnSpMkLst>
            <pc:docMk/>
            <pc:sldMk cId="4291756280" sldId="279"/>
            <ac:cxnSpMk id="12" creationId="{F22ECDF0-0569-C304-7F9D-9828B8441806}"/>
          </ac:cxnSpMkLst>
        </pc:cxnChg>
        <pc:cxnChg chg="add mod">
          <ac:chgData name="Alessandro Onori" userId="902ff87a-dec1-4e50-bcf4-5017f04e5058" providerId="ADAL" clId="{BE711659-AE1A-4DF0-8B89-0B265DBEA3AB}" dt="2024-01-23T08:13:25.020" v="551" actId="1076"/>
          <ac:cxnSpMkLst>
            <pc:docMk/>
            <pc:sldMk cId="4291756280" sldId="279"/>
            <ac:cxnSpMk id="160" creationId="{C12F147C-8695-2A87-442C-6FEDA3C54D6B}"/>
          </ac:cxnSpMkLst>
        </pc:cxnChg>
      </pc:sldChg>
      <pc:sldChg chg="del">
        <pc:chgData name="Alessandro Onori" userId="902ff87a-dec1-4e50-bcf4-5017f04e5058" providerId="ADAL" clId="{BE711659-AE1A-4DF0-8B89-0B265DBEA3AB}" dt="2024-01-18T08:25:45.697" v="0" actId="2696"/>
        <pc:sldMkLst>
          <pc:docMk/>
          <pc:sldMk cId="1931825534" sldId="280"/>
        </pc:sldMkLst>
      </pc:sldChg>
      <pc:sldChg chg="addSp modSp mod">
        <pc:chgData name="Alessandro Onori" userId="902ff87a-dec1-4e50-bcf4-5017f04e5058" providerId="ADAL" clId="{BE711659-AE1A-4DF0-8B89-0B265DBEA3AB}" dt="2024-02-05T11:13:04.089" v="5134" actId="14100"/>
        <pc:sldMkLst>
          <pc:docMk/>
          <pc:sldMk cId="1043295931" sldId="282"/>
        </pc:sldMkLst>
        <pc:spChg chg="mod">
          <ac:chgData name="Alessandro Onori" userId="902ff87a-dec1-4e50-bcf4-5017f04e5058" providerId="ADAL" clId="{BE711659-AE1A-4DF0-8B89-0B265DBEA3AB}" dt="2024-02-04T16:10:35.659" v="5068" actId="20577"/>
          <ac:spMkLst>
            <pc:docMk/>
            <pc:sldMk cId="1043295931" sldId="282"/>
            <ac:spMk id="2" creationId="{00000000-0000-0000-0000-000000000000}"/>
          </ac:spMkLst>
        </pc:spChg>
        <pc:spChg chg="mod">
          <ac:chgData name="Alessandro Onori" userId="902ff87a-dec1-4e50-bcf4-5017f04e5058" providerId="ADAL" clId="{BE711659-AE1A-4DF0-8B89-0B265DBEA3AB}" dt="2024-02-04T16:11:28.230" v="5071" actId="20577"/>
          <ac:spMkLst>
            <pc:docMk/>
            <pc:sldMk cId="1043295931" sldId="282"/>
            <ac:spMk id="6" creationId="{4BDB5223-6EB5-1046-88BB-84ED760A29CE}"/>
          </ac:spMkLst>
        </pc:spChg>
        <pc:spChg chg="mod">
          <ac:chgData name="Alessandro Onori" userId="902ff87a-dec1-4e50-bcf4-5017f04e5058" providerId="ADAL" clId="{BE711659-AE1A-4DF0-8B89-0B265DBEA3AB}" dt="2024-02-05T11:13:04.089" v="5134" actId="14100"/>
          <ac:spMkLst>
            <pc:docMk/>
            <pc:sldMk cId="1043295931" sldId="282"/>
            <ac:spMk id="9" creationId="{D65E6D98-BE8C-6B4C-B23E-6167300445AE}"/>
          </ac:spMkLst>
        </pc:spChg>
        <pc:picChg chg="add mod">
          <ac:chgData name="Alessandro Onori" userId="902ff87a-dec1-4e50-bcf4-5017f04e5058" providerId="ADAL" clId="{BE711659-AE1A-4DF0-8B89-0B265DBEA3AB}" dt="2024-02-04T15:33:56.338" v="5005"/>
          <ac:picMkLst>
            <pc:docMk/>
            <pc:sldMk cId="1043295931" sldId="282"/>
            <ac:picMk id="4" creationId="{E22994B7-AA17-8120-8ECE-1E7094C27037}"/>
          </ac:picMkLst>
        </pc:picChg>
      </pc:sldChg>
      <pc:sldChg chg="addSp delSp modSp add mod ord">
        <pc:chgData name="Alessandro Onori" userId="902ff87a-dec1-4e50-bcf4-5017f04e5058" providerId="ADAL" clId="{BE711659-AE1A-4DF0-8B89-0B265DBEA3AB}" dt="2024-02-04T16:11:32.556" v="5074" actId="20577"/>
        <pc:sldMkLst>
          <pc:docMk/>
          <pc:sldMk cId="1406770033" sldId="283"/>
        </pc:sldMkLst>
        <pc:spChg chg="add mod">
          <ac:chgData name="Alessandro Onori" userId="902ff87a-dec1-4e50-bcf4-5017f04e5058" providerId="ADAL" clId="{BE711659-AE1A-4DF0-8B89-0B265DBEA3AB}" dt="2024-01-30T10:27:37.906" v="4648" actId="14100"/>
          <ac:spMkLst>
            <pc:docMk/>
            <pc:sldMk cId="1406770033" sldId="283"/>
            <ac:spMk id="2" creationId="{7D06AF63-D30A-EF32-6187-4E0697EDC8E3}"/>
          </ac:spMkLst>
        </pc:spChg>
        <pc:spChg chg="del">
          <ac:chgData name="Alessandro Onori" userId="902ff87a-dec1-4e50-bcf4-5017f04e5058" providerId="ADAL" clId="{BE711659-AE1A-4DF0-8B89-0B265DBEA3AB}" dt="2024-01-18T16:05:56.210" v="67" actId="478"/>
          <ac:spMkLst>
            <pc:docMk/>
            <pc:sldMk cId="1406770033" sldId="283"/>
            <ac:spMk id="4" creationId="{8195E6C9-06AC-8058-0D49-094902638A31}"/>
          </ac:spMkLst>
        </pc:spChg>
        <pc:spChg chg="del">
          <ac:chgData name="Alessandro Onori" userId="902ff87a-dec1-4e50-bcf4-5017f04e5058" providerId="ADAL" clId="{BE711659-AE1A-4DF0-8B89-0B265DBEA3AB}" dt="2024-01-18T16:05:56.210" v="67" actId="478"/>
          <ac:spMkLst>
            <pc:docMk/>
            <pc:sldMk cId="1406770033" sldId="283"/>
            <ac:spMk id="5" creationId="{846D7C44-83F8-350E-6736-EDBEAE0AB00F}"/>
          </ac:spMkLst>
        </pc:spChg>
        <pc:spChg chg="mod">
          <ac:chgData name="Alessandro Onori" userId="902ff87a-dec1-4e50-bcf4-5017f04e5058" providerId="ADAL" clId="{BE711659-AE1A-4DF0-8B89-0B265DBEA3AB}" dt="2024-02-04T16:11:32.556" v="5074" actId="20577"/>
          <ac:spMkLst>
            <pc:docMk/>
            <pc:sldMk cId="1406770033" sldId="283"/>
            <ac:spMk id="6" creationId="{4BDB5223-6EB5-1046-88BB-84ED760A29CE}"/>
          </ac:spMkLst>
        </pc:spChg>
        <pc:spChg chg="add mod">
          <ac:chgData name="Alessandro Onori" userId="902ff87a-dec1-4e50-bcf4-5017f04e5058" providerId="ADAL" clId="{BE711659-AE1A-4DF0-8B89-0B265DBEA3AB}" dt="2024-01-23T08:02:32.482" v="440" actId="1076"/>
          <ac:spMkLst>
            <pc:docMk/>
            <pc:sldMk cId="1406770033" sldId="283"/>
            <ac:spMk id="7" creationId="{B629C85A-952E-005B-B3AC-6826F1DA60B2}"/>
          </ac:spMkLst>
        </pc:spChg>
        <pc:spChg chg="add mod">
          <ac:chgData name="Alessandro Onori" userId="902ff87a-dec1-4e50-bcf4-5017f04e5058" providerId="ADAL" clId="{BE711659-AE1A-4DF0-8B89-0B265DBEA3AB}" dt="2024-01-23T08:02:32.482" v="440" actId="1076"/>
          <ac:spMkLst>
            <pc:docMk/>
            <pc:sldMk cId="1406770033" sldId="283"/>
            <ac:spMk id="8" creationId="{65824927-1A59-F956-65BA-0057C094885B}"/>
          </ac:spMkLst>
        </pc:spChg>
        <pc:spChg chg="mod">
          <ac:chgData name="Alessandro Onori" userId="902ff87a-dec1-4e50-bcf4-5017f04e5058" providerId="ADAL" clId="{BE711659-AE1A-4DF0-8B89-0B265DBEA3AB}" dt="2024-01-30T10:39:29.441" v="4960" actId="14100"/>
          <ac:spMkLst>
            <pc:docMk/>
            <pc:sldMk cId="1406770033" sldId="283"/>
            <ac:spMk id="9" creationId="{86B27794-10E6-1F6F-59A0-14143EAC5688}"/>
          </ac:spMkLst>
        </pc:spChg>
        <pc:spChg chg="mod">
          <ac:chgData name="Alessandro Onori" userId="902ff87a-dec1-4e50-bcf4-5017f04e5058" providerId="ADAL" clId="{BE711659-AE1A-4DF0-8B89-0B265DBEA3AB}" dt="2024-01-18T16:08:59.018" v="118" actId="20577"/>
          <ac:spMkLst>
            <pc:docMk/>
            <pc:sldMk cId="1406770033" sldId="283"/>
            <ac:spMk id="10" creationId="{3173DB21-9CF1-2E34-0CB2-A228C29EFDEB}"/>
          </ac:spMkLst>
        </pc:spChg>
        <pc:spChg chg="add mod">
          <ac:chgData name="Alessandro Onori" userId="902ff87a-dec1-4e50-bcf4-5017f04e5058" providerId="ADAL" clId="{BE711659-AE1A-4DF0-8B89-0B265DBEA3AB}" dt="2024-01-30T10:27:47.862" v="4649" actId="164"/>
          <ac:spMkLst>
            <pc:docMk/>
            <pc:sldMk cId="1406770033" sldId="283"/>
            <ac:spMk id="11" creationId="{A9487F73-D364-6E65-A8C4-42B3E6C6D0F3}"/>
          </ac:spMkLst>
        </pc:spChg>
        <pc:spChg chg="mod">
          <ac:chgData name="Alessandro Onori" userId="902ff87a-dec1-4e50-bcf4-5017f04e5058" providerId="ADAL" clId="{BE711659-AE1A-4DF0-8B89-0B265DBEA3AB}" dt="2024-01-23T08:02:23.620" v="439" actId="1076"/>
          <ac:spMkLst>
            <pc:docMk/>
            <pc:sldMk cId="1406770033" sldId="283"/>
            <ac:spMk id="17" creationId="{E18FE1F3-52E7-2456-4CD8-25B2B444C94D}"/>
          </ac:spMkLst>
        </pc:spChg>
        <pc:spChg chg="mod">
          <ac:chgData name="Alessandro Onori" userId="902ff87a-dec1-4e50-bcf4-5017f04e5058" providerId="ADAL" clId="{BE711659-AE1A-4DF0-8B89-0B265DBEA3AB}" dt="2024-01-30T10:39:35.768" v="4961" actId="14100"/>
          <ac:spMkLst>
            <pc:docMk/>
            <pc:sldMk cId="1406770033" sldId="283"/>
            <ac:spMk id="20" creationId="{8775EA0E-B4FB-206D-AC40-B3652E3DAACF}"/>
          </ac:spMkLst>
        </pc:spChg>
        <pc:spChg chg="add mod">
          <ac:chgData name="Alessandro Onori" userId="902ff87a-dec1-4e50-bcf4-5017f04e5058" providerId="ADAL" clId="{BE711659-AE1A-4DF0-8B89-0B265DBEA3AB}" dt="2024-01-23T07:44:50.625" v="337"/>
          <ac:spMkLst>
            <pc:docMk/>
            <pc:sldMk cId="1406770033" sldId="283"/>
            <ac:spMk id="21" creationId="{93389D3F-787A-E87B-1DD2-501009689C8F}"/>
          </ac:spMkLst>
        </pc:spChg>
        <pc:spChg chg="add mod">
          <ac:chgData name="Alessandro Onori" userId="902ff87a-dec1-4e50-bcf4-5017f04e5058" providerId="ADAL" clId="{BE711659-AE1A-4DF0-8B89-0B265DBEA3AB}" dt="2024-01-30T10:27:47.862" v="4649" actId="164"/>
          <ac:spMkLst>
            <pc:docMk/>
            <pc:sldMk cId="1406770033" sldId="283"/>
            <ac:spMk id="23" creationId="{9DE722D2-04B1-6A61-C95E-9C1BA2F7DDA0}"/>
          </ac:spMkLst>
        </pc:spChg>
        <pc:grpChg chg="add mod">
          <ac:chgData name="Alessandro Onori" userId="902ff87a-dec1-4e50-bcf4-5017f04e5058" providerId="ADAL" clId="{BE711659-AE1A-4DF0-8B89-0B265DBEA3AB}" dt="2024-01-30T10:27:54.301" v="4650" actId="408"/>
          <ac:grpSpMkLst>
            <pc:docMk/>
            <pc:sldMk cId="1406770033" sldId="283"/>
            <ac:grpSpMk id="4" creationId="{0E95BC03-8C78-E0DD-D3B5-D8C786E1EE42}"/>
          </ac:grpSpMkLst>
        </pc:grpChg>
        <pc:grpChg chg="del">
          <ac:chgData name="Alessandro Onori" userId="902ff87a-dec1-4e50-bcf4-5017f04e5058" providerId="ADAL" clId="{BE711659-AE1A-4DF0-8B89-0B265DBEA3AB}" dt="2024-01-18T16:05:56.210" v="67" actId="478"/>
          <ac:grpSpMkLst>
            <pc:docMk/>
            <pc:sldMk cId="1406770033" sldId="283"/>
            <ac:grpSpMk id="9" creationId="{F98AC453-0614-C68F-1AAE-A3DB2081487F}"/>
          </ac:grpSpMkLst>
        </pc:grpChg>
        <pc:grpChg chg="add mod">
          <ac:chgData name="Alessandro Onori" userId="902ff87a-dec1-4e50-bcf4-5017f04e5058" providerId="ADAL" clId="{BE711659-AE1A-4DF0-8B89-0B265DBEA3AB}" dt="2024-01-30T10:27:54.301" v="4650" actId="408"/>
          <ac:grpSpMkLst>
            <pc:docMk/>
            <pc:sldMk cId="1406770033" sldId="283"/>
            <ac:grpSpMk id="13" creationId="{1607F5A1-F6D6-761F-A354-1DCD922A18E1}"/>
          </ac:grpSpMkLst>
        </pc:grpChg>
        <pc:grpChg chg="add mod">
          <ac:chgData name="Alessandro Onori" userId="902ff87a-dec1-4e50-bcf4-5017f04e5058" providerId="ADAL" clId="{BE711659-AE1A-4DF0-8B89-0B265DBEA3AB}" dt="2024-01-30T10:27:54.301" v="4650" actId="408"/>
          <ac:grpSpMkLst>
            <pc:docMk/>
            <pc:sldMk cId="1406770033" sldId="283"/>
            <ac:grpSpMk id="18" creationId="{3556C365-3780-7E7F-2133-C47BC6F163DC}"/>
          </ac:grpSpMkLst>
        </pc:grpChg>
        <pc:picChg chg="del">
          <ac:chgData name="Alessandro Onori" userId="902ff87a-dec1-4e50-bcf4-5017f04e5058" providerId="ADAL" clId="{BE711659-AE1A-4DF0-8B89-0B265DBEA3AB}" dt="2024-01-18T16:05:56.210" v="67" actId="478"/>
          <ac:picMkLst>
            <pc:docMk/>
            <pc:sldMk cId="1406770033" sldId="283"/>
            <ac:picMk id="2" creationId="{E02338B8-46B0-0A37-6886-8092F115E7BA}"/>
          </ac:picMkLst>
        </pc:picChg>
        <pc:picChg chg="add del mod">
          <ac:chgData name="Alessandro Onori" userId="902ff87a-dec1-4e50-bcf4-5017f04e5058" providerId="ADAL" clId="{BE711659-AE1A-4DF0-8B89-0B265DBEA3AB}" dt="2024-01-18T16:14:30.264" v="144" actId="21"/>
          <ac:picMkLst>
            <pc:docMk/>
            <pc:sldMk cId="1406770033" sldId="283"/>
            <ac:picMk id="13" creationId="{4255E6C7-9AEC-75F9-476A-8545C25E9D6F}"/>
          </ac:picMkLst>
        </pc:picChg>
        <pc:picChg chg="add del mod">
          <ac:chgData name="Alessandro Onori" userId="902ff87a-dec1-4e50-bcf4-5017f04e5058" providerId="ADAL" clId="{BE711659-AE1A-4DF0-8B89-0B265DBEA3AB}" dt="2024-01-18T16:13:37.332" v="135" actId="478"/>
          <ac:picMkLst>
            <pc:docMk/>
            <pc:sldMk cId="1406770033" sldId="283"/>
            <ac:picMk id="14" creationId="{2004DB88-2F3E-8106-989F-C184E48F9551}"/>
          </ac:picMkLst>
        </pc:picChg>
        <pc:picChg chg="add del mod">
          <ac:chgData name="Alessandro Onori" userId="902ff87a-dec1-4e50-bcf4-5017f04e5058" providerId="ADAL" clId="{BE711659-AE1A-4DF0-8B89-0B265DBEA3AB}" dt="2024-01-23T08:33:41.261" v="684" actId="478"/>
          <ac:picMkLst>
            <pc:docMk/>
            <pc:sldMk cId="1406770033" sldId="283"/>
            <ac:picMk id="22" creationId="{E02338B8-46B0-0A37-6886-8092F115E7BA}"/>
          </ac:picMkLst>
        </pc:picChg>
        <pc:picChg chg="add mod">
          <ac:chgData name="Alessandro Onori" userId="902ff87a-dec1-4e50-bcf4-5017f04e5058" providerId="ADAL" clId="{BE711659-AE1A-4DF0-8B89-0B265DBEA3AB}" dt="2024-01-23T07:49:49.750" v="416" actId="1076"/>
          <ac:picMkLst>
            <pc:docMk/>
            <pc:sldMk cId="1406770033" sldId="283"/>
            <ac:picMk id="24" creationId="{1DB0EB29-32E0-6440-3CAF-EAA8632D6A61}"/>
          </ac:picMkLst>
        </pc:picChg>
        <pc:picChg chg="add del mod">
          <ac:chgData name="Alessandro Onori" userId="902ff87a-dec1-4e50-bcf4-5017f04e5058" providerId="ADAL" clId="{BE711659-AE1A-4DF0-8B89-0B265DBEA3AB}" dt="2024-01-30T10:27:12.874" v="4643" actId="478"/>
          <ac:picMkLst>
            <pc:docMk/>
            <pc:sldMk cId="1406770033" sldId="283"/>
            <ac:picMk id="25" creationId="{BBE6B824-E373-7FF3-5FC6-FACCA578EE58}"/>
          </ac:picMkLst>
        </pc:picChg>
        <pc:cxnChg chg="mod">
          <ac:chgData name="Alessandro Onori" userId="902ff87a-dec1-4e50-bcf4-5017f04e5058" providerId="ADAL" clId="{BE711659-AE1A-4DF0-8B89-0B265DBEA3AB}" dt="2024-01-23T07:43:29.601" v="259" actId="1076"/>
          <ac:cxnSpMkLst>
            <pc:docMk/>
            <pc:sldMk cId="1406770033" sldId="283"/>
            <ac:cxnSpMk id="5" creationId="{5D80C27D-017A-3215-FBB9-014CCA4C054A}"/>
          </ac:cxnSpMkLst>
        </pc:cxnChg>
        <pc:cxnChg chg="add del mod">
          <ac:chgData name="Alessandro Onori" userId="902ff87a-dec1-4e50-bcf4-5017f04e5058" providerId="ADAL" clId="{BE711659-AE1A-4DF0-8B89-0B265DBEA3AB}" dt="2024-01-18T16:26:02.729" v="159" actId="478"/>
          <ac:cxnSpMkLst>
            <pc:docMk/>
            <pc:sldMk cId="1406770033" sldId="283"/>
            <ac:cxnSpMk id="15" creationId="{E5A9DCE7-FC1B-91ED-764A-0C702216DA33}"/>
          </ac:cxnSpMkLst>
        </pc:cxnChg>
        <pc:cxnChg chg="mod">
          <ac:chgData name="Alessandro Onori" userId="902ff87a-dec1-4e50-bcf4-5017f04e5058" providerId="ADAL" clId="{BE711659-AE1A-4DF0-8B89-0B265DBEA3AB}" dt="2024-01-23T07:43:35.700" v="261"/>
          <ac:cxnSpMkLst>
            <pc:docMk/>
            <pc:sldMk cId="1406770033" sldId="283"/>
            <ac:cxnSpMk id="19" creationId="{792EF16B-A0B9-2600-420C-D7479E3008E6}"/>
          </ac:cxnSpMkLst>
        </pc:cxnChg>
      </pc:sldChg>
      <pc:sldChg chg="del">
        <pc:chgData name="Alessandro Onori" userId="902ff87a-dec1-4e50-bcf4-5017f04e5058" providerId="ADAL" clId="{BE711659-AE1A-4DF0-8B89-0B265DBEA3AB}" dt="2024-01-18T08:26:01.349" v="1" actId="2696"/>
        <pc:sldMkLst>
          <pc:docMk/>
          <pc:sldMk cId="1693266146" sldId="283"/>
        </pc:sldMkLst>
      </pc:sldChg>
      <pc:sldChg chg="addSp delSp modSp add del mod ord modShow">
        <pc:chgData name="Alessandro Onori" userId="902ff87a-dec1-4e50-bcf4-5017f04e5058" providerId="ADAL" clId="{BE711659-AE1A-4DF0-8B89-0B265DBEA3AB}" dt="2024-01-25T16:54:23.355" v="4616" actId="2696"/>
        <pc:sldMkLst>
          <pc:docMk/>
          <pc:sldMk cId="4137885147" sldId="284"/>
        </pc:sldMkLst>
        <pc:spChg chg="del">
          <ac:chgData name="Alessandro Onori" userId="902ff87a-dec1-4e50-bcf4-5017f04e5058" providerId="ADAL" clId="{BE711659-AE1A-4DF0-8B89-0B265DBEA3AB}" dt="2024-01-23T08:20:33.086" v="648" actId="478"/>
          <ac:spMkLst>
            <pc:docMk/>
            <pc:sldMk cId="4137885147" sldId="284"/>
            <ac:spMk id="2" creationId="{7D06AF63-D30A-EF32-6187-4E0697EDC8E3}"/>
          </ac:spMkLst>
        </pc:spChg>
        <pc:spChg chg="del">
          <ac:chgData name="Alessandro Onori" userId="902ff87a-dec1-4e50-bcf4-5017f04e5058" providerId="ADAL" clId="{BE711659-AE1A-4DF0-8B89-0B265DBEA3AB}" dt="2024-01-23T08:20:33.086" v="648" actId="478"/>
          <ac:spMkLst>
            <pc:docMk/>
            <pc:sldMk cId="4137885147" sldId="284"/>
            <ac:spMk id="7" creationId="{B629C85A-952E-005B-B3AC-6826F1DA60B2}"/>
          </ac:spMkLst>
        </pc:spChg>
        <pc:spChg chg="del">
          <ac:chgData name="Alessandro Onori" userId="902ff87a-dec1-4e50-bcf4-5017f04e5058" providerId="ADAL" clId="{BE711659-AE1A-4DF0-8B89-0B265DBEA3AB}" dt="2024-01-23T08:20:33.086" v="648" actId="478"/>
          <ac:spMkLst>
            <pc:docMk/>
            <pc:sldMk cId="4137885147" sldId="284"/>
            <ac:spMk id="8" creationId="{65824927-1A59-F956-65BA-0057C094885B}"/>
          </ac:spMkLst>
        </pc:spChg>
        <pc:spChg chg="mod">
          <ac:chgData name="Alessandro Onori" userId="902ff87a-dec1-4e50-bcf4-5017f04e5058" providerId="ADAL" clId="{BE711659-AE1A-4DF0-8B89-0B265DBEA3AB}" dt="2024-01-23T08:34:49.264" v="755" actId="20577"/>
          <ac:spMkLst>
            <pc:docMk/>
            <pc:sldMk cId="4137885147" sldId="284"/>
            <ac:spMk id="10" creationId="{3173DB21-9CF1-2E34-0CB2-A228C29EFDEB}"/>
          </ac:spMkLst>
        </pc:spChg>
        <pc:spChg chg="add mod">
          <ac:chgData name="Alessandro Onori" userId="902ff87a-dec1-4e50-bcf4-5017f04e5058" providerId="ADAL" clId="{BE711659-AE1A-4DF0-8B89-0B265DBEA3AB}" dt="2024-01-23T08:55:21.414" v="1053" actId="1076"/>
          <ac:spMkLst>
            <pc:docMk/>
            <pc:sldMk cId="4137885147" sldId="284"/>
            <ac:spMk id="11" creationId="{54CE1FBE-A016-55DC-7BF9-1DB5D50B4FE1}"/>
          </ac:spMkLst>
        </pc:spChg>
        <pc:spChg chg="add mod">
          <ac:chgData name="Alessandro Onori" userId="902ff87a-dec1-4e50-bcf4-5017f04e5058" providerId="ADAL" clId="{BE711659-AE1A-4DF0-8B89-0B265DBEA3AB}" dt="2024-01-23T09:11:19.395" v="1261" actId="1076"/>
          <ac:spMkLst>
            <pc:docMk/>
            <pc:sldMk cId="4137885147" sldId="284"/>
            <ac:spMk id="13" creationId="{043F2E0D-28D2-61EE-1D46-2113D8E38B0F}"/>
          </ac:spMkLst>
        </pc:spChg>
        <pc:spChg chg="add mod">
          <ac:chgData name="Alessandro Onori" userId="902ff87a-dec1-4e50-bcf4-5017f04e5058" providerId="ADAL" clId="{BE711659-AE1A-4DF0-8B89-0B265DBEA3AB}" dt="2024-01-23T08:39:09.414" v="786" actId="164"/>
          <ac:spMkLst>
            <pc:docMk/>
            <pc:sldMk cId="4137885147" sldId="284"/>
            <ac:spMk id="16" creationId="{B7E1BC8D-D3F4-F223-A1AB-7924FC041A58}"/>
          </ac:spMkLst>
        </pc:spChg>
        <pc:spChg chg="del">
          <ac:chgData name="Alessandro Onori" userId="902ff87a-dec1-4e50-bcf4-5017f04e5058" providerId="ADAL" clId="{BE711659-AE1A-4DF0-8B89-0B265DBEA3AB}" dt="2024-01-23T08:20:33.086" v="648" actId="478"/>
          <ac:spMkLst>
            <pc:docMk/>
            <pc:sldMk cId="4137885147" sldId="284"/>
            <ac:spMk id="21" creationId="{93389D3F-787A-E87B-1DD2-501009689C8F}"/>
          </ac:spMkLst>
        </pc:spChg>
        <pc:spChg chg="del">
          <ac:chgData name="Alessandro Onori" userId="902ff87a-dec1-4e50-bcf4-5017f04e5058" providerId="ADAL" clId="{BE711659-AE1A-4DF0-8B89-0B265DBEA3AB}" dt="2024-01-23T08:20:33.086" v="648" actId="478"/>
          <ac:spMkLst>
            <pc:docMk/>
            <pc:sldMk cId="4137885147" sldId="284"/>
            <ac:spMk id="23" creationId="{9DE722D2-04B1-6A61-C95E-9C1BA2F7DDA0}"/>
          </ac:spMkLst>
        </pc:spChg>
        <pc:spChg chg="add mod">
          <ac:chgData name="Alessandro Onori" userId="902ff87a-dec1-4e50-bcf4-5017f04e5058" providerId="ADAL" clId="{BE711659-AE1A-4DF0-8B89-0B265DBEA3AB}" dt="2024-01-23T08:39:09.414" v="786" actId="164"/>
          <ac:spMkLst>
            <pc:docMk/>
            <pc:sldMk cId="4137885147" sldId="284"/>
            <ac:spMk id="24" creationId="{5B081FD9-0D4B-808F-6E84-B4585BAA22F9}"/>
          </ac:spMkLst>
        </pc:spChg>
        <pc:spChg chg="add mod">
          <ac:chgData name="Alessandro Onori" userId="902ff87a-dec1-4e50-bcf4-5017f04e5058" providerId="ADAL" clId="{BE711659-AE1A-4DF0-8B89-0B265DBEA3AB}" dt="2024-01-23T08:40:21.269" v="831" actId="207"/>
          <ac:spMkLst>
            <pc:docMk/>
            <pc:sldMk cId="4137885147" sldId="284"/>
            <ac:spMk id="26" creationId="{7F42A04A-AEA6-61D5-5302-22A7C7092D82}"/>
          </ac:spMkLst>
        </pc:spChg>
        <pc:spChg chg="add mod">
          <ac:chgData name="Alessandro Onori" userId="902ff87a-dec1-4e50-bcf4-5017f04e5058" providerId="ADAL" clId="{BE711659-AE1A-4DF0-8B89-0B265DBEA3AB}" dt="2024-01-23T08:40:41.874" v="835" actId="1076"/>
          <ac:spMkLst>
            <pc:docMk/>
            <pc:sldMk cId="4137885147" sldId="284"/>
            <ac:spMk id="27" creationId="{5AF236CC-B5B0-14E0-0C1E-7F7BAE639109}"/>
          </ac:spMkLst>
        </pc:spChg>
        <pc:spChg chg="add del mod">
          <ac:chgData name="Alessandro Onori" userId="902ff87a-dec1-4e50-bcf4-5017f04e5058" providerId="ADAL" clId="{BE711659-AE1A-4DF0-8B89-0B265DBEA3AB}" dt="2024-01-23T09:05:23.650" v="1133" actId="478"/>
          <ac:spMkLst>
            <pc:docMk/>
            <pc:sldMk cId="4137885147" sldId="284"/>
            <ac:spMk id="28" creationId="{B81A13EA-AE54-A10A-FBB2-3A25D8636822}"/>
          </ac:spMkLst>
        </pc:spChg>
        <pc:spChg chg="add del mod">
          <ac:chgData name="Alessandro Onori" userId="902ff87a-dec1-4e50-bcf4-5017f04e5058" providerId="ADAL" clId="{BE711659-AE1A-4DF0-8B89-0B265DBEA3AB}" dt="2024-01-23T09:05:27.786" v="1135" actId="478"/>
          <ac:spMkLst>
            <pc:docMk/>
            <pc:sldMk cId="4137885147" sldId="284"/>
            <ac:spMk id="29" creationId="{F780B1DF-C0B7-B401-82F5-17C2E93D8C04}"/>
          </ac:spMkLst>
        </pc:spChg>
        <pc:spChg chg="add del">
          <ac:chgData name="Alessandro Onori" userId="902ff87a-dec1-4e50-bcf4-5017f04e5058" providerId="ADAL" clId="{BE711659-AE1A-4DF0-8B89-0B265DBEA3AB}" dt="2024-01-23T08:53:16.563" v="1025" actId="478"/>
          <ac:spMkLst>
            <pc:docMk/>
            <pc:sldMk cId="4137885147" sldId="284"/>
            <ac:spMk id="31" creationId="{602CA334-4FD8-AF3B-B9BC-C83F04DAF525}"/>
          </ac:spMkLst>
        </pc:spChg>
        <pc:spChg chg="add del mod">
          <ac:chgData name="Alessandro Onori" userId="902ff87a-dec1-4e50-bcf4-5017f04e5058" providerId="ADAL" clId="{BE711659-AE1A-4DF0-8B89-0B265DBEA3AB}" dt="2024-01-23T09:05:22.105" v="1132" actId="478"/>
          <ac:spMkLst>
            <pc:docMk/>
            <pc:sldMk cId="4137885147" sldId="284"/>
            <ac:spMk id="33" creationId="{28EA9027-CEEC-DAFF-9A11-F66F101E5A10}"/>
          </ac:spMkLst>
        </pc:spChg>
        <pc:spChg chg="add del mod">
          <ac:chgData name="Alessandro Onori" userId="902ff87a-dec1-4e50-bcf4-5017f04e5058" providerId="ADAL" clId="{BE711659-AE1A-4DF0-8B89-0B265DBEA3AB}" dt="2024-01-23T09:05:22.105" v="1132" actId="478"/>
          <ac:spMkLst>
            <pc:docMk/>
            <pc:sldMk cId="4137885147" sldId="284"/>
            <ac:spMk id="35" creationId="{3AD28C9D-2141-8A3F-9FC5-1A5C5C7C1DDA}"/>
          </ac:spMkLst>
        </pc:spChg>
        <pc:spChg chg="add mod">
          <ac:chgData name="Alessandro Onori" userId="902ff87a-dec1-4e50-bcf4-5017f04e5058" providerId="ADAL" clId="{BE711659-AE1A-4DF0-8B89-0B265DBEA3AB}" dt="2024-01-23T08:55:19.680" v="1051"/>
          <ac:spMkLst>
            <pc:docMk/>
            <pc:sldMk cId="4137885147" sldId="284"/>
            <ac:spMk id="37" creationId="{919CA8F7-A269-A8F4-436A-E785FE12102D}"/>
          </ac:spMkLst>
        </pc:spChg>
        <pc:spChg chg="add mod">
          <ac:chgData name="Alessandro Onori" userId="902ff87a-dec1-4e50-bcf4-5017f04e5058" providerId="ADAL" clId="{BE711659-AE1A-4DF0-8B89-0B265DBEA3AB}" dt="2024-01-23T08:55:19.680" v="1051"/>
          <ac:spMkLst>
            <pc:docMk/>
            <pc:sldMk cId="4137885147" sldId="284"/>
            <ac:spMk id="39" creationId="{EAC22F54-4C10-3BF7-AC84-CEF3BEABDEB4}"/>
          </ac:spMkLst>
        </pc:spChg>
        <pc:spChg chg="add del mod">
          <ac:chgData name="Alessandro Onori" userId="902ff87a-dec1-4e50-bcf4-5017f04e5058" providerId="ADAL" clId="{BE711659-AE1A-4DF0-8B89-0B265DBEA3AB}" dt="2024-01-23T09:05:26.508" v="1134" actId="478"/>
          <ac:spMkLst>
            <pc:docMk/>
            <pc:sldMk cId="4137885147" sldId="284"/>
            <ac:spMk id="41" creationId="{DCAD36C7-1381-00E5-1C15-DC6062DBC0A5}"/>
          </ac:spMkLst>
        </pc:spChg>
        <pc:spChg chg="add del mod">
          <ac:chgData name="Alessandro Onori" userId="902ff87a-dec1-4e50-bcf4-5017f04e5058" providerId="ADAL" clId="{BE711659-AE1A-4DF0-8B89-0B265DBEA3AB}" dt="2024-01-23T09:05:26.508" v="1134" actId="478"/>
          <ac:spMkLst>
            <pc:docMk/>
            <pc:sldMk cId="4137885147" sldId="284"/>
            <ac:spMk id="43" creationId="{22D3CE87-CB7D-E0EB-80BA-3AA5EB6BA1FE}"/>
          </ac:spMkLst>
        </pc:spChg>
        <pc:spChg chg="add mod">
          <ac:chgData name="Alessandro Onori" userId="902ff87a-dec1-4e50-bcf4-5017f04e5058" providerId="ADAL" clId="{BE711659-AE1A-4DF0-8B89-0B265DBEA3AB}" dt="2024-01-23T09:05:38.246" v="1136"/>
          <ac:spMkLst>
            <pc:docMk/>
            <pc:sldMk cId="4137885147" sldId="284"/>
            <ac:spMk id="45" creationId="{CE63B7D5-F10B-0B8D-8D53-04EE300C573C}"/>
          </ac:spMkLst>
        </pc:spChg>
        <pc:spChg chg="add mod">
          <ac:chgData name="Alessandro Onori" userId="902ff87a-dec1-4e50-bcf4-5017f04e5058" providerId="ADAL" clId="{BE711659-AE1A-4DF0-8B89-0B265DBEA3AB}" dt="2024-01-23T09:06:17.835" v="1140" actId="14100"/>
          <ac:spMkLst>
            <pc:docMk/>
            <pc:sldMk cId="4137885147" sldId="284"/>
            <ac:spMk id="46" creationId="{BA7A03D8-4088-EE88-5FAD-B25329DCEB15}"/>
          </ac:spMkLst>
        </pc:spChg>
        <pc:spChg chg="add mod">
          <ac:chgData name="Alessandro Onori" userId="902ff87a-dec1-4e50-bcf4-5017f04e5058" providerId="ADAL" clId="{BE711659-AE1A-4DF0-8B89-0B265DBEA3AB}" dt="2024-01-23T09:08:23.380" v="1216" actId="1076"/>
          <ac:spMkLst>
            <pc:docMk/>
            <pc:sldMk cId="4137885147" sldId="284"/>
            <ac:spMk id="47" creationId="{C549480A-4C6C-6520-A86F-04AC044FD623}"/>
          </ac:spMkLst>
        </pc:spChg>
        <pc:spChg chg="add del mod">
          <ac:chgData name="Alessandro Onori" userId="902ff87a-dec1-4e50-bcf4-5017f04e5058" providerId="ADAL" clId="{BE711659-AE1A-4DF0-8B89-0B265DBEA3AB}" dt="2024-01-23T09:06:43.946" v="1148" actId="478"/>
          <ac:spMkLst>
            <pc:docMk/>
            <pc:sldMk cId="4137885147" sldId="284"/>
            <ac:spMk id="48" creationId="{5831740F-A538-478F-A360-7FF6656D6975}"/>
          </ac:spMkLst>
        </pc:spChg>
        <pc:spChg chg="add del mod">
          <ac:chgData name="Alessandro Onori" userId="902ff87a-dec1-4e50-bcf4-5017f04e5058" providerId="ADAL" clId="{BE711659-AE1A-4DF0-8B89-0B265DBEA3AB}" dt="2024-01-23T09:06:49.337" v="1150" actId="478"/>
          <ac:spMkLst>
            <pc:docMk/>
            <pc:sldMk cId="4137885147" sldId="284"/>
            <ac:spMk id="49" creationId="{AFCF3E7C-AB9B-89BB-B7AE-7C21D2452E81}"/>
          </ac:spMkLst>
        </pc:spChg>
        <pc:spChg chg="add mod">
          <ac:chgData name="Alessandro Onori" userId="902ff87a-dec1-4e50-bcf4-5017f04e5058" providerId="ADAL" clId="{BE711659-AE1A-4DF0-8B89-0B265DBEA3AB}" dt="2024-01-23T09:06:04.542" v="1138" actId="1076"/>
          <ac:spMkLst>
            <pc:docMk/>
            <pc:sldMk cId="4137885147" sldId="284"/>
            <ac:spMk id="56" creationId="{DCC71066-1F6A-C5CC-DAEF-8FB91F152959}"/>
          </ac:spMkLst>
        </pc:spChg>
        <pc:spChg chg="add mod">
          <ac:chgData name="Alessandro Onori" userId="902ff87a-dec1-4e50-bcf4-5017f04e5058" providerId="ADAL" clId="{BE711659-AE1A-4DF0-8B89-0B265DBEA3AB}" dt="2024-01-23T09:06:04.542" v="1138" actId="1076"/>
          <ac:spMkLst>
            <pc:docMk/>
            <pc:sldMk cId="4137885147" sldId="284"/>
            <ac:spMk id="57" creationId="{8ED1B067-3440-4EF8-17A7-14684B33C6CF}"/>
          </ac:spMkLst>
        </pc:spChg>
        <pc:spChg chg="add mod">
          <ac:chgData name="Alessandro Onori" userId="902ff87a-dec1-4e50-bcf4-5017f04e5058" providerId="ADAL" clId="{BE711659-AE1A-4DF0-8B89-0B265DBEA3AB}" dt="2024-01-23T09:06:04.542" v="1138" actId="1076"/>
          <ac:spMkLst>
            <pc:docMk/>
            <pc:sldMk cId="4137885147" sldId="284"/>
            <ac:spMk id="58" creationId="{8A85E520-E764-B55C-09B0-58A5AA8E8B8C}"/>
          </ac:spMkLst>
        </pc:spChg>
        <pc:spChg chg="add mod">
          <ac:chgData name="Alessandro Onori" userId="902ff87a-dec1-4e50-bcf4-5017f04e5058" providerId="ADAL" clId="{BE711659-AE1A-4DF0-8B89-0B265DBEA3AB}" dt="2024-01-23T09:49:57.303" v="1478" actId="404"/>
          <ac:spMkLst>
            <pc:docMk/>
            <pc:sldMk cId="4137885147" sldId="284"/>
            <ac:spMk id="59" creationId="{B977F4FE-6E24-74AC-39DE-FCA0419DE93D}"/>
          </ac:spMkLst>
        </pc:spChg>
        <pc:spChg chg="add mod">
          <ac:chgData name="Alessandro Onori" userId="902ff87a-dec1-4e50-bcf4-5017f04e5058" providerId="ADAL" clId="{BE711659-AE1A-4DF0-8B89-0B265DBEA3AB}" dt="2024-01-23T09:50:05.525" v="1479" actId="404"/>
          <ac:spMkLst>
            <pc:docMk/>
            <pc:sldMk cId="4137885147" sldId="284"/>
            <ac:spMk id="60" creationId="{A226BA3B-036C-ACC1-262F-D567D5C35860}"/>
          </ac:spMkLst>
        </pc:spChg>
        <pc:spChg chg="add mod">
          <ac:chgData name="Alessandro Onori" userId="902ff87a-dec1-4e50-bcf4-5017f04e5058" providerId="ADAL" clId="{BE711659-AE1A-4DF0-8B89-0B265DBEA3AB}" dt="2024-01-23T09:09:32.685" v="1232" actId="2085"/>
          <ac:spMkLst>
            <pc:docMk/>
            <pc:sldMk cId="4137885147" sldId="284"/>
            <ac:spMk id="61" creationId="{54F290B7-57ED-DB6B-B6C7-2981C82EEBB7}"/>
          </ac:spMkLst>
        </pc:spChg>
        <pc:spChg chg="add mod">
          <ac:chgData name="Alessandro Onori" userId="902ff87a-dec1-4e50-bcf4-5017f04e5058" providerId="ADAL" clId="{BE711659-AE1A-4DF0-8B89-0B265DBEA3AB}" dt="2024-01-23T09:09:30.323" v="1230" actId="2085"/>
          <ac:spMkLst>
            <pc:docMk/>
            <pc:sldMk cId="4137885147" sldId="284"/>
            <ac:spMk id="62" creationId="{24ACA7D9-AF19-870E-ECD5-C7DEB388E871}"/>
          </ac:spMkLst>
        </pc:spChg>
        <pc:spChg chg="add mod">
          <ac:chgData name="Alessandro Onori" userId="902ff87a-dec1-4e50-bcf4-5017f04e5058" providerId="ADAL" clId="{BE711659-AE1A-4DF0-8B89-0B265DBEA3AB}" dt="2024-01-23T09:10:08.748" v="1235" actId="14100"/>
          <ac:spMkLst>
            <pc:docMk/>
            <pc:sldMk cId="4137885147" sldId="284"/>
            <ac:spMk id="63" creationId="{2F4EB532-C3F6-6703-971C-D2D2BE5347C9}"/>
          </ac:spMkLst>
        </pc:spChg>
        <pc:spChg chg="add del mod">
          <ac:chgData name="Alessandro Onori" userId="902ff87a-dec1-4e50-bcf4-5017f04e5058" providerId="ADAL" clId="{BE711659-AE1A-4DF0-8B89-0B265DBEA3AB}" dt="2024-01-23T09:13:20.554" v="1289" actId="478"/>
          <ac:spMkLst>
            <pc:docMk/>
            <pc:sldMk cId="4137885147" sldId="284"/>
            <ac:spMk id="1024" creationId="{0EBF2A5C-F646-CEA1-9BD3-E27CD9C4D985}"/>
          </ac:spMkLst>
        </pc:spChg>
        <pc:spChg chg="add del mod">
          <ac:chgData name="Alessandro Onori" userId="902ff87a-dec1-4e50-bcf4-5017f04e5058" providerId="ADAL" clId="{BE711659-AE1A-4DF0-8B89-0B265DBEA3AB}" dt="2024-01-23T09:10:21.790" v="1238" actId="478"/>
          <ac:spMkLst>
            <pc:docMk/>
            <pc:sldMk cId="4137885147" sldId="284"/>
            <ac:spMk id="1025" creationId="{81D8DC18-295C-B853-B238-004BE37C098C}"/>
          </ac:spMkLst>
        </pc:spChg>
        <pc:spChg chg="add del mod">
          <ac:chgData name="Alessandro Onori" userId="902ff87a-dec1-4e50-bcf4-5017f04e5058" providerId="ADAL" clId="{BE711659-AE1A-4DF0-8B89-0B265DBEA3AB}" dt="2024-01-23T09:10:21.183" v="1237" actId="478"/>
          <ac:spMkLst>
            <pc:docMk/>
            <pc:sldMk cId="4137885147" sldId="284"/>
            <ac:spMk id="1027" creationId="{AADA29AB-6A96-74A4-B897-9E6EEE8C128A}"/>
          </ac:spMkLst>
        </pc:spChg>
        <pc:spChg chg="add mod">
          <ac:chgData name="Alessandro Onori" userId="902ff87a-dec1-4e50-bcf4-5017f04e5058" providerId="ADAL" clId="{BE711659-AE1A-4DF0-8B89-0B265DBEA3AB}" dt="2024-01-23T09:10:02.485" v="1234" actId="1076"/>
          <ac:spMkLst>
            <pc:docMk/>
            <pc:sldMk cId="4137885147" sldId="284"/>
            <ac:spMk id="1040" creationId="{F6B8AE18-1BB7-798D-63AA-62C08F675D6C}"/>
          </ac:spMkLst>
        </pc:spChg>
        <pc:spChg chg="add mod">
          <ac:chgData name="Alessandro Onori" userId="902ff87a-dec1-4e50-bcf4-5017f04e5058" providerId="ADAL" clId="{BE711659-AE1A-4DF0-8B89-0B265DBEA3AB}" dt="2024-01-23T09:10:02.485" v="1234" actId="1076"/>
          <ac:spMkLst>
            <pc:docMk/>
            <pc:sldMk cId="4137885147" sldId="284"/>
            <ac:spMk id="1041" creationId="{146D25FF-BFD6-B974-441D-CFB35848CAC1}"/>
          </ac:spMkLst>
        </pc:spChg>
        <pc:spChg chg="add mod">
          <ac:chgData name="Alessandro Onori" userId="902ff87a-dec1-4e50-bcf4-5017f04e5058" providerId="ADAL" clId="{BE711659-AE1A-4DF0-8B89-0B265DBEA3AB}" dt="2024-01-23T09:10:02.485" v="1234" actId="1076"/>
          <ac:spMkLst>
            <pc:docMk/>
            <pc:sldMk cId="4137885147" sldId="284"/>
            <ac:spMk id="1042" creationId="{9F400FD5-E242-647F-8646-7E95A045C67C}"/>
          </ac:spMkLst>
        </pc:spChg>
        <pc:spChg chg="add mod">
          <ac:chgData name="Alessandro Onori" userId="902ff87a-dec1-4e50-bcf4-5017f04e5058" providerId="ADAL" clId="{BE711659-AE1A-4DF0-8B89-0B265DBEA3AB}" dt="2024-01-23T09:14:35.755" v="1299" actId="1076"/>
          <ac:spMkLst>
            <pc:docMk/>
            <pc:sldMk cId="4137885147" sldId="284"/>
            <ac:spMk id="1043" creationId="{C259EEFD-97CC-F75D-30B1-5381D269B65F}"/>
          </ac:spMkLst>
        </pc:spChg>
        <pc:spChg chg="add mod">
          <ac:chgData name="Alessandro Onori" userId="902ff87a-dec1-4e50-bcf4-5017f04e5058" providerId="ADAL" clId="{BE711659-AE1A-4DF0-8B89-0B265DBEA3AB}" dt="2024-01-23T09:49:46.854" v="1475" actId="404"/>
          <ac:spMkLst>
            <pc:docMk/>
            <pc:sldMk cId="4137885147" sldId="284"/>
            <ac:spMk id="1045" creationId="{0EAEB14A-6570-41CA-691D-D8564B0E5BF6}"/>
          </ac:spMkLst>
        </pc:spChg>
        <pc:spChg chg="add mod">
          <ac:chgData name="Alessandro Onori" userId="902ff87a-dec1-4e50-bcf4-5017f04e5058" providerId="ADAL" clId="{BE711659-AE1A-4DF0-8B89-0B265DBEA3AB}" dt="2024-01-23T09:50:10.102" v="1480" actId="404"/>
          <ac:spMkLst>
            <pc:docMk/>
            <pc:sldMk cId="4137885147" sldId="284"/>
            <ac:spMk id="1046" creationId="{7EE7BF03-7CF4-DD44-E062-64A6906ED74F}"/>
          </ac:spMkLst>
        </pc:spChg>
        <pc:spChg chg="add mod">
          <ac:chgData name="Alessandro Onori" userId="902ff87a-dec1-4e50-bcf4-5017f04e5058" providerId="ADAL" clId="{BE711659-AE1A-4DF0-8B89-0B265DBEA3AB}" dt="2024-01-23T09:14:35.755" v="1299" actId="1076"/>
          <ac:spMkLst>
            <pc:docMk/>
            <pc:sldMk cId="4137885147" sldId="284"/>
            <ac:spMk id="1047" creationId="{6791783C-AD1C-DD2C-8015-8FCD085C6029}"/>
          </ac:spMkLst>
        </pc:spChg>
        <pc:spChg chg="add mod">
          <ac:chgData name="Alessandro Onori" userId="902ff87a-dec1-4e50-bcf4-5017f04e5058" providerId="ADAL" clId="{BE711659-AE1A-4DF0-8B89-0B265DBEA3AB}" dt="2024-01-23T09:14:35.755" v="1299" actId="1076"/>
          <ac:spMkLst>
            <pc:docMk/>
            <pc:sldMk cId="4137885147" sldId="284"/>
            <ac:spMk id="1048" creationId="{6A9AD3C1-A643-8017-0BD6-979939C13BFD}"/>
          </ac:spMkLst>
        </pc:spChg>
        <pc:grpChg chg="del">
          <ac:chgData name="Alessandro Onori" userId="902ff87a-dec1-4e50-bcf4-5017f04e5058" providerId="ADAL" clId="{BE711659-AE1A-4DF0-8B89-0B265DBEA3AB}" dt="2024-01-23T08:20:33.086" v="648" actId="478"/>
          <ac:grpSpMkLst>
            <pc:docMk/>
            <pc:sldMk cId="4137885147" sldId="284"/>
            <ac:grpSpMk id="4" creationId="{0E95BC03-8C78-E0DD-D3B5-D8C786E1EE42}"/>
          </ac:grpSpMkLst>
        </pc:grpChg>
        <pc:grpChg chg="del">
          <ac:chgData name="Alessandro Onori" userId="902ff87a-dec1-4e50-bcf4-5017f04e5058" providerId="ADAL" clId="{BE711659-AE1A-4DF0-8B89-0B265DBEA3AB}" dt="2024-01-23T08:20:33.086" v="648" actId="478"/>
          <ac:grpSpMkLst>
            <pc:docMk/>
            <pc:sldMk cId="4137885147" sldId="284"/>
            <ac:grpSpMk id="18" creationId="{3556C365-3780-7E7F-2133-C47BC6F163DC}"/>
          </ac:grpSpMkLst>
        </pc:grpChg>
        <pc:grpChg chg="add mod">
          <ac:chgData name="Alessandro Onori" userId="902ff87a-dec1-4e50-bcf4-5017f04e5058" providerId="ADAL" clId="{BE711659-AE1A-4DF0-8B89-0B265DBEA3AB}" dt="2024-01-23T08:58:04.450" v="1088" actId="1076"/>
          <ac:grpSpMkLst>
            <pc:docMk/>
            <pc:sldMk cId="4137885147" sldId="284"/>
            <ac:grpSpMk id="25" creationId="{E8DBF351-FB5D-B49F-820C-441E6CDD2806}"/>
          </ac:grpSpMkLst>
        </pc:grpChg>
        <pc:picChg chg="del">
          <ac:chgData name="Alessandro Onori" userId="902ff87a-dec1-4e50-bcf4-5017f04e5058" providerId="ADAL" clId="{BE711659-AE1A-4DF0-8B89-0B265DBEA3AB}" dt="2024-01-23T08:20:33.086" v="648" actId="478"/>
          <ac:picMkLst>
            <pc:docMk/>
            <pc:sldMk cId="4137885147" sldId="284"/>
            <ac:picMk id="22" creationId="{E02338B8-46B0-0A37-6886-8092F115E7BA}"/>
          </ac:picMkLst>
        </pc:picChg>
        <pc:picChg chg="add del mod">
          <ac:chgData name="Alessandro Onori" userId="902ff87a-dec1-4e50-bcf4-5017f04e5058" providerId="ADAL" clId="{BE711659-AE1A-4DF0-8B89-0B265DBEA3AB}" dt="2024-01-23T08:52:48.741" v="1020" actId="478"/>
          <ac:picMkLst>
            <pc:docMk/>
            <pc:sldMk cId="4137885147" sldId="284"/>
            <ac:picMk id="30" creationId="{5DAAB5CC-C1AF-7144-854E-2C7E0AE2D5F7}"/>
          </ac:picMkLst>
        </pc:picChg>
        <pc:picChg chg="add del mod">
          <ac:chgData name="Alessandro Onori" userId="902ff87a-dec1-4e50-bcf4-5017f04e5058" providerId="ADAL" clId="{BE711659-AE1A-4DF0-8B89-0B265DBEA3AB}" dt="2024-01-23T08:55:16.879" v="1050" actId="478"/>
          <ac:picMkLst>
            <pc:docMk/>
            <pc:sldMk cId="4137885147" sldId="284"/>
            <ac:picMk id="32" creationId="{62BC5161-D929-FAFC-C2B8-7D75F54361D4}"/>
          </ac:picMkLst>
        </pc:picChg>
        <pc:picChg chg="add del mod">
          <ac:chgData name="Alessandro Onori" userId="902ff87a-dec1-4e50-bcf4-5017f04e5058" providerId="ADAL" clId="{BE711659-AE1A-4DF0-8B89-0B265DBEA3AB}" dt="2024-01-23T08:55:35.606" v="1056" actId="478"/>
          <ac:picMkLst>
            <pc:docMk/>
            <pc:sldMk cId="4137885147" sldId="284"/>
            <ac:picMk id="34" creationId="{241A5E3D-1365-2254-3D2A-8EBF32608A7B}"/>
          </ac:picMkLst>
        </pc:picChg>
        <pc:picChg chg="add mod">
          <ac:chgData name="Alessandro Onori" userId="902ff87a-dec1-4e50-bcf4-5017f04e5058" providerId="ADAL" clId="{BE711659-AE1A-4DF0-8B89-0B265DBEA3AB}" dt="2024-01-23T08:55:19.680" v="1051"/>
          <ac:picMkLst>
            <pc:docMk/>
            <pc:sldMk cId="4137885147" sldId="284"/>
            <ac:picMk id="36" creationId="{9F9DD45A-E18D-7C9E-2834-C122D4E64636}"/>
          </ac:picMkLst>
        </pc:picChg>
        <pc:picChg chg="add mod">
          <ac:chgData name="Alessandro Onori" userId="902ff87a-dec1-4e50-bcf4-5017f04e5058" providerId="ADAL" clId="{BE711659-AE1A-4DF0-8B89-0B265DBEA3AB}" dt="2024-01-23T08:55:19.680" v="1051"/>
          <ac:picMkLst>
            <pc:docMk/>
            <pc:sldMk cId="4137885147" sldId="284"/>
            <ac:picMk id="38" creationId="{04A77618-45C2-0F37-80C2-25C9A54E3D8E}"/>
          </ac:picMkLst>
        </pc:picChg>
        <pc:picChg chg="add del mod">
          <ac:chgData name="Alessandro Onori" userId="902ff87a-dec1-4e50-bcf4-5017f04e5058" providerId="ADAL" clId="{BE711659-AE1A-4DF0-8B89-0B265DBEA3AB}" dt="2024-01-23T09:05:26.508" v="1134" actId="478"/>
          <ac:picMkLst>
            <pc:docMk/>
            <pc:sldMk cId="4137885147" sldId="284"/>
            <ac:picMk id="40" creationId="{D8AB9FB4-EFCE-9F26-F0A2-8AFF09A4A5B3}"/>
          </ac:picMkLst>
        </pc:picChg>
        <pc:picChg chg="add del mod">
          <ac:chgData name="Alessandro Onori" userId="902ff87a-dec1-4e50-bcf4-5017f04e5058" providerId="ADAL" clId="{BE711659-AE1A-4DF0-8B89-0B265DBEA3AB}" dt="2024-01-23T08:55:36.663" v="1057" actId="478"/>
          <ac:picMkLst>
            <pc:docMk/>
            <pc:sldMk cId="4137885147" sldId="284"/>
            <ac:picMk id="42" creationId="{5771AAD5-AE57-624B-DF0D-2FDD23FB3052}"/>
          </ac:picMkLst>
        </pc:picChg>
        <pc:picChg chg="add del mod">
          <ac:chgData name="Alessandro Onori" userId="902ff87a-dec1-4e50-bcf4-5017f04e5058" providerId="ADAL" clId="{BE711659-AE1A-4DF0-8B89-0B265DBEA3AB}" dt="2024-01-23T09:05:26.508" v="1134" actId="478"/>
          <ac:picMkLst>
            <pc:docMk/>
            <pc:sldMk cId="4137885147" sldId="284"/>
            <ac:picMk id="44" creationId="{2E45EEBD-1ACD-D329-D2F2-D896F5FC35FE}"/>
          </ac:picMkLst>
        </pc:picChg>
        <pc:picChg chg="add mod">
          <ac:chgData name="Alessandro Onori" userId="902ff87a-dec1-4e50-bcf4-5017f04e5058" providerId="ADAL" clId="{BE711659-AE1A-4DF0-8B89-0B265DBEA3AB}" dt="2024-01-23T09:06:04.542" v="1138" actId="1076"/>
          <ac:picMkLst>
            <pc:docMk/>
            <pc:sldMk cId="4137885147" sldId="284"/>
            <ac:picMk id="50" creationId="{42B93F58-ECD9-1923-E018-E226C6CECC3E}"/>
          </ac:picMkLst>
        </pc:picChg>
        <pc:picChg chg="add mod">
          <ac:chgData name="Alessandro Onori" userId="902ff87a-dec1-4e50-bcf4-5017f04e5058" providerId="ADAL" clId="{BE711659-AE1A-4DF0-8B89-0B265DBEA3AB}" dt="2024-01-23T09:06:04.542" v="1138" actId="1076"/>
          <ac:picMkLst>
            <pc:docMk/>
            <pc:sldMk cId="4137885147" sldId="284"/>
            <ac:picMk id="51" creationId="{C7C6A7AE-E92D-8ACF-A3F5-28DA219CEC68}"/>
          </ac:picMkLst>
        </pc:picChg>
        <pc:picChg chg="add del mod">
          <ac:chgData name="Alessandro Onori" userId="902ff87a-dec1-4e50-bcf4-5017f04e5058" providerId="ADAL" clId="{BE711659-AE1A-4DF0-8B89-0B265DBEA3AB}" dt="2024-01-23T09:06:07.734" v="1139" actId="478"/>
          <ac:picMkLst>
            <pc:docMk/>
            <pc:sldMk cId="4137885147" sldId="284"/>
            <ac:picMk id="52" creationId="{CEF9D80B-955B-0CF4-AFB3-CB921745B280}"/>
          </ac:picMkLst>
        </pc:picChg>
        <pc:picChg chg="add mod">
          <ac:chgData name="Alessandro Onori" userId="902ff87a-dec1-4e50-bcf4-5017f04e5058" providerId="ADAL" clId="{BE711659-AE1A-4DF0-8B89-0B265DBEA3AB}" dt="2024-01-23T09:06:04.542" v="1138" actId="1076"/>
          <ac:picMkLst>
            <pc:docMk/>
            <pc:sldMk cId="4137885147" sldId="284"/>
            <ac:picMk id="53" creationId="{B9186DBC-7A48-DC1C-DF4D-2C9D2A7E8DE5}"/>
          </ac:picMkLst>
        </pc:picChg>
        <pc:picChg chg="add mod">
          <ac:chgData name="Alessandro Onori" userId="902ff87a-dec1-4e50-bcf4-5017f04e5058" providerId="ADAL" clId="{BE711659-AE1A-4DF0-8B89-0B265DBEA3AB}" dt="2024-01-23T09:06:04.542" v="1138" actId="1076"/>
          <ac:picMkLst>
            <pc:docMk/>
            <pc:sldMk cId="4137885147" sldId="284"/>
            <ac:picMk id="54" creationId="{674F4167-AFF1-6657-0528-1D5F44057432}"/>
          </ac:picMkLst>
        </pc:picChg>
        <pc:picChg chg="add mod">
          <ac:chgData name="Alessandro Onori" userId="902ff87a-dec1-4e50-bcf4-5017f04e5058" providerId="ADAL" clId="{BE711659-AE1A-4DF0-8B89-0B265DBEA3AB}" dt="2024-01-23T09:06:04.542" v="1138" actId="1076"/>
          <ac:picMkLst>
            <pc:docMk/>
            <pc:sldMk cId="4137885147" sldId="284"/>
            <ac:picMk id="55" creationId="{D241DA12-07B7-D738-2794-A8D3933F9725}"/>
          </ac:picMkLst>
        </pc:picChg>
        <pc:picChg chg="add del mod">
          <ac:chgData name="Alessandro Onori" userId="902ff87a-dec1-4e50-bcf4-5017f04e5058" providerId="ADAL" clId="{BE711659-AE1A-4DF0-8B89-0B265DBEA3AB}" dt="2024-01-23T08:52:48.216" v="1019" actId="478"/>
          <ac:picMkLst>
            <pc:docMk/>
            <pc:sldMk cId="4137885147" sldId="284"/>
            <ac:picMk id="1026" creationId="{B7569201-5B19-B388-3C46-9CA69FF43727}"/>
          </ac:picMkLst>
        </pc:picChg>
        <pc:picChg chg="add del mod">
          <ac:chgData name="Alessandro Onori" userId="902ff87a-dec1-4e50-bcf4-5017f04e5058" providerId="ADAL" clId="{BE711659-AE1A-4DF0-8B89-0B265DBEA3AB}" dt="2024-01-23T09:05:22.105" v="1132" actId="478"/>
          <ac:picMkLst>
            <pc:docMk/>
            <pc:sldMk cId="4137885147" sldId="284"/>
            <ac:picMk id="1028" creationId="{F00C407C-906D-5017-9974-A61FDCD7D24C}"/>
          </ac:picMkLst>
        </pc:picChg>
        <pc:picChg chg="add mod">
          <ac:chgData name="Alessandro Onori" userId="902ff87a-dec1-4e50-bcf4-5017f04e5058" providerId="ADAL" clId="{BE711659-AE1A-4DF0-8B89-0B265DBEA3AB}" dt="2024-01-23T09:10:02.485" v="1234" actId="1076"/>
          <ac:picMkLst>
            <pc:docMk/>
            <pc:sldMk cId="4137885147" sldId="284"/>
            <ac:picMk id="1029" creationId="{F0118F29-B3C9-2791-2CCC-CA73549B3953}"/>
          </ac:picMkLst>
        </pc:picChg>
        <pc:picChg chg="add del mod">
          <ac:chgData name="Alessandro Onori" userId="902ff87a-dec1-4e50-bcf4-5017f04e5058" providerId="ADAL" clId="{BE711659-AE1A-4DF0-8B89-0B265DBEA3AB}" dt="2024-01-23T09:05:22.105" v="1132" actId="478"/>
          <ac:picMkLst>
            <pc:docMk/>
            <pc:sldMk cId="4137885147" sldId="284"/>
            <ac:picMk id="1030" creationId="{9FE60386-DB7F-ABC5-2480-A24FEF3311BA}"/>
          </ac:picMkLst>
        </pc:picChg>
        <pc:picChg chg="add mod">
          <ac:chgData name="Alessandro Onori" userId="902ff87a-dec1-4e50-bcf4-5017f04e5058" providerId="ADAL" clId="{BE711659-AE1A-4DF0-8B89-0B265DBEA3AB}" dt="2024-01-23T09:10:02.485" v="1234" actId="1076"/>
          <ac:picMkLst>
            <pc:docMk/>
            <pc:sldMk cId="4137885147" sldId="284"/>
            <ac:picMk id="1031" creationId="{8E565594-8FC0-B168-36D8-3F3C1874FAB4}"/>
          </ac:picMkLst>
        </pc:picChg>
        <pc:picChg chg="add del mod">
          <ac:chgData name="Alessandro Onori" userId="902ff87a-dec1-4e50-bcf4-5017f04e5058" providerId="ADAL" clId="{BE711659-AE1A-4DF0-8B89-0B265DBEA3AB}" dt="2024-01-23T09:05:22.105" v="1132" actId="478"/>
          <ac:picMkLst>
            <pc:docMk/>
            <pc:sldMk cId="4137885147" sldId="284"/>
            <ac:picMk id="1032" creationId="{9221E3DD-D720-B8C4-403F-48446354F69E}"/>
          </ac:picMkLst>
        </pc:picChg>
        <pc:picChg chg="add mod">
          <ac:chgData name="Alessandro Onori" userId="902ff87a-dec1-4e50-bcf4-5017f04e5058" providerId="ADAL" clId="{BE711659-AE1A-4DF0-8B89-0B265DBEA3AB}" dt="2024-01-23T09:10:02.485" v="1234" actId="1076"/>
          <ac:picMkLst>
            <pc:docMk/>
            <pc:sldMk cId="4137885147" sldId="284"/>
            <ac:picMk id="1033" creationId="{EBF34004-B885-0E02-B895-E106F8F8B3CE}"/>
          </ac:picMkLst>
        </pc:picChg>
        <pc:picChg chg="add del mod">
          <ac:chgData name="Alessandro Onori" userId="902ff87a-dec1-4e50-bcf4-5017f04e5058" providerId="ADAL" clId="{BE711659-AE1A-4DF0-8B89-0B265DBEA3AB}" dt="2024-01-23T09:05:26.508" v="1134" actId="478"/>
          <ac:picMkLst>
            <pc:docMk/>
            <pc:sldMk cId="4137885147" sldId="284"/>
            <ac:picMk id="1034" creationId="{AC2784B9-42D7-19E9-A84D-5DDC3E42F749}"/>
          </ac:picMkLst>
        </pc:picChg>
        <pc:picChg chg="add mod">
          <ac:chgData name="Alessandro Onori" userId="902ff87a-dec1-4e50-bcf4-5017f04e5058" providerId="ADAL" clId="{BE711659-AE1A-4DF0-8B89-0B265DBEA3AB}" dt="2024-01-23T09:10:02.485" v="1234" actId="1076"/>
          <ac:picMkLst>
            <pc:docMk/>
            <pc:sldMk cId="4137885147" sldId="284"/>
            <ac:picMk id="1035" creationId="{7813D0E5-9726-43C4-77E3-06D91401074C}"/>
          </ac:picMkLst>
        </pc:picChg>
        <pc:picChg chg="add mod">
          <ac:chgData name="Alessandro Onori" userId="902ff87a-dec1-4e50-bcf4-5017f04e5058" providerId="ADAL" clId="{BE711659-AE1A-4DF0-8B89-0B265DBEA3AB}" dt="2024-01-23T09:10:02.485" v="1234" actId="1076"/>
          <ac:picMkLst>
            <pc:docMk/>
            <pc:sldMk cId="4137885147" sldId="284"/>
            <ac:picMk id="1036" creationId="{C1C6A2FC-0FED-EF8F-BD1A-6CD5E03984BB}"/>
          </ac:picMkLst>
        </pc:picChg>
        <pc:picChg chg="add mod">
          <ac:chgData name="Alessandro Onori" userId="902ff87a-dec1-4e50-bcf4-5017f04e5058" providerId="ADAL" clId="{BE711659-AE1A-4DF0-8B89-0B265DBEA3AB}" dt="2024-01-23T09:10:02.485" v="1234" actId="1076"/>
          <ac:picMkLst>
            <pc:docMk/>
            <pc:sldMk cId="4137885147" sldId="284"/>
            <ac:picMk id="1037" creationId="{D67EE46F-04A6-EA08-81B3-B74DFDB0F370}"/>
          </ac:picMkLst>
        </pc:picChg>
        <pc:picChg chg="add mod">
          <ac:chgData name="Alessandro Onori" userId="902ff87a-dec1-4e50-bcf4-5017f04e5058" providerId="ADAL" clId="{BE711659-AE1A-4DF0-8B89-0B265DBEA3AB}" dt="2024-01-23T09:10:02.485" v="1234" actId="1076"/>
          <ac:picMkLst>
            <pc:docMk/>
            <pc:sldMk cId="4137885147" sldId="284"/>
            <ac:picMk id="1038" creationId="{E889D09C-9012-983F-278B-50F48F14FDA2}"/>
          </ac:picMkLst>
        </pc:picChg>
        <pc:picChg chg="add mod">
          <ac:chgData name="Alessandro Onori" userId="902ff87a-dec1-4e50-bcf4-5017f04e5058" providerId="ADAL" clId="{BE711659-AE1A-4DF0-8B89-0B265DBEA3AB}" dt="2024-01-23T09:10:02.485" v="1234" actId="1076"/>
          <ac:picMkLst>
            <pc:docMk/>
            <pc:sldMk cId="4137885147" sldId="284"/>
            <ac:picMk id="1039" creationId="{CA0F47D5-EDF6-0E25-0A2B-C08635186168}"/>
          </ac:picMkLst>
        </pc:picChg>
        <pc:picChg chg="add del mod">
          <ac:chgData name="Alessandro Onori" userId="902ff87a-dec1-4e50-bcf4-5017f04e5058" providerId="ADAL" clId="{BE711659-AE1A-4DF0-8B89-0B265DBEA3AB}" dt="2024-01-23T09:10:45.957" v="1243" actId="478"/>
          <ac:picMkLst>
            <pc:docMk/>
            <pc:sldMk cId="4137885147" sldId="284"/>
            <ac:picMk id="1044" creationId="{0E7A3012-41B1-3CF8-0175-4DC313E2CB91}"/>
          </ac:picMkLst>
        </pc:picChg>
        <pc:cxnChg chg="add mod">
          <ac:chgData name="Alessandro Onori" userId="902ff87a-dec1-4e50-bcf4-5017f04e5058" providerId="ADAL" clId="{BE711659-AE1A-4DF0-8B89-0B265DBEA3AB}" dt="2024-01-23T08:38:02.161" v="773" actId="1582"/>
          <ac:cxnSpMkLst>
            <pc:docMk/>
            <pc:sldMk cId="4137885147" sldId="284"/>
            <ac:cxnSpMk id="15" creationId="{9CC3C88C-AC4B-074D-F24C-E8AB9C84BFBA}"/>
          </ac:cxnSpMkLst>
        </pc:cxnChg>
      </pc:sldChg>
      <pc:sldChg chg="del">
        <pc:chgData name="Alessandro Onori" userId="902ff87a-dec1-4e50-bcf4-5017f04e5058" providerId="ADAL" clId="{BE711659-AE1A-4DF0-8B89-0B265DBEA3AB}" dt="2024-01-18T08:26:01.349" v="1" actId="2696"/>
        <pc:sldMkLst>
          <pc:docMk/>
          <pc:sldMk cId="4226312444" sldId="284"/>
        </pc:sldMkLst>
      </pc:sldChg>
      <pc:sldChg chg="del">
        <pc:chgData name="Alessandro Onori" userId="902ff87a-dec1-4e50-bcf4-5017f04e5058" providerId="ADAL" clId="{BE711659-AE1A-4DF0-8B89-0B265DBEA3AB}" dt="2024-01-18T08:26:01.349" v="1" actId="2696"/>
        <pc:sldMkLst>
          <pc:docMk/>
          <pc:sldMk cId="2825179172" sldId="285"/>
        </pc:sldMkLst>
      </pc:sldChg>
      <pc:sldChg chg="addSp modSp add mod ord">
        <pc:chgData name="Alessandro Onori" userId="902ff87a-dec1-4e50-bcf4-5017f04e5058" providerId="ADAL" clId="{BE711659-AE1A-4DF0-8B89-0B265DBEA3AB}" dt="2024-02-04T16:11:39.122" v="5078" actId="20577"/>
        <pc:sldMkLst>
          <pc:docMk/>
          <pc:sldMk cId="3193623087" sldId="285"/>
        </pc:sldMkLst>
        <pc:spChg chg="add mod">
          <ac:chgData name="Alessandro Onori" userId="902ff87a-dec1-4e50-bcf4-5017f04e5058" providerId="ADAL" clId="{BE711659-AE1A-4DF0-8B89-0B265DBEA3AB}" dt="2024-01-23T09:15:25.303" v="1305" actId="313"/>
          <ac:spMkLst>
            <pc:docMk/>
            <pc:sldMk cId="3193623087" sldId="285"/>
            <ac:spMk id="2" creationId="{6999BC92-83DB-7893-052C-17B6E7AE4679}"/>
          </ac:spMkLst>
        </pc:spChg>
        <pc:spChg chg="add mod">
          <ac:chgData name="Alessandro Onori" userId="902ff87a-dec1-4e50-bcf4-5017f04e5058" providerId="ADAL" clId="{BE711659-AE1A-4DF0-8B89-0B265DBEA3AB}" dt="2024-01-23T09:15:30.974" v="1309" actId="313"/>
          <ac:spMkLst>
            <pc:docMk/>
            <pc:sldMk cId="3193623087" sldId="285"/>
            <ac:spMk id="4" creationId="{18155721-875B-3237-2492-E153D6AD78B8}"/>
          </ac:spMkLst>
        </pc:spChg>
        <pc:spChg chg="mod">
          <ac:chgData name="Alessandro Onori" userId="902ff87a-dec1-4e50-bcf4-5017f04e5058" providerId="ADAL" clId="{BE711659-AE1A-4DF0-8B89-0B265DBEA3AB}" dt="2024-02-04T16:11:39.122" v="5078" actId="20577"/>
          <ac:spMkLst>
            <pc:docMk/>
            <pc:sldMk cId="3193623087" sldId="285"/>
            <ac:spMk id="6" creationId="{4BDB5223-6EB5-1046-88BB-84ED760A29CE}"/>
          </ac:spMkLst>
        </pc:spChg>
        <pc:spChg chg="mod">
          <ac:chgData name="Alessandro Onori" userId="902ff87a-dec1-4e50-bcf4-5017f04e5058" providerId="ADAL" clId="{BE711659-AE1A-4DF0-8B89-0B265DBEA3AB}" dt="2024-01-23T09:16:40.074" v="1348" actId="20577"/>
          <ac:spMkLst>
            <pc:docMk/>
            <pc:sldMk cId="3193623087" sldId="285"/>
            <ac:spMk id="28" creationId="{B81A13EA-AE54-A10A-FBB2-3A25D8636822}"/>
          </ac:spMkLst>
        </pc:spChg>
        <pc:spChg chg="mod">
          <ac:chgData name="Alessandro Onori" userId="902ff87a-dec1-4e50-bcf4-5017f04e5058" providerId="ADAL" clId="{BE711659-AE1A-4DF0-8B89-0B265DBEA3AB}" dt="2024-01-23T09:04:41.235" v="1129" actId="1076"/>
          <ac:spMkLst>
            <pc:docMk/>
            <pc:sldMk cId="3193623087" sldId="285"/>
            <ac:spMk id="33" creationId="{28EA9027-CEEC-DAFF-9A11-F66F101E5A10}"/>
          </ac:spMkLst>
        </pc:spChg>
        <pc:spChg chg="mod">
          <ac:chgData name="Alessandro Onori" userId="902ff87a-dec1-4e50-bcf4-5017f04e5058" providerId="ADAL" clId="{BE711659-AE1A-4DF0-8B89-0B265DBEA3AB}" dt="2024-01-23T09:04:41.235" v="1129" actId="1076"/>
          <ac:spMkLst>
            <pc:docMk/>
            <pc:sldMk cId="3193623087" sldId="285"/>
            <ac:spMk id="35" creationId="{3AD28C9D-2141-8A3F-9FC5-1A5C5C7C1DDA}"/>
          </ac:spMkLst>
        </pc:spChg>
        <pc:spChg chg="mod">
          <ac:chgData name="Alessandro Onori" userId="902ff87a-dec1-4e50-bcf4-5017f04e5058" providerId="ADAL" clId="{BE711659-AE1A-4DF0-8B89-0B265DBEA3AB}" dt="2024-01-23T09:04:41.235" v="1129" actId="1076"/>
          <ac:spMkLst>
            <pc:docMk/>
            <pc:sldMk cId="3193623087" sldId="285"/>
            <ac:spMk id="41" creationId="{DCAD36C7-1381-00E5-1C15-DC6062DBC0A5}"/>
          </ac:spMkLst>
        </pc:spChg>
        <pc:spChg chg="mod">
          <ac:chgData name="Alessandro Onori" userId="902ff87a-dec1-4e50-bcf4-5017f04e5058" providerId="ADAL" clId="{BE711659-AE1A-4DF0-8B89-0B265DBEA3AB}" dt="2024-01-23T09:04:41.235" v="1129" actId="1076"/>
          <ac:spMkLst>
            <pc:docMk/>
            <pc:sldMk cId="3193623087" sldId="285"/>
            <ac:spMk id="43" creationId="{22D3CE87-CB7D-E0EB-80BA-3AA5EB6BA1FE}"/>
          </ac:spMkLst>
        </pc:spChg>
        <pc:picChg chg="mod">
          <ac:chgData name="Alessandro Onori" userId="902ff87a-dec1-4e50-bcf4-5017f04e5058" providerId="ADAL" clId="{BE711659-AE1A-4DF0-8B89-0B265DBEA3AB}" dt="2024-01-23T09:04:41.235" v="1129" actId="1076"/>
          <ac:picMkLst>
            <pc:docMk/>
            <pc:sldMk cId="3193623087" sldId="285"/>
            <ac:picMk id="40" creationId="{D8AB9FB4-EFCE-9F26-F0A2-8AFF09A4A5B3}"/>
          </ac:picMkLst>
        </pc:picChg>
        <pc:picChg chg="mod">
          <ac:chgData name="Alessandro Onori" userId="902ff87a-dec1-4e50-bcf4-5017f04e5058" providerId="ADAL" clId="{BE711659-AE1A-4DF0-8B89-0B265DBEA3AB}" dt="2024-01-23T09:04:41.235" v="1129" actId="1076"/>
          <ac:picMkLst>
            <pc:docMk/>
            <pc:sldMk cId="3193623087" sldId="285"/>
            <ac:picMk id="44" creationId="{2E45EEBD-1ACD-D329-D2F2-D896F5FC35FE}"/>
          </ac:picMkLst>
        </pc:picChg>
        <pc:picChg chg="mod">
          <ac:chgData name="Alessandro Onori" userId="902ff87a-dec1-4e50-bcf4-5017f04e5058" providerId="ADAL" clId="{BE711659-AE1A-4DF0-8B89-0B265DBEA3AB}" dt="2024-01-23T09:04:41.235" v="1129" actId="1076"/>
          <ac:picMkLst>
            <pc:docMk/>
            <pc:sldMk cId="3193623087" sldId="285"/>
            <ac:picMk id="1028" creationId="{F00C407C-906D-5017-9974-A61FDCD7D24C}"/>
          </ac:picMkLst>
        </pc:picChg>
        <pc:picChg chg="mod">
          <ac:chgData name="Alessandro Onori" userId="902ff87a-dec1-4e50-bcf4-5017f04e5058" providerId="ADAL" clId="{BE711659-AE1A-4DF0-8B89-0B265DBEA3AB}" dt="2024-01-23T09:04:41.235" v="1129" actId="1076"/>
          <ac:picMkLst>
            <pc:docMk/>
            <pc:sldMk cId="3193623087" sldId="285"/>
            <ac:picMk id="1030" creationId="{9FE60386-DB7F-ABC5-2480-A24FEF3311BA}"/>
          </ac:picMkLst>
        </pc:picChg>
        <pc:picChg chg="mod">
          <ac:chgData name="Alessandro Onori" userId="902ff87a-dec1-4e50-bcf4-5017f04e5058" providerId="ADAL" clId="{BE711659-AE1A-4DF0-8B89-0B265DBEA3AB}" dt="2024-01-23T09:04:00.556" v="1121" actId="1076"/>
          <ac:picMkLst>
            <pc:docMk/>
            <pc:sldMk cId="3193623087" sldId="285"/>
            <ac:picMk id="1032" creationId="{9221E3DD-D720-B8C4-403F-48446354F69E}"/>
          </ac:picMkLst>
        </pc:picChg>
        <pc:picChg chg="mod">
          <ac:chgData name="Alessandro Onori" userId="902ff87a-dec1-4e50-bcf4-5017f04e5058" providerId="ADAL" clId="{BE711659-AE1A-4DF0-8B89-0B265DBEA3AB}" dt="2024-01-23T09:04:10.482" v="1124" actId="1076"/>
          <ac:picMkLst>
            <pc:docMk/>
            <pc:sldMk cId="3193623087" sldId="285"/>
            <ac:picMk id="1034" creationId="{AC2784B9-42D7-19E9-A84D-5DDC3E42F749}"/>
          </ac:picMkLst>
        </pc:picChg>
      </pc:sldChg>
      <pc:sldChg chg="del">
        <pc:chgData name="Alessandro Onori" userId="902ff87a-dec1-4e50-bcf4-5017f04e5058" providerId="ADAL" clId="{BE711659-AE1A-4DF0-8B89-0B265DBEA3AB}" dt="2024-01-18T08:26:01.349" v="1" actId="2696"/>
        <pc:sldMkLst>
          <pc:docMk/>
          <pc:sldMk cId="2653303234" sldId="286"/>
        </pc:sldMkLst>
      </pc:sldChg>
      <pc:sldChg chg="addSp delSp modSp add mod">
        <pc:chgData name="Alessandro Onori" userId="902ff87a-dec1-4e50-bcf4-5017f04e5058" providerId="ADAL" clId="{BE711659-AE1A-4DF0-8B89-0B265DBEA3AB}" dt="2024-02-04T16:11:42.791" v="5081" actId="20577"/>
        <pc:sldMkLst>
          <pc:docMk/>
          <pc:sldMk cId="3185715302" sldId="286"/>
        </pc:sldMkLst>
        <pc:spChg chg="mod">
          <ac:chgData name="Alessandro Onori" userId="902ff87a-dec1-4e50-bcf4-5017f04e5058" providerId="ADAL" clId="{BE711659-AE1A-4DF0-8B89-0B265DBEA3AB}" dt="2024-01-23T09:16:25.109" v="1346"/>
          <ac:spMkLst>
            <pc:docMk/>
            <pc:sldMk cId="3185715302" sldId="286"/>
            <ac:spMk id="4" creationId="{2FE51414-40DA-2E64-6C7A-B6678989EF34}"/>
          </ac:spMkLst>
        </pc:spChg>
        <pc:spChg chg="mod">
          <ac:chgData name="Alessandro Onori" userId="902ff87a-dec1-4e50-bcf4-5017f04e5058" providerId="ADAL" clId="{BE711659-AE1A-4DF0-8B89-0B265DBEA3AB}" dt="2024-01-23T09:16:25.109" v="1346"/>
          <ac:spMkLst>
            <pc:docMk/>
            <pc:sldMk cId="3185715302" sldId="286"/>
            <ac:spMk id="5" creationId="{6BFFA5B6-1B5E-EA85-2EE1-A665DCFEB92F}"/>
          </ac:spMkLst>
        </pc:spChg>
        <pc:spChg chg="mod">
          <ac:chgData name="Alessandro Onori" userId="902ff87a-dec1-4e50-bcf4-5017f04e5058" providerId="ADAL" clId="{BE711659-AE1A-4DF0-8B89-0B265DBEA3AB}" dt="2024-02-04T16:11:42.791" v="5081" actId="20577"/>
          <ac:spMkLst>
            <pc:docMk/>
            <pc:sldMk cId="3185715302" sldId="286"/>
            <ac:spMk id="6" creationId="{4BDB5223-6EB5-1046-88BB-84ED760A29CE}"/>
          </ac:spMkLst>
        </pc:spChg>
        <pc:spChg chg="add mod">
          <ac:chgData name="Alessandro Onori" userId="902ff87a-dec1-4e50-bcf4-5017f04e5058" providerId="ADAL" clId="{BE711659-AE1A-4DF0-8B89-0B265DBEA3AB}" dt="2024-01-23T09:19:28.893" v="1361" actId="113"/>
          <ac:spMkLst>
            <pc:docMk/>
            <pc:sldMk cId="3185715302" sldId="286"/>
            <ac:spMk id="7" creationId="{1E0DA74A-FB23-1806-60DF-323EB125100D}"/>
          </ac:spMkLst>
        </pc:spChg>
        <pc:spChg chg="add mod">
          <ac:chgData name="Alessandro Onori" userId="902ff87a-dec1-4e50-bcf4-5017f04e5058" providerId="ADAL" clId="{BE711659-AE1A-4DF0-8B89-0B265DBEA3AB}" dt="2024-01-23T16:17:31.626" v="3223" actId="207"/>
          <ac:spMkLst>
            <pc:docMk/>
            <pc:sldMk cId="3185715302" sldId="286"/>
            <ac:spMk id="8" creationId="{AB3A4C24-AAD1-F12B-ED49-EBFB238735CC}"/>
          </ac:spMkLst>
        </pc:spChg>
        <pc:spChg chg="mod">
          <ac:chgData name="Alessandro Onori" userId="902ff87a-dec1-4e50-bcf4-5017f04e5058" providerId="ADAL" clId="{BE711659-AE1A-4DF0-8B89-0B265DBEA3AB}" dt="2024-01-23T09:22:20.511" v="1365"/>
          <ac:spMkLst>
            <pc:docMk/>
            <pc:sldMk cId="3185715302" sldId="286"/>
            <ac:spMk id="14" creationId="{88791910-E3BD-8DB2-33B3-BC891D5709B5}"/>
          </ac:spMkLst>
        </pc:spChg>
        <pc:spChg chg="mod">
          <ac:chgData name="Alessandro Onori" userId="902ff87a-dec1-4e50-bcf4-5017f04e5058" providerId="ADAL" clId="{BE711659-AE1A-4DF0-8B89-0B265DBEA3AB}" dt="2024-01-23T09:22:20.511" v="1365"/>
          <ac:spMkLst>
            <pc:docMk/>
            <pc:sldMk cId="3185715302" sldId="286"/>
            <ac:spMk id="18" creationId="{C31B5EC3-793C-1A3F-9C38-07DC8CA8ADFB}"/>
          </ac:spMkLst>
        </pc:spChg>
        <pc:spChg chg="add mod">
          <ac:chgData name="Alessandro Onori" userId="902ff87a-dec1-4e50-bcf4-5017f04e5058" providerId="ADAL" clId="{BE711659-AE1A-4DF0-8B89-0B265DBEA3AB}" dt="2024-01-23T09:26:18.955" v="1393" actId="20577"/>
          <ac:spMkLst>
            <pc:docMk/>
            <pc:sldMk cId="3185715302" sldId="286"/>
            <ac:spMk id="20" creationId="{DE53627E-E05A-D48A-550B-4CD67BC4A7A2}"/>
          </ac:spMkLst>
        </pc:spChg>
        <pc:spChg chg="add mod">
          <ac:chgData name="Alessandro Onori" userId="902ff87a-dec1-4e50-bcf4-5017f04e5058" providerId="ADAL" clId="{BE711659-AE1A-4DF0-8B89-0B265DBEA3AB}" dt="2024-01-23T09:26:14.926" v="1392" actId="113"/>
          <ac:spMkLst>
            <pc:docMk/>
            <pc:sldMk cId="3185715302" sldId="286"/>
            <ac:spMk id="21" creationId="{76FD8C58-B7A5-2D4B-7145-7A8077A07EEB}"/>
          </ac:spMkLst>
        </pc:spChg>
        <pc:spChg chg="add mod">
          <ac:chgData name="Alessandro Onori" userId="902ff87a-dec1-4e50-bcf4-5017f04e5058" providerId="ADAL" clId="{BE711659-AE1A-4DF0-8B89-0B265DBEA3AB}" dt="2024-01-23T09:26:51.039" v="1398" actId="207"/>
          <ac:spMkLst>
            <pc:docMk/>
            <pc:sldMk cId="3185715302" sldId="286"/>
            <ac:spMk id="23" creationId="{CF6509C2-29A7-1886-66BA-1B985176BF16}"/>
          </ac:spMkLst>
        </pc:spChg>
        <pc:spChg chg="mod">
          <ac:chgData name="Alessandro Onori" userId="902ff87a-dec1-4e50-bcf4-5017f04e5058" providerId="ADAL" clId="{BE711659-AE1A-4DF0-8B89-0B265DBEA3AB}" dt="2024-01-23T09:16:08.786" v="1329" actId="1076"/>
          <ac:spMkLst>
            <pc:docMk/>
            <pc:sldMk cId="3185715302" sldId="286"/>
            <ac:spMk id="26" creationId="{7F42A04A-AEA6-61D5-5302-22A7C7092D82}"/>
          </ac:spMkLst>
        </pc:spChg>
        <pc:spChg chg="mod">
          <ac:chgData name="Alessandro Onori" userId="902ff87a-dec1-4e50-bcf4-5017f04e5058" providerId="ADAL" clId="{BE711659-AE1A-4DF0-8B89-0B265DBEA3AB}" dt="2024-01-23T09:16:18.931" v="1345" actId="1076"/>
          <ac:spMkLst>
            <pc:docMk/>
            <pc:sldMk cId="3185715302" sldId="286"/>
            <ac:spMk id="27" creationId="{5AF236CC-B5B0-14E0-0C1E-7F7BAE639109}"/>
          </ac:spMkLst>
        </pc:spChg>
        <pc:spChg chg="add mod">
          <ac:chgData name="Alessandro Onori" userId="902ff87a-dec1-4e50-bcf4-5017f04e5058" providerId="ADAL" clId="{BE711659-AE1A-4DF0-8B89-0B265DBEA3AB}" dt="2024-01-23T09:27:10.992" v="1401" actId="20577"/>
          <ac:spMkLst>
            <pc:docMk/>
            <pc:sldMk cId="3185715302" sldId="286"/>
            <ac:spMk id="28" creationId="{BC097F4A-C342-DB82-B876-3D4244369F09}"/>
          </ac:spMkLst>
        </pc:spChg>
        <pc:spChg chg="add mod">
          <ac:chgData name="Alessandro Onori" userId="902ff87a-dec1-4e50-bcf4-5017f04e5058" providerId="ADAL" clId="{BE711659-AE1A-4DF0-8B89-0B265DBEA3AB}" dt="2024-01-23T09:24:08.075" v="1382" actId="1076"/>
          <ac:spMkLst>
            <pc:docMk/>
            <pc:sldMk cId="3185715302" sldId="286"/>
            <ac:spMk id="33" creationId="{059912B4-BADB-B0D4-A833-BC700805015F}"/>
          </ac:spMkLst>
        </pc:spChg>
        <pc:spChg chg="add mod">
          <ac:chgData name="Alessandro Onori" userId="902ff87a-dec1-4e50-bcf4-5017f04e5058" providerId="ADAL" clId="{BE711659-AE1A-4DF0-8B89-0B265DBEA3AB}" dt="2024-01-23T09:23:55.821" v="1379" actId="14100"/>
          <ac:spMkLst>
            <pc:docMk/>
            <pc:sldMk cId="3185715302" sldId="286"/>
            <ac:spMk id="34" creationId="{A5C53F39-A560-F582-B830-2730130CB24C}"/>
          </ac:spMkLst>
        </pc:spChg>
        <pc:spChg chg="del">
          <ac:chgData name="Alessandro Onori" userId="902ff87a-dec1-4e50-bcf4-5017f04e5058" providerId="ADAL" clId="{BE711659-AE1A-4DF0-8B89-0B265DBEA3AB}" dt="2024-01-23T09:15:39.868" v="1311" actId="478"/>
          <ac:spMkLst>
            <pc:docMk/>
            <pc:sldMk cId="3185715302" sldId="286"/>
            <ac:spMk id="46" creationId="{BA7A03D8-4088-EE88-5FAD-B25329DCEB15}"/>
          </ac:spMkLst>
        </pc:spChg>
        <pc:spChg chg="del">
          <ac:chgData name="Alessandro Onori" userId="902ff87a-dec1-4e50-bcf4-5017f04e5058" providerId="ADAL" clId="{BE711659-AE1A-4DF0-8B89-0B265DBEA3AB}" dt="2024-01-23T09:15:39.868" v="1311" actId="478"/>
          <ac:spMkLst>
            <pc:docMk/>
            <pc:sldMk cId="3185715302" sldId="286"/>
            <ac:spMk id="47" creationId="{C549480A-4C6C-6520-A86F-04AC044FD623}"/>
          </ac:spMkLst>
        </pc:spChg>
        <pc:spChg chg="del">
          <ac:chgData name="Alessandro Onori" userId="902ff87a-dec1-4e50-bcf4-5017f04e5058" providerId="ADAL" clId="{BE711659-AE1A-4DF0-8B89-0B265DBEA3AB}" dt="2024-01-23T09:15:39.868" v="1311" actId="478"/>
          <ac:spMkLst>
            <pc:docMk/>
            <pc:sldMk cId="3185715302" sldId="286"/>
            <ac:spMk id="56" creationId="{DCC71066-1F6A-C5CC-DAEF-8FB91F152959}"/>
          </ac:spMkLst>
        </pc:spChg>
        <pc:spChg chg="del">
          <ac:chgData name="Alessandro Onori" userId="902ff87a-dec1-4e50-bcf4-5017f04e5058" providerId="ADAL" clId="{BE711659-AE1A-4DF0-8B89-0B265DBEA3AB}" dt="2024-01-23T09:15:39.868" v="1311" actId="478"/>
          <ac:spMkLst>
            <pc:docMk/>
            <pc:sldMk cId="3185715302" sldId="286"/>
            <ac:spMk id="57" creationId="{8ED1B067-3440-4EF8-17A7-14684B33C6CF}"/>
          </ac:spMkLst>
        </pc:spChg>
        <pc:spChg chg="del">
          <ac:chgData name="Alessandro Onori" userId="902ff87a-dec1-4e50-bcf4-5017f04e5058" providerId="ADAL" clId="{BE711659-AE1A-4DF0-8B89-0B265DBEA3AB}" dt="2024-01-23T09:15:39.868" v="1311" actId="478"/>
          <ac:spMkLst>
            <pc:docMk/>
            <pc:sldMk cId="3185715302" sldId="286"/>
            <ac:spMk id="58" creationId="{8A85E520-E764-B55C-09B0-58A5AA8E8B8C}"/>
          </ac:spMkLst>
        </pc:spChg>
        <pc:spChg chg="del">
          <ac:chgData name="Alessandro Onori" userId="902ff87a-dec1-4e50-bcf4-5017f04e5058" providerId="ADAL" clId="{BE711659-AE1A-4DF0-8B89-0B265DBEA3AB}" dt="2024-01-23T09:15:39.868" v="1311" actId="478"/>
          <ac:spMkLst>
            <pc:docMk/>
            <pc:sldMk cId="3185715302" sldId="286"/>
            <ac:spMk id="59" creationId="{B977F4FE-6E24-74AC-39DE-FCA0419DE93D}"/>
          </ac:spMkLst>
        </pc:spChg>
        <pc:spChg chg="del">
          <ac:chgData name="Alessandro Onori" userId="902ff87a-dec1-4e50-bcf4-5017f04e5058" providerId="ADAL" clId="{BE711659-AE1A-4DF0-8B89-0B265DBEA3AB}" dt="2024-01-23T09:15:39.868" v="1311" actId="478"/>
          <ac:spMkLst>
            <pc:docMk/>
            <pc:sldMk cId="3185715302" sldId="286"/>
            <ac:spMk id="60" creationId="{A226BA3B-036C-ACC1-262F-D567D5C35860}"/>
          </ac:spMkLst>
        </pc:spChg>
        <pc:spChg chg="del">
          <ac:chgData name="Alessandro Onori" userId="902ff87a-dec1-4e50-bcf4-5017f04e5058" providerId="ADAL" clId="{BE711659-AE1A-4DF0-8B89-0B265DBEA3AB}" dt="2024-01-23T09:15:39.868" v="1311" actId="478"/>
          <ac:spMkLst>
            <pc:docMk/>
            <pc:sldMk cId="3185715302" sldId="286"/>
            <ac:spMk id="61" creationId="{54F290B7-57ED-DB6B-B6C7-2981C82EEBB7}"/>
          </ac:spMkLst>
        </pc:spChg>
        <pc:spChg chg="del">
          <ac:chgData name="Alessandro Onori" userId="902ff87a-dec1-4e50-bcf4-5017f04e5058" providerId="ADAL" clId="{BE711659-AE1A-4DF0-8B89-0B265DBEA3AB}" dt="2024-01-23T09:15:39.868" v="1311" actId="478"/>
          <ac:spMkLst>
            <pc:docMk/>
            <pc:sldMk cId="3185715302" sldId="286"/>
            <ac:spMk id="62" creationId="{24ACA7D9-AF19-870E-ECD5-C7DEB388E871}"/>
          </ac:spMkLst>
        </pc:spChg>
        <pc:spChg chg="del">
          <ac:chgData name="Alessandro Onori" userId="902ff87a-dec1-4e50-bcf4-5017f04e5058" providerId="ADAL" clId="{BE711659-AE1A-4DF0-8B89-0B265DBEA3AB}" dt="2024-01-23T09:15:39.868" v="1311" actId="478"/>
          <ac:spMkLst>
            <pc:docMk/>
            <pc:sldMk cId="3185715302" sldId="286"/>
            <ac:spMk id="63" creationId="{2F4EB532-C3F6-6703-971C-D2D2BE5347C9}"/>
          </ac:spMkLst>
        </pc:spChg>
        <pc:spChg chg="del">
          <ac:chgData name="Alessandro Onori" userId="902ff87a-dec1-4e50-bcf4-5017f04e5058" providerId="ADAL" clId="{BE711659-AE1A-4DF0-8B89-0B265DBEA3AB}" dt="2024-01-23T09:15:39.868" v="1311" actId="478"/>
          <ac:spMkLst>
            <pc:docMk/>
            <pc:sldMk cId="3185715302" sldId="286"/>
            <ac:spMk id="1040" creationId="{F6B8AE18-1BB7-798D-63AA-62C08F675D6C}"/>
          </ac:spMkLst>
        </pc:spChg>
        <pc:spChg chg="del">
          <ac:chgData name="Alessandro Onori" userId="902ff87a-dec1-4e50-bcf4-5017f04e5058" providerId="ADAL" clId="{BE711659-AE1A-4DF0-8B89-0B265DBEA3AB}" dt="2024-01-23T09:15:39.868" v="1311" actId="478"/>
          <ac:spMkLst>
            <pc:docMk/>
            <pc:sldMk cId="3185715302" sldId="286"/>
            <ac:spMk id="1041" creationId="{146D25FF-BFD6-B974-441D-CFB35848CAC1}"/>
          </ac:spMkLst>
        </pc:spChg>
        <pc:spChg chg="del">
          <ac:chgData name="Alessandro Onori" userId="902ff87a-dec1-4e50-bcf4-5017f04e5058" providerId="ADAL" clId="{BE711659-AE1A-4DF0-8B89-0B265DBEA3AB}" dt="2024-01-23T09:15:39.868" v="1311" actId="478"/>
          <ac:spMkLst>
            <pc:docMk/>
            <pc:sldMk cId="3185715302" sldId="286"/>
            <ac:spMk id="1042" creationId="{9F400FD5-E242-647F-8646-7E95A045C67C}"/>
          </ac:spMkLst>
        </pc:spChg>
        <pc:spChg chg="del">
          <ac:chgData name="Alessandro Onori" userId="902ff87a-dec1-4e50-bcf4-5017f04e5058" providerId="ADAL" clId="{BE711659-AE1A-4DF0-8B89-0B265DBEA3AB}" dt="2024-01-23T09:15:39.868" v="1311" actId="478"/>
          <ac:spMkLst>
            <pc:docMk/>
            <pc:sldMk cId="3185715302" sldId="286"/>
            <ac:spMk id="1043" creationId="{C259EEFD-97CC-F75D-30B1-5381D269B65F}"/>
          </ac:spMkLst>
        </pc:spChg>
        <pc:spChg chg="del">
          <ac:chgData name="Alessandro Onori" userId="902ff87a-dec1-4e50-bcf4-5017f04e5058" providerId="ADAL" clId="{BE711659-AE1A-4DF0-8B89-0B265DBEA3AB}" dt="2024-01-23T09:15:39.868" v="1311" actId="478"/>
          <ac:spMkLst>
            <pc:docMk/>
            <pc:sldMk cId="3185715302" sldId="286"/>
            <ac:spMk id="1045" creationId="{0EAEB14A-6570-41CA-691D-D8564B0E5BF6}"/>
          </ac:spMkLst>
        </pc:spChg>
        <pc:spChg chg="del">
          <ac:chgData name="Alessandro Onori" userId="902ff87a-dec1-4e50-bcf4-5017f04e5058" providerId="ADAL" clId="{BE711659-AE1A-4DF0-8B89-0B265DBEA3AB}" dt="2024-01-23T09:15:39.868" v="1311" actId="478"/>
          <ac:spMkLst>
            <pc:docMk/>
            <pc:sldMk cId="3185715302" sldId="286"/>
            <ac:spMk id="1046" creationId="{7EE7BF03-7CF4-DD44-E062-64A6906ED74F}"/>
          </ac:spMkLst>
        </pc:spChg>
        <pc:spChg chg="del">
          <ac:chgData name="Alessandro Onori" userId="902ff87a-dec1-4e50-bcf4-5017f04e5058" providerId="ADAL" clId="{BE711659-AE1A-4DF0-8B89-0B265DBEA3AB}" dt="2024-01-23T09:15:39.868" v="1311" actId="478"/>
          <ac:spMkLst>
            <pc:docMk/>
            <pc:sldMk cId="3185715302" sldId="286"/>
            <ac:spMk id="1047" creationId="{6791783C-AD1C-DD2C-8015-8FCD085C6029}"/>
          </ac:spMkLst>
        </pc:spChg>
        <pc:spChg chg="del">
          <ac:chgData name="Alessandro Onori" userId="902ff87a-dec1-4e50-bcf4-5017f04e5058" providerId="ADAL" clId="{BE711659-AE1A-4DF0-8B89-0B265DBEA3AB}" dt="2024-01-23T09:15:39.868" v="1311" actId="478"/>
          <ac:spMkLst>
            <pc:docMk/>
            <pc:sldMk cId="3185715302" sldId="286"/>
            <ac:spMk id="1048" creationId="{6A9AD3C1-A643-8017-0BD6-979939C13BFD}"/>
          </ac:spMkLst>
        </pc:spChg>
        <pc:grpChg chg="add mod">
          <ac:chgData name="Alessandro Onori" userId="902ff87a-dec1-4e50-bcf4-5017f04e5058" providerId="ADAL" clId="{BE711659-AE1A-4DF0-8B89-0B265DBEA3AB}" dt="2024-01-23T09:16:25.109" v="1346"/>
          <ac:grpSpMkLst>
            <pc:docMk/>
            <pc:sldMk cId="3185715302" sldId="286"/>
            <ac:grpSpMk id="2" creationId="{CAB7E282-D6FC-261B-764E-9902743E6435}"/>
          </ac:grpSpMkLst>
        </pc:grpChg>
        <pc:grpChg chg="add mod">
          <ac:chgData name="Alessandro Onori" userId="902ff87a-dec1-4e50-bcf4-5017f04e5058" providerId="ADAL" clId="{BE711659-AE1A-4DF0-8B89-0B265DBEA3AB}" dt="2024-01-23T09:22:20.511" v="1365"/>
          <ac:grpSpMkLst>
            <pc:docMk/>
            <pc:sldMk cId="3185715302" sldId="286"/>
            <ac:grpSpMk id="9" creationId="{6BD153FB-EF26-E65C-9FB6-1B273951DD8F}"/>
          </ac:grpSpMkLst>
        </pc:grpChg>
        <pc:grpChg chg="del">
          <ac:chgData name="Alessandro Onori" userId="902ff87a-dec1-4e50-bcf4-5017f04e5058" providerId="ADAL" clId="{BE711659-AE1A-4DF0-8B89-0B265DBEA3AB}" dt="2024-01-23T09:15:39.868" v="1311" actId="478"/>
          <ac:grpSpMkLst>
            <pc:docMk/>
            <pc:sldMk cId="3185715302" sldId="286"/>
            <ac:grpSpMk id="25" creationId="{E8DBF351-FB5D-B49F-820C-441E6CDD2806}"/>
          </ac:grpSpMkLst>
        </pc:grpChg>
        <pc:picChg chg="add mod">
          <ac:chgData name="Alessandro Onori" userId="902ff87a-dec1-4e50-bcf4-5017f04e5058" providerId="ADAL" clId="{BE711659-AE1A-4DF0-8B89-0B265DBEA3AB}" dt="2024-01-23T09:22:20.511" v="1365"/>
          <ac:picMkLst>
            <pc:docMk/>
            <pc:sldMk cId="3185715302" sldId="286"/>
            <ac:picMk id="19" creationId="{4E1DF6D7-209B-FE12-1696-313B23431500}"/>
          </ac:picMkLst>
        </pc:picChg>
        <pc:picChg chg="add mod">
          <ac:chgData name="Alessandro Onori" userId="902ff87a-dec1-4e50-bcf4-5017f04e5058" providerId="ADAL" clId="{BE711659-AE1A-4DF0-8B89-0B265DBEA3AB}" dt="2024-01-23T09:22:20.511" v="1365"/>
          <ac:picMkLst>
            <pc:docMk/>
            <pc:sldMk cId="3185715302" sldId="286"/>
            <ac:picMk id="22" creationId="{0B3FB7D1-B679-A6A1-03CF-55CAABD95181}"/>
          </ac:picMkLst>
        </pc:picChg>
        <pc:picChg chg="add mod">
          <ac:chgData name="Alessandro Onori" userId="902ff87a-dec1-4e50-bcf4-5017f04e5058" providerId="ADAL" clId="{BE711659-AE1A-4DF0-8B89-0B265DBEA3AB}" dt="2024-01-23T09:26:25.713" v="1394" actId="1076"/>
          <ac:picMkLst>
            <pc:docMk/>
            <pc:sldMk cId="3185715302" sldId="286"/>
            <ac:picMk id="29" creationId="{693F7C68-9BBC-3824-3D7B-4B683F8150A6}"/>
          </ac:picMkLst>
        </pc:picChg>
        <pc:picChg chg="add mod">
          <ac:chgData name="Alessandro Onori" userId="902ff87a-dec1-4e50-bcf4-5017f04e5058" providerId="ADAL" clId="{BE711659-AE1A-4DF0-8B89-0B265DBEA3AB}" dt="2024-01-23T09:22:20.511" v="1365"/>
          <ac:picMkLst>
            <pc:docMk/>
            <pc:sldMk cId="3185715302" sldId="286"/>
            <ac:picMk id="30" creationId="{D7596FB5-8112-291C-53AB-ECD1ACFC785C}"/>
          </ac:picMkLst>
        </pc:picChg>
        <pc:picChg chg="add del mod">
          <ac:chgData name="Alessandro Onori" userId="902ff87a-dec1-4e50-bcf4-5017f04e5058" providerId="ADAL" clId="{BE711659-AE1A-4DF0-8B89-0B265DBEA3AB}" dt="2024-01-23T09:22:45.493" v="1370" actId="478"/>
          <ac:picMkLst>
            <pc:docMk/>
            <pc:sldMk cId="3185715302" sldId="286"/>
            <ac:picMk id="31" creationId="{D20EFD6E-77A1-2B5A-BF6C-CE16DA5556B9}"/>
          </ac:picMkLst>
        </pc:picChg>
        <pc:picChg chg="add del mod">
          <ac:chgData name="Alessandro Onori" userId="902ff87a-dec1-4e50-bcf4-5017f04e5058" providerId="ADAL" clId="{BE711659-AE1A-4DF0-8B89-0B265DBEA3AB}" dt="2024-01-23T09:23:27.466" v="1371" actId="478"/>
          <ac:picMkLst>
            <pc:docMk/>
            <pc:sldMk cId="3185715302" sldId="286"/>
            <ac:picMk id="32" creationId="{1156044D-FE73-C597-4FBD-7060AE6D2A5B}"/>
          </ac:picMkLst>
        </pc:picChg>
        <pc:picChg chg="del">
          <ac:chgData name="Alessandro Onori" userId="902ff87a-dec1-4e50-bcf4-5017f04e5058" providerId="ADAL" clId="{BE711659-AE1A-4DF0-8B89-0B265DBEA3AB}" dt="2024-01-23T09:15:39.868" v="1311" actId="478"/>
          <ac:picMkLst>
            <pc:docMk/>
            <pc:sldMk cId="3185715302" sldId="286"/>
            <ac:picMk id="50" creationId="{42B93F58-ECD9-1923-E018-E226C6CECC3E}"/>
          </ac:picMkLst>
        </pc:picChg>
        <pc:picChg chg="del">
          <ac:chgData name="Alessandro Onori" userId="902ff87a-dec1-4e50-bcf4-5017f04e5058" providerId="ADAL" clId="{BE711659-AE1A-4DF0-8B89-0B265DBEA3AB}" dt="2024-01-23T09:15:39.868" v="1311" actId="478"/>
          <ac:picMkLst>
            <pc:docMk/>
            <pc:sldMk cId="3185715302" sldId="286"/>
            <ac:picMk id="51" creationId="{C7C6A7AE-E92D-8ACF-A3F5-28DA219CEC68}"/>
          </ac:picMkLst>
        </pc:picChg>
        <pc:picChg chg="del">
          <ac:chgData name="Alessandro Onori" userId="902ff87a-dec1-4e50-bcf4-5017f04e5058" providerId="ADAL" clId="{BE711659-AE1A-4DF0-8B89-0B265DBEA3AB}" dt="2024-01-23T09:15:39.868" v="1311" actId="478"/>
          <ac:picMkLst>
            <pc:docMk/>
            <pc:sldMk cId="3185715302" sldId="286"/>
            <ac:picMk id="53" creationId="{B9186DBC-7A48-DC1C-DF4D-2C9D2A7E8DE5}"/>
          </ac:picMkLst>
        </pc:picChg>
        <pc:picChg chg="del">
          <ac:chgData name="Alessandro Onori" userId="902ff87a-dec1-4e50-bcf4-5017f04e5058" providerId="ADAL" clId="{BE711659-AE1A-4DF0-8B89-0B265DBEA3AB}" dt="2024-01-23T09:15:39.868" v="1311" actId="478"/>
          <ac:picMkLst>
            <pc:docMk/>
            <pc:sldMk cId="3185715302" sldId="286"/>
            <ac:picMk id="54" creationId="{674F4167-AFF1-6657-0528-1D5F44057432}"/>
          </ac:picMkLst>
        </pc:picChg>
        <pc:picChg chg="del">
          <ac:chgData name="Alessandro Onori" userId="902ff87a-dec1-4e50-bcf4-5017f04e5058" providerId="ADAL" clId="{BE711659-AE1A-4DF0-8B89-0B265DBEA3AB}" dt="2024-01-23T09:15:39.868" v="1311" actId="478"/>
          <ac:picMkLst>
            <pc:docMk/>
            <pc:sldMk cId="3185715302" sldId="286"/>
            <ac:picMk id="55" creationId="{D241DA12-07B7-D738-2794-A8D3933F9725}"/>
          </ac:picMkLst>
        </pc:picChg>
        <pc:picChg chg="del">
          <ac:chgData name="Alessandro Onori" userId="902ff87a-dec1-4e50-bcf4-5017f04e5058" providerId="ADAL" clId="{BE711659-AE1A-4DF0-8B89-0B265DBEA3AB}" dt="2024-01-23T09:15:39.868" v="1311" actId="478"/>
          <ac:picMkLst>
            <pc:docMk/>
            <pc:sldMk cId="3185715302" sldId="286"/>
            <ac:picMk id="1029" creationId="{F0118F29-B3C9-2791-2CCC-CA73549B3953}"/>
          </ac:picMkLst>
        </pc:picChg>
        <pc:picChg chg="del">
          <ac:chgData name="Alessandro Onori" userId="902ff87a-dec1-4e50-bcf4-5017f04e5058" providerId="ADAL" clId="{BE711659-AE1A-4DF0-8B89-0B265DBEA3AB}" dt="2024-01-23T09:15:39.868" v="1311" actId="478"/>
          <ac:picMkLst>
            <pc:docMk/>
            <pc:sldMk cId="3185715302" sldId="286"/>
            <ac:picMk id="1031" creationId="{8E565594-8FC0-B168-36D8-3F3C1874FAB4}"/>
          </ac:picMkLst>
        </pc:picChg>
        <pc:picChg chg="del">
          <ac:chgData name="Alessandro Onori" userId="902ff87a-dec1-4e50-bcf4-5017f04e5058" providerId="ADAL" clId="{BE711659-AE1A-4DF0-8B89-0B265DBEA3AB}" dt="2024-01-23T09:15:39.868" v="1311" actId="478"/>
          <ac:picMkLst>
            <pc:docMk/>
            <pc:sldMk cId="3185715302" sldId="286"/>
            <ac:picMk id="1033" creationId="{EBF34004-B885-0E02-B895-E106F8F8B3CE}"/>
          </ac:picMkLst>
        </pc:picChg>
        <pc:picChg chg="del">
          <ac:chgData name="Alessandro Onori" userId="902ff87a-dec1-4e50-bcf4-5017f04e5058" providerId="ADAL" clId="{BE711659-AE1A-4DF0-8B89-0B265DBEA3AB}" dt="2024-01-23T09:15:39.868" v="1311" actId="478"/>
          <ac:picMkLst>
            <pc:docMk/>
            <pc:sldMk cId="3185715302" sldId="286"/>
            <ac:picMk id="1035" creationId="{7813D0E5-9726-43C4-77E3-06D91401074C}"/>
          </ac:picMkLst>
        </pc:picChg>
        <pc:picChg chg="del">
          <ac:chgData name="Alessandro Onori" userId="902ff87a-dec1-4e50-bcf4-5017f04e5058" providerId="ADAL" clId="{BE711659-AE1A-4DF0-8B89-0B265DBEA3AB}" dt="2024-01-23T09:15:39.868" v="1311" actId="478"/>
          <ac:picMkLst>
            <pc:docMk/>
            <pc:sldMk cId="3185715302" sldId="286"/>
            <ac:picMk id="1036" creationId="{C1C6A2FC-0FED-EF8F-BD1A-6CD5E03984BB}"/>
          </ac:picMkLst>
        </pc:picChg>
        <pc:picChg chg="del">
          <ac:chgData name="Alessandro Onori" userId="902ff87a-dec1-4e50-bcf4-5017f04e5058" providerId="ADAL" clId="{BE711659-AE1A-4DF0-8B89-0B265DBEA3AB}" dt="2024-01-23T09:15:39.868" v="1311" actId="478"/>
          <ac:picMkLst>
            <pc:docMk/>
            <pc:sldMk cId="3185715302" sldId="286"/>
            <ac:picMk id="1037" creationId="{D67EE46F-04A6-EA08-81B3-B74DFDB0F370}"/>
          </ac:picMkLst>
        </pc:picChg>
        <pc:picChg chg="del">
          <ac:chgData name="Alessandro Onori" userId="902ff87a-dec1-4e50-bcf4-5017f04e5058" providerId="ADAL" clId="{BE711659-AE1A-4DF0-8B89-0B265DBEA3AB}" dt="2024-01-23T09:15:39.868" v="1311" actId="478"/>
          <ac:picMkLst>
            <pc:docMk/>
            <pc:sldMk cId="3185715302" sldId="286"/>
            <ac:picMk id="1038" creationId="{E889D09C-9012-983F-278B-50F48F14FDA2}"/>
          </ac:picMkLst>
        </pc:picChg>
        <pc:picChg chg="del">
          <ac:chgData name="Alessandro Onori" userId="902ff87a-dec1-4e50-bcf4-5017f04e5058" providerId="ADAL" clId="{BE711659-AE1A-4DF0-8B89-0B265DBEA3AB}" dt="2024-01-23T09:15:39.868" v="1311" actId="478"/>
          <ac:picMkLst>
            <pc:docMk/>
            <pc:sldMk cId="3185715302" sldId="286"/>
            <ac:picMk id="1039" creationId="{CA0F47D5-EDF6-0E25-0A2B-C08635186168}"/>
          </ac:picMkLst>
        </pc:picChg>
        <pc:picChg chg="add mod">
          <ac:chgData name="Alessandro Onori" userId="902ff87a-dec1-4e50-bcf4-5017f04e5058" providerId="ADAL" clId="{BE711659-AE1A-4DF0-8B89-0B265DBEA3AB}" dt="2024-01-23T09:24:01.427" v="1380" actId="1076"/>
          <ac:picMkLst>
            <pc:docMk/>
            <pc:sldMk cId="3185715302" sldId="286"/>
            <ac:picMk id="2050" creationId="{2966D18F-A926-1292-078A-9C904AE223B7}"/>
          </ac:picMkLst>
        </pc:picChg>
        <pc:picChg chg="add mod">
          <ac:chgData name="Alessandro Onori" userId="902ff87a-dec1-4e50-bcf4-5017f04e5058" providerId="ADAL" clId="{BE711659-AE1A-4DF0-8B89-0B265DBEA3AB}" dt="2024-01-23T09:24:33.116" v="1386" actId="14100"/>
          <ac:picMkLst>
            <pc:docMk/>
            <pc:sldMk cId="3185715302" sldId="286"/>
            <ac:picMk id="2052" creationId="{A17FB721-A777-18D3-CD59-119B3B106432}"/>
          </ac:picMkLst>
        </pc:picChg>
      </pc:sldChg>
      <pc:sldChg chg="addSp delSp modSp add mod modNotesTx">
        <pc:chgData name="Alessandro Onori" userId="902ff87a-dec1-4e50-bcf4-5017f04e5058" providerId="ADAL" clId="{BE711659-AE1A-4DF0-8B89-0B265DBEA3AB}" dt="2024-02-05T13:40:31.579" v="5199" actId="14100"/>
        <pc:sldMkLst>
          <pc:docMk/>
          <pc:sldMk cId="1839917570" sldId="287"/>
        </pc:sldMkLst>
        <pc:spChg chg="mod">
          <ac:chgData name="Alessandro Onori" userId="902ff87a-dec1-4e50-bcf4-5017f04e5058" providerId="ADAL" clId="{BE711659-AE1A-4DF0-8B89-0B265DBEA3AB}" dt="2024-02-04T16:12:03.546" v="5097" actId="20577"/>
          <ac:spMkLst>
            <pc:docMk/>
            <pc:sldMk cId="1839917570" sldId="287"/>
            <ac:spMk id="6" creationId="{4BDB5223-6EB5-1046-88BB-84ED760A29CE}"/>
          </ac:spMkLst>
        </pc:spChg>
        <pc:spChg chg="mod">
          <ac:chgData name="Alessandro Onori" userId="902ff87a-dec1-4e50-bcf4-5017f04e5058" providerId="ADAL" clId="{BE711659-AE1A-4DF0-8B89-0B265DBEA3AB}" dt="2024-01-23T09:52:20.833" v="1505" actId="113"/>
          <ac:spMkLst>
            <pc:docMk/>
            <pc:sldMk cId="1839917570" sldId="287"/>
            <ac:spMk id="7" creationId="{1E0DA74A-FB23-1806-60DF-323EB125100D}"/>
          </ac:spMkLst>
        </pc:spChg>
        <pc:spChg chg="mod">
          <ac:chgData name="Alessandro Onori" userId="902ff87a-dec1-4e50-bcf4-5017f04e5058" providerId="ADAL" clId="{BE711659-AE1A-4DF0-8B89-0B265DBEA3AB}" dt="2024-01-23T09:53:02.257" v="1517" actId="113"/>
          <ac:spMkLst>
            <pc:docMk/>
            <pc:sldMk cId="1839917570" sldId="287"/>
            <ac:spMk id="8" creationId="{AB3A4C24-AAD1-F12B-ED49-EBFB238735CC}"/>
          </ac:spMkLst>
        </pc:spChg>
        <pc:spChg chg="add mod">
          <ac:chgData name="Alessandro Onori" userId="902ff87a-dec1-4e50-bcf4-5017f04e5058" providerId="ADAL" clId="{BE711659-AE1A-4DF0-8B89-0B265DBEA3AB}" dt="2024-02-05T13:37:44.641" v="5188" actId="1076"/>
          <ac:spMkLst>
            <pc:docMk/>
            <pc:sldMk cId="1839917570" sldId="287"/>
            <ac:spMk id="9" creationId="{2913BCC1-D264-50B7-8B0B-CFAA55F69E98}"/>
          </ac:spMkLst>
        </pc:spChg>
        <pc:spChg chg="mod">
          <ac:chgData name="Alessandro Onori" userId="902ff87a-dec1-4e50-bcf4-5017f04e5058" providerId="ADAL" clId="{BE711659-AE1A-4DF0-8B89-0B265DBEA3AB}" dt="2024-02-05T13:40:28.313" v="5198" actId="14100"/>
          <ac:spMkLst>
            <pc:docMk/>
            <pc:sldMk cId="1839917570" sldId="287"/>
            <ac:spMk id="11" creationId="{54CE1FBE-A016-55DC-7BF9-1DB5D50B4FE1}"/>
          </ac:spMkLst>
        </pc:spChg>
        <pc:spChg chg="mod">
          <ac:chgData name="Alessandro Onori" userId="902ff87a-dec1-4e50-bcf4-5017f04e5058" providerId="ADAL" clId="{BE711659-AE1A-4DF0-8B89-0B265DBEA3AB}" dt="2024-02-05T13:40:31.579" v="5199" actId="14100"/>
          <ac:spMkLst>
            <pc:docMk/>
            <pc:sldMk cId="1839917570" sldId="287"/>
            <ac:spMk id="13" creationId="{043F2E0D-28D2-61EE-1D46-2113D8E38B0F}"/>
          </ac:spMkLst>
        </pc:spChg>
        <pc:spChg chg="add mod">
          <ac:chgData name="Alessandro Onori" userId="902ff87a-dec1-4e50-bcf4-5017f04e5058" providerId="ADAL" clId="{BE711659-AE1A-4DF0-8B89-0B265DBEA3AB}" dt="2024-01-23T10:19:22.099" v="1896" actId="1076"/>
          <ac:spMkLst>
            <pc:docMk/>
            <pc:sldMk cId="1839917570" sldId="287"/>
            <ac:spMk id="16" creationId="{C94C6552-6BD6-B7D6-283E-C39BD69333A6}"/>
          </ac:spMkLst>
        </pc:spChg>
        <pc:spChg chg="mod">
          <ac:chgData name="Alessandro Onori" userId="902ff87a-dec1-4e50-bcf4-5017f04e5058" providerId="ADAL" clId="{BE711659-AE1A-4DF0-8B89-0B265DBEA3AB}" dt="2024-01-23T10:19:10.891" v="1895" actId="1076"/>
          <ac:spMkLst>
            <pc:docMk/>
            <pc:sldMk cId="1839917570" sldId="287"/>
            <ac:spMk id="20" creationId="{DE53627E-E05A-D48A-550B-4CD67BC4A7A2}"/>
          </ac:spMkLst>
        </pc:spChg>
        <pc:spChg chg="del">
          <ac:chgData name="Alessandro Onori" userId="902ff87a-dec1-4e50-bcf4-5017f04e5058" providerId="ADAL" clId="{BE711659-AE1A-4DF0-8B89-0B265DBEA3AB}" dt="2024-01-23T09:58:21.203" v="1570" actId="478"/>
          <ac:spMkLst>
            <pc:docMk/>
            <pc:sldMk cId="1839917570" sldId="287"/>
            <ac:spMk id="21" creationId="{76FD8C58-B7A5-2D4B-7145-7A8077A07EEB}"/>
          </ac:spMkLst>
        </pc:spChg>
        <pc:spChg chg="del">
          <ac:chgData name="Alessandro Onori" userId="902ff87a-dec1-4e50-bcf4-5017f04e5058" providerId="ADAL" clId="{BE711659-AE1A-4DF0-8B89-0B265DBEA3AB}" dt="2024-01-23T10:02:16.104" v="1689" actId="478"/>
          <ac:spMkLst>
            <pc:docMk/>
            <pc:sldMk cId="1839917570" sldId="287"/>
            <ac:spMk id="23" creationId="{CF6509C2-29A7-1886-66BA-1B985176BF16}"/>
          </ac:spMkLst>
        </pc:spChg>
        <pc:spChg chg="add mod">
          <ac:chgData name="Alessandro Onori" userId="902ff87a-dec1-4e50-bcf4-5017f04e5058" providerId="ADAL" clId="{BE711659-AE1A-4DF0-8B89-0B265DBEA3AB}" dt="2024-01-23T10:19:10.891" v="1895" actId="1076"/>
          <ac:spMkLst>
            <pc:docMk/>
            <pc:sldMk cId="1839917570" sldId="287"/>
            <ac:spMk id="25" creationId="{A6B25FE8-8CC2-05C2-D35F-0B02F34C7DF7}"/>
          </ac:spMkLst>
        </pc:spChg>
        <pc:spChg chg="mod">
          <ac:chgData name="Alessandro Onori" userId="902ff87a-dec1-4e50-bcf4-5017f04e5058" providerId="ADAL" clId="{BE711659-AE1A-4DF0-8B89-0B265DBEA3AB}" dt="2024-01-23T09:31:21.641" v="1454" actId="1076"/>
          <ac:spMkLst>
            <pc:docMk/>
            <pc:sldMk cId="1839917570" sldId="287"/>
            <ac:spMk id="26" creationId="{7F42A04A-AEA6-61D5-5302-22A7C7092D82}"/>
          </ac:spMkLst>
        </pc:spChg>
        <pc:spChg chg="mod">
          <ac:chgData name="Alessandro Onori" userId="902ff87a-dec1-4e50-bcf4-5017f04e5058" providerId="ADAL" clId="{BE711659-AE1A-4DF0-8B89-0B265DBEA3AB}" dt="2024-01-23T09:51:05.802" v="1498" actId="1076"/>
          <ac:spMkLst>
            <pc:docMk/>
            <pc:sldMk cId="1839917570" sldId="287"/>
            <ac:spMk id="27" creationId="{5AF236CC-B5B0-14E0-0C1E-7F7BAE639109}"/>
          </ac:spMkLst>
        </pc:spChg>
        <pc:spChg chg="del">
          <ac:chgData name="Alessandro Onori" userId="902ff87a-dec1-4e50-bcf4-5017f04e5058" providerId="ADAL" clId="{BE711659-AE1A-4DF0-8B89-0B265DBEA3AB}" dt="2024-01-23T10:02:16.104" v="1689" actId="478"/>
          <ac:spMkLst>
            <pc:docMk/>
            <pc:sldMk cId="1839917570" sldId="287"/>
            <ac:spMk id="28" creationId="{BC097F4A-C342-DB82-B876-3D4244369F09}"/>
          </ac:spMkLst>
        </pc:spChg>
        <pc:spChg chg="add mod">
          <ac:chgData name="Alessandro Onori" userId="902ff87a-dec1-4e50-bcf4-5017f04e5058" providerId="ADAL" clId="{BE711659-AE1A-4DF0-8B89-0B265DBEA3AB}" dt="2024-01-23T10:19:47.594" v="1900" actId="1076"/>
          <ac:spMkLst>
            <pc:docMk/>
            <pc:sldMk cId="1839917570" sldId="287"/>
            <ac:spMk id="32" creationId="{9A669BD3-4F33-E9CF-272E-384C9C8A47B5}"/>
          </ac:spMkLst>
        </pc:spChg>
        <pc:spChg chg="del">
          <ac:chgData name="Alessandro Onori" userId="902ff87a-dec1-4e50-bcf4-5017f04e5058" providerId="ADAL" clId="{BE711659-AE1A-4DF0-8B89-0B265DBEA3AB}" dt="2024-01-23T09:53:14.747" v="1518" actId="478"/>
          <ac:spMkLst>
            <pc:docMk/>
            <pc:sldMk cId="1839917570" sldId="287"/>
            <ac:spMk id="33" creationId="{059912B4-BADB-B0D4-A833-BC700805015F}"/>
          </ac:spMkLst>
        </pc:spChg>
        <pc:spChg chg="del">
          <ac:chgData name="Alessandro Onori" userId="902ff87a-dec1-4e50-bcf4-5017f04e5058" providerId="ADAL" clId="{BE711659-AE1A-4DF0-8B89-0B265DBEA3AB}" dt="2024-01-23T09:53:16.342" v="1519" actId="478"/>
          <ac:spMkLst>
            <pc:docMk/>
            <pc:sldMk cId="1839917570" sldId="287"/>
            <ac:spMk id="34" creationId="{A5C53F39-A560-F582-B830-2730130CB24C}"/>
          </ac:spMkLst>
        </pc:spChg>
        <pc:grpChg chg="mod">
          <ac:chgData name="Alessandro Onori" userId="902ff87a-dec1-4e50-bcf4-5017f04e5058" providerId="ADAL" clId="{BE711659-AE1A-4DF0-8B89-0B265DBEA3AB}" dt="2024-01-23T10:19:30.514" v="1899" actId="1076"/>
          <ac:grpSpMkLst>
            <pc:docMk/>
            <pc:sldMk cId="1839917570" sldId="287"/>
            <ac:grpSpMk id="2" creationId="{CAB7E282-D6FC-261B-764E-9902743E6435}"/>
          </ac:grpSpMkLst>
        </pc:grpChg>
        <pc:grpChg chg="del mod">
          <ac:chgData name="Alessandro Onori" userId="902ff87a-dec1-4e50-bcf4-5017f04e5058" providerId="ADAL" clId="{BE711659-AE1A-4DF0-8B89-0B265DBEA3AB}" dt="2024-01-23T10:05:50.196" v="1859" actId="478"/>
          <ac:grpSpMkLst>
            <pc:docMk/>
            <pc:sldMk cId="1839917570" sldId="287"/>
            <ac:grpSpMk id="9" creationId="{6BD153FB-EF26-E65C-9FB6-1B273951DD8F}"/>
          </ac:grpSpMkLst>
        </pc:grpChg>
        <pc:picChg chg="del">
          <ac:chgData name="Alessandro Onori" userId="902ff87a-dec1-4e50-bcf4-5017f04e5058" providerId="ADAL" clId="{BE711659-AE1A-4DF0-8B89-0B265DBEA3AB}" dt="2024-01-23T09:55:11.650" v="1524" actId="478"/>
          <ac:picMkLst>
            <pc:docMk/>
            <pc:sldMk cId="1839917570" sldId="287"/>
            <ac:picMk id="19" creationId="{4E1DF6D7-209B-FE12-1696-313B23431500}"/>
          </ac:picMkLst>
        </pc:picChg>
        <pc:picChg chg="del">
          <ac:chgData name="Alessandro Onori" userId="902ff87a-dec1-4e50-bcf4-5017f04e5058" providerId="ADAL" clId="{BE711659-AE1A-4DF0-8B89-0B265DBEA3AB}" dt="2024-01-23T10:02:16.104" v="1689" actId="478"/>
          <ac:picMkLst>
            <pc:docMk/>
            <pc:sldMk cId="1839917570" sldId="287"/>
            <ac:picMk id="22" creationId="{0B3FB7D1-B679-A6A1-03CF-55CAABD95181}"/>
          </ac:picMkLst>
        </pc:picChg>
        <pc:picChg chg="add del mod">
          <ac:chgData name="Alessandro Onori" userId="902ff87a-dec1-4e50-bcf4-5017f04e5058" providerId="ADAL" clId="{BE711659-AE1A-4DF0-8B89-0B265DBEA3AB}" dt="2024-01-23T10:01:19.376" v="1682" actId="478"/>
          <ac:picMkLst>
            <pc:docMk/>
            <pc:sldMk cId="1839917570" sldId="287"/>
            <ac:picMk id="24" creationId="{3C6E4B00-1628-8FA1-9A0B-85709ABCBB88}"/>
          </ac:picMkLst>
        </pc:picChg>
        <pc:picChg chg="del">
          <ac:chgData name="Alessandro Onori" userId="902ff87a-dec1-4e50-bcf4-5017f04e5058" providerId="ADAL" clId="{BE711659-AE1A-4DF0-8B89-0B265DBEA3AB}" dt="2024-01-23T09:54:32.438" v="1520" actId="478"/>
          <ac:picMkLst>
            <pc:docMk/>
            <pc:sldMk cId="1839917570" sldId="287"/>
            <ac:picMk id="29" creationId="{693F7C68-9BBC-3824-3D7B-4B683F8150A6}"/>
          </ac:picMkLst>
        </pc:picChg>
        <pc:picChg chg="del">
          <ac:chgData name="Alessandro Onori" userId="902ff87a-dec1-4e50-bcf4-5017f04e5058" providerId="ADAL" clId="{BE711659-AE1A-4DF0-8B89-0B265DBEA3AB}" dt="2024-01-23T09:54:33.208" v="1521" actId="478"/>
          <ac:picMkLst>
            <pc:docMk/>
            <pc:sldMk cId="1839917570" sldId="287"/>
            <ac:picMk id="30" creationId="{D7596FB5-8112-291C-53AB-ECD1ACFC785C}"/>
          </ac:picMkLst>
        </pc:picChg>
        <pc:picChg chg="add del mod">
          <ac:chgData name="Alessandro Onori" userId="902ff87a-dec1-4e50-bcf4-5017f04e5058" providerId="ADAL" clId="{BE711659-AE1A-4DF0-8B89-0B265DBEA3AB}" dt="2024-01-23T10:08:46.253" v="1863" actId="478"/>
          <ac:picMkLst>
            <pc:docMk/>
            <pc:sldMk cId="1839917570" sldId="287"/>
            <ac:picMk id="31" creationId="{A209035E-471A-2A06-732F-226857353A16}"/>
          </ac:picMkLst>
        </pc:picChg>
        <pc:picChg chg="add del mod">
          <ac:chgData name="Alessandro Onori" userId="902ff87a-dec1-4e50-bcf4-5017f04e5058" providerId="ADAL" clId="{BE711659-AE1A-4DF0-8B89-0B265DBEA3AB}" dt="2024-01-23T10:08:46.805" v="1864" actId="478"/>
          <ac:picMkLst>
            <pc:docMk/>
            <pc:sldMk cId="1839917570" sldId="287"/>
            <ac:picMk id="35" creationId="{821FCE9F-BB08-A301-DEF6-C692E92F69BA}"/>
          </ac:picMkLst>
        </pc:picChg>
        <pc:picChg chg="add del mod">
          <ac:chgData name="Alessandro Onori" userId="902ff87a-dec1-4e50-bcf4-5017f04e5058" providerId="ADAL" clId="{BE711659-AE1A-4DF0-8B89-0B265DBEA3AB}" dt="2024-01-23T10:16:12.403" v="1875" actId="478"/>
          <ac:picMkLst>
            <pc:docMk/>
            <pc:sldMk cId="1839917570" sldId="287"/>
            <ac:picMk id="37" creationId="{3D09CAA2-09FE-C4F4-9D12-F50BC3A56E55}"/>
          </ac:picMkLst>
        </pc:picChg>
        <pc:picChg chg="add mod">
          <ac:chgData name="Alessandro Onori" userId="902ff87a-dec1-4e50-bcf4-5017f04e5058" providerId="ADAL" clId="{BE711659-AE1A-4DF0-8B89-0B265DBEA3AB}" dt="2024-01-23T15:32:25.844" v="2802" actId="1076"/>
          <ac:picMkLst>
            <pc:docMk/>
            <pc:sldMk cId="1839917570" sldId="287"/>
            <ac:picMk id="39" creationId="{4B4415A3-788A-F572-79A5-83D497DD106E}"/>
          </ac:picMkLst>
        </pc:picChg>
        <pc:picChg chg="add mod">
          <ac:chgData name="Alessandro Onori" userId="902ff87a-dec1-4e50-bcf4-5017f04e5058" providerId="ADAL" clId="{BE711659-AE1A-4DF0-8B89-0B265DBEA3AB}" dt="2024-01-23T15:32:31.013" v="2803" actId="1076"/>
          <ac:picMkLst>
            <pc:docMk/>
            <pc:sldMk cId="1839917570" sldId="287"/>
            <ac:picMk id="41" creationId="{51011932-1DF7-854B-9CB9-BD835C207BB2}"/>
          </ac:picMkLst>
        </pc:picChg>
        <pc:picChg chg="add mod">
          <ac:chgData name="Alessandro Onori" userId="902ff87a-dec1-4e50-bcf4-5017f04e5058" providerId="ADAL" clId="{BE711659-AE1A-4DF0-8B89-0B265DBEA3AB}" dt="2024-01-23T15:32:22.759" v="2800" actId="1076"/>
          <ac:picMkLst>
            <pc:docMk/>
            <pc:sldMk cId="1839917570" sldId="287"/>
            <ac:picMk id="43" creationId="{66BF5B7F-D3B1-B0D6-BD85-4C800DD65D7A}"/>
          </ac:picMkLst>
        </pc:picChg>
        <pc:picChg chg="add mod">
          <ac:chgData name="Alessandro Onori" userId="902ff87a-dec1-4e50-bcf4-5017f04e5058" providerId="ADAL" clId="{BE711659-AE1A-4DF0-8B89-0B265DBEA3AB}" dt="2024-01-23T15:32:16.092" v="2799" actId="1076"/>
          <ac:picMkLst>
            <pc:docMk/>
            <pc:sldMk cId="1839917570" sldId="287"/>
            <ac:picMk id="45" creationId="{6091BEE1-8CF6-1EDF-4099-C1D752519DF7}"/>
          </ac:picMkLst>
        </pc:picChg>
        <pc:picChg chg="del">
          <ac:chgData name="Alessandro Onori" userId="902ff87a-dec1-4e50-bcf4-5017f04e5058" providerId="ADAL" clId="{BE711659-AE1A-4DF0-8B89-0B265DBEA3AB}" dt="2024-01-23T09:55:01.752" v="1523" actId="478"/>
          <ac:picMkLst>
            <pc:docMk/>
            <pc:sldMk cId="1839917570" sldId="287"/>
            <ac:picMk id="2050" creationId="{2966D18F-A926-1292-078A-9C904AE223B7}"/>
          </ac:picMkLst>
        </pc:picChg>
        <pc:picChg chg="del">
          <ac:chgData name="Alessandro Onori" userId="902ff87a-dec1-4e50-bcf4-5017f04e5058" providerId="ADAL" clId="{BE711659-AE1A-4DF0-8B89-0B265DBEA3AB}" dt="2024-01-23T09:55:00.996" v="1522" actId="478"/>
          <ac:picMkLst>
            <pc:docMk/>
            <pc:sldMk cId="1839917570" sldId="287"/>
            <ac:picMk id="2052" creationId="{A17FB721-A777-18D3-CD59-119B3B106432}"/>
          </ac:picMkLst>
        </pc:picChg>
        <pc:picChg chg="add del mod">
          <ac:chgData name="Alessandro Onori" userId="902ff87a-dec1-4e50-bcf4-5017f04e5058" providerId="ADAL" clId="{BE711659-AE1A-4DF0-8B89-0B265DBEA3AB}" dt="2024-01-23T10:08:44.662" v="1861" actId="478"/>
          <ac:picMkLst>
            <pc:docMk/>
            <pc:sldMk cId="1839917570" sldId="287"/>
            <ac:picMk id="3074" creationId="{3D062190-724C-62B2-4EA1-88B91B6313DD}"/>
          </ac:picMkLst>
        </pc:picChg>
        <pc:picChg chg="add del mod">
          <ac:chgData name="Alessandro Onori" userId="902ff87a-dec1-4e50-bcf4-5017f04e5058" providerId="ADAL" clId="{BE711659-AE1A-4DF0-8B89-0B265DBEA3AB}" dt="2024-01-23T10:08:45.282" v="1862" actId="478"/>
          <ac:picMkLst>
            <pc:docMk/>
            <pc:sldMk cId="1839917570" sldId="287"/>
            <ac:picMk id="3076" creationId="{EBD41FAF-D715-8299-6C49-02487C7BD903}"/>
          </ac:picMkLst>
        </pc:picChg>
        <pc:cxnChg chg="mod">
          <ac:chgData name="Alessandro Onori" userId="902ff87a-dec1-4e50-bcf4-5017f04e5058" providerId="ADAL" clId="{BE711659-AE1A-4DF0-8B89-0B265DBEA3AB}" dt="2024-02-05T13:40:25.538" v="5197" actId="14100"/>
          <ac:cxnSpMkLst>
            <pc:docMk/>
            <pc:sldMk cId="1839917570" sldId="287"/>
            <ac:cxnSpMk id="15" creationId="{9CC3C88C-AC4B-074D-F24C-E8AB9C84BFBA}"/>
          </ac:cxnSpMkLst>
        </pc:cxnChg>
      </pc:sldChg>
      <pc:sldChg chg="del">
        <pc:chgData name="Alessandro Onori" userId="902ff87a-dec1-4e50-bcf4-5017f04e5058" providerId="ADAL" clId="{BE711659-AE1A-4DF0-8B89-0B265DBEA3AB}" dt="2024-01-18T08:26:01.349" v="1" actId="2696"/>
        <pc:sldMkLst>
          <pc:docMk/>
          <pc:sldMk cId="2472353117" sldId="287"/>
        </pc:sldMkLst>
      </pc:sldChg>
      <pc:sldChg chg="delSp modSp add del mod">
        <pc:chgData name="Alessandro Onori" userId="902ff87a-dec1-4e50-bcf4-5017f04e5058" providerId="ADAL" clId="{BE711659-AE1A-4DF0-8B89-0B265DBEA3AB}" dt="2024-01-23T09:30:47.122" v="1432" actId="2696"/>
        <pc:sldMkLst>
          <pc:docMk/>
          <pc:sldMk cId="3279856730" sldId="287"/>
        </pc:sldMkLst>
        <pc:spChg chg="mod">
          <ac:chgData name="Alessandro Onori" userId="902ff87a-dec1-4e50-bcf4-5017f04e5058" providerId="ADAL" clId="{BE711659-AE1A-4DF0-8B89-0B265DBEA3AB}" dt="2024-01-23T09:29:00.301" v="1412" actId="207"/>
          <ac:spMkLst>
            <pc:docMk/>
            <pc:sldMk cId="3279856730" sldId="287"/>
            <ac:spMk id="7" creationId="{1E0DA74A-FB23-1806-60DF-323EB125100D}"/>
          </ac:spMkLst>
        </pc:spChg>
        <pc:spChg chg="mod">
          <ac:chgData name="Alessandro Onori" userId="902ff87a-dec1-4e50-bcf4-5017f04e5058" providerId="ADAL" clId="{BE711659-AE1A-4DF0-8B89-0B265DBEA3AB}" dt="2024-01-23T09:29:28.886" v="1417" actId="113"/>
          <ac:spMkLst>
            <pc:docMk/>
            <pc:sldMk cId="3279856730" sldId="287"/>
            <ac:spMk id="8" creationId="{AB3A4C24-AAD1-F12B-ED49-EBFB238735CC}"/>
          </ac:spMkLst>
        </pc:spChg>
        <pc:spChg chg="del">
          <ac:chgData name="Alessandro Onori" userId="902ff87a-dec1-4e50-bcf4-5017f04e5058" providerId="ADAL" clId="{BE711659-AE1A-4DF0-8B89-0B265DBEA3AB}" dt="2024-01-23T09:29:36.923" v="1418" actId="478"/>
          <ac:spMkLst>
            <pc:docMk/>
            <pc:sldMk cId="3279856730" sldId="287"/>
            <ac:spMk id="20" creationId="{DE53627E-E05A-D48A-550B-4CD67BC4A7A2}"/>
          </ac:spMkLst>
        </pc:spChg>
        <pc:spChg chg="del">
          <ac:chgData name="Alessandro Onori" userId="902ff87a-dec1-4e50-bcf4-5017f04e5058" providerId="ADAL" clId="{BE711659-AE1A-4DF0-8B89-0B265DBEA3AB}" dt="2024-01-23T09:29:36.923" v="1418" actId="478"/>
          <ac:spMkLst>
            <pc:docMk/>
            <pc:sldMk cId="3279856730" sldId="287"/>
            <ac:spMk id="21" creationId="{76FD8C58-B7A5-2D4B-7145-7A8077A07EEB}"/>
          </ac:spMkLst>
        </pc:spChg>
        <pc:spChg chg="del">
          <ac:chgData name="Alessandro Onori" userId="902ff87a-dec1-4e50-bcf4-5017f04e5058" providerId="ADAL" clId="{BE711659-AE1A-4DF0-8B89-0B265DBEA3AB}" dt="2024-01-23T09:29:36.923" v="1418" actId="478"/>
          <ac:spMkLst>
            <pc:docMk/>
            <pc:sldMk cId="3279856730" sldId="287"/>
            <ac:spMk id="23" creationId="{CF6509C2-29A7-1886-66BA-1B985176BF16}"/>
          </ac:spMkLst>
        </pc:spChg>
        <pc:spChg chg="mod">
          <ac:chgData name="Alessandro Onori" userId="902ff87a-dec1-4e50-bcf4-5017f04e5058" providerId="ADAL" clId="{BE711659-AE1A-4DF0-8B89-0B265DBEA3AB}" dt="2024-01-23T09:30:36.594" v="1431" actId="20577"/>
          <ac:spMkLst>
            <pc:docMk/>
            <pc:sldMk cId="3279856730" sldId="287"/>
            <ac:spMk id="26" creationId="{7F42A04A-AEA6-61D5-5302-22A7C7092D82}"/>
          </ac:spMkLst>
        </pc:spChg>
        <pc:spChg chg="mod">
          <ac:chgData name="Alessandro Onori" userId="902ff87a-dec1-4e50-bcf4-5017f04e5058" providerId="ADAL" clId="{BE711659-AE1A-4DF0-8B89-0B265DBEA3AB}" dt="2024-01-23T09:28:28.171" v="1408" actId="1076"/>
          <ac:spMkLst>
            <pc:docMk/>
            <pc:sldMk cId="3279856730" sldId="287"/>
            <ac:spMk id="27" creationId="{5AF236CC-B5B0-14E0-0C1E-7F7BAE639109}"/>
          </ac:spMkLst>
        </pc:spChg>
        <pc:spChg chg="del">
          <ac:chgData name="Alessandro Onori" userId="902ff87a-dec1-4e50-bcf4-5017f04e5058" providerId="ADAL" clId="{BE711659-AE1A-4DF0-8B89-0B265DBEA3AB}" dt="2024-01-23T09:29:36.923" v="1418" actId="478"/>
          <ac:spMkLst>
            <pc:docMk/>
            <pc:sldMk cId="3279856730" sldId="287"/>
            <ac:spMk id="28" creationId="{BC097F4A-C342-DB82-B876-3D4244369F09}"/>
          </ac:spMkLst>
        </pc:spChg>
        <pc:picChg chg="del">
          <ac:chgData name="Alessandro Onori" userId="902ff87a-dec1-4e50-bcf4-5017f04e5058" providerId="ADAL" clId="{BE711659-AE1A-4DF0-8B89-0B265DBEA3AB}" dt="2024-01-23T09:29:36.923" v="1418" actId="478"/>
          <ac:picMkLst>
            <pc:docMk/>
            <pc:sldMk cId="3279856730" sldId="287"/>
            <ac:picMk id="19" creationId="{4E1DF6D7-209B-FE12-1696-313B23431500}"/>
          </ac:picMkLst>
        </pc:picChg>
        <pc:picChg chg="del">
          <ac:chgData name="Alessandro Onori" userId="902ff87a-dec1-4e50-bcf4-5017f04e5058" providerId="ADAL" clId="{BE711659-AE1A-4DF0-8B89-0B265DBEA3AB}" dt="2024-01-23T09:29:36.923" v="1418" actId="478"/>
          <ac:picMkLst>
            <pc:docMk/>
            <pc:sldMk cId="3279856730" sldId="287"/>
            <ac:picMk id="22" creationId="{0B3FB7D1-B679-A6A1-03CF-55CAABD95181}"/>
          </ac:picMkLst>
        </pc:picChg>
        <pc:picChg chg="del">
          <ac:chgData name="Alessandro Onori" userId="902ff87a-dec1-4e50-bcf4-5017f04e5058" providerId="ADAL" clId="{BE711659-AE1A-4DF0-8B89-0B265DBEA3AB}" dt="2024-01-23T09:29:36.923" v="1418" actId="478"/>
          <ac:picMkLst>
            <pc:docMk/>
            <pc:sldMk cId="3279856730" sldId="287"/>
            <ac:picMk id="29" creationId="{693F7C68-9BBC-3824-3D7B-4B683F8150A6}"/>
          </ac:picMkLst>
        </pc:picChg>
        <pc:picChg chg="del">
          <ac:chgData name="Alessandro Onori" userId="902ff87a-dec1-4e50-bcf4-5017f04e5058" providerId="ADAL" clId="{BE711659-AE1A-4DF0-8B89-0B265DBEA3AB}" dt="2024-01-23T09:29:36.923" v="1418" actId="478"/>
          <ac:picMkLst>
            <pc:docMk/>
            <pc:sldMk cId="3279856730" sldId="287"/>
            <ac:picMk id="30" creationId="{D7596FB5-8112-291C-53AB-ECD1ACFC785C}"/>
          </ac:picMkLst>
        </pc:picChg>
      </pc:sldChg>
      <pc:sldChg chg="add del">
        <pc:chgData name="Alessandro Onori" userId="902ff87a-dec1-4e50-bcf4-5017f04e5058" providerId="ADAL" clId="{BE711659-AE1A-4DF0-8B89-0B265DBEA3AB}" dt="2024-01-23T10:40:17.937" v="2006" actId="2696"/>
        <pc:sldMkLst>
          <pc:docMk/>
          <pc:sldMk cId="668507336" sldId="288"/>
        </pc:sldMkLst>
      </pc:sldChg>
      <pc:sldChg chg="del">
        <pc:chgData name="Alessandro Onori" userId="902ff87a-dec1-4e50-bcf4-5017f04e5058" providerId="ADAL" clId="{BE711659-AE1A-4DF0-8B89-0B265DBEA3AB}" dt="2024-01-18T08:26:01.349" v="1" actId="2696"/>
        <pc:sldMkLst>
          <pc:docMk/>
          <pc:sldMk cId="1043891159" sldId="289"/>
        </pc:sldMkLst>
      </pc:sldChg>
      <pc:sldChg chg="addSp delSp modSp add mod ord modNotesTx">
        <pc:chgData name="Alessandro Onori" userId="902ff87a-dec1-4e50-bcf4-5017f04e5058" providerId="ADAL" clId="{BE711659-AE1A-4DF0-8B89-0B265DBEA3AB}" dt="2024-02-04T16:12:12.464" v="5105" actId="20577"/>
        <pc:sldMkLst>
          <pc:docMk/>
          <pc:sldMk cId="1091824923" sldId="289"/>
        </pc:sldMkLst>
        <pc:spChg chg="mod">
          <ac:chgData name="Alessandro Onori" userId="902ff87a-dec1-4e50-bcf4-5017f04e5058" providerId="ADAL" clId="{BE711659-AE1A-4DF0-8B89-0B265DBEA3AB}" dt="2024-02-04T16:12:12.464" v="5105" actId="20577"/>
          <ac:spMkLst>
            <pc:docMk/>
            <pc:sldMk cId="1091824923" sldId="289"/>
            <ac:spMk id="6" creationId="{4BDB5223-6EB5-1046-88BB-84ED760A29CE}"/>
          </ac:spMkLst>
        </pc:spChg>
        <pc:spChg chg="del">
          <ac:chgData name="Alessandro Onori" userId="902ff87a-dec1-4e50-bcf4-5017f04e5058" providerId="ADAL" clId="{BE711659-AE1A-4DF0-8B89-0B265DBEA3AB}" dt="2024-01-23T10:32:12.951" v="1903" actId="478"/>
          <ac:spMkLst>
            <pc:docMk/>
            <pc:sldMk cId="1091824923" sldId="289"/>
            <ac:spMk id="7" creationId="{1E0DA74A-FB23-1806-60DF-323EB125100D}"/>
          </ac:spMkLst>
        </pc:spChg>
        <pc:spChg chg="del">
          <ac:chgData name="Alessandro Onori" userId="902ff87a-dec1-4e50-bcf4-5017f04e5058" providerId="ADAL" clId="{BE711659-AE1A-4DF0-8B89-0B265DBEA3AB}" dt="2024-01-23T10:32:12.951" v="1903" actId="478"/>
          <ac:spMkLst>
            <pc:docMk/>
            <pc:sldMk cId="1091824923" sldId="289"/>
            <ac:spMk id="8" creationId="{AB3A4C24-AAD1-F12B-ED49-EBFB238735CC}"/>
          </ac:spMkLst>
        </pc:spChg>
        <pc:spChg chg="add del mod">
          <ac:chgData name="Alessandro Onori" userId="902ff87a-dec1-4e50-bcf4-5017f04e5058" providerId="ADAL" clId="{BE711659-AE1A-4DF0-8B89-0B265DBEA3AB}" dt="2024-01-23T10:32:42.337" v="1935" actId="478"/>
          <ac:spMkLst>
            <pc:docMk/>
            <pc:sldMk cId="1091824923" sldId="289"/>
            <ac:spMk id="9" creationId="{00C9E798-05B9-2AB2-5181-413E998D3704}"/>
          </ac:spMkLst>
        </pc:spChg>
        <pc:spChg chg="mod">
          <ac:chgData name="Alessandro Onori" userId="902ff87a-dec1-4e50-bcf4-5017f04e5058" providerId="ADAL" clId="{BE711659-AE1A-4DF0-8B89-0B265DBEA3AB}" dt="2024-01-23T10:32:21.966" v="1931" actId="20577"/>
          <ac:spMkLst>
            <pc:docMk/>
            <pc:sldMk cId="1091824923" sldId="289"/>
            <ac:spMk id="10" creationId="{3173DB21-9CF1-2E34-0CB2-A228C29EFDEB}"/>
          </ac:spMkLst>
        </pc:spChg>
        <pc:spChg chg="del">
          <ac:chgData name="Alessandro Onori" userId="902ff87a-dec1-4e50-bcf4-5017f04e5058" providerId="ADAL" clId="{BE711659-AE1A-4DF0-8B89-0B265DBEA3AB}" dt="2024-01-23T10:32:12.951" v="1903" actId="478"/>
          <ac:spMkLst>
            <pc:docMk/>
            <pc:sldMk cId="1091824923" sldId="289"/>
            <ac:spMk id="11" creationId="{54CE1FBE-A016-55DC-7BF9-1DB5D50B4FE1}"/>
          </ac:spMkLst>
        </pc:spChg>
        <pc:spChg chg="del">
          <ac:chgData name="Alessandro Onori" userId="902ff87a-dec1-4e50-bcf4-5017f04e5058" providerId="ADAL" clId="{BE711659-AE1A-4DF0-8B89-0B265DBEA3AB}" dt="2024-01-23T10:32:12.951" v="1903" actId="478"/>
          <ac:spMkLst>
            <pc:docMk/>
            <pc:sldMk cId="1091824923" sldId="289"/>
            <ac:spMk id="13" creationId="{043F2E0D-28D2-61EE-1D46-2113D8E38B0F}"/>
          </ac:spMkLst>
        </pc:spChg>
        <pc:spChg chg="add mod">
          <ac:chgData name="Alessandro Onori" userId="902ff87a-dec1-4e50-bcf4-5017f04e5058" providerId="ADAL" clId="{BE711659-AE1A-4DF0-8B89-0B265DBEA3AB}" dt="2024-01-23T10:35:34.906" v="1968" actId="207"/>
          <ac:spMkLst>
            <pc:docMk/>
            <pc:sldMk cId="1091824923" sldId="289"/>
            <ac:spMk id="14" creationId="{AB364756-6342-53D9-6771-158F225E986B}"/>
          </ac:spMkLst>
        </pc:spChg>
        <pc:spChg chg="del">
          <ac:chgData name="Alessandro Onori" userId="902ff87a-dec1-4e50-bcf4-5017f04e5058" providerId="ADAL" clId="{BE711659-AE1A-4DF0-8B89-0B265DBEA3AB}" dt="2024-01-23T10:32:12.951" v="1903" actId="478"/>
          <ac:spMkLst>
            <pc:docMk/>
            <pc:sldMk cId="1091824923" sldId="289"/>
            <ac:spMk id="16" creationId="{C94C6552-6BD6-B7D6-283E-C39BD69333A6}"/>
          </ac:spMkLst>
        </pc:spChg>
        <pc:spChg chg="mod ord">
          <ac:chgData name="Alessandro Onori" userId="902ff87a-dec1-4e50-bcf4-5017f04e5058" providerId="ADAL" clId="{BE711659-AE1A-4DF0-8B89-0B265DBEA3AB}" dt="2024-01-23T10:38:33.725" v="1996" actId="171"/>
          <ac:spMkLst>
            <pc:docMk/>
            <pc:sldMk cId="1091824923" sldId="289"/>
            <ac:spMk id="17" creationId="{E18FE1F3-52E7-2456-4CD8-25B2B444C94D}"/>
          </ac:spMkLst>
        </pc:spChg>
        <pc:spChg chg="add mod">
          <ac:chgData name="Alessandro Onori" userId="902ff87a-dec1-4e50-bcf4-5017f04e5058" providerId="ADAL" clId="{BE711659-AE1A-4DF0-8B89-0B265DBEA3AB}" dt="2024-01-23T10:35:32.658" v="1967" actId="207"/>
          <ac:spMkLst>
            <pc:docMk/>
            <pc:sldMk cId="1091824923" sldId="289"/>
            <ac:spMk id="18" creationId="{F6AE572E-5DF1-D3E3-3F40-8AE911FFC4F3}"/>
          </ac:spMkLst>
        </pc:spChg>
        <pc:spChg chg="add mod">
          <ac:chgData name="Alessandro Onori" userId="902ff87a-dec1-4e50-bcf4-5017f04e5058" providerId="ADAL" clId="{BE711659-AE1A-4DF0-8B89-0B265DBEA3AB}" dt="2024-01-23T10:35:22.762" v="1966" actId="207"/>
          <ac:spMkLst>
            <pc:docMk/>
            <pc:sldMk cId="1091824923" sldId="289"/>
            <ac:spMk id="19" creationId="{7B1FAC11-D55F-5C54-156D-A301BF851D82}"/>
          </ac:spMkLst>
        </pc:spChg>
        <pc:spChg chg="del">
          <ac:chgData name="Alessandro Onori" userId="902ff87a-dec1-4e50-bcf4-5017f04e5058" providerId="ADAL" clId="{BE711659-AE1A-4DF0-8B89-0B265DBEA3AB}" dt="2024-01-23T10:32:12.951" v="1903" actId="478"/>
          <ac:spMkLst>
            <pc:docMk/>
            <pc:sldMk cId="1091824923" sldId="289"/>
            <ac:spMk id="20" creationId="{DE53627E-E05A-D48A-550B-4CD67BC4A7A2}"/>
          </ac:spMkLst>
        </pc:spChg>
        <pc:spChg chg="add mod">
          <ac:chgData name="Alessandro Onori" userId="902ff87a-dec1-4e50-bcf4-5017f04e5058" providerId="ADAL" clId="{BE711659-AE1A-4DF0-8B89-0B265DBEA3AB}" dt="2024-01-23T10:35:37.161" v="1969" actId="207"/>
          <ac:spMkLst>
            <pc:docMk/>
            <pc:sldMk cId="1091824923" sldId="289"/>
            <ac:spMk id="21" creationId="{F8854FBB-784B-1907-B168-77F6A7AB505B}"/>
          </ac:spMkLst>
        </pc:spChg>
        <pc:spChg chg="add mod">
          <ac:chgData name="Alessandro Onori" userId="902ff87a-dec1-4e50-bcf4-5017f04e5058" providerId="ADAL" clId="{BE711659-AE1A-4DF0-8B89-0B265DBEA3AB}" dt="2024-01-23T10:35:19.386" v="1964" actId="207"/>
          <ac:spMkLst>
            <pc:docMk/>
            <pc:sldMk cId="1091824923" sldId="289"/>
            <ac:spMk id="22" creationId="{30E2F7A7-CA26-3BF8-751E-B5733CF467EC}"/>
          </ac:spMkLst>
        </pc:spChg>
        <pc:spChg chg="add mod">
          <ac:chgData name="Alessandro Onori" userId="902ff87a-dec1-4e50-bcf4-5017f04e5058" providerId="ADAL" clId="{BE711659-AE1A-4DF0-8B89-0B265DBEA3AB}" dt="2024-01-23T10:35:21.049" v="1965" actId="207"/>
          <ac:spMkLst>
            <pc:docMk/>
            <pc:sldMk cId="1091824923" sldId="289"/>
            <ac:spMk id="23" creationId="{FB5FABA5-9719-7BA3-3D38-39DDABF6E74F}"/>
          </ac:spMkLst>
        </pc:spChg>
        <pc:spChg chg="add mod">
          <ac:chgData name="Alessandro Onori" userId="902ff87a-dec1-4e50-bcf4-5017f04e5058" providerId="ADAL" clId="{BE711659-AE1A-4DF0-8B89-0B265DBEA3AB}" dt="2024-01-23T10:33:19.779" v="1941" actId="164"/>
          <ac:spMkLst>
            <pc:docMk/>
            <pc:sldMk cId="1091824923" sldId="289"/>
            <ac:spMk id="24" creationId="{FB51AD5F-ED5A-3889-812F-E88AEF46F44E}"/>
          </ac:spMkLst>
        </pc:spChg>
        <pc:spChg chg="del">
          <ac:chgData name="Alessandro Onori" userId="902ff87a-dec1-4e50-bcf4-5017f04e5058" providerId="ADAL" clId="{BE711659-AE1A-4DF0-8B89-0B265DBEA3AB}" dt="2024-01-23T10:32:12.951" v="1903" actId="478"/>
          <ac:spMkLst>
            <pc:docMk/>
            <pc:sldMk cId="1091824923" sldId="289"/>
            <ac:spMk id="25" creationId="{A6B25FE8-8CC2-05C2-D35F-0B02F34C7DF7}"/>
          </ac:spMkLst>
        </pc:spChg>
        <pc:spChg chg="del">
          <ac:chgData name="Alessandro Onori" userId="902ff87a-dec1-4e50-bcf4-5017f04e5058" providerId="ADAL" clId="{BE711659-AE1A-4DF0-8B89-0B265DBEA3AB}" dt="2024-01-23T10:32:12.951" v="1903" actId="478"/>
          <ac:spMkLst>
            <pc:docMk/>
            <pc:sldMk cId="1091824923" sldId="289"/>
            <ac:spMk id="26" creationId="{7F42A04A-AEA6-61D5-5302-22A7C7092D82}"/>
          </ac:spMkLst>
        </pc:spChg>
        <pc:spChg chg="del">
          <ac:chgData name="Alessandro Onori" userId="902ff87a-dec1-4e50-bcf4-5017f04e5058" providerId="ADAL" clId="{BE711659-AE1A-4DF0-8B89-0B265DBEA3AB}" dt="2024-01-23T10:32:12.951" v="1903" actId="478"/>
          <ac:spMkLst>
            <pc:docMk/>
            <pc:sldMk cId="1091824923" sldId="289"/>
            <ac:spMk id="27" creationId="{5AF236CC-B5B0-14E0-0C1E-7F7BAE639109}"/>
          </ac:spMkLst>
        </pc:spChg>
        <pc:spChg chg="add mod">
          <ac:chgData name="Alessandro Onori" userId="902ff87a-dec1-4e50-bcf4-5017f04e5058" providerId="ADAL" clId="{BE711659-AE1A-4DF0-8B89-0B265DBEA3AB}" dt="2024-01-23T10:36:17.802" v="1973" actId="108"/>
          <ac:spMkLst>
            <pc:docMk/>
            <pc:sldMk cId="1091824923" sldId="289"/>
            <ac:spMk id="28" creationId="{E33A063D-EB22-1EFF-2742-8C433E27C831}"/>
          </ac:spMkLst>
        </pc:spChg>
        <pc:spChg chg="add mod">
          <ac:chgData name="Alessandro Onori" userId="902ff87a-dec1-4e50-bcf4-5017f04e5058" providerId="ADAL" clId="{BE711659-AE1A-4DF0-8B89-0B265DBEA3AB}" dt="2024-01-23T10:36:21.533" v="1974" actId="108"/>
          <ac:spMkLst>
            <pc:docMk/>
            <pc:sldMk cId="1091824923" sldId="289"/>
            <ac:spMk id="29" creationId="{F2B4C4B5-5823-D8C7-DE23-FA45BA1D307C}"/>
          </ac:spMkLst>
        </pc:spChg>
        <pc:spChg chg="add mod">
          <ac:chgData name="Alessandro Onori" userId="902ff87a-dec1-4e50-bcf4-5017f04e5058" providerId="ADAL" clId="{BE711659-AE1A-4DF0-8B89-0B265DBEA3AB}" dt="2024-01-23T10:35:49.613" v="1972" actId="403"/>
          <ac:spMkLst>
            <pc:docMk/>
            <pc:sldMk cId="1091824923" sldId="289"/>
            <ac:spMk id="30" creationId="{CABE4BB2-6A4B-1B06-08AB-36A1C62E1D56}"/>
          </ac:spMkLst>
        </pc:spChg>
        <pc:spChg chg="add mod">
          <ac:chgData name="Alessandro Onori" userId="902ff87a-dec1-4e50-bcf4-5017f04e5058" providerId="ADAL" clId="{BE711659-AE1A-4DF0-8B89-0B265DBEA3AB}" dt="2024-01-23T11:31:34.595" v="2248" actId="207"/>
          <ac:spMkLst>
            <pc:docMk/>
            <pc:sldMk cId="1091824923" sldId="289"/>
            <ac:spMk id="31" creationId="{82B94A24-9717-2CB8-2E42-B9500FD80C1D}"/>
          </ac:spMkLst>
        </pc:spChg>
        <pc:spChg chg="del">
          <ac:chgData name="Alessandro Onori" userId="902ff87a-dec1-4e50-bcf4-5017f04e5058" providerId="ADAL" clId="{BE711659-AE1A-4DF0-8B89-0B265DBEA3AB}" dt="2024-01-23T10:32:12.951" v="1903" actId="478"/>
          <ac:spMkLst>
            <pc:docMk/>
            <pc:sldMk cId="1091824923" sldId="289"/>
            <ac:spMk id="32" creationId="{9A669BD3-4F33-E9CF-272E-384C9C8A47B5}"/>
          </ac:spMkLst>
        </pc:spChg>
        <pc:spChg chg="add mod">
          <ac:chgData name="Alessandro Onori" userId="902ff87a-dec1-4e50-bcf4-5017f04e5058" providerId="ADAL" clId="{BE711659-AE1A-4DF0-8B89-0B265DBEA3AB}" dt="2024-01-23T11:31:37.849" v="2249" actId="207"/>
          <ac:spMkLst>
            <pc:docMk/>
            <pc:sldMk cId="1091824923" sldId="289"/>
            <ac:spMk id="33" creationId="{9295DF1D-440B-3FF9-0081-328E27A3BA5A}"/>
          </ac:spMkLst>
        </pc:spChg>
        <pc:spChg chg="add mod">
          <ac:chgData name="Alessandro Onori" userId="902ff87a-dec1-4e50-bcf4-5017f04e5058" providerId="ADAL" clId="{BE711659-AE1A-4DF0-8B89-0B265DBEA3AB}" dt="2024-01-23T11:31:41.202" v="2250" actId="207"/>
          <ac:spMkLst>
            <pc:docMk/>
            <pc:sldMk cId="1091824923" sldId="289"/>
            <ac:spMk id="34" creationId="{611F12A9-8AFA-8A2E-D268-029C951FD60C}"/>
          </ac:spMkLst>
        </pc:spChg>
        <pc:spChg chg="add mod">
          <ac:chgData name="Alessandro Onori" userId="902ff87a-dec1-4e50-bcf4-5017f04e5058" providerId="ADAL" clId="{BE711659-AE1A-4DF0-8B89-0B265DBEA3AB}" dt="2024-01-23T10:37:05.282" v="1984" actId="108"/>
          <ac:spMkLst>
            <pc:docMk/>
            <pc:sldMk cId="1091824923" sldId="289"/>
            <ac:spMk id="35" creationId="{4841BB77-4604-B577-2050-F046D864B630}"/>
          </ac:spMkLst>
        </pc:spChg>
        <pc:spChg chg="add mod">
          <ac:chgData name="Alessandro Onori" userId="902ff87a-dec1-4e50-bcf4-5017f04e5058" providerId="ADAL" clId="{BE711659-AE1A-4DF0-8B89-0B265DBEA3AB}" dt="2024-01-23T10:36:55.923" v="1982" actId="113"/>
          <ac:spMkLst>
            <pc:docMk/>
            <pc:sldMk cId="1091824923" sldId="289"/>
            <ac:spMk id="36" creationId="{5CCD7C17-C93B-6AA8-7B7B-BC7942F7D352}"/>
          </ac:spMkLst>
        </pc:spChg>
        <pc:spChg chg="add mod">
          <ac:chgData name="Alessandro Onori" userId="902ff87a-dec1-4e50-bcf4-5017f04e5058" providerId="ADAL" clId="{BE711659-AE1A-4DF0-8B89-0B265DBEA3AB}" dt="2024-01-23T10:37:02.730" v="1983" actId="108"/>
          <ac:spMkLst>
            <pc:docMk/>
            <pc:sldMk cId="1091824923" sldId="289"/>
            <ac:spMk id="37" creationId="{09111307-51BA-50A4-7ED1-E2FCF904D5FD}"/>
          </ac:spMkLst>
        </pc:spChg>
        <pc:spChg chg="add mod">
          <ac:chgData name="Alessandro Onori" userId="902ff87a-dec1-4e50-bcf4-5017f04e5058" providerId="ADAL" clId="{BE711659-AE1A-4DF0-8B89-0B265DBEA3AB}" dt="2024-01-23T10:38:56.362" v="1999" actId="2085"/>
          <ac:spMkLst>
            <pc:docMk/>
            <pc:sldMk cId="1091824923" sldId="289"/>
            <ac:spMk id="38" creationId="{3FD71171-9452-58E5-3323-DB4528CAF70B}"/>
          </ac:spMkLst>
        </pc:spChg>
        <pc:spChg chg="add del mod">
          <ac:chgData name="Alessandro Onori" userId="902ff87a-dec1-4e50-bcf4-5017f04e5058" providerId="ADAL" clId="{BE711659-AE1A-4DF0-8B89-0B265DBEA3AB}" dt="2024-01-23T10:33:03.887" v="1938" actId="478"/>
          <ac:spMkLst>
            <pc:docMk/>
            <pc:sldMk cId="1091824923" sldId="289"/>
            <ac:spMk id="42" creationId="{26320B52-EBDB-E5B3-1884-AD15E1542375}"/>
          </ac:spMkLst>
        </pc:spChg>
        <pc:spChg chg="add mod">
          <ac:chgData name="Alessandro Onori" userId="902ff87a-dec1-4e50-bcf4-5017f04e5058" providerId="ADAL" clId="{BE711659-AE1A-4DF0-8B89-0B265DBEA3AB}" dt="2024-01-23T10:38:47.778" v="1997" actId="2085"/>
          <ac:spMkLst>
            <pc:docMk/>
            <pc:sldMk cId="1091824923" sldId="289"/>
            <ac:spMk id="44" creationId="{8E7ABEA5-9C08-765E-8927-389FCA8072A3}"/>
          </ac:spMkLst>
        </pc:spChg>
        <pc:spChg chg="add mod">
          <ac:chgData name="Alessandro Onori" userId="902ff87a-dec1-4e50-bcf4-5017f04e5058" providerId="ADAL" clId="{BE711659-AE1A-4DF0-8B89-0B265DBEA3AB}" dt="2024-01-23T10:38:52.282" v="1998" actId="2085"/>
          <ac:spMkLst>
            <pc:docMk/>
            <pc:sldMk cId="1091824923" sldId="289"/>
            <ac:spMk id="47" creationId="{C181690A-3D73-6CA2-FCEF-2C4F8E9E5264}"/>
          </ac:spMkLst>
        </pc:spChg>
        <pc:spChg chg="add del mod">
          <ac:chgData name="Alessandro Onori" userId="902ff87a-dec1-4e50-bcf4-5017f04e5058" providerId="ADAL" clId="{BE711659-AE1A-4DF0-8B89-0B265DBEA3AB}" dt="2024-01-23T10:32:40.669" v="1934" actId="478"/>
          <ac:spMkLst>
            <pc:docMk/>
            <pc:sldMk cId="1091824923" sldId="289"/>
            <ac:spMk id="49" creationId="{A9DD88F1-690D-1EAC-56C5-F91B06BE18E2}"/>
          </ac:spMkLst>
        </pc:spChg>
        <pc:grpChg chg="del">
          <ac:chgData name="Alessandro Onori" userId="902ff87a-dec1-4e50-bcf4-5017f04e5058" providerId="ADAL" clId="{BE711659-AE1A-4DF0-8B89-0B265DBEA3AB}" dt="2024-01-23T10:32:12.951" v="1903" actId="478"/>
          <ac:grpSpMkLst>
            <pc:docMk/>
            <pc:sldMk cId="1091824923" sldId="289"/>
            <ac:grpSpMk id="2" creationId="{CAB7E282-D6FC-261B-764E-9902743E6435}"/>
          </ac:grpSpMkLst>
        </pc:grpChg>
        <pc:grpChg chg="add mod">
          <ac:chgData name="Alessandro Onori" userId="902ff87a-dec1-4e50-bcf4-5017f04e5058" providerId="ADAL" clId="{BE711659-AE1A-4DF0-8B89-0B265DBEA3AB}" dt="2024-01-23T10:33:30.913" v="1943" actId="1076"/>
          <ac:grpSpMkLst>
            <pc:docMk/>
            <pc:sldMk cId="1091824923" sldId="289"/>
            <ac:grpSpMk id="50" creationId="{27B33167-3CA3-2883-5F5F-F560236A5025}"/>
          </ac:grpSpMkLst>
        </pc:grpChg>
        <pc:picChg chg="del">
          <ac:chgData name="Alessandro Onori" userId="902ff87a-dec1-4e50-bcf4-5017f04e5058" providerId="ADAL" clId="{BE711659-AE1A-4DF0-8B89-0B265DBEA3AB}" dt="2024-01-23T10:32:12.951" v="1903" actId="478"/>
          <ac:picMkLst>
            <pc:docMk/>
            <pc:sldMk cId="1091824923" sldId="289"/>
            <ac:picMk id="39" creationId="{4B4415A3-788A-F572-79A5-83D497DD106E}"/>
          </ac:picMkLst>
        </pc:picChg>
        <pc:picChg chg="del">
          <ac:chgData name="Alessandro Onori" userId="902ff87a-dec1-4e50-bcf4-5017f04e5058" providerId="ADAL" clId="{BE711659-AE1A-4DF0-8B89-0B265DBEA3AB}" dt="2024-01-23T10:32:12.951" v="1903" actId="478"/>
          <ac:picMkLst>
            <pc:docMk/>
            <pc:sldMk cId="1091824923" sldId="289"/>
            <ac:picMk id="41" creationId="{51011932-1DF7-854B-9CB9-BD835C207BB2}"/>
          </ac:picMkLst>
        </pc:picChg>
        <pc:picChg chg="del">
          <ac:chgData name="Alessandro Onori" userId="902ff87a-dec1-4e50-bcf4-5017f04e5058" providerId="ADAL" clId="{BE711659-AE1A-4DF0-8B89-0B265DBEA3AB}" dt="2024-01-23T10:32:12.951" v="1903" actId="478"/>
          <ac:picMkLst>
            <pc:docMk/>
            <pc:sldMk cId="1091824923" sldId="289"/>
            <ac:picMk id="43" creationId="{66BF5B7F-D3B1-B0D6-BD85-4C800DD65D7A}"/>
          </ac:picMkLst>
        </pc:picChg>
        <pc:picChg chg="del">
          <ac:chgData name="Alessandro Onori" userId="902ff87a-dec1-4e50-bcf4-5017f04e5058" providerId="ADAL" clId="{BE711659-AE1A-4DF0-8B89-0B265DBEA3AB}" dt="2024-01-23T10:32:12.951" v="1903" actId="478"/>
          <ac:picMkLst>
            <pc:docMk/>
            <pc:sldMk cId="1091824923" sldId="289"/>
            <ac:picMk id="45" creationId="{6091BEE1-8CF6-1EDF-4099-C1D752519DF7}"/>
          </ac:picMkLst>
        </pc:picChg>
        <pc:cxnChg chg="del">
          <ac:chgData name="Alessandro Onori" userId="902ff87a-dec1-4e50-bcf4-5017f04e5058" providerId="ADAL" clId="{BE711659-AE1A-4DF0-8B89-0B265DBEA3AB}" dt="2024-01-23T10:32:12.951" v="1903" actId="478"/>
          <ac:cxnSpMkLst>
            <pc:docMk/>
            <pc:sldMk cId="1091824923" sldId="289"/>
            <ac:cxnSpMk id="15" creationId="{9CC3C88C-AC4B-074D-F24C-E8AB9C84BFBA}"/>
          </ac:cxnSpMkLst>
        </pc:cxnChg>
        <pc:cxnChg chg="add mod">
          <ac:chgData name="Alessandro Onori" userId="902ff87a-dec1-4e50-bcf4-5017f04e5058" providerId="ADAL" clId="{BE711659-AE1A-4DF0-8B89-0B265DBEA3AB}" dt="2024-01-23T10:33:19.779" v="1941" actId="164"/>
          <ac:cxnSpMkLst>
            <pc:docMk/>
            <pc:sldMk cId="1091824923" sldId="289"/>
            <ac:cxnSpMk id="40" creationId="{901FC238-19E2-C1BD-3575-8840504EEEC3}"/>
          </ac:cxnSpMkLst>
        </pc:cxnChg>
        <pc:cxnChg chg="add mod">
          <ac:chgData name="Alessandro Onori" userId="902ff87a-dec1-4e50-bcf4-5017f04e5058" providerId="ADAL" clId="{BE711659-AE1A-4DF0-8B89-0B265DBEA3AB}" dt="2024-01-23T10:37:32.361" v="1985" actId="14100"/>
          <ac:cxnSpMkLst>
            <pc:docMk/>
            <pc:sldMk cId="1091824923" sldId="289"/>
            <ac:cxnSpMk id="46" creationId="{B6503071-635E-FA76-F81A-E3CE20324501}"/>
          </ac:cxnSpMkLst>
        </pc:cxnChg>
        <pc:cxnChg chg="add mod">
          <ac:chgData name="Alessandro Onori" userId="902ff87a-dec1-4e50-bcf4-5017f04e5058" providerId="ADAL" clId="{BE711659-AE1A-4DF0-8B89-0B265DBEA3AB}" dt="2024-01-23T10:33:19.779" v="1941" actId="164"/>
          <ac:cxnSpMkLst>
            <pc:docMk/>
            <pc:sldMk cId="1091824923" sldId="289"/>
            <ac:cxnSpMk id="48" creationId="{26256B35-38D9-B654-5B43-D3659E2F20A8}"/>
          </ac:cxnSpMkLst>
        </pc:cxnChg>
      </pc:sldChg>
      <pc:sldChg chg="del">
        <pc:chgData name="Alessandro Onori" userId="902ff87a-dec1-4e50-bcf4-5017f04e5058" providerId="ADAL" clId="{BE711659-AE1A-4DF0-8B89-0B265DBEA3AB}" dt="2024-01-18T08:26:01.349" v="1" actId="2696"/>
        <pc:sldMkLst>
          <pc:docMk/>
          <pc:sldMk cId="1238386955" sldId="290"/>
        </pc:sldMkLst>
      </pc:sldChg>
      <pc:sldChg chg="addSp delSp modSp add mod">
        <pc:chgData name="Alessandro Onori" userId="902ff87a-dec1-4e50-bcf4-5017f04e5058" providerId="ADAL" clId="{BE711659-AE1A-4DF0-8B89-0B265DBEA3AB}" dt="2024-02-04T16:12:08.801" v="5101" actId="20577"/>
        <pc:sldMkLst>
          <pc:docMk/>
          <pc:sldMk cId="4146027375" sldId="290"/>
        </pc:sldMkLst>
        <pc:spChg chg="add del mod">
          <ac:chgData name="Alessandro Onori" userId="902ff87a-dec1-4e50-bcf4-5017f04e5058" providerId="ADAL" clId="{BE711659-AE1A-4DF0-8B89-0B265DBEA3AB}" dt="2024-01-24T10:46:50.995" v="4156" actId="478"/>
          <ac:spMkLst>
            <pc:docMk/>
            <pc:sldMk cId="4146027375" sldId="290"/>
            <ac:spMk id="2" creationId="{31458632-A6D9-70D1-F3CD-A5E7F0FF74B9}"/>
          </ac:spMkLst>
        </pc:spChg>
        <pc:spChg chg="add mod">
          <ac:chgData name="Alessandro Onori" userId="902ff87a-dec1-4e50-bcf4-5017f04e5058" providerId="ADAL" clId="{BE711659-AE1A-4DF0-8B89-0B265DBEA3AB}" dt="2024-01-24T10:45:38.998" v="4154" actId="20577"/>
          <ac:spMkLst>
            <pc:docMk/>
            <pc:sldMk cId="4146027375" sldId="290"/>
            <ac:spMk id="4" creationId="{8EE0E26E-B9D7-3F21-47F8-93B150CC8018}"/>
          </ac:spMkLst>
        </pc:spChg>
        <pc:spChg chg="add del mod">
          <ac:chgData name="Alessandro Onori" userId="902ff87a-dec1-4e50-bcf4-5017f04e5058" providerId="ADAL" clId="{BE711659-AE1A-4DF0-8B89-0B265DBEA3AB}" dt="2024-01-30T10:31:42.626" v="4737" actId="478"/>
          <ac:spMkLst>
            <pc:docMk/>
            <pc:sldMk cId="4146027375" sldId="290"/>
            <ac:spMk id="5" creationId="{225CB312-9D16-E147-68AA-7220F2FB180C}"/>
          </ac:spMkLst>
        </pc:spChg>
        <pc:spChg chg="mod">
          <ac:chgData name="Alessandro Onori" userId="902ff87a-dec1-4e50-bcf4-5017f04e5058" providerId="ADAL" clId="{BE711659-AE1A-4DF0-8B89-0B265DBEA3AB}" dt="2024-02-04T16:12:08.801" v="5101" actId="20577"/>
          <ac:spMkLst>
            <pc:docMk/>
            <pc:sldMk cId="4146027375" sldId="290"/>
            <ac:spMk id="6" creationId="{4BDB5223-6EB5-1046-88BB-84ED760A29CE}"/>
          </ac:spMkLst>
        </pc:spChg>
        <pc:spChg chg="mod">
          <ac:chgData name="Alessandro Onori" userId="902ff87a-dec1-4e50-bcf4-5017f04e5058" providerId="ADAL" clId="{BE711659-AE1A-4DF0-8B89-0B265DBEA3AB}" dt="2024-01-31T10:41:58.069" v="5000" actId="408"/>
          <ac:spMkLst>
            <pc:docMk/>
            <pc:sldMk cId="4146027375" sldId="290"/>
            <ac:spMk id="7" creationId="{A51381C6-A48D-1129-51C0-EC9717B87E36}"/>
          </ac:spMkLst>
        </pc:spChg>
        <pc:spChg chg="mod">
          <ac:chgData name="Alessandro Onori" userId="902ff87a-dec1-4e50-bcf4-5017f04e5058" providerId="ADAL" clId="{BE711659-AE1A-4DF0-8B89-0B265DBEA3AB}" dt="2024-01-31T10:41:58.069" v="5000" actId="408"/>
          <ac:spMkLst>
            <pc:docMk/>
            <pc:sldMk cId="4146027375" sldId="290"/>
            <ac:spMk id="9" creationId="{9147CE1B-E320-5A8E-F02D-8AA2EC4D30FB}"/>
          </ac:spMkLst>
        </pc:spChg>
        <pc:spChg chg="mod">
          <ac:chgData name="Alessandro Onori" userId="902ff87a-dec1-4e50-bcf4-5017f04e5058" providerId="ADAL" clId="{BE711659-AE1A-4DF0-8B89-0B265DBEA3AB}" dt="2024-01-23T10:39:30.110" v="2004" actId="20577"/>
          <ac:spMkLst>
            <pc:docMk/>
            <pc:sldMk cId="4146027375" sldId="290"/>
            <ac:spMk id="10" creationId="{3173DB21-9CF1-2E34-0CB2-A228C29EFDEB}"/>
          </ac:spMkLst>
        </pc:spChg>
        <pc:spChg chg="add mod">
          <ac:chgData name="Alessandro Onori" userId="902ff87a-dec1-4e50-bcf4-5017f04e5058" providerId="ADAL" clId="{BE711659-AE1A-4DF0-8B89-0B265DBEA3AB}" dt="2024-01-31T10:41:49.150" v="4998" actId="164"/>
          <ac:spMkLst>
            <pc:docMk/>
            <pc:sldMk cId="4146027375" sldId="290"/>
            <ac:spMk id="13" creationId="{12EE0D92-98B7-E07A-5A39-754835B682EE}"/>
          </ac:spMkLst>
        </pc:spChg>
        <pc:spChg chg="add mod">
          <ac:chgData name="Alessandro Onori" userId="902ff87a-dec1-4e50-bcf4-5017f04e5058" providerId="ADAL" clId="{BE711659-AE1A-4DF0-8B89-0B265DBEA3AB}" dt="2024-01-31T10:41:49.150" v="4998" actId="164"/>
          <ac:spMkLst>
            <pc:docMk/>
            <pc:sldMk cId="4146027375" sldId="290"/>
            <ac:spMk id="14" creationId="{F2571003-64A2-4D85-D3D0-3E6B75442343}"/>
          </ac:spMkLst>
        </pc:spChg>
        <pc:spChg chg="add mod">
          <ac:chgData name="Alessandro Onori" userId="902ff87a-dec1-4e50-bcf4-5017f04e5058" providerId="ADAL" clId="{BE711659-AE1A-4DF0-8B89-0B265DBEA3AB}" dt="2024-01-31T10:41:45.700" v="4997" actId="164"/>
          <ac:spMkLst>
            <pc:docMk/>
            <pc:sldMk cId="4146027375" sldId="290"/>
            <ac:spMk id="16" creationId="{FA37308D-4DA6-DED5-316B-C0013D29CD05}"/>
          </ac:spMkLst>
        </pc:spChg>
        <pc:spChg chg="mod">
          <ac:chgData name="Alessandro Onori" userId="902ff87a-dec1-4e50-bcf4-5017f04e5058" providerId="ADAL" clId="{BE711659-AE1A-4DF0-8B89-0B265DBEA3AB}" dt="2024-01-24T10:51:24.124" v="4217" actId="1076"/>
          <ac:spMkLst>
            <pc:docMk/>
            <pc:sldMk cId="4146027375" sldId="290"/>
            <ac:spMk id="17" creationId="{E18FE1F3-52E7-2456-4CD8-25B2B444C94D}"/>
          </ac:spMkLst>
        </pc:spChg>
        <pc:spChg chg="add mod">
          <ac:chgData name="Alessandro Onori" userId="902ff87a-dec1-4e50-bcf4-5017f04e5058" providerId="ADAL" clId="{BE711659-AE1A-4DF0-8B89-0B265DBEA3AB}" dt="2024-01-31T10:41:45.700" v="4997" actId="164"/>
          <ac:spMkLst>
            <pc:docMk/>
            <pc:sldMk cId="4146027375" sldId="290"/>
            <ac:spMk id="18" creationId="{192790CE-CFB2-EAD0-D107-E090123F6B5E}"/>
          </ac:spMkLst>
        </pc:spChg>
        <pc:spChg chg="add mod">
          <ac:chgData name="Alessandro Onori" userId="902ff87a-dec1-4e50-bcf4-5017f04e5058" providerId="ADAL" clId="{BE711659-AE1A-4DF0-8B89-0B265DBEA3AB}" dt="2024-01-31T10:42:04.139" v="5001" actId="1076"/>
          <ac:spMkLst>
            <pc:docMk/>
            <pc:sldMk cId="4146027375" sldId="290"/>
            <ac:spMk id="23" creationId="{641DF38C-1837-FD5B-682D-6B772B0C69DC}"/>
          </ac:spMkLst>
        </pc:spChg>
        <pc:grpChg chg="add mod">
          <ac:chgData name="Alessandro Onori" userId="902ff87a-dec1-4e50-bcf4-5017f04e5058" providerId="ADAL" clId="{BE711659-AE1A-4DF0-8B89-0B265DBEA3AB}" dt="2024-01-31T10:41:58.069" v="5000" actId="408"/>
          <ac:grpSpMkLst>
            <pc:docMk/>
            <pc:sldMk cId="4146027375" sldId="290"/>
            <ac:grpSpMk id="2" creationId="{A773C8AE-F0BB-D46F-FEDC-560F2040F307}"/>
          </ac:grpSpMkLst>
        </pc:grpChg>
        <pc:grpChg chg="add mod">
          <ac:chgData name="Alessandro Onori" userId="902ff87a-dec1-4e50-bcf4-5017f04e5058" providerId="ADAL" clId="{BE711659-AE1A-4DF0-8B89-0B265DBEA3AB}" dt="2024-01-31T10:41:58.069" v="5000" actId="408"/>
          <ac:grpSpMkLst>
            <pc:docMk/>
            <pc:sldMk cId="4146027375" sldId="290"/>
            <ac:grpSpMk id="5" creationId="{F642EDB6-D73D-FF43-E4AC-00B42D8BC743}"/>
          </ac:grpSpMkLst>
        </pc:grpChg>
        <pc:grpChg chg="add mod">
          <ac:chgData name="Alessandro Onori" userId="902ff87a-dec1-4e50-bcf4-5017f04e5058" providerId="ADAL" clId="{BE711659-AE1A-4DF0-8B89-0B265DBEA3AB}" dt="2024-01-31T10:41:58.069" v="5000" actId="408"/>
          <ac:grpSpMkLst>
            <pc:docMk/>
            <pc:sldMk cId="4146027375" sldId="290"/>
            <ac:grpSpMk id="8" creationId="{575B5F6F-A519-E14A-F0BE-BA4056EE440E}"/>
          </ac:grpSpMkLst>
        </pc:grpChg>
        <pc:grpChg chg="add mod">
          <ac:chgData name="Alessandro Onori" userId="902ff87a-dec1-4e50-bcf4-5017f04e5058" providerId="ADAL" clId="{BE711659-AE1A-4DF0-8B89-0B265DBEA3AB}" dt="2024-01-31T10:41:58.069" v="5000" actId="408"/>
          <ac:grpSpMkLst>
            <pc:docMk/>
            <pc:sldMk cId="4146027375" sldId="290"/>
            <ac:grpSpMk id="11" creationId="{9806069A-8BCB-CC02-9338-B87CAF05BB1E}"/>
          </ac:grpSpMkLst>
        </pc:grpChg>
        <pc:grpChg chg="del">
          <ac:chgData name="Alessandro Onori" userId="902ff87a-dec1-4e50-bcf4-5017f04e5058" providerId="ADAL" clId="{BE711659-AE1A-4DF0-8B89-0B265DBEA3AB}" dt="2024-01-23T10:39:35.634" v="2005" actId="478"/>
          <ac:grpSpMkLst>
            <pc:docMk/>
            <pc:sldMk cId="4146027375" sldId="290"/>
            <ac:grpSpMk id="50" creationId="{27B33167-3CA3-2883-5F5F-F560236A5025}"/>
          </ac:grpSpMkLst>
        </pc:grpChg>
        <pc:picChg chg="mod">
          <ac:chgData name="Alessandro Onori" userId="902ff87a-dec1-4e50-bcf4-5017f04e5058" providerId="ADAL" clId="{BE711659-AE1A-4DF0-8B89-0B265DBEA3AB}" dt="2024-01-24T10:54:51.071" v="4275" actId="14100"/>
          <ac:picMkLst>
            <pc:docMk/>
            <pc:sldMk cId="4146027375" sldId="290"/>
            <ac:picMk id="3" creationId="{2FDE5C26-D4A7-4A08-BEF4-A1958E075695}"/>
          </ac:picMkLst>
        </pc:picChg>
        <pc:picChg chg="add del mod">
          <ac:chgData name="Alessandro Onori" userId="902ff87a-dec1-4e50-bcf4-5017f04e5058" providerId="ADAL" clId="{BE711659-AE1A-4DF0-8B89-0B265DBEA3AB}" dt="2024-01-24T10:49:51.924" v="4191" actId="478"/>
          <ac:picMkLst>
            <pc:docMk/>
            <pc:sldMk cId="4146027375" sldId="290"/>
            <ac:picMk id="15" creationId="{FC5E765E-5371-C9F0-75B2-BC4944387B69}"/>
          </ac:picMkLst>
        </pc:picChg>
        <pc:picChg chg="add del mod">
          <ac:chgData name="Alessandro Onori" userId="902ff87a-dec1-4e50-bcf4-5017f04e5058" providerId="ADAL" clId="{BE711659-AE1A-4DF0-8B89-0B265DBEA3AB}" dt="2024-01-24T10:49:49.752" v="4190" actId="478"/>
          <ac:picMkLst>
            <pc:docMk/>
            <pc:sldMk cId="4146027375" sldId="290"/>
            <ac:picMk id="19" creationId="{E8B25297-F375-0317-04C5-122FB92EFA65}"/>
          </ac:picMkLst>
        </pc:picChg>
        <pc:picChg chg="add mod">
          <ac:chgData name="Alessandro Onori" userId="902ff87a-dec1-4e50-bcf4-5017f04e5058" providerId="ADAL" clId="{BE711659-AE1A-4DF0-8B89-0B265DBEA3AB}" dt="2024-01-31T10:41:45.700" v="4997" actId="164"/>
          <ac:picMkLst>
            <pc:docMk/>
            <pc:sldMk cId="4146027375" sldId="290"/>
            <ac:picMk id="3074" creationId="{E188F36D-74A7-B5F5-62D2-A930434E9ECE}"/>
          </ac:picMkLst>
        </pc:picChg>
        <pc:picChg chg="add mod">
          <ac:chgData name="Alessandro Onori" userId="902ff87a-dec1-4e50-bcf4-5017f04e5058" providerId="ADAL" clId="{BE711659-AE1A-4DF0-8B89-0B265DBEA3AB}" dt="2024-01-31T10:41:45.700" v="4997" actId="164"/>
          <ac:picMkLst>
            <pc:docMk/>
            <pc:sldMk cId="4146027375" sldId="290"/>
            <ac:picMk id="3076" creationId="{B649F22A-420A-6C2A-2EEF-2992FEF3236B}"/>
          </ac:picMkLst>
        </pc:picChg>
        <pc:picChg chg="add mod">
          <ac:chgData name="Alessandro Onori" userId="902ff87a-dec1-4e50-bcf4-5017f04e5058" providerId="ADAL" clId="{BE711659-AE1A-4DF0-8B89-0B265DBEA3AB}" dt="2024-01-31T10:41:49.150" v="4998" actId="164"/>
          <ac:picMkLst>
            <pc:docMk/>
            <pc:sldMk cId="4146027375" sldId="290"/>
            <ac:picMk id="3078" creationId="{2CC9B90E-4FE9-766E-1827-F8C17777C5BB}"/>
          </ac:picMkLst>
        </pc:picChg>
        <pc:cxnChg chg="add del mod">
          <ac:chgData name="Alessandro Onori" userId="902ff87a-dec1-4e50-bcf4-5017f04e5058" providerId="ADAL" clId="{BE711659-AE1A-4DF0-8B89-0B265DBEA3AB}" dt="2024-01-30T10:31:41.541" v="4736" actId="478"/>
          <ac:cxnSpMkLst>
            <pc:docMk/>
            <pc:sldMk cId="4146027375" sldId="290"/>
            <ac:cxnSpMk id="8" creationId="{20DFE4BF-D8AC-C28C-641F-976654CBFC6D}"/>
          </ac:cxnSpMkLst>
        </pc:cxnChg>
        <pc:cxnChg chg="add mod">
          <ac:chgData name="Alessandro Onori" userId="902ff87a-dec1-4e50-bcf4-5017f04e5058" providerId="ADAL" clId="{BE711659-AE1A-4DF0-8B89-0B265DBEA3AB}" dt="2024-01-31T10:41:58.069" v="5000" actId="408"/>
          <ac:cxnSpMkLst>
            <pc:docMk/>
            <pc:sldMk cId="4146027375" sldId="290"/>
            <ac:cxnSpMk id="20" creationId="{7BB927D9-205B-F77C-400A-91E89A9C8244}"/>
          </ac:cxnSpMkLst>
        </pc:cxnChg>
        <pc:cxnChg chg="mod">
          <ac:chgData name="Alessandro Onori" userId="902ff87a-dec1-4e50-bcf4-5017f04e5058" providerId="ADAL" clId="{BE711659-AE1A-4DF0-8B89-0B265DBEA3AB}" dt="2024-01-23T10:39:35.634" v="2005" actId="478"/>
          <ac:cxnSpMkLst>
            <pc:docMk/>
            <pc:sldMk cId="4146027375" sldId="290"/>
            <ac:cxnSpMk id="40" creationId="{901FC238-19E2-C1BD-3575-8840504EEEC3}"/>
          </ac:cxnSpMkLst>
        </pc:cxnChg>
        <pc:cxnChg chg="mod">
          <ac:chgData name="Alessandro Onori" userId="902ff87a-dec1-4e50-bcf4-5017f04e5058" providerId="ADAL" clId="{BE711659-AE1A-4DF0-8B89-0B265DBEA3AB}" dt="2024-01-23T10:39:35.634" v="2005" actId="478"/>
          <ac:cxnSpMkLst>
            <pc:docMk/>
            <pc:sldMk cId="4146027375" sldId="290"/>
            <ac:cxnSpMk id="46" creationId="{B6503071-635E-FA76-F81A-E3CE20324501}"/>
          </ac:cxnSpMkLst>
        </pc:cxnChg>
        <pc:cxnChg chg="mod">
          <ac:chgData name="Alessandro Onori" userId="902ff87a-dec1-4e50-bcf4-5017f04e5058" providerId="ADAL" clId="{BE711659-AE1A-4DF0-8B89-0B265DBEA3AB}" dt="2024-01-23T10:39:35.634" v="2005" actId="478"/>
          <ac:cxnSpMkLst>
            <pc:docMk/>
            <pc:sldMk cId="4146027375" sldId="290"/>
            <ac:cxnSpMk id="48" creationId="{26256B35-38D9-B654-5B43-D3659E2F20A8}"/>
          </ac:cxnSpMkLst>
        </pc:cxnChg>
      </pc:sldChg>
      <pc:sldChg chg="addSp delSp modSp add mod modCm">
        <pc:chgData name="Alessandro Onori" userId="902ff87a-dec1-4e50-bcf4-5017f04e5058" providerId="ADAL" clId="{BE711659-AE1A-4DF0-8B89-0B265DBEA3AB}" dt="2024-02-05T16:14:31.794" v="5247"/>
        <pc:sldMkLst>
          <pc:docMk/>
          <pc:sldMk cId="1309981190" sldId="291"/>
        </pc:sldMkLst>
        <pc:spChg chg="add mod">
          <ac:chgData name="Alessandro Onori" userId="902ff87a-dec1-4e50-bcf4-5017f04e5058" providerId="ADAL" clId="{BE711659-AE1A-4DF0-8B89-0B265DBEA3AB}" dt="2024-01-30T10:42:10.952" v="4975" actId="20577"/>
          <ac:spMkLst>
            <pc:docMk/>
            <pc:sldMk cId="1309981190" sldId="291"/>
            <ac:spMk id="2" creationId="{26609530-4CCE-51FA-C233-4C10F942605E}"/>
          </ac:spMkLst>
        </pc:spChg>
        <pc:spChg chg="mod topLvl">
          <ac:chgData name="Alessandro Onori" userId="902ff87a-dec1-4e50-bcf4-5017f04e5058" providerId="ADAL" clId="{BE711659-AE1A-4DF0-8B89-0B265DBEA3AB}" dt="2024-02-05T16:14:16.173" v="5243" actId="14100"/>
          <ac:spMkLst>
            <pc:docMk/>
            <pc:sldMk cId="1309981190" sldId="291"/>
            <ac:spMk id="5" creationId="{C39F22B3-F522-2C2E-BA9E-00A70522D5E6}"/>
          </ac:spMkLst>
        </pc:spChg>
        <pc:spChg chg="mod">
          <ac:chgData name="Alessandro Onori" userId="902ff87a-dec1-4e50-bcf4-5017f04e5058" providerId="ADAL" clId="{BE711659-AE1A-4DF0-8B89-0B265DBEA3AB}" dt="2024-02-04T16:12:16.144" v="5109" actId="20577"/>
          <ac:spMkLst>
            <pc:docMk/>
            <pc:sldMk cId="1309981190" sldId="291"/>
            <ac:spMk id="6" creationId="{4BDB5223-6EB5-1046-88BB-84ED760A29CE}"/>
          </ac:spMkLst>
        </pc:spChg>
        <pc:spChg chg="mod topLvl">
          <ac:chgData name="Alessandro Onori" userId="902ff87a-dec1-4e50-bcf4-5017f04e5058" providerId="ADAL" clId="{BE711659-AE1A-4DF0-8B89-0B265DBEA3AB}" dt="2024-02-05T16:14:21.950" v="5246" actId="1076"/>
          <ac:spMkLst>
            <pc:docMk/>
            <pc:sldMk cId="1309981190" sldId="291"/>
            <ac:spMk id="8" creationId="{CA37E7AF-8520-B696-03EA-17ECCCCFA062}"/>
          </ac:spMkLst>
        </pc:spChg>
        <pc:spChg chg="mod">
          <ac:chgData name="Alessandro Onori" userId="902ff87a-dec1-4e50-bcf4-5017f04e5058" providerId="ADAL" clId="{BE711659-AE1A-4DF0-8B89-0B265DBEA3AB}" dt="2024-01-23T10:41:39.874" v="2023"/>
          <ac:spMkLst>
            <pc:docMk/>
            <pc:sldMk cId="1309981190" sldId="291"/>
            <ac:spMk id="10" creationId="{3173DB21-9CF1-2E34-0CB2-A228C29EFDEB}"/>
          </ac:spMkLst>
        </pc:spChg>
        <pc:spChg chg="mod">
          <ac:chgData name="Alessandro Onori" userId="902ff87a-dec1-4e50-bcf4-5017f04e5058" providerId="ADAL" clId="{BE711659-AE1A-4DF0-8B89-0B265DBEA3AB}" dt="2024-01-30T10:38:30.269" v="4955" actId="1076"/>
          <ac:spMkLst>
            <pc:docMk/>
            <pc:sldMk cId="1309981190" sldId="291"/>
            <ac:spMk id="17" creationId="{E18FE1F3-52E7-2456-4CD8-25B2B444C94D}"/>
          </ac:spMkLst>
        </pc:spChg>
        <pc:spChg chg="mod topLvl">
          <ac:chgData name="Alessandro Onori" userId="902ff87a-dec1-4e50-bcf4-5017f04e5058" providerId="ADAL" clId="{BE711659-AE1A-4DF0-8B89-0B265DBEA3AB}" dt="2024-02-05T16:14:16.173" v="5243" actId="14100"/>
          <ac:spMkLst>
            <pc:docMk/>
            <pc:sldMk cId="1309981190" sldId="291"/>
            <ac:spMk id="20" creationId="{4FD8527A-B581-035B-B520-4C54AD158E3D}"/>
          </ac:spMkLst>
        </pc:spChg>
        <pc:spChg chg="mod topLvl">
          <ac:chgData name="Alessandro Onori" userId="902ff87a-dec1-4e50-bcf4-5017f04e5058" providerId="ADAL" clId="{BE711659-AE1A-4DF0-8B89-0B265DBEA3AB}" dt="2024-02-05T16:14:16.173" v="5243" actId="14100"/>
          <ac:spMkLst>
            <pc:docMk/>
            <pc:sldMk cId="1309981190" sldId="291"/>
            <ac:spMk id="21" creationId="{E2BD3908-6015-C31D-81EE-F25DFE4CA286}"/>
          </ac:spMkLst>
        </pc:spChg>
        <pc:spChg chg="mod topLvl">
          <ac:chgData name="Alessandro Onori" userId="902ff87a-dec1-4e50-bcf4-5017f04e5058" providerId="ADAL" clId="{BE711659-AE1A-4DF0-8B89-0B265DBEA3AB}" dt="2024-02-05T16:14:16.173" v="5243" actId="14100"/>
          <ac:spMkLst>
            <pc:docMk/>
            <pc:sldMk cId="1309981190" sldId="291"/>
            <ac:spMk id="22" creationId="{8A30C04A-1422-5231-AEA7-F130799CE66E}"/>
          </ac:spMkLst>
        </pc:spChg>
        <pc:spChg chg="add mod">
          <ac:chgData name="Alessandro Onori" userId="902ff87a-dec1-4e50-bcf4-5017f04e5058" providerId="ADAL" clId="{BE711659-AE1A-4DF0-8B89-0B265DBEA3AB}" dt="2024-02-05T16:14:16.173" v="5243" actId="14100"/>
          <ac:spMkLst>
            <pc:docMk/>
            <pc:sldMk cId="1309981190" sldId="291"/>
            <ac:spMk id="24" creationId="{ABA98FD7-2841-EDB9-F769-62E10550AF09}"/>
          </ac:spMkLst>
        </pc:spChg>
        <pc:spChg chg="add mod">
          <ac:chgData name="Alessandro Onori" userId="902ff87a-dec1-4e50-bcf4-5017f04e5058" providerId="ADAL" clId="{BE711659-AE1A-4DF0-8B89-0B265DBEA3AB}" dt="2024-01-30T10:38:58.294" v="4959" actId="113"/>
          <ac:spMkLst>
            <pc:docMk/>
            <pc:sldMk cId="1309981190" sldId="291"/>
            <ac:spMk id="25" creationId="{085A4E34-1BEB-6CE5-A86F-9FFF924D3615}"/>
          </ac:spMkLst>
        </pc:spChg>
        <pc:spChg chg="mod">
          <ac:chgData name="Alessandro Onori" userId="902ff87a-dec1-4e50-bcf4-5017f04e5058" providerId="ADAL" clId="{BE711659-AE1A-4DF0-8B89-0B265DBEA3AB}" dt="2024-02-05T16:14:16.173" v="5243" actId="14100"/>
          <ac:spMkLst>
            <pc:docMk/>
            <pc:sldMk cId="1309981190" sldId="291"/>
            <ac:spMk id="27" creationId="{801EA05B-8093-1C88-DAFB-C2D92259DDDC}"/>
          </ac:spMkLst>
        </pc:spChg>
        <pc:spChg chg="add del mod">
          <ac:chgData name="Alessandro Onori" userId="902ff87a-dec1-4e50-bcf4-5017f04e5058" providerId="ADAL" clId="{BE711659-AE1A-4DF0-8B89-0B265DBEA3AB}" dt="2024-01-24T10:32:46.796" v="4074"/>
          <ac:spMkLst>
            <pc:docMk/>
            <pc:sldMk cId="1309981190" sldId="291"/>
            <ac:spMk id="33" creationId="{F100FFB9-4430-528A-EE7A-9F618672584B}"/>
          </ac:spMkLst>
        </pc:spChg>
        <pc:spChg chg="add mod">
          <ac:chgData name="Alessandro Onori" userId="902ff87a-dec1-4e50-bcf4-5017f04e5058" providerId="ADAL" clId="{BE711659-AE1A-4DF0-8B89-0B265DBEA3AB}" dt="2024-02-05T16:14:16.173" v="5243" actId="14100"/>
          <ac:spMkLst>
            <pc:docMk/>
            <pc:sldMk cId="1309981190" sldId="291"/>
            <ac:spMk id="34" creationId="{283FAEF7-ACF3-AC53-6E95-94F64A869A90}"/>
          </ac:spMkLst>
        </pc:spChg>
        <pc:spChg chg="add mod">
          <ac:chgData name="Alessandro Onori" userId="902ff87a-dec1-4e50-bcf4-5017f04e5058" providerId="ADAL" clId="{BE711659-AE1A-4DF0-8B89-0B265DBEA3AB}" dt="2024-02-05T16:14:16.173" v="5243" actId="14100"/>
          <ac:spMkLst>
            <pc:docMk/>
            <pc:sldMk cId="1309981190" sldId="291"/>
            <ac:spMk id="35" creationId="{E424CCFD-1C9E-669E-CECB-32E02303FC1E}"/>
          </ac:spMkLst>
        </pc:spChg>
        <pc:spChg chg="add mod">
          <ac:chgData name="Alessandro Onori" userId="902ff87a-dec1-4e50-bcf4-5017f04e5058" providerId="ADAL" clId="{BE711659-AE1A-4DF0-8B89-0B265DBEA3AB}" dt="2024-02-05T16:14:16.173" v="5243" actId="14100"/>
          <ac:spMkLst>
            <pc:docMk/>
            <pc:sldMk cId="1309981190" sldId="291"/>
            <ac:spMk id="36" creationId="{DA03D9AC-89D5-3BEE-ACCC-5CF7CD84160E}"/>
          </ac:spMkLst>
        </pc:spChg>
        <pc:spChg chg="add mod">
          <ac:chgData name="Alessandro Onori" userId="902ff87a-dec1-4e50-bcf4-5017f04e5058" providerId="ADAL" clId="{BE711659-AE1A-4DF0-8B89-0B265DBEA3AB}" dt="2024-02-05T16:14:16.173" v="5243" actId="14100"/>
          <ac:spMkLst>
            <pc:docMk/>
            <pc:sldMk cId="1309981190" sldId="291"/>
            <ac:spMk id="37" creationId="{9811AC3B-8E2C-7BAC-3529-DB74B0A84787}"/>
          </ac:spMkLst>
        </pc:spChg>
        <pc:spChg chg="add mod">
          <ac:chgData name="Alessandro Onori" userId="902ff87a-dec1-4e50-bcf4-5017f04e5058" providerId="ADAL" clId="{BE711659-AE1A-4DF0-8B89-0B265DBEA3AB}" dt="2024-02-05T16:14:16.173" v="5243" actId="14100"/>
          <ac:spMkLst>
            <pc:docMk/>
            <pc:sldMk cId="1309981190" sldId="291"/>
            <ac:spMk id="38" creationId="{48848466-4D8C-0A1D-DCD2-C9DB2399B941}"/>
          </ac:spMkLst>
        </pc:spChg>
        <pc:spChg chg="add mod">
          <ac:chgData name="Alessandro Onori" userId="902ff87a-dec1-4e50-bcf4-5017f04e5058" providerId="ADAL" clId="{BE711659-AE1A-4DF0-8B89-0B265DBEA3AB}" dt="2024-02-05T16:14:16.173" v="5243" actId="14100"/>
          <ac:spMkLst>
            <pc:docMk/>
            <pc:sldMk cId="1309981190" sldId="291"/>
            <ac:spMk id="39" creationId="{D3FF2659-DC80-6706-987D-55E390A40996}"/>
          </ac:spMkLst>
        </pc:spChg>
        <pc:spChg chg="add mod">
          <ac:chgData name="Alessandro Onori" userId="902ff87a-dec1-4e50-bcf4-5017f04e5058" providerId="ADAL" clId="{BE711659-AE1A-4DF0-8B89-0B265DBEA3AB}" dt="2024-02-05T16:14:16.173" v="5243" actId="14100"/>
          <ac:spMkLst>
            <pc:docMk/>
            <pc:sldMk cId="1309981190" sldId="291"/>
            <ac:spMk id="40" creationId="{B4B72DDD-256B-0E5E-899F-CEB2AB2E2338}"/>
          </ac:spMkLst>
        </pc:spChg>
        <pc:spChg chg="add mod">
          <ac:chgData name="Alessandro Onori" userId="902ff87a-dec1-4e50-bcf4-5017f04e5058" providerId="ADAL" clId="{BE711659-AE1A-4DF0-8B89-0B265DBEA3AB}" dt="2024-02-05T16:14:16.173" v="5243" actId="14100"/>
          <ac:spMkLst>
            <pc:docMk/>
            <pc:sldMk cId="1309981190" sldId="291"/>
            <ac:spMk id="41" creationId="{F51BE284-49F6-5845-982B-232DECE1160C}"/>
          </ac:spMkLst>
        </pc:spChg>
        <pc:spChg chg="add mod">
          <ac:chgData name="Alessandro Onori" userId="902ff87a-dec1-4e50-bcf4-5017f04e5058" providerId="ADAL" clId="{BE711659-AE1A-4DF0-8B89-0B265DBEA3AB}" dt="2024-02-05T16:14:16.173" v="5243" actId="14100"/>
          <ac:spMkLst>
            <pc:docMk/>
            <pc:sldMk cId="1309981190" sldId="291"/>
            <ac:spMk id="42" creationId="{64A08D21-729A-315E-0B5B-C70A9BCF498F}"/>
          </ac:spMkLst>
        </pc:spChg>
        <pc:spChg chg="add mod">
          <ac:chgData name="Alessandro Onori" userId="902ff87a-dec1-4e50-bcf4-5017f04e5058" providerId="ADAL" clId="{BE711659-AE1A-4DF0-8B89-0B265DBEA3AB}" dt="2024-02-05T16:14:16.173" v="5243" actId="14100"/>
          <ac:spMkLst>
            <pc:docMk/>
            <pc:sldMk cId="1309981190" sldId="291"/>
            <ac:spMk id="43" creationId="{F032D57F-C851-2339-304B-81C5B817A5E9}"/>
          </ac:spMkLst>
        </pc:spChg>
        <pc:spChg chg="add mod">
          <ac:chgData name="Alessandro Onori" userId="902ff87a-dec1-4e50-bcf4-5017f04e5058" providerId="ADAL" clId="{BE711659-AE1A-4DF0-8B89-0B265DBEA3AB}" dt="2024-02-05T16:14:16.173" v="5243" actId="14100"/>
          <ac:spMkLst>
            <pc:docMk/>
            <pc:sldMk cId="1309981190" sldId="291"/>
            <ac:spMk id="44" creationId="{39E3C017-09A0-3C1E-BB2B-3C7FAF51F949}"/>
          </ac:spMkLst>
        </pc:spChg>
        <pc:spChg chg="add mod">
          <ac:chgData name="Alessandro Onori" userId="902ff87a-dec1-4e50-bcf4-5017f04e5058" providerId="ADAL" clId="{BE711659-AE1A-4DF0-8B89-0B265DBEA3AB}" dt="2024-02-05T16:14:16.173" v="5243" actId="14100"/>
          <ac:spMkLst>
            <pc:docMk/>
            <pc:sldMk cId="1309981190" sldId="291"/>
            <ac:spMk id="45" creationId="{456589C0-C0EB-6FD2-0EF0-27282EECEED2}"/>
          </ac:spMkLst>
        </pc:spChg>
        <pc:spChg chg="add mod">
          <ac:chgData name="Alessandro Onori" userId="902ff87a-dec1-4e50-bcf4-5017f04e5058" providerId="ADAL" clId="{BE711659-AE1A-4DF0-8B89-0B265DBEA3AB}" dt="2024-02-05T16:14:16.173" v="5243" actId="14100"/>
          <ac:spMkLst>
            <pc:docMk/>
            <pc:sldMk cId="1309981190" sldId="291"/>
            <ac:spMk id="46" creationId="{D9AABCF4-3A00-7E69-BA79-DFBDB48F4DE6}"/>
          </ac:spMkLst>
        </pc:spChg>
        <pc:spChg chg="add mod">
          <ac:chgData name="Alessandro Onori" userId="902ff87a-dec1-4e50-bcf4-5017f04e5058" providerId="ADAL" clId="{BE711659-AE1A-4DF0-8B89-0B265DBEA3AB}" dt="2024-02-05T16:14:16.173" v="5243" actId="14100"/>
          <ac:spMkLst>
            <pc:docMk/>
            <pc:sldMk cId="1309981190" sldId="291"/>
            <ac:spMk id="47" creationId="{E69FAAF7-D80B-7BDF-C726-79C552CB0165}"/>
          </ac:spMkLst>
        </pc:spChg>
        <pc:grpChg chg="add del mod">
          <ac:chgData name="Alessandro Onori" userId="902ff87a-dec1-4e50-bcf4-5017f04e5058" providerId="ADAL" clId="{BE711659-AE1A-4DF0-8B89-0B265DBEA3AB}" dt="2024-01-24T10:32:44.926" v="4072" actId="165"/>
          <ac:grpSpMkLst>
            <pc:docMk/>
            <pc:sldMk cId="1309981190" sldId="291"/>
            <ac:grpSpMk id="2" creationId="{1B1BDFF0-F309-3F35-D97E-4AD01729ED85}"/>
          </ac:grpSpMkLst>
        </pc:grpChg>
        <pc:grpChg chg="mod topLvl">
          <ac:chgData name="Alessandro Onori" userId="902ff87a-dec1-4e50-bcf4-5017f04e5058" providerId="ADAL" clId="{BE711659-AE1A-4DF0-8B89-0B265DBEA3AB}" dt="2024-01-30T10:40:52.072" v="4974" actId="1076"/>
          <ac:grpSpMkLst>
            <pc:docMk/>
            <pc:sldMk cId="1309981190" sldId="291"/>
            <ac:grpSpMk id="16" creationId="{59549119-3F99-FD0F-840A-2A67FF1699EC}"/>
          </ac:grpSpMkLst>
        </pc:grpChg>
        <pc:grpChg chg="add mod">
          <ac:chgData name="Alessandro Onori" userId="902ff87a-dec1-4e50-bcf4-5017f04e5058" providerId="ADAL" clId="{BE711659-AE1A-4DF0-8B89-0B265DBEA3AB}" dt="2024-02-05T16:14:16.173" v="5243" actId="14100"/>
          <ac:grpSpMkLst>
            <pc:docMk/>
            <pc:sldMk cId="1309981190" sldId="291"/>
            <ac:grpSpMk id="28" creationId="{2F0CD3C0-5121-DA14-B83F-51D11626CB29}"/>
          </ac:grpSpMkLst>
        </pc:grpChg>
        <pc:grpChg chg="add mod">
          <ac:chgData name="Alessandro Onori" userId="902ff87a-dec1-4e50-bcf4-5017f04e5058" providerId="ADAL" clId="{BE711659-AE1A-4DF0-8B89-0B265DBEA3AB}" dt="2024-02-05T16:14:16.173" v="5243" actId="14100"/>
          <ac:grpSpMkLst>
            <pc:docMk/>
            <pc:sldMk cId="1309981190" sldId="291"/>
            <ac:grpSpMk id="48" creationId="{CE23ED8D-E6A7-F2D5-9298-C85160B1B05F}"/>
          </ac:grpSpMkLst>
        </pc:grpChg>
        <pc:picChg chg="mod topLvl">
          <ac:chgData name="Alessandro Onori" userId="902ff87a-dec1-4e50-bcf4-5017f04e5058" providerId="ADAL" clId="{BE711659-AE1A-4DF0-8B89-0B265DBEA3AB}" dt="2024-02-05T16:14:16.173" v="5243" actId="14100"/>
          <ac:picMkLst>
            <pc:docMk/>
            <pc:sldMk cId="1309981190" sldId="291"/>
            <ac:picMk id="4" creationId="{7B4CF8AF-D733-2D40-FA6C-876FDE4C04B8}"/>
          </ac:picMkLst>
        </pc:picChg>
        <pc:picChg chg="mod topLvl">
          <ac:chgData name="Alessandro Onori" userId="902ff87a-dec1-4e50-bcf4-5017f04e5058" providerId="ADAL" clId="{BE711659-AE1A-4DF0-8B89-0B265DBEA3AB}" dt="2024-02-05T16:14:16.173" v="5243" actId="14100"/>
          <ac:picMkLst>
            <pc:docMk/>
            <pc:sldMk cId="1309981190" sldId="291"/>
            <ac:picMk id="7" creationId="{88598CCA-A84C-86D4-5679-DF1115DDFB6F}"/>
          </ac:picMkLst>
        </pc:picChg>
        <pc:picChg chg="mod topLvl">
          <ac:chgData name="Alessandro Onori" userId="902ff87a-dec1-4e50-bcf4-5017f04e5058" providerId="ADAL" clId="{BE711659-AE1A-4DF0-8B89-0B265DBEA3AB}" dt="2024-02-05T16:14:16.173" v="5243" actId="14100"/>
          <ac:picMkLst>
            <pc:docMk/>
            <pc:sldMk cId="1309981190" sldId="291"/>
            <ac:picMk id="9" creationId="{D2075F8C-8615-F17D-2149-ADE78A46F96F}"/>
          </ac:picMkLst>
        </pc:picChg>
        <pc:picChg chg="mod topLvl">
          <ac:chgData name="Alessandro Onori" userId="902ff87a-dec1-4e50-bcf4-5017f04e5058" providerId="ADAL" clId="{BE711659-AE1A-4DF0-8B89-0B265DBEA3AB}" dt="2024-02-05T16:14:16.173" v="5243" actId="14100"/>
          <ac:picMkLst>
            <pc:docMk/>
            <pc:sldMk cId="1309981190" sldId="291"/>
            <ac:picMk id="11" creationId="{26D80980-501A-ACED-5443-769EE0821EF7}"/>
          </ac:picMkLst>
        </pc:picChg>
        <pc:picChg chg="mod topLvl">
          <ac:chgData name="Alessandro Onori" userId="902ff87a-dec1-4e50-bcf4-5017f04e5058" providerId="ADAL" clId="{BE711659-AE1A-4DF0-8B89-0B265DBEA3AB}" dt="2024-02-05T16:14:16.173" v="5243" actId="14100"/>
          <ac:picMkLst>
            <pc:docMk/>
            <pc:sldMk cId="1309981190" sldId="291"/>
            <ac:picMk id="13" creationId="{B5BF3011-2B04-D312-32DF-C3F3712DA107}"/>
          </ac:picMkLst>
        </pc:picChg>
        <pc:picChg chg="mod topLvl">
          <ac:chgData name="Alessandro Onori" userId="902ff87a-dec1-4e50-bcf4-5017f04e5058" providerId="ADAL" clId="{BE711659-AE1A-4DF0-8B89-0B265DBEA3AB}" dt="2024-01-30T10:40:52.072" v="4974" actId="1076"/>
          <ac:picMkLst>
            <pc:docMk/>
            <pc:sldMk cId="1309981190" sldId="291"/>
            <ac:picMk id="14" creationId="{D8193F35-3DDF-D963-9C6D-D219D823953A}"/>
          </ac:picMkLst>
        </pc:picChg>
        <pc:picChg chg="mod topLvl">
          <ac:chgData name="Alessandro Onori" userId="902ff87a-dec1-4e50-bcf4-5017f04e5058" providerId="ADAL" clId="{BE711659-AE1A-4DF0-8B89-0B265DBEA3AB}" dt="2024-02-05T16:14:16.173" v="5243" actId="14100"/>
          <ac:picMkLst>
            <pc:docMk/>
            <pc:sldMk cId="1309981190" sldId="291"/>
            <ac:picMk id="15" creationId="{5BC1D074-6170-8D79-25C7-F4AE208C38CB}"/>
          </ac:picMkLst>
        </pc:picChg>
        <pc:picChg chg="mod topLvl">
          <ac:chgData name="Alessandro Onori" userId="902ff87a-dec1-4e50-bcf4-5017f04e5058" providerId="ADAL" clId="{BE711659-AE1A-4DF0-8B89-0B265DBEA3AB}" dt="2024-02-05T16:14:16.173" v="5243" actId="14100"/>
          <ac:picMkLst>
            <pc:docMk/>
            <pc:sldMk cId="1309981190" sldId="291"/>
            <ac:picMk id="18" creationId="{861F7A13-15D3-55C3-F9F2-33A23B42FE58}"/>
          </ac:picMkLst>
        </pc:picChg>
        <pc:picChg chg="mod topLvl">
          <ac:chgData name="Alessandro Onori" userId="902ff87a-dec1-4e50-bcf4-5017f04e5058" providerId="ADAL" clId="{BE711659-AE1A-4DF0-8B89-0B265DBEA3AB}" dt="2024-02-05T16:14:16.173" v="5243" actId="14100"/>
          <ac:picMkLst>
            <pc:docMk/>
            <pc:sldMk cId="1309981190" sldId="291"/>
            <ac:picMk id="19" creationId="{1C8A7A70-AA57-C2E8-5DF7-F8398F5C488A}"/>
          </ac:picMkLst>
        </pc:picChg>
        <pc:picChg chg="mod topLvl">
          <ac:chgData name="Alessandro Onori" userId="902ff87a-dec1-4e50-bcf4-5017f04e5058" providerId="ADAL" clId="{BE711659-AE1A-4DF0-8B89-0B265DBEA3AB}" dt="2024-01-30T10:40:52.072" v="4974" actId="1076"/>
          <ac:picMkLst>
            <pc:docMk/>
            <pc:sldMk cId="1309981190" sldId="291"/>
            <ac:picMk id="23" creationId="{52DC7724-8303-7BF4-8D6B-6A28CD96DB84}"/>
          </ac:picMkLst>
        </pc:picChg>
        <pc:picChg chg="del mod topLvl">
          <ac:chgData name="Alessandro Onori" userId="902ff87a-dec1-4e50-bcf4-5017f04e5058" providerId="ADAL" clId="{BE711659-AE1A-4DF0-8B89-0B265DBEA3AB}" dt="2024-01-24T10:32:48.801" v="4075" actId="478"/>
          <ac:picMkLst>
            <pc:docMk/>
            <pc:sldMk cId="1309981190" sldId="291"/>
            <ac:picMk id="24" creationId="{00D376A7-CF78-0841-CA89-A6768C871CA7}"/>
          </ac:picMkLst>
        </pc:picChg>
        <pc:picChg chg="add del mod topLvl">
          <ac:chgData name="Alessandro Onori" userId="902ff87a-dec1-4e50-bcf4-5017f04e5058" providerId="ADAL" clId="{BE711659-AE1A-4DF0-8B89-0B265DBEA3AB}" dt="2024-01-24T10:32:51.139" v="4076" actId="478"/>
          <ac:picMkLst>
            <pc:docMk/>
            <pc:sldMk cId="1309981190" sldId="291"/>
            <ac:picMk id="25" creationId="{C0153F2C-B331-C8DD-5182-EB1F45DE7717}"/>
          </ac:picMkLst>
        </pc:picChg>
        <pc:picChg chg="mod">
          <ac:chgData name="Alessandro Onori" userId="902ff87a-dec1-4e50-bcf4-5017f04e5058" providerId="ADAL" clId="{BE711659-AE1A-4DF0-8B89-0B265DBEA3AB}" dt="2024-01-30T10:40:52.072" v="4974" actId="1076"/>
          <ac:picMkLst>
            <pc:docMk/>
            <pc:sldMk cId="1309981190" sldId="291"/>
            <ac:picMk id="26" creationId="{88C36E87-E416-5651-4133-B1317B280812}"/>
          </ac:picMkLst>
        </pc:picChg>
        <pc:cxnChg chg="add mod">
          <ac:chgData name="Alessandro Onori" userId="902ff87a-dec1-4e50-bcf4-5017f04e5058" providerId="ADAL" clId="{BE711659-AE1A-4DF0-8B89-0B265DBEA3AB}" dt="2024-02-05T16:14:16.173" v="5243" actId="14100"/>
          <ac:cxnSpMkLst>
            <pc:docMk/>
            <pc:sldMk cId="1309981190" sldId="291"/>
            <ac:cxnSpMk id="29" creationId="{E85D26AF-BE3E-B813-D09C-65C8D2617142}"/>
          </ac:cxnSpMkLst>
        </pc:cxnChg>
        <pc:cxnChg chg="add mod">
          <ac:chgData name="Alessandro Onori" userId="902ff87a-dec1-4e50-bcf4-5017f04e5058" providerId="ADAL" clId="{BE711659-AE1A-4DF0-8B89-0B265DBEA3AB}" dt="2024-02-05T16:14:16.173" v="5243" actId="14100"/>
          <ac:cxnSpMkLst>
            <pc:docMk/>
            <pc:sldMk cId="1309981190" sldId="291"/>
            <ac:cxnSpMk id="30" creationId="{6F4C3D8F-4186-9A17-1B93-2CD91FC5D5AD}"/>
          </ac:cxnSpMkLst>
        </pc:cxnChg>
        <pc:extLst>
          <p:ext xmlns:p="http://schemas.openxmlformats.org/presentationml/2006/main" uri="{D6D511B9-2390-475A-947B-AFAB55BFBCF1}">
            <pc226:cmChg xmlns:pc226="http://schemas.microsoft.com/office/powerpoint/2022/06/main/command" chg="mod">
              <pc226:chgData name="Alessandro Onori" userId="902ff87a-dec1-4e50-bcf4-5017f04e5058" providerId="ADAL" clId="{BE711659-AE1A-4DF0-8B89-0B265DBEA3AB}" dt="2024-02-05T16:14:31.794" v="5247"/>
              <pc2:cmMkLst xmlns:pc2="http://schemas.microsoft.com/office/powerpoint/2019/9/main/command">
                <pc:docMk/>
                <pc:sldMk cId="1309981190" sldId="291"/>
                <pc2:cmMk id="{7EEDAB8B-812B-4B78-9FA9-54223636CD6B}"/>
              </pc2:cmMkLst>
            </pc226:cmChg>
          </p:ext>
        </pc:extLst>
      </pc:sldChg>
      <pc:sldChg chg="del">
        <pc:chgData name="Alessandro Onori" userId="902ff87a-dec1-4e50-bcf4-5017f04e5058" providerId="ADAL" clId="{BE711659-AE1A-4DF0-8B89-0B265DBEA3AB}" dt="2024-01-18T08:26:01.349" v="1" actId="2696"/>
        <pc:sldMkLst>
          <pc:docMk/>
          <pc:sldMk cId="2121159629" sldId="291"/>
        </pc:sldMkLst>
      </pc:sldChg>
      <pc:sldChg chg="addSp delSp modSp add mod">
        <pc:chgData name="Alessandro Onori" userId="902ff87a-dec1-4e50-bcf4-5017f04e5058" providerId="ADAL" clId="{BE711659-AE1A-4DF0-8B89-0B265DBEA3AB}" dt="2024-02-04T16:12:20.712" v="5111" actId="20577"/>
        <pc:sldMkLst>
          <pc:docMk/>
          <pc:sldMk cId="1784794722" sldId="292"/>
        </pc:sldMkLst>
        <pc:spChg chg="add mod">
          <ac:chgData name="Alessandro Onori" userId="902ff87a-dec1-4e50-bcf4-5017f04e5058" providerId="ADAL" clId="{BE711659-AE1A-4DF0-8B89-0B265DBEA3AB}" dt="2024-01-30T10:42:20.561" v="4976" actId="20577"/>
          <ac:spMkLst>
            <pc:docMk/>
            <pc:sldMk cId="1784794722" sldId="292"/>
            <ac:spMk id="2" creationId="{B75DB05E-E3BC-9956-03DD-B0E0A303400F}"/>
          </ac:spMkLst>
        </pc:spChg>
        <pc:spChg chg="mod">
          <ac:chgData name="Alessandro Onori" userId="902ff87a-dec1-4e50-bcf4-5017f04e5058" providerId="ADAL" clId="{BE711659-AE1A-4DF0-8B89-0B265DBEA3AB}" dt="2024-02-04T16:12:20.712" v="5111" actId="20577"/>
          <ac:spMkLst>
            <pc:docMk/>
            <pc:sldMk cId="1784794722" sldId="292"/>
            <ac:spMk id="6" creationId="{4BDB5223-6EB5-1046-88BB-84ED760A29CE}"/>
          </ac:spMkLst>
        </pc:spChg>
        <pc:spChg chg="mod">
          <ac:chgData name="Alessandro Onori" userId="902ff87a-dec1-4e50-bcf4-5017f04e5058" providerId="ADAL" clId="{BE711659-AE1A-4DF0-8B89-0B265DBEA3AB}" dt="2024-01-23T10:43:20.732" v="2045" actId="20577"/>
          <ac:spMkLst>
            <pc:docMk/>
            <pc:sldMk cId="1784794722" sldId="292"/>
            <ac:spMk id="10" creationId="{3173DB21-9CF1-2E34-0CB2-A228C29EFDEB}"/>
          </ac:spMkLst>
        </pc:spChg>
        <pc:spChg chg="add mod">
          <ac:chgData name="Alessandro Onori" userId="902ff87a-dec1-4e50-bcf4-5017f04e5058" providerId="ADAL" clId="{BE711659-AE1A-4DF0-8B89-0B265DBEA3AB}" dt="2024-01-25T16:54:02.586" v="4615" actId="207"/>
          <ac:spMkLst>
            <pc:docMk/>
            <pc:sldMk cId="1784794722" sldId="292"/>
            <ac:spMk id="30" creationId="{CB7BB7EB-B615-9E16-D66A-C5E51A0A8B71}"/>
          </ac:spMkLst>
        </pc:spChg>
        <pc:spChg chg="add del mod">
          <ac:chgData name="Alessandro Onori" userId="902ff87a-dec1-4e50-bcf4-5017f04e5058" providerId="ADAL" clId="{BE711659-AE1A-4DF0-8B89-0B265DBEA3AB}" dt="2024-01-23T15:19:50.281" v="2622" actId="478"/>
          <ac:spMkLst>
            <pc:docMk/>
            <pc:sldMk cId="1784794722" sldId="292"/>
            <ac:spMk id="31" creationId="{0E519669-45AD-8462-2A48-D9704F5C3F03}"/>
          </ac:spMkLst>
        </pc:spChg>
        <pc:spChg chg="add del mod">
          <ac:chgData name="Alessandro Onori" userId="902ff87a-dec1-4e50-bcf4-5017f04e5058" providerId="ADAL" clId="{BE711659-AE1A-4DF0-8B89-0B265DBEA3AB}" dt="2024-01-23T15:15:47.321" v="2518" actId="478"/>
          <ac:spMkLst>
            <pc:docMk/>
            <pc:sldMk cId="1784794722" sldId="292"/>
            <ac:spMk id="32" creationId="{0F685036-0680-061F-FA5C-E51C24342CCD}"/>
          </ac:spMkLst>
        </pc:spChg>
        <pc:spChg chg="add del mod">
          <ac:chgData name="Alessandro Onori" userId="902ff87a-dec1-4e50-bcf4-5017f04e5058" providerId="ADAL" clId="{BE711659-AE1A-4DF0-8B89-0B265DBEA3AB}" dt="2024-01-23T15:19:50.281" v="2622" actId="478"/>
          <ac:spMkLst>
            <pc:docMk/>
            <pc:sldMk cId="1784794722" sldId="292"/>
            <ac:spMk id="33" creationId="{19AE7F28-58C3-2EDC-76E3-69AD8E558CFD}"/>
          </ac:spMkLst>
        </pc:spChg>
        <pc:spChg chg="add del mod">
          <ac:chgData name="Alessandro Onori" userId="902ff87a-dec1-4e50-bcf4-5017f04e5058" providerId="ADAL" clId="{BE711659-AE1A-4DF0-8B89-0B265DBEA3AB}" dt="2024-01-23T15:19:50.281" v="2622" actId="478"/>
          <ac:spMkLst>
            <pc:docMk/>
            <pc:sldMk cId="1784794722" sldId="292"/>
            <ac:spMk id="34" creationId="{C131F4F7-094D-8754-639B-B6FB0352E2B7}"/>
          </ac:spMkLst>
        </pc:spChg>
        <pc:spChg chg="add del mod">
          <ac:chgData name="Alessandro Onori" userId="902ff87a-dec1-4e50-bcf4-5017f04e5058" providerId="ADAL" clId="{BE711659-AE1A-4DF0-8B89-0B265DBEA3AB}" dt="2024-01-23T15:19:50.281" v="2622" actId="478"/>
          <ac:spMkLst>
            <pc:docMk/>
            <pc:sldMk cId="1784794722" sldId="292"/>
            <ac:spMk id="35" creationId="{CA42762D-8A75-27FF-4331-D33C4D55DD2E}"/>
          </ac:spMkLst>
        </pc:spChg>
        <pc:spChg chg="add del mod">
          <ac:chgData name="Alessandro Onori" userId="902ff87a-dec1-4e50-bcf4-5017f04e5058" providerId="ADAL" clId="{BE711659-AE1A-4DF0-8B89-0B265DBEA3AB}" dt="2024-01-23T15:18:52.845" v="2621" actId="478"/>
          <ac:spMkLst>
            <pc:docMk/>
            <pc:sldMk cId="1784794722" sldId="292"/>
            <ac:spMk id="36" creationId="{DED698A5-E510-F628-1E44-F8B02F87F04D}"/>
          </ac:spMkLst>
        </pc:spChg>
        <pc:spChg chg="add del mod">
          <ac:chgData name="Alessandro Onori" userId="902ff87a-dec1-4e50-bcf4-5017f04e5058" providerId="ADAL" clId="{BE711659-AE1A-4DF0-8B89-0B265DBEA3AB}" dt="2024-01-23T15:19:50.281" v="2622" actId="478"/>
          <ac:spMkLst>
            <pc:docMk/>
            <pc:sldMk cId="1784794722" sldId="292"/>
            <ac:spMk id="37" creationId="{751526F0-F56A-FC05-B4C0-B12366A89A19}"/>
          </ac:spMkLst>
        </pc:spChg>
        <pc:spChg chg="add mod">
          <ac:chgData name="Alessandro Onori" userId="902ff87a-dec1-4e50-bcf4-5017f04e5058" providerId="ADAL" clId="{BE711659-AE1A-4DF0-8B89-0B265DBEA3AB}" dt="2024-01-24T09:26:27.474" v="3319" actId="1076"/>
          <ac:spMkLst>
            <pc:docMk/>
            <pc:sldMk cId="1784794722" sldId="292"/>
            <ac:spMk id="38" creationId="{50D46E09-F15A-EAC5-CB68-DC9D0F86066B}"/>
          </ac:spMkLst>
        </pc:spChg>
        <pc:spChg chg="add mod">
          <ac:chgData name="Alessandro Onori" userId="902ff87a-dec1-4e50-bcf4-5017f04e5058" providerId="ADAL" clId="{BE711659-AE1A-4DF0-8B89-0B265DBEA3AB}" dt="2024-01-24T09:26:27.474" v="3319" actId="1076"/>
          <ac:spMkLst>
            <pc:docMk/>
            <pc:sldMk cId="1784794722" sldId="292"/>
            <ac:spMk id="39" creationId="{331AF35C-709B-5BDC-8E29-1CB465ABB7F4}"/>
          </ac:spMkLst>
        </pc:spChg>
        <pc:spChg chg="add mod">
          <ac:chgData name="Alessandro Onori" userId="902ff87a-dec1-4e50-bcf4-5017f04e5058" providerId="ADAL" clId="{BE711659-AE1A-4DF0-8B89-0B265DBEA3AB}" dt="2024-01-24T10:05:19.112" v="3655" actId="207"/>
          <ac:spMkLst>
            <pc:docMk/>
            <pc:sldMk cId="1784794722" sldId="292"/>
            <ac:spMk id="40" creationId="{A8AF71AB-2E4E-51D7-5C4B-03624144BB80}"/>
          </ac:spMkLst>
        </pc:spChg>
        <pc:grpChg chg="del">
          <ac:chgData name="Alessandro Onori" userId="902ff87a-dec1-4e50-bcf4-5017f04e5058" providerId="ADAL" clId="{BE711659-AE1A-4DF0-8B89-0B265DBEA3AB}" dt="2024-01-23T10:43:22.578" v="2046" actId="478"/>
          <ac:grpSpMkLst>
            <pc:docMk/>
            <pc:sldMk cId="1784794722" sldId="292"/>
            <ac:grpSpMk id="2" creationId="{1B1BDFF0-F309-3F35-D97E-4AD01729ED85}"/>
          </ac:grpSpMkLst>
        </pc:grpChg>
        <pc:grpChg chg="add mod">
          <ac:chgData name="Alessandro Onori" userId="902ff87a-dec1-4e50-bcf4-5017f04e5058" providerId="ADAL" clId="{BE711659-AE1A-4DF0-8B89-0B265DBEA3AB}" dt="2024-01-24T09:26:27.474" v="3319" actId="1076"/>
          <ac:grpSpMkLst>
            <pc:docMk/>
            <pc:sldMk cId="1784794722" sldId="292"/>
            <ac:grpSpMk id="41" creationId="{D6B9D61B-BFCD-A84B-318D-74EBA0C78F32}"/>
          </ac:grpSpMkLst>
        </pc:grpChg>
        <pc:picChg chg="add mod modCrop">
          <ac:chgData name="Alessandro Onori" userId="902ff87a-dec1-4e50-bcf4-5017f04e5058" providerId="ADAL" clId="{BE711659-AE1A-4DF0-8B89-0B265DBEA3AB}" dt="2024-01-30T10:36:35.137" v="4900" actId="1076"/>
          <ac:picMkLst>
            <pc:docMk/>
            <pc:sldMk cId="1784794722" sldId="292"/>
            <ac:picMk id="29" creationId="{AD0EF5D1-A301-C04A-D396-4FC73F0BBA46}"/>
          </ac:picMkLst>
        </pc:picChg>
        <pc:picChg chg="add del mod">
          <ac:chgData name="Alessandro Onori" userId="902ff87a-dec1-4e50-bcf4-5017f04e5058" providerId="ADAL" clId="{BE711659-AE1A-4DF0-8B89-0B265DBEA3AB}" dt="2024-01-23T15:21:24.565" v="2639" actId="478"/>
          <ac:picMkLst>
            <pc:docMk/>
            <pc:sldMk cId="1784794722" sldId="292"/>
            <ac:picMk id="6146" creationId="{F6784EF6-4ED5-7648-4AD0-9FA02680DB6A}"/>
          </ac:picMkLst>
        </pc:picChg>
        <pc:picChg chg="add mod">
          <ac:chgData name="Alessandro Onori" userId="902ff87a-dec1-4e50-bcf4-5017f04e5058" providerId="ADAL" clId="{BE711659-AE1A-4DF0-8B89-0B265DBEA3AB}" dt="2024-01-24T09:26:27.474" v="3319" actId="1076"/>
          <ac:picMkLst>
            <pc:docMk/>
            <pc:sldMk cId="1784794722" sldId="292"/>
            <ac:picMk id="6148" creationId="{1301DB07-8924-8924-67A6-EA9A07AC4CE9}"/>
          </ac:picMkLst>
        </pc:picChg>
        <pc:picChg chg="add mod">
          <ac:chgData name="Alessandro Onori" userId="902ff87a-dec1-4e50-bcf4-5017f04e5058" providerId="ADAL" clId="{BE711659-AE1A-4DF0-8B89-0B265DBEA3AB}" dt="2024-01-24T09:26:27.474" v="3319" actId="1076"/>
          <ac:picMkLst>
            <pc:docMk/>
            <pc:sldMk cId="1784794722" sldId="292"/>
            <ac:picMk id="6150" creationId="{176AEB64-F3F2-847A-B89E-75136580CBB5}"/>
          </ac:picMkLst>
        </pc:picChg>
      </pc:sldChg>
      <pc:sldChg chg="del">
        <pc:chgData name="Alessandro Onori" userId="902ff87a-dec1-4e50-bcf4-5017f04e5058" providerId="ADAL" clId="{BE711659-AE1A-4DF0-8B89-0B265DBEA3AB}" dt="2024-01-18T08:25:45.697" v="0" actId="2696"/>
        <pc:sldMkLst>
          <pc:docMk/>
          <pc:sldMk cId="2323977338" sldId="292"/>
        </pc:sldMkLst>
      </pc:sldChg>
      <pc:sldChg chg="del">
        <pc:chgData name="Alessandro Onori" userId="902ff87a-dec1-4e50-bcf4-5017f04e5058" providerId="ADAL" clId="{BE711659-AE1A-4DF0-8B89-0B265DBEA3AB}" dt="2024-01-18T08:26:01.349" v="1" actId="2696"/>
        <pc:sldMkLst>
          <pc:docMk/>
          <pc:sldMk cId="912129215" sldId="293"/>
        </pc:sldMkLst>
      </pc:sldChg>
      <pc:sldChg chg="addSp delSp modSp add mod ord">
        <pc:chgData name="Alessandro Onori" userId="902ff87a-dec1-4e50-bcf4-5017f04e5058" providerId="ADAL" clId="{BE711659-AE1A-4DF0-8B89-0B265DBEA3AB}" dt="2024-02-05T16:15:15.221" v="5257" actId="1076"/>
        <pc:sldMkLst>
          <pc:docMk/>
          <pc:sldMk cId="2362051342" sldId="293"/>
        </pc:sldMkLst>
        <pc:spChg chg="add del mod">
          <ac:chgData name="Alessandro Onori" userId="902ff87a-dec1-4e50-bcf4-5017f04e5058" providerId="ADAL" clId="{BE711659-AE1A-4DF0-8B89-0B265DBEA3AB}" dt="2024-01-23T15:10:33.602" v="2430" actId="478"/>
          <ac:spMkLst>
            <pc:docMk/>
            <pc:sldMk cId="2362051342" sldId="293"/>
            <ac:spMk id="2" creationId="{6A525988-3B68-84FA-1086-A2A86E7F8515}"/>
          </ac:spMkLst>
        </pc:spChg>
        <pc:spChg chg="mod">
          <ac:chgData name="Alessandro Onori" userId="902ff87a-dec1-4e50-bcf4-5017f04e5058" providerId="ADAL" clId="{BE711659-AE1A-4DF0-8B89-0B265DBEA3AB}" dt="2024-02-04T16:12:24.979" v="5115" actId="20577"/>
          <ac:spMkLst>
            <pc:docMk/>
            <pc:sldMk cId="2362051342" sldId="293"/>
            <ac:spMk id="6" creationId="{4BDB5223-6EB5-1046-88BB-84ED760A29CE}"/>
          </ac:spMkLst>
        </pc:spChg>
        <pc:spChg chg="mod">
          <ac:chgData name="Alessandro Onori" userId="902ff87a-dec1-4e50-bcf4-5017f04e5058" providerId="ADAL" clId="{BE711659-AE1A-4DF0-8B89-0B265DBEA3AB}" dt="2024-02-05T16:15:15.221" v="5257" actId="1076"/>
          <ac:spMkLst>
            <pc:docMk/>
            <pc:sldMk cId="2362051342" sldId="293"/>
            <ac:spMk id="8" creationId="{355C039D-17C3-433C-B68E-2C616B6312AF}"/>
          </ac:spMkLst>
        </pc:spChg>
        <pc:spChg chg="mod">
          <ac:chgData name="Alessandro Onori" userId="902ff87a-dec1-4e50-bcf4-5017f04e5058" providerId="ADAL" clId="{BE711659-AE1A-4DF0-8B89-0B265DBEA3AB}" dt="2024-01-23T10:51:08.154" v="2050"/>
          <ac:spMkLst>
            <pc:docMk/>
            <pc:sldMk cId="2362051342" sldId="293"/>
            <ac:spMk id="10" creationId="{3173DB21-9CF1-2E34-0CB2-A228C29EFDEB}"/>
          </ac:spMkLst>
        </pc:spChg>
        <pc:spChg chg="mod">
          <ac:chgData name="Alessandro Onori" userId="902ff87a-dec1-4e50-bcf4-5017f04e5058" providerId="ADAL" clId="{BE711659-AE1A-4DF0-8B89-0B265DBEA3AB}" dt="2024-02-05T16:15:08.327" v="5253" actId="1076"/>
          <ac:spMkLst>
            <pc:docMk/>
            <pc:sldMk cId="2362051342" sldId="293"/>
            <ac:spMk id="11" creationId="{8F2876DA-A37C-7247-4AAF-D86477990A19}"/>
          </ac:spMkLst>
        </pc:spChg>
        <pc:spChg chg="mod">
          <ac:chgData name="Alessandro Onori" userId="902ff87a-dec1-4e50-bcf4-5017f04e5058" providerId="ADAL" clId="{BE711659-AE1A-4DF0-8B89-0B265DBEA3AB}" dt="2024-02-05T13:41:22.779" v="5203" actId="1076"/>
          <ac:spMkLst>
            <pc:docMk/>
            <pc:sldMk cId="2362051342" sldId="293"/>
            <ac:spMk id="15" creationId="{666C8A61-3C09-14BA-D6F4-6264559E7FA5}"/>
          </ac:spMkLst>
        </pc:spChg>
        <pc:spChg chg="mod">
          <ac:chgData name="Alessandro Onori" userId="902ff87a-dec1-4e50-bcf4-5017f04e5058" providerId="ADAL" clId="{BE711659-AE1A-4DF0-8B89-0B265DBEA3AB}" dt="2024-02-05T13:41:22.779" v="5203" actId="1076"/>
          <ac:spMkLst>
            <pc:docMk/>
            <pc:sldMk cId="2362051342" sldId="293"/>
            <ac:spMk id="16" creationId="{61574B9F-8C58-21B2-C573-9051A98CD91D}"/>
          </ac:spMkLst>
        </pc:spChg>
        <pc:spChg chg="mod">
          <ac:chgData name="Alessandro Onori" userId="902ff87a-dec1-4e50-bcf4-5017f04e5058" providerId="ADAL" clId="{BE711659-AE1A-4DF0-8B89-0B265DBEA3AB}" dt="2024-01-23T11:02:25.521" v="2063" actId="1076"/>
          <ac:spMkLst>
            <pc:docMk/>
            <pc:sldMk cId="2362051342" sldId="293"/>
            <ac:spMk id="17" creationId="{E18FE1F3-52E7-2456-4CD8-25B2B444C94D}"/>
          </ac:spMkLst>
        </pc:spChg>
        <pc:spChg chg="mod">
          <ac:chgData name="Alessandro Onori" userId="902ff87a-dec1-4e50-bcf4-5017f04e5058" providerId="ADAL" clId="{BE711659-AE1A-4DF0-8B89-0B265DBEA3AB}" dt="2024-02-05T13:41:22.779" v="5203" actId="1076"/>
          <ac:spMkLst>
            <pc:docMk/>
            <pc:sldMk cId="2362051342" sldId="293"/>
            <ac:spMk id="18" creationId="{A9F676F1-D0A7-AAE2-2D4C-CF1DC74450C6}"/>
          </ac:spMkLst>
        </pc:spChg>
        <pc:spChg chg="mod">
          <ac:chgData name="Alessandro Onori" userId="902ff87a-dec1-4e50-bcf4-5017f04e5058" providerId="ADAL" clId="{BE711659-AE1A-4DF0-8B89-0B265DBEA3AB}" dt="2024-02-05T13:41:22.779" v="5203" actId="1076"/>
          <ac:spMkLst>
            <pc:docMk/>
            <pc:sldMk cId="2362051342" sldId="293"/>
            <ac:spMk id="19" creationId="{2447F4E5-B9C1-A9D2-0B09-8C7EBD176D38}"/>
          </ac:spMkLst>
        </pc:spChg>
        <pc:spChg chg="mod">
          <ac:chgData name="Alessandro Onori" userId="902ff87a-dec1-4e50-bcf4-5017f04e5058" providerId="ADAL" clId="{BE711659-AE1A-4DF0-8B89-0B265DBEA3AB}" dt="2024-02-05T13:41:22.779" v="5203" actId="1076"/>
          <ac:spMkLst>
            <pc:docMk/>
            <pc:sldMk cId="2362051342" sldId="293"/>
            <ac:spMk id="20" creationId="{5F046B58-CBDF-432B-7520-83D3492EEC2C}"/>
          </ac:spMkLst>
        </pc:spChg>
        <pc:spChg chg="mod">
          <ac:chgData name="Alessandro Onori" userId="902ff87a-dec1-4e50-bcf4-5017f04e5058" providerId="ADAL" clId="{BE711659-AE1A-4DF0-8B89-0B265DBEA3AB}" dt="2024-02-05T13:41:22.779" v="5203" actId="1076"/>
          <ac:spMkLst>
            <pc:docMk/>
            <pc:sldMk cId="2362051342" sldId="293"/>
            <ac:spMk id="21" creationId="{B7D6E7D8-149E-8491-21AC-36EFCA95B99D}"/>
          </ac:spMkLst>
        </pc:spChg>
        <pc:spChg chg="mod">
          <ac:chgData name="Alessandro Onori" userId="902ff87a-dec1-4e50-bcf4-5017f04e5058" providerId="ADAL" clId="{BE711659-AE1A-4DF0-8B89-0B265DBEA3AB}" dt="2024-02-05T13:41:22.779" v="5203" actId="1076"/>
          <ac:spMkLst>
            <pc:docMk/>
            <pc:sldMk cId="2362051342" sldId="293"/>
            <ac:spMk id="22" creationId="{7C0C126A-8605-35C0-F00A-F6C0BC469D98}"/>
          </ac:spMkLst>
        </pc:spChg>
        <pc:spChg chg="mod">
          <ac:chgData name="Alessandro Onori" userId="902ff87a-dec1-4e50-bcf4-5017f04e5058" providerId="ADAL" clId="{BE711659-AE1A-4DF0-8B89-0B265DBEA3AB}" dt="2024-02-05T13:41:22.779" v="5203" actId="1076"/>
          <ac:spMkLst>
            <pc:docMk/>
            <pc:sldMk cId="2362051342" sldId="293"/>
            <ac:spMk id="24" creationId="{2DF99C85-9082-C64B-E37F-E1F3CB66CBF0}"/>
          </ac:spMkLst>
        </pc:spChg>
        <pc:spChg chg="add mod">
          <ac:chgData name="Alessandro Onori" userId="902ff87a-dec1-4e50-bcf4-5017f04e5058" providerId="ADAL" clId="{BE711659-AE1A-4DF0-8B89-0B265DBEA3AB}" dt="2024-01-23T11:03:59.849" v="2072" actId="1076"/>
          <ac:spMkLst>
            <pc:docMk/>
            <pc:sldMk cId="2362051342" sldId="293"/>
            <ac:spMk id="27" creationId="{1492EC44-BBD4-D801-3CFF-73F0FFEEC3CB}"/>
          </ac:spMkLst>
        </pc:spChg>
        <pc:spChg chg="add del mod">
          <ac:chgData name="Alessandro Onori" userId="902ff87a-dec1-4e50-bcf4-5017f04e5058" providerId="ADAL" clId="{BE711659-AE1A-4DF0-8B89-0B265DBEA3AB}" dt="2024-01-23T15:10:34.689" v="2431" actId="478"/>
          <ac:spMkLst>
            <pc:docMk/>
            <pc:sldMk cId="2362051342" sldId="293"/>
            <ac:spMk id="28" creationId="{73205A64-8EA0-53D8-DBE1-6AB2B1D1B1CB}"/>
          </ac:spMkLst>
        </pc:spChg>
        <pc:spChg chg="add del mod">
          <ac:chgData name="Alessandro Onori" userId="902ff87a-dec1-4e50-bcf4-5017f04e5058" providerId="ADAL" clId="{BE711659-AE1A-4DF0-8B89-0B265DBEA3AB}" dt="2024-01-23T15:12:03.775" v="2471" actId="478"/>
          <ac:spMkLst>
            <pc:docMk/>
            <pc:sldMk cId="2362051342" sldId="293"/>
            <ac:spMk id="30" creationId="{384E1A53-F2F3-F4B5-244E-215ED3262E9A}"/>
          </ac:spMkLst>
        </pc:spChg>
        <pc:spChg chg="add mod">
          <ac:chgData name="Alessandro Onori" userId="902ff87a-dec1-4e50-bcf4-5017f04e5058" providerId="ADAL" clId="{BE711659-AE1A-4DF0-8B89-0B265DBEA3AB}" dt="2024-01-23T15:09:46.827" v="2418"/>
          <ac:spMkLst>
            <pc:docMk/>
            <pc:sldMk cId="2362051342" sldId="293"/>
            <ac:spMk id="35" creationId="{0ED99866-A72B-44B7-8558-EFF9F648E9A8}"/>
          </ac:spMkLst>
        </pc:spChg>
        <pc:spChg chg="add mod">
          <ac:chgData name="Alessandro Onori" userId="902ff87a-dec1-4e50-bcf4-5017f04e5058" providerId="ADAL" clId="{BE711659-AE1A-4DF0-8B89-0B265DBEA3AB}" dt="2024-01-23T15:11:56.723" v="2470" actId="20577"/>
          <ac:spMkLst>
            <pc:docMk/>
            <pc:sldMk cId="2362051342" sldId="293"/>
            <ac:spMk id="36" creationId="{227C66CF-E25F-E8F0-417C-0A8661A38701}"/>
          </ac:spMkLst>
        </pc:spChg>
        <pc:spChg chg="add mod">
          <ac:chgData name="Alessandro Onori" userId="902ff87a-dec1-4e50-bcf4-5017f04e5058" providerId="ADAL" clId="{BE711659-AE1A-4DF0-8B89-0B265DBEA3AB}" dt="2024-01-23T15:12:21.576" v="2480" actId="207"/>
          <ac:spMkLst>
            <pc:docMk/>
            <pc:sldMk cId="2362051342" sldId="293"/>
            <ac:spMk id="37" creationId="{562C2546-6D74-46DD-41ED-2F0043EA1F39}"/>
          </ac:spMkLst>
        </pc:spChg>
        <pc:grpChg chg="add mod">
          <ac:chgData name="Alessandro Onori" userId="902ff87a-dec1-4e50-bcf4-5017f04e5058" providerId="ADAL" clId="{BE711659-AE1A-4DF0-8B89-0B265DBEA3AB}" dt="2024-02-05T13:41:22.779" v="5203" actId="1076"/>
          <ac:grpSpMkLst>
            <pc:docMk/>
            <pc:sldMk cId="2362051342" sldId="293"/>
            <ac:grpSpMk id="5" creationId="{48B1EECE-50CB-E065-9C97-26A925B35D48}"/>
          </ac:grpSpMkLst>
        </pc:grpChg>
        <pc:grpChg chg="add mod">
          <ac:chgData name="Alessandro Onori" userId="902ff87a-dec1-4e50-bcf4-5017f04e5058" providerId="ADAL" clId="{BE711659-AE1A-4DF0-8B89-0B265DBEA3AB}" dt="2024-01-23T15:26:20.005" v="2794" actId="688"/>
          <ac:grpSpMkLst>
            <pc:docMk/>
            <pc:sldMk cId="2362051342" sldId="293"/>
            <ac:grpSpMk id="31" creationId="{0BA2AA31-0229-2CE9-1EDC-F597508528BB}"/>
          </ac:grpSpMkLst>
        </pc:grpChg>
        <pc:picChg chg="add mod">
          <ac:chgData name="Alessandro Onori" userId="902ff87a-dec1-4e50-bcf4-5017f04e5058" providerId="ADAL" clId="{BE711659-AE1A-4DF0-8B89-0B265DBEA3AB}" dt="2024-01-23T11:03:29.499" v="2067" actId="1076"/>
          <ac:picMkLst>
            <pc:docMk/>
            <pc:sldMk cId="2362051342" sldId="293"/>
            <ac:picMk id="4" creationId="{F7D709F8-7883-1B2E-DAEE-16BF9DB8BDB9}"/>
          </ac:picMkLst>
        </pc:picChg>
        <pc:picChg chg="mod">
          <ac:chgData name="Alessandro Onori" userId="902ff87a-dec1-4e50-bcf4-5017f04e5058" providerId="ADAL" clId="{BE711659-AE1A-4DF0-8B89-0B265DBEA3AB}" dt="2024-02-05T13:41:22.779" v="5203" actId="1076"/>
          <ac:picMkLst>
            <pc:docMk/>
            <pc:sldMk cId="2362051342" sldId="293"/>
            <ac:picMk id="7" creationId="{BA0520D0-BDB8-105F-F06D-67CE21F2FFCA}"/>
          </ac:picMkLst>
        </pc:picChg>
        <pc:picChg chg="mod">
          <ac:chgData name="Alessandro Onori" userId="902ff87a-dec1-4e50-bcf4-5017f04e5058" providerId="ADAL" clId="{BE711659-AE1A-4DF0-8B89-0B265DBEA3AB}" dt="2024-02-05T13:41:22.779" v="5203" actId="1076"/>
          <ac:picMkLst>
            <pc:docMk/>
            <pc:sldMk cId="2362051342" sldId="293"/>
            <ac:picMk id="9" creationId="{29624983-EE20-38EE-2588-FAC73BF12EF5}"/>
          </ac:picMkLst>
        </pc:picChg>
        <pc:picChg chg="mod">
          <ac:chgData name="Alessandro Onori" userId="902ff87a-dec1-4e50-bcf4-5017f04e5058" providerId="ADAL" clId="{BE711659-AE1A-4DF0-8B89-0B265DBEA3AB}" dt="2024-02-05T13:41:22.779" v="5203" actId="1076"/>
          <ac:picMkLst>
            <pc:docMk/>
            <pc:sldMk cId="2362051342" sldId="293"/>
            <ac:picMk id="13" creationId="{D0B9A3A4-0B6F-A46D-5905-CD0A06103F29}"/>
          </ac:picMkLst>
        </pc:picChg>
        <pc:picChg chg="mod">
          <ac:chgData name="Alessandro Onori" userId="902ff87a-dec1-4e50-bcf4-5017f04e5058" providerId="ADAL" clId="{BE711659-AE1A-4DF0-8B89-0B265DBEA3AB}" dt="2024-02-05T13:41:22.779" v="5203" actId="1076"/>
          <ac:picMkLst>
            <pc:docMk/>
            <pc:sldMk cId="2362051342" sldId="293"/>
            <ac:picMk id="14" creationId="{6818E8E5-BF66-95B2-CB0D-A78C5816C046}"/>
          </ac:picMkLst>
        </pc:picChg>
        <pc:picChg chg="mod">
          <ac:chgData name="Alessandro Onori" userId="902ff87a-dec1-4e50-bcf4-5017f04e5058" providerId="ADAL" clId="{BE711659-AE1A-4DF0-8B89-0B265DBEA3AB}" dt="2024-02-05T13:41:22.779" v="5203" actId="1076"/>
          <ac:picMkLst>
            <pc:docMk/>
            <pc:sldMk cId="2362051342" sldId="293"/>
            <ac:picMk id="23" creationId="{9DAB3D18-10AE-0E45-8907-A295E7E66F62}"/>
          </ac:picMkLst>
        </pc:picChg>
        <pc:picChg chg="add mod">
          <ac:chgData name="Alessandro Onori" userId="902ff87a-dec1-4e50-bcf4-5017f04e5058" providerId="ADAL" clId="{BE711659-AE1A-4DF0-8B89-0B265DBEA3AB}" dt="2024-02-05T13:41:14.284" v="5201" actId="1076"/>
          <ac:picMkLst>
            <pc:docMk/>
            <pc:sldMk cId="2362051342" sldId="293"/>
            <ac:picMk id="25" creationId="{9B57CDE8-3542-D078-5D9A-368AEFF3EDC0}"/>
          </ac:picMkLst>
        </pc:picChg>
        <pc:picChg chg="add mod">
          <ac:chgData name="Alessandro Onori" userId="902ff87a-dec1-4e50-bcf4-5017f04e5058" providerId="ADAL" clId="{BE711659-AE1A-4DF0-8B89-0B265DBEA3AB}" dt="2024-01-23T11:03:54.508" v="2070" actId="1076"/>
          <ac:picMkLst>
            <pc:docMk/>
            <pc:sldMk cId="2362051342" sldId="293"/>
            <ac:picMk id="26" creationId="{848C4AF4-9E12-6BB0-8BE7-FEFF828DF9F9}"/>
          </ac:picMkLst>
        </pc:picChg>
        <pc:picChg chg="add mod">
          <ac:chgData name="Alessandro Onori" userId="902ff87a-dec1-4e50-bcf4-5017f04e5058" providerId="ADAL" clId="{BE711659-AE1A-4DF0-8B89-0B265DBEA3AB}" dt="2024-01-23T11:04:05.047" v="2073" actId="1076"/>
          <ac:picMkLst>
            <pc:docMk/>
            <pc:sldMk cId="2362051342" sldId="293"/>
            <ac:picMk id="29" creationId="{A8E21CD0-FF06-6EE5-100E-ED781E5DD53E}"/>
          </ac:picMkLst>
        </pc:picChg>
        <pc:picChg chg="del mod">
          <ac:chgData name="Alessandro Onori" userId="902ff87a-dec1-4e50-bcf4-5017f04e5058" providerId="ADAL" clId="{BE711659-AE1A-4DF0-8B89-0B265DBEA3AB}" dt="2024-01-23T15:13:48.097" v="2490" actId="478"/>
          <ac:picMkLst>
            <pc:docMk/>
            <pc:sldMk cId="2362051342" sldId="293"/>
            <ac:picMk id="32" creationId="{C2E577AE-F11B-6929-305A-80414365F1FF}"/>
          </ac:picMkLst>
        </pc:picChg>
        <pc:picChg chg="mod">
          <ac:chgData name="Alessandro Onori" userId="902ff87a-dec1-4e50-bcf4-5017f04e5058" providerId="ADAL" clId="{BE711659-AE1A-4DF0-8B89-0B265DBEA3AB}" dt="2024-01-23T11:02:17.624" v="2059" actId="1076"/>
          <ac:picMkLst>
            <pc:docMk/>
            <pc:sldMk cId="2362051342" sldId="293"/>
            <ac:picMk id="33" creationId="{86E208A8-3591-3CBD-E263-4F4AE2889CC9}"/>
          </ac:picMkLst>
        </pc:picChg>
        <pc:picChg chg="mod">
          <ac:chgData name="Alessandro Onori" userId="902ff87a-dec1-4e50-bcf4-5017f04e5058" providerId="ADAL" clId="{BE711659-AE1A-4DF0-8B89-0B265DBEA3AB}" dt="2024-01-23T11:02:17.624" v="2059" actId="1076"/>
          <ac:picMkLst>
            <pc:docMk/>
            <pc:sldMk cId="2362051342" sldId="293"/>
            <ac:picMk id="34" creationId="{15E16F9D-855D-BC54-AAB8-918503D40097}"/>
          </ac:picMkLst>
        </pc:picChg>
        <pc:picChg chg="add del mod">
          <ac:chgData name="Alessandro Onori" userId="902ff87a-dec1-4e50-bcf4-5017f04e5058" providerId="ADAL" clId="{BE711659-AE1A-4DF0-8B89-0B265DBEA3AB}" dt="2024-01-23T15:13:26.785" v="2489" actId="478"/>
          <ac:picMkLst>
            <pc:docMk/>
            <pc:sldMk cId="2362051342" sldId="293"/>
            <ac:picMk id="5122" creationId="{0A0D26F8-4195-7FAF-600B-0EEA50F647E3}"/>
          </ac:picMkLst>
        </pc:picChg>
        <pc:picChg chg="add del mod">
          <ac:chgData name="Alessandro Onori" userId="902ff87a-dec1-4e50-bcf4-5017f04e5058" providerId="ADAL" clId="{BE711659-AE1A-4DF0-8B89-0B265DBEA3AB}" dt="2024-01-23T15:26:17.486" v="2793" actId="478"/>
          <ac:picMkLst>
            <pc:docMk/>
            <pc:sldMk cId="2362051342" sldId="293"/>
            <ac:picMk id="5124" creationId="{59777F33-5E65-8B5D-49D1-A9A9A27C18FA}"/>
          </ac:picMkLst>
        </pc:picChg>
        <pc:cxnChg chg="mod">
          <ac:chgData name="Alessandro Onori" userId="902ff87a-dec1-4e50-bcf4-5017f04e5058" providerId="ADAL" clId="{BE711659-AE1A-4DF0-8B89-0B265DBEA3AB}" dt="2024-01-23T15:14:41.108" v="2498" actId="14100"/>
          <ac:cxnSpMkLst>
            <pc:docMk/>
            <pc:sldMk cId="2362051342" sldId="293"/>
            <ac:cxnSpMk id="12" creationId="{F22ECDF0-0569-C304-7F9D-9828B8441806}"/>
          </ac:cxnSpMkLst>
        </pc:cxnChg>
      </pc:sldChg>
      <pc:sldChg chg="addSp delSp modSp add mod">
        <pc:chgData name="Alessandro Onori" userId="902ff87a-dec1-4e50-bcf4-5017f04e5058" providerId="ADAL" clId="{BE711659-AE1A-4DF0-8B89-0B265DBEA3AB}" dt="2024-02-04T16:12:00.030" v="5093" actId="20577"/>
        <pc:sldMkLst>
          <pc:docMk/>
          <pc:sldMk cId="3325461036" sldId="294"/>
        </pc:sldMkLst>
        <pc:spChg chg="mod">
          <ac:chgData name="Alessandro Onori" userId="902ff87a-dec1-4e50-bcf4-5017f04e5058" providerId="ADAL" clId="{BE711659-AE1A-4DF0-8B89-0B265DBEA3AB}" dt="2024-02-04T16:12:00.030" v="5093" actId="20577"/>
          <ac:spMkLst>
            <pc:docMk/>
            <pc:sldMk cId="3325461036" sldId="294"/>
            <ac:spMk id="6" creationId="{4BDB5223-6EB5-1046-88BB-84ED760A29CE}"/>
          </ac:spMkLst>
        </pc:spChg>
        <pc:spChg chg="mod">
          <ac:chgData name="Alessandro Onori" userId="902ff87a-dec1-4e50-bcf4-5017f04e5058" providerId="ADAL" clId="{BE711659-AE1A-4DF0-8B89-0B265DBEA3AB}" dt="2024-01-23T11:38:54.981" v="2308" actId="113"/>
          <ac:spMkLst>
            <pc:docMk/>
            <pc:sldMk cId="3325461036" sldId="294"/>
            <ac:spMk id="7" creationId="{1E0DA74A-FB23-1806-60DF-323EB125100D}"/>
          </ac:spMkLst>
        </pc:spChg>
        <pc:spChg chg="mod">
          <ac:chgData name="Alessandro Onori" userId="902ff87a-dec1-4e50-bcf4-5017f04e5058" providerId="ADAL" clId="{BE711659-AE1A-4DF0-8B89-0B265DBEA3AB}" dt="2024-01-23T15:02:22.619" v="2343" actId="113"/>
          <ac:spMkLst>
            <pc:docMk/>
            <pc:sldMk cId="3325461036" sldId="294"/>
            <ac:spMk id="8" creationId="{AB3A4C24-AAD1-F12B-ED49-EBFB238735CC}"/>
          </ac:spMkLst>
        </pc:spChg>
        <pc:spChg chg="mod">
          <ac:chgData name="Alessandro Onori" userId="902ff87a-dec1-4e50-bcf4-5017f04e5058" providerId="ADAL" clId="{BE711659-AE1A-4DF0-8B89-0B265DBEA3AB}" dt="2024-01-23T15:05:24.520" v="2365" actId="20577"/>
          <ac:spMkLst>
            <pc:docMk/>
            <pc:sldMk cId="3325461036" sldId="294"/>
            <ac:spMk id="20" creationId="{DE53627E-E05A-D48A-550B-4CD67BC4A7A2}"/>
          </ac:spMkLst>
        </pc:spChg>
        <pc:spChg chg="mod">
          <ac:chgData name="Alessandro Onori" userId="902ff87a-dec1-4e50-bcf4-5017f04e5058" providerId="ADAL" clId="{BE711659-AE1A-4DF0-8B89-0B265DBEA3AB}" dt="2024-01-23T15:06:34.427" v="2402" actId="113"/>
          <ac:spMkLst>
            <pc:docMk/>
            <pc:sldMk cId="3325461036" sldId="294"/>
            <ac:spMk id="21" creationId="{76FD8C58-B7A5-2D4B-7145-7A8077A07EEB}"/>
          </ac:spMkLst>
        </pc:spChg>
        <pc:spChg chg="mod">
          <ac:chgData name="Alessandro Onori" userId="902ff87a-dec1-4e50-bcf4-5017f04e5058" providerId="ADAL" clId="{BE711659-AE1A-4DF0-8B89-0B265DBEA3AB}" dt="2024-01-23T15:07:20.523" v="2412" actId="113"/>
          <ac:spMkLst>
            <pc:docMk/>
            <pc:sldMk cId="3325461036" sldId="294"/>
            <ac:spMk id="23" creationId="{CF6509C2-29A7-1886-66BA-1B985176BF16}"/>
          </ac:spMkLst>
        </pc:spChg>
        <pc:spChg chg="mod">
          <ac:chgData name="Alessandro Onori" userId="902ff87a-dec1-4e50-bcf4-5017f04e5058" providerId="ADAL" clId="{BE711659-AE1A-4DF0-8B89-0B265DBEA3AB}" dt="2024-01-23T11:33:04.456" v="2267" actId="1076"/>
          <ac:spMkLst>
            <pc:docMk/>
            <pc:sldMk cId="3325461036" sldId="294"/>
            <ac:spMk id="26" creationId="{7F42A04A-AEA6-61D5-5302-22A7C7092D82}"/>
          </ac:spMkLst>
        </pc:spChg>
        <pc:spChg chg="mod">
          <ac:chgData name="Alessandro Onori" userId="902ff87a-dec1-4e50-bcf4-5017f04e5058" providerId="ADAL" clId="{BE711659-AE1A-4DF0-8B89-0B265DBEA3AB}" dt="2024-01-23T11:33:21.687" v="2276" actId="1076"/>
          <ac:spMkLst>
            <pc:docMk/>
            <pc:sldMk cId="3325461036" sldId="294"/>
            <ac:spMk id="27" creationId="{5AF236CC-B5B0-14E0-0C1E-7F7BAE639109}"/>
          </ac:spMkLst>
        </pc:spChg>
        <pc:spChg chg="mod">
          <ac:chgData name="Alessandro Onori" userId="902ff87a-dec1-4e50-bcf4-5017f04e5058" providerId="ADAL" clId="{BE711659-AE1A-4DF0-8B89-0B265DBEA3AB}" dt="2024-01-23T15:07:50.078" v="2416" actId="20577"/>
          <ac:spMkLst>
            <pc:docMk/>
            <pc:sldMk cId="3325461036" sldId="294"/>
            <ac:spMk id="28" creationId="{BC097F4A-C342-DB82-B876-3D4244369F09}"/>
          </ac:spMkLst>
        </pc:spChg>
        <pc:spChg chg="del">
          <ac:chgData name="Alessandro Onori" userId="902ff87a-dec1-4e50-bcf4-5017f04e5058" providerId="ADAL" clId="{BE711659-AE1A-4DF0-8B89-0B265DBEA3AB}" dt="2024-01-23T11:39:07.770" v="2309" actId="478"/>
          <ac:spMkLst>
            <pc:docMk/>
            <pc:sldMk cId="3325461036" sldId="294"/>
            <ac:spMk id="33" creationId="{059912B4-BADB-B0D4-A833-BC700805015F}"/>
          </ac:spMkLst>
        </pc:spChg>
        <pc:spChg chg="del">
          <ac:chgData name="Alessandro Onori" userId="902ff87a-dec1-4e50-bcf4-5017f04e5058" providerId="ADAL" clId="{BE711659-AE1A-4DF0-8B89-0B265DBEA3AB}" dt="2024-01-23T11:39:09.633" v="2310" actId="478"/>
          <ac:spMkLst>
            <pc:docMk/>
            <pc:sldMk cId="3325461036" sldId="294"/>
            <ac:spMk id="34" creationId="{A5C53F39-A560-F582-B830-2730130CB24C}"/>
          </ac:spMkLst>
        </pc:spChg>
        <pc:picChg chg="del">
          <ac:chgData name="Alessandro Onori" userId="902ff87a-dec1-4e50-bcf4-5017f04e5058" providerId="ADAL" clId="{BE711659-AE1A-4DF0-8B89-0B265DBEA3AB}" dt="2024-01-23T11:35:50.814" v="2281" actId="478"/>
          <ac:picMkLst>
            <pc:docMk/>
            <pc:sldMk cId="3325461036" sldId="294"/>
            <ac:picMk id="2050" creationId="{2966D18F-A926-1292-078A-9C904AE223B7}"/>
          </ac:picMkLst>
        </pc:picChg>
        <pc:picChg chg="del">
          <ac:chgData name="Alessandro Onori" userId="902ff87a-dec1-4e50-bcf4-5017f04e5058" providerId="ADAL" clId="{BE711659-AE1A-4DF0-8B89-0B265DBEA3AB}" dt="2024-01-23T11:34:28.852" v="2277" actId="478"/>
          <ac:picMkLst>
            <pc:docMk/>
            <pc:sldMk cId="3325461036" sldId="294"/>
            <ac:picMk id="2052" creationId="{A17FB721-A777-18D3-CD59-119B3B106432}"/>
          </ac:picMkLst>
        </pc:picChg>
        <pc:picChg chg="add mod">
          <ac:chgData name="Alessandro Onori" userId="902ff87a-dec1-4e50-bcf4-5017f04e5058" providerId="ADAL" clId="{BE711659-AE1A-4DF0-8B89-0B265DBEA3AB}" dt="2024-01-23T11:39:26.151" v="2317" actId="14100"/>
          <ac:picMkLst>
            <pc:docMk/>
            <pc:sldMk cId="3325461036" sldId="294"/>
            <ac:picMk id="4098" creationId="{EEC6AE85-22A9-1F37-2078-8B5C2CD10EC9}"/>
          </ac:picMkLst>
        </pc:picChg>
        <pc:picChg chg="add mod">
          <ac:chgData name="Alessandro Onori" userId="902ff87a-dec1-4e50-bcf4-5017f04e5058" providerId="ADAL" clId="{BE711659-AE1A-4DF0-8B89-0B265DBEA3AB}" dt="2024-01-23T11:39:22.216" v="2316" actId="14100"/>
          <ac:picMkLst>
            <pc:docMk/>
            <pc:sldMk cId="3325461036" sldId="294"/>
            <ac:picMk id="4100" creationId="{89275524-7278-6E08-B776-F3F0D5EEEB77}"/>
          </ac:picMkLst>
        </pc:picChg>
      </pc:sldChg>
      <pc:sldChg chg="del">
        <pc:chgData name="Alessandro Onori" userId="902ff87a-dec1-4e50-bcf4-5017f04e5058" providerId="ADAL" clId="{BE711659-AE1A-4DF0-8B89-0B265DBEA3AB}" dt="2024-01-18T08:26:01.349" v="1" actId="2696"/>
        <pc:sldMkLst>
          <pc:docMk/>
          <pc:sldMk cId="3608671328" sldId="294"/>
        </pc:sldMkLst>
      </pc:sldChg>
      <pc:sldChg chg="del">
        <pc:chgData name="Alessandro Onori" userId="902ff87a-dec1-4e50-bcf4-5017f04e5058" providerId="ADAL" clId="{BE711659-AE1A-4DF0-8B89-0B265DBEA3AB}" dt="2024-01-18T08:26:01.349" v="1" actId="2696"/>
        <pc:sldMkLst>
          <pc:docMk/>
          <pc:sldMk cId="1539531038" sldId="295"/>
        </pc:sldMkLst>
      </pc:sldChg>
      <pc:sldChg chg="addSp delSp modSp add mod">
        <pc:chgData name="Alessandro Onori" userId="902ff87a-dec1-4e50-bcf4-5017f04e5058" providerId="ADAL" clId="{BE711659-AE1A-4DF0-8B89-0B265DBEA3AB}" dt="2024-02-04T16:11:47.116" v="5084" actId="20577"/>
        <pc:sldMkLst>
          <pc:docMk/>
          <pc:sldMk cId="3657548665" sldId="295"/>
        </pc:sldMkLst>
        <pc:spChg chg="mod">
          <ac:chgData name="Alessandro Onori" userId="902ff87a-dec1-4e50-bcf4-5017f04e5058" providerId="ADAL" clId="{BE711659-AE1A-4DF0-8B89-0B265DBEA3AB}" dt="2024-02-04T16:11:47.116" v="5084" actId="20577"/>
          <ac:spMkLst>
            <pc:docMk/>
            <pc:sldMk cId="3657548665" sldId="295"/>
            <ac:spMk id="6" creationId="{4BDB5223-6EB5-1046-88BB-84ED760A29CE}"/>
          </ac:spMkLst>
        </pc:spChg>
        <pc:spChg chg="del">
          <ac:chgData name="Alessandro Onori" userId="902ff87a-dec1-4e50-bcf4-5017f04e5058" providerId="ADAL" clId="{BE711659-AE1A-4DF0-8B89-0B265DBEA3AB}" dt="2024-01-23T15:27:48.816" v="2796" actId="478"/>
          <ac:spMkLst>
            <pc:docMk/>
            <pc:sldMk cId="3657548665" sldId="295"/>
            <ac:spMk id="7" creationId="{1E0DA74A-FB23-1806-60DF-323EB125100D}"/>
          </ac:spMkLst>
        </pc:spChg>
        <pc:spChg chg="del">
          <ac:chgData name="Alessandro Onori" userId="902ff87a-dec1-4e50-bcf4-5017f04e5058" providerId="ADAL" clId="{BE711659-AE1A-4DF0-8B89-0B265DBEA3AB}" dt="2024-01-23T15:27:48.816" v="2796" actId="478"/>
          <ac:spMkLst>
            <pc:docMk/>
            <pc:sldMk cId="3657548665" sldId="295"/>
            <ac:spMk id="8" creationId="{AB3A4C24-AAD1-F12B-ED49-EBFB238735CC}"/>
          </ac:spMkLst>
        </pc:spChg>
        <pc:spChg chg="mod">
          <ac:chgData name="Alessandro Onori" userId="902ff87a-dec1-4e50-bcf4-5017f04e5058" providerId="ADAL" clId="{BE711659-AE1A-4DF0-8B89-0B265DBEA3AB}" dt="2024-01-31T10:26:27.015" v="4978" actId="20577"/>
          <ac:spMkLst>
            <pc:docMk/>
            <pc:sldMk cId="3657548665" sldId="295"/>
            <ac:spMk id="10" creationId="{3173DB21-9CF1-2E34-0CB2-A228C29EFDEB}"/>
          </ac:spMkLst>
        </pc:spChg>
        <pc:spChg chg="del">
          <ac:chgData name="Alessandro Onori" userId="902ff87a-dec1-4e50-bcf4-5017f04e5058" providerId="ADAL" clId="{BE711659-AE1A-4DF0-8B89-0B265DBEA3AB}" dt="2024-01-23T15:27:48.816" v="2796" actId="478"/>
          <ac:spMkLst>
            <pc:docMk/>
            <pc:sldMk cId="3657548665" sldId="295"/>
            <ac:spMk id="11" creationId="{54CE1FBE-A016-55DC-7BF9-1DB5D50B4FE1}"/>
          </ac:spMkLst>
        </pc:spChg>
        <pc:spChg chg="del">
          <ac:chgData name="Alessandro Onori" userId="902ff87a-dec1-4e50-bcf4-5017f04e5058" providerId="ADAL" clId="{BE711659-AE1A-4DF0-8B89-0B265DBEA3AB}" dt="2024-01-23T15:27:48.816" v="2796" actId="478"/>
          <ac:spMkLst>
            <pc:docMk/>
            <pc:sldMk cId="3657548665" sldId="295"/>
            <ac:spMk id="13" creationId="{043F2E0D-28D2-61EE-1D46-2113D8E38B0F}"/>
          </ac:spMkLst>
        </pc:spChg>
        <pc:spChg chg="add mod">
          <ac:chgData name="Alessandro Onori" userId="902ff87a-dec1-4e50-bcf4-5017f04e5058" providerId="ADAL" clId="{BE711659-AE1A-4DF0-8B89-0B265DBEA3AB}" dt="2024-01-23T16:09:44.497" v="3057" actId="207"/>
          <ac:spMkLst>
            <pc:docMk/>
            <pc:sldMk cId="3657548665" sldId="295"/>
            <ac:spMk id="16" creationId="{C61E94EF-4F8C-CD2F-04CE-9A9C7F296090}"/>
          </ac:spMkLst>
        </pc:spChg>
        <pc:spChg chg="mod">
          <ac:chgData name="Alessandro Onori" userId="902ff87a-dec1-4e50-bcf4-5017f04e5058" providerId="ADAL" clId="{BE711659-AE1A-4DF0-8B89-0B265DBEA3AB}" dt="2024-01-23T16:13:11.114" v="3188" actId="1076"/>
          <ac:spMkLst>
            <pc:docMk/>
            <pc:sldMk cId="3657548665" sldId="295"/>
            <ac:spMk id="17" creationId="{E18FE1F3-52E7-2456-4CD8-25B2B444C94D}"/>
          </ac:spMkLst>
        </pc:spChg>
        <pc:spChg chg="del">
          <ac:chgData name="Alessandro Onori" userId="902ff87a-dec1-4e50-bcf4-5017f04e5058" providerId="ADAL" clId="{BE711659-AE1A-4DF0-8B89-0B265DBEA3AB}" dt="2024-01-23T15:27:48.816" v="2796" actId="478"/>
          <ac:spMkLst>
            <pc:docMk/>
            <pc:sldMk cId="3657548665" sldId="295"/>
            <ac:spMk id="20" creationId="{DE53627E-E05A-D48A-550B-4CD67BC4A7A2}"/>
          </ac:spMkLst>
        </pc:spChg>
        <pc:spChg chg="del">
          <ac:chgData name="Alessandro Onori" userId="902ff87a-dec1-4e50-bcf4-5017f04e5058" providerId="ADAL" clId="{BE711659-AE1A-4DF0-8B89-0B265DBEA3AB}" dt="2024-01-23T15:27:48.816" v="2796" actId="478"/>
          <ac:spMkLst>
            <pc:docMk/>
            <pc:sldMk cId="3657548665" sldId="295"/>
            <ac:spMk id="21" creationId="{76FD8C58-B7A5-2D4B-7145-7A8077A07EEB}"/>
          </ac:spMkLst>
        </pc:spChg>
        <pc:spChg chg="del">
          <ac:chgData name="Alessandro Onori" userId="902ff87a-dec1-4e50-bcf4-5017f04e5058" providerId="ADAL" clId="{BE711659-AE1A-4DF0-8B89-0B265DBEA3AB}" dt="2024-01-23T15:27:48.816" v="2796" actId="478"/>
          <ac:spMkLst>
            <pc:docMk/>
            <pc:sldMk cId="3657548665" sldId="295"/>
            <ac:spMk id="23" creationId="{CF6509C2-29A7-1886-66BA-1B985176BF16}"/>
          </ac:spMkLst>
        </pc:spChg>
        <pc:spChg chg="add mod">
          <ac:chgData name="Alessandro Onori" userId="902ff87a-dec1-4e50-bcf4-5017f04e5058" providerId="ADAL" clId="{BE711659-AE1A-4DF0-8B89-0B265DBEA3AB}" dt="2024-01-23T16:12:56.042" v="3183" actId="207"/>
          <ac:spMkLst>
            <pc:docMk/>
            <pc:sldMk cId="3657548665" sldId="295"/>
            <ac:spMk id="24" creationId="{6951297A-96A3-907A-2420-D75E249C0289}"/>
          </ac:spMkLst>
        </pc:spChg>
        <pc:spChg chg="add mod">
          <ac:chgData name="Alessandro Onori" userId="902ff87a-dec1-4e50-bcf4-5017f04e5058" providerId="ADAL" clId="{BE711659-AE1A-4DF0-8B89-0B265DBEA3AB}" dt="2024-01-23T16:13:06.741" v="3186" actId="108"/>
          <ac:spMkLst>
            <pc:docMk/>
            <pc:sldMk cId="3657548665" sldId="295"/>
            <ac:spMk id="25" creationId="{52F6CD42-978D-E0FE-E2D8-6E832E237E82}"/>
          </ac:spMkLst>
        </pc:spChg>
        <pc:spChg chg="del">
          <ac:chgData name="Alessandro Onori" userId="902ff87a-dec1-4e50-bcf4-5017f04e5058" providerId="ADAL" clId="{BE711659-AE1A-4DF0-8B89-0B265DBEA3AB}" dt="2024-01-23T15:27:48.816" v="2796" actId="478"/>
          <ac:spMkLst>
            <pc:docMk/>
            <pc:sldMk cId="3657548665" sldId="295"/>
            <ac:spMk id="26" creationId="{7F42A04A-AEA6-61D5-5302-22A7C7092D82}"/>
          </ac:spMkLst>
        </pc:spChg>
        <pc:spChg chg="del">
          <ac:chgData name="Alessandro Onori" userId="902ff87a-dec1-4e50-bcf4-5017f04e5058" providerId="ADAL" clId="{BE711659-AE1A-4DF0-8B89-0B265DBEA3AB}" dt="2024-01-23T15:27:48.816" v="2796" actId="478"/>
          <ac:spMkLst>
            <pc:docMk/>
            <pc:sldMk cId="3657548665" sldId="295"/>
            <ac:spMk id="27" creationId="{5AF236CC-B5B0-14E0-0C1E-7F7BAE639109}"/>
          </ac:spMkLst>
        </pc:spChg>
        <pc:spChg chg="del">
          <ac:chgData name="Alessandro Onori" userId="902ff87a-dec1-4e50-bcf4-5017f04e5058" providerId="ADAL" clId="{BE711659-AE1A-4DF0-8B89-0B265DBEA3AB}" dt="2024-01-23T15:27:48.816" v="2796" actId="478"/>
          <ac:spMkLst>
            <pc:docMk/>
            <pc:sldMk cId="3657548665" sldId="295"/>
            <ac:spMk id="28" creationId="{BC097F4A-C342-DB82-B876-3D4244369F09}"/>
          </ac:spMkLst>
        </pc:spChg>
        <pc:spChg chg="add mod">
          <ac:chgData name="Alessandro Onori" userId="902ff87a-dec1-4e50-bcf4-5017f04e5058" providerId="ADAL" clId="{BE711659-AE1A-4DF0-8B89-0B265DBEA3AB}" dt="2024-01-23T16:13:16.547" v="3190" actId="207"/>
          <ac:spMkLst>
            <pc:docMk/>
            <pc:sldMk cId="3657548665" sldId="295"/>
            <ac:spMk id="31" creationId="{342AB8D4-756C-068B-E768-9202794D9989}"/>
          </ac:spMkLst>
        </pc:spChg>
        <pc:spChg chg="add mod">
          <ac:chgData name="Alessandro Onori" userId="902ff87a-dec1-4e50-bcf4-5017f04e5058" providerId="ADAL" clId="{BE711659-AE1A-4DF0-8B89-0B265DBEA3AB}" dt="2024-01-23T16:13:19.640" v="3191" actId="108"/>
          <ac:spMkLst>
            <pc:docMk/>
            <pc:sldMk cId="3657548665" sldId="295"/>
            <ac:spMk id="32" creationId="{0ED502D8-D7A2-D05B-FDD2-0D9C654B021D}"/>
          </ac:spMkLst>
        </pc:spChg>
        <pc:spChg chg="del">
          <ac:chgData name="Alessandro Onori" userId="902ff87a-dec1-4e50-bcf4-5017f04e5058" providerId="ADAL" clId="{BE711659-AE1A-4DF0-8B89-0B265DBEA3AB}" dt="2024-01-23T15:27:48.816" v="2796" actId="478"/>
          <ac:spMkLst>
            <pc:docMk/>
            <pc:sldMk cId="3657548665" sldId="295"/>
            <ac:spMk id="33" creationId="{059912B4-BADB-B0D4-A833-BC700805015F}"/>
          </ac:spMkLst>
        </pc:spChg>
        <pc:spChg chg="del">
          <ac:chgData name="Alessandro Onori" userId="902ff87a-dec1-4e50-bcf4-5017f04e5058" providerId="ADAL" clId="{BE711659-AE1A-4DF0-8B89-0B265DBEA3AB}" dt="2024-01-23T15:27:48.816" v="2796" actId="478"/>
          <ac:spMkLst>
            <pc:docMk/>
            <pc:sldMk cId="3657548665" sldId="295"/>
            <ac:spMk id="34" creationId="{A5C53F39-A560-F582-B830-2730130CB24C}"/>
          </ac:spMkLst>
        </pc:spChg>
        <pc:spChg chg="add del mod">
          <ac:chgData name="Alessandro Onori" userId="902ff87a-dec1-4e50-bcf4-5017f04e5058" providerId="ADAL" clId="{BE711659-AE1A-4DF0-8B89-0B265DBEA3AB}" dt="2024-01-23T16:13:53.206" v="3195" actId="478"/>
          <ac:spMkLst>
            <pc:docMk/>
            <pc:sldMk cId="3657548665" sldId="295"/>
            <ac:spMk id="39" creationId="{F32E7E31-1BAA-CA9D-3277-C6284403EE84}"/>
          </ac:spMkLst>
        </pc:spChg>
        <pc:spChg chg="add mod">
          <ac:chgData name="Alessandro Onori" userId="902ff87a-dec1-4e50-bcf4-5017f04e5058" providerId="ADAL" clId="{BE711659-AE1A-4DF0-8B89-0B265DBEA3AB}" dt="2024-01-23T16:16:36.058" v="3220" actId="113"/>
          <ac:spMkLst>
            <pc:docMk/>
            <pc:sldMk cId="3657548665" sldId="295"/>
            <ac:spMk id="41" creationId="{47AD9840-58F1-DAC4-EF52-6D9C5C13DFCE}"/>
          </ac:spMkLst>
        </pc:spChg>
        <pc:grpChg chg="del">
          <ac:chgData name="Alessandro Onori" userId="902ff87a-dec1-4e50-bcf4-5017f04e5058" providerId="ADAL" clId="{BE711659-AE1A-4DF0-8B89-0B265DBEA3AB}" dt="2024-01-23T15:27:48.816" v="2796" actId="478"/>
          <ac:grpSpMkLst>
            <pc:docMk/>
            <pc:sldMk cId="3657548665" sldId="295"/>
            <ac:grpSpMk id="2" creationId="{CAB7E282-D6FC-261B-764E-9902743E6435}"/>
          </ac:grpSpMkLst>
        </pc:grpChg>
        <pc:grpChg chg="del">
          <ac:chgData name="Alessandro Onori" userId="902ff87a-dec1-4e50-bcf4-5017f04e5058" providerId="ADAL" clId="{BE711659-AE1A-4DF0-8B89-0B265DBEA3AB}" dt="2024-01-23T15:27:48.816" v="2796" actId="478"/>
          <ac:grpSpMkLst>
            <pc:docMk/>
            <pc:sldMk cId="3657548665" sldId="295"/>
            <ac:grpSpMk id="9" creationId="{6BD153FB-EF26-E65C-9FB6-1B273951DD8F}"/>
          </ac:grpSpMkLst>
        </pc:grpChg>
        <pc:grpChg chg="add mod">
          <ac:chgData name="Alessandro Onori" userId="902ff87a-dec1-4e50-bcf4-5017f04e5058" providerId="ADAL" clId="{BE711659-AE1A-4DF0-8B89-0B265DBEA3AB}" dt="2024-01-23T16:16:46.645" v="3221" actId="1076"/>
          <ac:grpSpMkLst>
            <pc:docMk/>
            <pc:sldMk cId="3657548665" sldId="295"/>
            <ac:grpSpMk id="40" creationId="{6E800412-8930-04D0-AE6D-4402480448C8}"/>
          </ac:grpSpMkLst>
        </pc:grpChg>
        <pc:picChg chg="del">
          <ac:chgData name="Alessandro Onori" userId="902ff87a-dec1-4e50-bcf4-5017f04e5058" providerId="ADAL" clId="{BE711659-AE1A-4DF0-8B89-0B265DBEA3AB}" dt="2024-01-23T15:27:48.816" v="2796" actId="478"/>
          <ac:picMkLst>
            <pc:docMk/>
            <pc:sldMk cId="3657548665" sldId="295"/>
            <ac:picMk id="19" creationId="{4E1DF6D7-209B-FE12-1696-313B23431500}"/>
          </ac:picMkLst>
        </pc:picChg>
        <pc:picChg chg="del">
          <ac:chgData name="Alessandro Onori" userId="902ff87a-dec1-4e50-bcf4-5017f04e5058" providerId="ADAL" clId="{BE711659-AE1A-4DF0-8B89-0B265DBEA3AB}" dt="2024-01-23T15:27:48.816" v="2796" actId="478"/>
          <ac:picMkLst>
            <pc:docMk/>
            <pc:sldMk cId="3657548665" sldId="295"/>
            <ac:picMk id="22" creationId="{0B3FB7D1-B679-A6A1-03CF-55CAABD95181}"/>
          </ac:picMkLst>
        </pc:picChg>
        <pc:picChg chg="del">
          <ac:chgData name="Alessandro Onori" userId="902ff87a-dec1-4e50-bcf4-5017f04e5058" providerId="ADAL" clId="{BE711659-AE1A-4DF0-8B89-0B265DBEA3AB}" dt="2024-01-23T15:27:48.816" v="2796" actId="478"/>
          <ac:picMkLst>
            <pc:docMk/>
            <pc:sldMk cId="3657548665" sldId="295"/>
            <ac:picMk id="29" creationId="{693F7C68-9BBC-3824-3D7B-4B683F8150A6}"/>
          </ac:picMkLst>
        </pc:picChg>
        <pc:picChg chg="del">
          <ac:chgData name="Alessandro Onori" userId="902ff87a-dec1-4e50-bcf4-5017f04e5058" providerId="ADAL" clId="{BE711659-AE1A-4DF0-8B89-0B265DBEA3AB}" dt="2024-01-23T15:27:48.816" v="2796" actId="478"/>
          <ac:picMkLst>
            <pc:docMk/>
            <pc:sldMk cId="3657548665" sldId="295"/>
            <ac:picMk id="30" creationId="{D7596FB5-8112-291C-53AB-ECD1ACFC785C}"/>
          </ac:picMkLst>
        </pc:picChg>
        <pc:picChg chg="add del mod">
          <ac:chgData name="Alessandro Onori" userId="902ff87a-dec1-4e50-bcf4-5017f04e5058" providerId="ADAL" clId="{BE711659-AE1A-4DF0-8B89-0B265DBEA3AB}" dt="2024-01-23T16:19:35.413" v="3237" actId="478"/>
          <ac:picMkLst>
            <pc:docMk/>
            <pc:sldMk cId="3657548665" sldId="295"/>
            <ac:picMk id="42" creationId="{D9BF54E9-9424-F209-5F07-CE1FF67D898D}"/>
          </ac:picMkLst>
        </pc:picChg>
        <pc:picChg chg="add del mod">
          <ac:chgData name="Alessandro Onori" userId="902ff87a-dec1-4e50-bcf4-5017f04e5058" providerId="ADAL" clId="{BE711659-AE1A-4DF0-8B89-0B265DBEA3AB}" dt="2024-01-23T16:19:36.078" v="3238" actId="478"/>
          <ac:picMkLst>
            <pc:docMk/>
            <pc:sldMk cId="3657548665" sldId="295"/>
            <ac:picMk id="43" creationId="{DB1C3CD7-41D3-1636-05C1-E2EB5D306695}"/>
          </ac:picMkLst>
        </pc:picChg>
        <pc:picChg chg="add del mod">
          <ac:chgData name="Alessandro Onori" userId="902ff87a-dec1-4e50-bcf4-5017f04e5058" providerId="ADAL" clId="{BE711659-AE1A-4DF0-8B89-0B265DBEA3AB}" dt="2024-01-23T16:19:36.743" v="3239" actId="478"/>
          <ac:picMkLst>
            <pc:docMk/>
            <pc:sldMk cId="3657548665" sldId="295"/>
            <ac:picMk id="44" creationId="{32F70E96-E7CA-C326-E6EC-57A446D188CE}"/>
          </ac:picMkLst>
        </pc:picChg>
        <pc:picChg chg="del">
          <ac:chgData name="Alessandro Onori" userId="902ff87a-dec1-4e50-bcf4-5017f04e5058" providerId="ADAL" clId="{BE711659-AE1A-4DF0-8B89-0B265DBEA3AB}" dt="2024-01-23T15:27:48.816" v="2796" actId="478"/>
          <ac:picMkLst>
            <pc:docMk/>
            <pc:sldMk cId="3657548665" sldId="295"/>
            <ac:picMk id="2050" creationId="{2966D18F-A926-1292-078A-9C904AE223B7}"/>
          </ac:picMkLst>
        </pc:picChg>
        <pc:picChg chg="del">
          <ac:chgData name="Alessandro Onori" userId="902ff87a-dec1-4e50-bcf4-5017f04e5058" providerId="ADAL" clId="{BE711659-AE1A-4DF0-8B89-0B265DBEA3AB}" dt="2024-01-23T15:27:48.816" v="2796" actId="478"/>
          <ac:picMkLst>
            <pc:docMk/>
            <pc:sldMk cId="3657548665" sldId="295"/>
            <ac:picMk id="2052" creationId="{A17FB721-A777-18D3-CD59-119B3B106432}"/>
          </ac:picMkLst>
        </pc:picChg>
        <pc:picChg chg="add mod">
          <ac:chgData name="Alessandro Onori" userId="902ff87a-dec1-4e50-bcf4-5017f04e5058" providerId="ADAL" clId="{BE711659-AE1A-4DF0-8B89-0B265DBEA3AB}" dt="2024-01-23T16:18:32.332" v="3226" actId="1076"/>
          <ac:picMkLst>
            <pc:docMk/>
            <pc:sldMk cId="3657548665" sldId="295"/>
            <ac:picMk id="8194" creationId="{D24290BB-054F-7703-9FCA-C037AB92927F}"/>
          </ac:picMkLst>
        </pc:picChg>
        <pc:picChg chg="add del mod">
          <ac:chgData name="Alessandro Onori" userId="902ff87a-dec1-4e50-bcf4-5017f04e5058" providerId="ADAL" clId="{BE711659-AE1A-4DF0-8B89-0B265DBEA3AB}" dt="2024-01-23T16:19:34.587" v="3236" actId="478"/>
          <ac:picMkLst>
            <pc:docMk/>
            <pc:sldMk cId="3657548665" sldId="295"/>
            <ac:picMk id="8196" creationId="{81D8F9A6-8F3C-62FA-F12F-41D5F037D760}"/>
          </ac:picMkLst>
        </pc:picChg>
        <pc:cxnChg chg="del">
          <ac:chgData name="Alessandro Onori" userId="902ff87a-dec1-4e50-bcf4-5017f04e5058" providerId="ADAL" clId="{BE711659-AE1A-4DF0-8B89-0B265DBEA3AB}" dt="2024-01-23T15:27:48.816" v="2796" actId="478"/>
          <ac:cxnSpMkLst>
            <pc:docMk/>
            <pc:sldMk cId="3657548665" sldId="295"/>
            <ac:cxnSpMk id="15" creationId="{9CC3C88C-AC4B-074D-F24C-E8AB9C84BFBA}"/>
          </ac:cxnSpMkLst>
        </pc:cxnChg>
        <pc:cxnChg chg="add mod">
          <ac:chgData name="Alessandro Onori" userId="902ff87a-dec1-4e50-bcf4-5017f04e5058" providerId="ADAL" clId="{BE711659-AE1A-4DF0-8B89-0B265DBEA3AB}" dt="2024-01-23T16:09:10.186" v="3040" actId="164"/>
          <ac:cxnSpMkLst>
            <pc:docMk/>
            <pc:sldMk cId="3657548665" sldId="295"/>
            <ac:cxnSpMk id="35" creationId="{F95373FA-BAA4-E1AD-92AB-FA9C3E17FD89}"/>
          </ac:cxnSpMkLst>
        </pc:cxnChg>
        <pc:cxnChg chg="add mod">
          <ac:chgData name="Alessandro Onori" userId="902ff87a-dec1-4e50-bcf4-5017f04e5058" providerId="ADAL" clId="{BE711659-AE1A-4DF0-8B89-0B265DBEA3AB}" dt="2024-01-23T16:09:10.186" v="3040" actId="164"/>
          <ac:cxnSpMkLst>
            <pc:docMk/>
            <pc:sldMk cId="3657548665" sldId="295"/>
            <ac:cxnSpMk id="36" creationId="{E44A996B-83F1-BC54-2319-87AB61AAF245}"/>
          </ac:cxnSpMkLst>
        </pc:cxnChg>
        <pc:cxnChg chg="add mod">
          <ac:chgData name="Alessandro Onori" userId="902ff87a-dec1-4e50-bcf4-5017f04e5058" providerId="ADAL" clId="{BE711659-AE1A-4DF0-8B89-0B265DBEA3AB}" dt="2024-01-23T16:09:10.186" v="3040" actId="164"/>
          <ac:cxnSpMkLst>
            <pc:docMk/>
            <pc:sldMk cId="3657548665" sldId="295"/>
            <ac:cxnSpMk id="37" creationId="{36ACF1D1-3359-7071-1EA9-6E987616C769}"/>
          </ac:cxnSpMkLst>
        </pc:cxnChg>
        <pc:cxnChg chg="add mod">
          <ac:chgData name="Alessandro Onori" userId="902ff87a-dec1-4e50-bcf4-5017f04e5058" providerId="ADAL" clId="{BE711659-AE1A-4DF0-8B89-0B265DBEA3AB}" dt="2024-01-23T16:09:10.186" v="3040" actId="164"/>
          <ac:cxnSpMkLst>
            <pc:docMk/>
            <pc:sldMk cId="3657548665" sldId="295"/>
            <ac:cxnSpMk id="38" creationId="{3D6643F3-1D9F-0D7D-8F93-6F0931DDB2A2}"/>
          </ac:cxnSpMkLst>
        </pc:cxnChg>
      </pc:sldChg>
      <pc:sldChg chg="addSp delSp modSp add del mod">
        <pc:chgData name="Alessandro Onori" userId="902ff87a-dec1-4e50-bcf4-5017f04e5058" providerId="ADAL" clId="{BE711659-AE1A-4DF0-8B89-0B265DBEA3AB}" dt="2024-01-23T15:08:59.515" v="2417" actId="2696"/>
        <pc:sldMkLst>
          <pc:docMk/>
          <pc:sldMk cId="4112787987" sldId="295"/>
        </pc:sldMkLst>
        <pc:spChg chg="mod">
          <ac:chgData name="Alessandro Onori" userId="902ff87a-dec1-4e50-bcf4-5017f04e5058" providerId="ADAL" clId="{BE711659-AE1A-4DF0-8B89-0B265DBEA3AB}" dt="2024-01-23T14:46:35.433" v="2323" actId="20577"/>
          <ac:spMkLst>
            <pc:docMk/>
            <pc:sldMk cId="4112787987" sldId="295"/>
            <ac:spMk id="30" creationId="{CB7BB7EB-B615-9E16-D66A-C5E51A0A8B71}"/>
          </ac:spMkLst>
        </pc:spChg>
        <pc:picChg chg="add del mod">
          <ac:chgData name="Alessandro Onori" userId="902ff87a-dec1-4e50-bcf4-5017f04e5058" providerId="ADAL" clId="{BE711659-AE1A-4DF0-8B89-0B265DBEA3AB}" dt="2024-01-23T14:48:02.130" v="2331" actId="478"/>
          <ac:picMkLst>
            <pc:docMk/>
            <pc:sldMk cId="4112787987" sldId="295"/>
            <ac:picMk id="4" creationId="{7FE3455A-682D-0183-D433-AECB2EF85F46}"/>
          </ac:picMkLst>
        </pc:picChg>
        <pc:picChg chg="add del mod">
          <ac:chgData name="Alessandro Onori" userId="902ff87a-dec1-4e50-bcf4-5017f04e5058" providerId="ADAL" clId="{BE711659-AE1A-4DF0-8B89-0B265DBEA3AB}" dt="2024-01-23T14:48:52.664" v="2335" actId="478"/>
          <ac:picMkLst>
            <pc:docMk/>
            <pc:sldMk cId="4112787987" sldId="295"/>
            <ac:picMk id="7" creationId="{A0B9A1BB-E499-F02F-D64C-DDE626147BC6}"/>
          </ac:picMkLst>
        </pc:picChg>
        <pc:picChg chg="del">
          <ac:chgData name="Alessandro Onori" userId="902ff87a-dec1-4e50-bcf4-5017f04e5058" providerId="ADAL" clId="{BE711659-AE1A-4DF0-8B89-0B265DBEA3AB}" dt="2024-01-23T14:46:31.557" v="2322" actId="478"/>
          <ac:picMkLst>
            <pc:docMk/>
            <pc:sldMk cId="4112787987" sldId="295"/>
            <ac:picMk id="29" creationId="{AD0EF5D1-A301-C04A-D396-4FC73F0BBA46}"/>
          </ac:picMkLst>
        </pc:picChg>
      </pc:sldChg>
      <pc:sldChg chg="addSp delSp modSp add mod ord modAnim modNotesTx">
        <pc:chgData name="Alessandro Onori" userId="902ff87a-dec1-4e50-bcf4-5017f04e5058" providerId="ADAL" clId="{BE711659-AE1A-4DF0-8B89-0B265DBEA3AB}" dt="2024-02-05T13:40:10.057" v="5196" actId="20577"/>
        <pc:sldMkLst>
          <pc:docMk/>
          <pc:sldMk cId="2729196260" sldId="296"/>
        </pc:sldMkLst>
        <pc:spChg chg="add mod">
          <ac:chgData name="Alessandro Onori" userId="902ff87a-dec1-4e50-bcf4-5017f04e5058" providerId="ADAL" clId="{BE711659-AE1A-4DF0-8B89-0B265DBEA3AB}" dt="2024-01-23T16:23:22.897" v="3258" actId="113"/>
          <ac:spMkLst>
            <pc:docMk/>
            <pc:sldMk cId="2729196260" sldId="296"/>
            <ac:spMk id="2" creationId="{6FED19CB-FDEE-EB2D-D22C-CF3BE37BAAED}"/>
          </ac:spMkLst>
        </pc:spChg>
        <pc:spChg chg="add mod">
          <ac:chgData name="Alessandro Onori" userId="902ff87a-dec1-4e50-bcf4-5017f04e5058" providerId="ADAL" clId="{BE711659-AE1A-4DF0-8B89-0B265DBEA3AB}" dt="2024-01-30T10:29:19.201" v="4703" actId="1076"/>
          <ac:spMkLst>
            <pc:docMk/>
            <pc:sldMk cId="2729196260" sldId="296"/>
            <ac:spMk id="4" creationId="{0C849065-7FFA-7347-7FC2-673EFFF03F4F}"/>
          </ac:spMkLst>
        </pc:spChg>
        <pc:spChg chg="mod">
          <ac:chgData name="Alessandro Onori" userId="902ff87a-dec1-4e50-bcf4-5017f04e5058" providerId="ADAL" clId="{BE711659-AE1A-4DF0-8B89-0B265DBEA3AB}" dt="2024-02-04T16:11:51.706" v="5087" actId="20577"/>
          <ac:spMkLst>
            <pc:docMk/>
            <pc:sldMk cId="2729196260" sldId="296"/>
            <ac:spMk id="6" creationId="{4BDB5223-6EB5-1046-88BB-84ED760A29CE}"/>
          </ac:spMkLst>
        </pc:spChg>
        <pc:spChg chg="mod">
          <ac:chgData name="Alessandro Onori" userId="902ff87a-dec1-4e50-bcf4-5017f04e5058" providerId="ADAL" clId="{BE711659-AE1A-4DF0-8B89-0B265DBEA3AB}" dt="2024-01-23T16:20:44.828" v="3246" actId="20577"/>
          <ac:spMkLst>
            <pc:docMk/>
            <pc:sldMk cId="2729196260" sldId="296"/>
            <ac:spMk id="10" creationId="{3173DB21-9CF1-2E34-0CB2-A228C29EFDEB}"/>
          </ac:spMkLst>
        </pc:spChg>
        <pc:spChg chg="del">
          <ac:chgData name="Alessandro Onori" userId="902ff87a-dec1-4e50-bcf4-5017f04e5058" providerId="ADAL" clId="{BE711659-AE1A-4DF0-8B89-0B265DBEA3AB}" dt="2024-01-23T15:32:47.758" v="2805" actId="478"/>
          <ac:spMkLst>
            <pc:docMk/>
            <pc:sldMk cId="2729196260" sldId="296"/>
            <ac:spMk id="27" creationId="{1492EC44-BBD4-D801-3CFF-73F0FFEEC3CB}"/>
          </ac:spMkLst>
        </pc:spChg>
        <pc:spChg chg="add mod">
          <ac:chgData name="Alessandro Onori" userId="902ff87a-dec1-4e50-bcf4-5017f04e5058" providerId="ADAL" clId="{BE711659-AE1A-4DF0-8B89-0B265DBEA3AB}" dt="2024-01-23T16:30:46.654" v="3296" actId="1076"/>
          <ac:spMkLst>
            <pc:docMk/>
            <pc:sldMk cId="2729196260" sldId="296"/>
            <ac:spMk id="30" creationId="{6AF88417-91B6-47AC-B904-416B669543AB}"/>
          </ac:spMkLst>
        </pc:spChg>
        <pc:spChg chg="add mod">
          <ac:chgData name="Alessandro Onori" userId="902ff87a-dec1-4e50-bcf4-5017f04e5058" providerId="ADAL" clId="{BE711659-AE1A-4DF0-8B89-0B265DBEA3AB}" dt="2024-01-23T16:30:46.654" v="3296" actId="1076"/>
          <ac:spMkLst>
            <pc:docMk/>
            <pc:sldMk cId="2729196260" sldId="296"/>
            <ac:spMk id="32" creationId="{4BC43BF6-29C0-E684-1C9A-6104D4B22377}"/>
          </ac:spMkLst>
        </pc:spChg>
        <pc:spChg chg="add mod">
          <ac:chgData name="Alessandro Onori" userId="902ff87a-dec1-4e50-bcf4-5017f04e5058" providerId="ADAL" clId="{BE711659-AE1A-4DF0-8B89-0B265DBEA3AB}" dt="2024-01-23T16:30:46.654" v="3296" actId="1076"/>
          <ac:spMkLst>
            <pc:docMk/>
            <pc:sldMk cId="2729196260" sldId="296"/>
            <ac:spMk id="35" creationId="{D161AE62-F73C-1C0F-F7DE-2B60875736C2}"/>
          </ac:spMkLst>
        </pc:spChg>
        <pc:spChg chg="del">
          <ac:chgData name="Alessandro Onori" userId="902ff87a-dec1-4e50-bcf4-5017f04e5058" providerId="ADAL" clId="{BE711659-AE1A-4DF0-8B89-0B265DBEA3AB}" dt="2024-01-23T15:32:47.758" v="2805" actId="478"/>
          <ac:spMkLst>
            <pc:docMk/>
            <pc:sldMk cId="2729196260" sldId="296"/>
            <ac:spMk id="36" creationId="{227C66CF-E25F-E8F0-417C-0A8661A38701}"/>
          </ac:spMkLst>
        </pc:spChg>
        <pc:spChg chg="del">
          <ac:chgData name="Alessandro Onori" userId="902ff87a-dec1-4e50-bcf4-5017f04e5058" providerId="ADAL" clId="{BE711659-AE1A-4DF0-8B89-0B265DBEA3AB}" dt="2024-01-23T15:32:47.758" v="2805" actId="478"/>
          <ac:spMkLst>
            <pc:docMk/>
            <pc:sldMk cId="2729196260" sldId="296"/>
            <ac:spMk id="37" creationId="{562C2546-6D74-46DD-41ED-2F0043EA1F39}"/>
          </ac:spMkLst>
        </pc:spChg>
        <pc:spChg chg="add mod">
          <ac:chgData name="Alessandro Onori" userId="902ff87a-dec1-4e50-bcf4-5017f04e5058" providerId="ADAL" clId="{BE711659-AE1A-4DF0-8B89-0B265DBEA3AB}" dt="2024-01-23T16:30:46.654" v="3296" actId="1076"/>
          <ac:spMkLst>
            <pc:docMk/>
            <pc:sldMk cId="2729196260" sldId="296"/>
            <ac:spMk id="38" creationId="{0DDABB86-821D-56E3-BC06-C782E901E110}"/>
          </ac:spMkLst>
        </pc:spChg>
        <pc:spChg chg="add mod">
          <ac:chgData name="Alessandro Onori" userId="902ff87a-dec1-4e50-bcf4-5017f04e5058" providerId="ADAL" clId="{BE711659-AE1A-4DF0-8B89-0B265DBEA3AB}" dt="2024-01-23T16:30:46.654" v="3296" actId="1076"/>
          <ac:spMkLst>
            <pc:docMk/>
            <pc:sldMk cId="2729196260" sldId="296"/>
            <ac:spMk id="39" creationId="{42EB956C-0ADD-57D1-AA9B-29305DEFC5C7}"/>
          </ac:spMkLst>
        </pc:spChg>
        <pc:spChg chg="add mod">
          <ac:chgData name="Alessandro Onori" userId="902ff87a-dec1-4e50-bcf4-5017f04e5058" providerId="ADAL" clId="{BE711659-AE1A-4DF0-8B89-0B265DBEA3AB}" dt="2024-01-23T16:30:46.654" v="3296" actId="1076"/>
          <ac:spMkLst>
            <pc:docMk/>
            <pc:sldMk cId="2729196260" sldId="296"/>
            <ac:spMk id="40" creationId="{1C0E47B7-DFAA-AB7C-92D9-50C5D5175BD1}"/>
          </ac:spMkLst>
        </pc:spChg>
        <pc:spChg chg="add mod">
          <ac:chgData name="Alessandro Onori" userId="902ff87a-dec1-4e50-bcf4-5017f04e5058" providerId="ADAL" clId="{BE711659-AE1A-4DF0-8B89-0B265DBEA3AB}" dt="2024-01-23T16:30:46.654" v="3296" actId="1076"/>
          <ac:spMkLst>
            <pc:docMk/>
            <pc:sldMk cId="2729196260" sldId="296"/>
            <ac:spMk id="41" creationId="{9C113E30-63D6-12AC-58B4-203154EC9500}"/>
          </ac:spMkLst>
        </pc:spChg>
        <pc:spChg chg="add mod">
          <ac:chgData name="Alessandro Onori" userId="902ff87a-dec1-4e50-bcf4-5017f04e5058" providerId="ADAL" clId="{BE711659-AE1A-4DF0-8B89-0B265DBEA3AB}" dt="2024-01-23T16:30:46.654" v="3296" actId="1076"/>
          <ac:spMkLst>
            <pc:docMk/>
            <pc:sldMk cId="2729196260" sldId="296"/>
            <ac:spMk id="42" creationId="{626EC86E-9B74-7D4E-6497-435ED9DBC3E6}"/>
          </ac:spMkLst>
        </pc:spChg>
        <pc:spChg chg="add mod">
          <ac:chgData name="Alessandro Onori" userId="902ff87a-dec1-4e50-bcf4-5017f04e5058" providerId="ADAL" clId="{BE711659-AE1A-4DF0-8B89-0B265DBEA3AB}" dt="2024-01-23T16:30:46.654" v="3296" actId="1076"/>
          <ac:spMkLst>
            <pc:docMk/>
            <pc:sldMk cId="2729196260" sldId="296"/>
            <ac:spMk id="43" creationId="{D7E24A29-DE93-40E0-2FB4-81549D1B14A1}"/>
          </ac:spMkLst>
        </pc:spChg>
        <pc:spChg chg="add mod">
          <ac:chgData name="Alessandro Onori" userId="902ff87a-dec1-4e50-bcf4-5017f04e5058" providerId="ADAL" clId="{BE711659-AE1A-4DF0-8B89-0B265DBEA3AB}" dt="2024-01-23T16:30:46.654" v="3296" actId="1076"/>
          <ac:spMkLst>
            <pc:docMk/>
            <pc:sldMk cId="2729196260" sldId="296"/>
            <ac:spMk id="44" creationId="{F516A7C6-BACC-A061-3987-B482E6138D95}"/>
          </ac:spMkLst>
        </pc:spChg>
        <pc:spChg chg="add mod">
          <ac:chgData name="Alessandro Onori" userId="902ff87a-dec1-4e50-bcf4-5017f04e5058" providerId="ADAL" clId="{BE711659-AE1A-4DF0-8B89-0B265DBEA3AB}" dt="2024-01-23T16:30:46.654" v="3296" actId="1076"/>
          <ac:spMkLst>
            <pc:docMk/>
            <pc:sldMk cId="2729196260" sldId="296"/>
            <ac:spMk id="45" creationId="{134A0E7B-A5BD-BEBA-90DF-07E7C0C1F266}"/>
          </ac:spMkLst>
        </pc:spChg>
        <pc:spChg chg="add mod">
          <ac:chgData name="Alessandro Onori" userId="902ff87a-dec1-4e50-bcf4-5017f04e5058" providerId="ADAL" clId="{BE711659-AE1A-4DF0-8B89-0B265DBEA3AB}" dt="2024-01-23T16:23:54.764" v="3261" actId="14100"/>
          <ac:spMkLst>
            <pc:docMk/>
            <pc:sldMk cId="2729196260" sldId="296"/>
            <ac:spMk id="46" creationId="{82DFC0C6-1E7A-AF8A-DD51-8C00C28E02DF}"/>
          </ac:spMkLst>
        </pc:spChg>
        <pc:spChg chg="add mod">
          <ac:chgData name="Alessandro Onori" userId="902ff87a-dec1-4e50-bcf4-5017f04e5058" providerId="ADAL" clId="{BE711659-AE1A-4DF0-8B89-0B265DBEA3AB}" dt="2024-01-23T16:37:58.571" v="3313" actId="1076"/>
          <ac:spMkLst>
            <pc:docMk/>
            <pc:sldMk cId="2729196260" sldId="296"/>
            <ac:spMk id="47" creationId="{EDF273EC-73DD-ABCD-D107-9824C9449E46}"/>
          </ac:spMkLst>
        </pc:spChg>
        <pc:grpChg chg="del">
          <ac:chgData name="Alessandro Onori" userId="902ff87a-dec1-4e50-bcf4-5017f04e5058" providerId="ADAL" clId="{BE711659-AE1A-4DF0-8B89-0B265DBEA3AB}" dt="2024-01-23T15:32:47.758" v="2805" actId="478"/>
          <ac:grpSpMkLst>
            <pc:docMk/>
            <pc:sldMk cId="2729196260" sldId="296"/>
            <ac:grpSpMk id="5" creationId="{48B1EECE-50CB-E065-9C97-26A925B35D48}"/>
          </ac:grpSpMkLst>
        </pc:grpChg>
        <pc:grpChg chg="del">
          <ac:chgData name="Alessandro Onori" userId="902ff87a-dec1-4e50-bcf4-5017f04e5058" providerId="ADAL" clId="{BE711659-AE1A-4DF0-8B89-0B265DBEA3AB}" dt="2024-01-23T15:32:47.758" v="2805" actId="478"/>
          <ac:grpSpMkLst>
            <pc:docMk/>
            <pc:sldMk cId="2729196260" sldId="296"/>
            <ac:grpSpMk id="31" creationId="{0BA2AA31-0229-2CE9-1EDC-F597508528BB}"/>
          </ac:grpSpMkLst>
        </pc:grpChg>
        <pc:grpChg chg="add mod">
          <ac:chgData name="Alessandro Onori" userId="902ff87a-dec1-4e50-bcf4-5017f04e5058" providerId="ADAL" clId="{BE711659-AE1A-4DF0-8B89-0B265DBEA3AB}" dt="2024-01-23T16:37:42.469" v="3311" actId="1076"/>
          <ac:grpSpMkLst>
            <pc:docMk/>
            <pc:sldMk cId="2729196260" sldId="296"/>
            <ac:grpSpMk id="50" creationId="{11F8CDA5-718F-42E2-1721-ACFE318A47A8}"/>
          </ac:grpSpMkLst>
        </pc:grpChg>
        <pc:picChg chg="del">
          <ac:chgData name="Alessandro Onori" userId="902ff87a-dec1-4e50-bcf4-5017f04e5058" providerId="ADAL" clId="{BE711659-AE1A-4DF0-8B89-0B265DBEA3AB}" dt="2024-01-23T15:32:47.758" v="2805" actId="478"/>
          <ac:picMkLst>
            <pc:docMk/>
            <pc:sldMk cId="2729196260" sldId="296"/>
            <ac:picMk id="4" creationId="{F7D709F8-7883-1B2E-DAEE-16BF9DB8BDB9}"/>
          </ac:picMkLst>
        </pc:picChg>
        <pc:picChg chg="del">
          <ac:chgData name="Alessandro Onori" userId="902ff87a-dec1-4e50-bcf4-5017f04e5058" providerId="ADAL" clId="{BE711659-AE1A-4DF0-8B89-0B265DBEA3AB}" dt="2024-01-23T15:32:47.758" v="2805" actId="478"/>
          <ac:picMkLst>
            <pc:docMk/>
            <pc:sldMk cId="2729196260" sldId="296"/>
            <ac:picMk id="25" creationId="{9B57CDE8-3542-D078-5D9A-368AEFF3EDC0}"/>
          </ac:picMkLst>
        </pc:picChg>
        <pc:picChg chg="del">
          <ac:chgData name="Alessandro Onori" userId="902ff87a-dec1-4e50-bcf4-5017f04e5058" providerId="ADAL" clId="{BE711659-AE1A-4DF0-8B89-0B265DBEA3AB}" dt="2024-01-23T15:32:47.758" v="2805" actId="478"/>
          <ac:picMkLst>
            <pc:docMk/>
            <pc:sldMk cId="2729196260" sldId="296"/>
            <ac:picMk id="26" creationId="{848C4AF4-9E12-6BB0-8BE7-FEFF828DF9F9}"/>
          </ac:picMkLst>
        </pc:picChg>
        <pc:picChg chg="add mod">
          <ac:chgData name="Alessandro Onori" userId="902ff87a-dec1-4e50-bcf4-5017f04e5058" providerId="ADAL" clId="{BE711659-AE1A-4DF0-8B89-0B265DBEA3AB}" dt="2024-01-30T10:29:13.752" v="4702" actId="1076"/>
          <ac:picMkLst>
            <pc:docMk/>
            <pc:sldMk cId="2729196260" sldId="296"/>
            <ac:picMk id="28" creationId="{A1CA2C03-200B-D533-0506-AA5E7C9784E9}"/>
          </ac:picMkLst>
        </pc:picChg>
        <pc:picChg chg="del">
          <ac:chgData name="Alessandro Onori" userId="902ff87a-dec1-4e50-bcf4-5017f04e5058" providerId="ADAL" clId="{BE711659-AE1A-4DF0-8B89-0B265DBEA3AB}" dt="2024-01-23T15:32:47.758" v="2805" actId="478"/>
          <ac:picMkLst>
            <pc:docMk/>
            <pc:sldMk cId="2729196260" sldId="296"/>
            <ac:picMk id="29" creationId="{A8E21CD0-FF06-6EE5-100E-ED781E5DD53E}"/>
          </ac:picMkLst>
        </pc:picChg>
        <pc:picChg chg="add del mod">
          <ac:chgData name="Alessandro Onori" userId="902ff87a-dec1-4e50-bcf4-5017f04e5058" providerId="ADAL" clId="{BE711659-AE1A-4DF0-8B89-0B265DBEA3AB}" dt="2024-01-23T16:24:02.378" v="3263" actId="478"/>
          <ac:picMkLst>
            <pc:docMk/>
            <pc:sldMk cId="2729196260" sldId="296"/>
            <ac:picMk id="48" creationId="{A7E310DB-C539-2647-C675-FC7713728B49}"/>
          </ac:picMkLst>
        </pc:picChg>
        <pc:picChg chg="add del mod">
          <ac:chgData name="Alessandro Onori" userId="902ff87a-dec1-4e50-bcf4-5017f04e5058" providerId="ADAL" clId="{BE711659-AE1A-4DF0-8B89-0B265DBEA3AB}" dt="2024-01-23T16:37:14.375" v="3306" actId="478"/>
          <ac:picMkLst>
            <pc:docMk/>
            <pc:sldMk cId="2729196260" sldId="296"/>
            <ac:picMk id="49" creationId="{3B40B6FC-CBFA-98BD-DE9D-63F4E7450163}"/>
          </ac:picMkLst>
        </pc:picChg>
        <pc:picChg chg="mod">
          <ac:chgData name="Alessandro Onori" userId="902ff87a-dec1-4e50-bcf4-5017f04e5058" providerId="ADAL" clId="{BE711659-AE1A-4DF0-8B89-0B265DBEA3AB}" dt="2024-01-23T16:37:30.616" v="3307"/>
          <ac:picMkLst>
            <pc:docMk/>
            <pc:sldMk cId="2729196260" sldId="296"/>
            <ac:picMk id="51" creationId="{7AB3858C-7961-47F5-4396-C198807D0920}"/>
          </ac:picMkLst>
        </pc:picChg>
        <pc:cxnChg chg="mod">
          <ac:chgData name="Alessandro Onori" userId="902ff87a-dec1-4e50-bcf4-5017f04e5058" providerId="ADAL" clId="{BE711659-AE1A-4DF0-8B89-0B265DBEA3AB}" dt="2024-01-23T16:37:30.616" v="3307"/>
          <ac:cxnSpMkLst>
            <pc:docMk/>
            <pc:sldMk cId="2729196260" sldId="296"/>
            <ac:cxnSpMk id="52" creationId="{E5148021-6E34-DFE8-6BFB-7255FC2CBE4D}"/>
          </ac:cxnSpMkLst>
        </pc:cxnChg>
        <pc:cxnChg chg="mod">
          <ac:chgData name="Alessandro Onori" userId="902ff87a-dec1-4e50-bcf4-5017f04e5058" providerId="ADAL" clId="{BE711659-AE1A-4DF0-8B89-0B265DBEA3AB}" dt="2024-01-23T16:37:30.616" v="3307"/>
          <ac:cxnSpMkLst>
            <pc:docMk/>
            <pc:sldMk cId="2729196260" sldId="296"/>
            <ac:cxnSpMk id="53" creationId="{98A3A820-74B9-EC13-F0C6-BB3BD076D352}"/>
          </ac:cxnSpMkLst>
        </pc:cxnChg>
        <pc:cxnChg chg="mod">
          <ac:chgData name="Alessandro Onori" userId="902ff87a-dec1-4e50-bcf4-5017f04e5058" providerId="ADAL" clId="{BE711659-AE1A-4DF0-8B89-0B265DBEA3AB}" dt="2024-01-23T16:37:30.616" v="3307"/>
          <ac:cxnSpMkLst>
            <pc:docMk/>
            <pc:sldMk cId="2729196260" sldId="296"/>
            <ac:cxnSpMk id="54" creationId="{7030DEAF-5AF3-9DF1-A973-A266616F2804}"/>
          </ac:cxnSpMkLst>
        </pc:cxnChg>
        <pc:cxnChg chg="mod">
          <ac:chgData name="Alessandro Onori" userId="902ff87a-dec1-4e50-bcf4-5017f04e5058" providerId="ADAL" clId="{BE711659-AE1A-4DF0-8B89-0B265DBEA3AB}" dt="2024-01-23T16:37:30.616" v="3307"/>
          <ac:cxnSpMkLst>
            <pc:docMk/>
            <pc:sldMk cId="2729196260" sldId="296"/>
            <ac:cxnSpMk id="55" creationId="{46E711C9-2B27-5789-8E9E-C43381B1E67D}"/>
          </ac:cxnSpMkLst>
        </pc:cxnChg>
        <pc:cxnChg chg="mod">
          <ac:chgData name="Alessandro Onori" userId="902ff87a-dec1-4e50-bcf4-5017f04e5058" providerId="ADAL" clId="{BE711659-AE1A-4DF0-8B89-0B265DBEA3AB}" dt="2024-01-23T16:37:30.616" v="3307"/>
          <ac:cxnSpMkLst>
            <pc:docMk/>
            <pc:sldMk cId="2729196260" sldId="296"/>
            <ac:cxnSpMk id="56" creationId="{AB3FA588-1C69-F40F-EDC5-B06ECD1C24E0}"/>
          </ac:cxnSpMkLst>
        </pc:cxnChg>
      </pc:sldChg>
      <pc:sldChg chg="del">
        <pc:chgData name="Alessandro Onori" userId="902ff87a-dec1-4e50-bcf4-5017f04e5058" providerId="ADAL" clId="{BE711659-AE1A-4DF0-8B89-0B265DBEA3AB}" dt="2024-01-18T08:26:01.349" v="1" actId="2696"/>
        <pc:sldMkLst>
          <pc:docMk/>
          <pc:sldMk cId="3868738535" sldId="296"/>
        </pc:sldMkLst>
      </pc:sldChg>
      <pc:sldChg chg="addSp delSp modSp add del mod modShow">
        <pc:chgData name="Alessandro Onori" userId="902ff87a-dec1-4e50-bcf4-5017f04e5058" providerId="ADAL" clId="{BE711659-AE1A-4DF0-8B89-0B265DBEA3AB}" dt="2024-01-25T16:27:02.658" v="4399" actId="2696"/>
        <pc:sldMkLst>
          <pc:docMk/>
          <pc:sldMk cId="235191851" sldId="297"/>
        </pc:sldMkLst>
        <pc:spChg chg="mod">
          <ac:chgData name="Alessandro Onori" userId="902ff87a-dec1-4e50-bcf4-5017f04e5058" providerId="ADAL" clId="{BE711659-AE1A-4DF0-8B89-0B265DBEA3AB}" dt="2024-01-23T15:43:42.602" v="2898" actId="113"/>
          <ac:spMkLst>
            <pc:docMk/>
            <pc:sldMk cId="235191851" sldId="297"/>
            <ac:spMk id="7" creationId="{1E0DA74A-FB23-1806-60DF-323EB125100D}"/>
          </ac:spMkLst>
        </pc:spChg>
        <pc:spChg chg="mod">
          <ac:chgData name="Alessandro Onori" userId="902ff87a-dec1-4e50-bcf4-5017f04e5058" providerId="ADAL" clId="{BE711659-AE1A-4DF0-8B89-0B265DBEA3AB}" dt="2024-01-23T15:43:56.059" v="2901" actId="113"/>
          <ac:spMkLst>
            <pc:docMk/>
            <pc:sldMk cId="235191851" sldId="297"/>
            <ac:spMk id="8" creationId="{AB3A4C24-AAD1-F12B-ED49-EBFB238735CC}"/>
          </ac:spMkLst>
        </pc:spChg>
        <pc:spChg chg="add mod">
          <ac:chgData name="Alessandro Onori" userId="902ff87a-dec1-4e50-bcf4-5017f04e5058" providerId="ADAL" clId="{BE711659-AE1A-4DF0-8B89-0B265DBEA3AB}" dt="2024-01-23T16:03:59.452" v="3025" actId="1076"/>
          <ac:spMkLst>
            <pc:docMk/>
            <pc:sldMk cId="235191851" sldId="297"/>
            <ac:spMk id="16" creationId="{1FCB6044-420B-CC8E-9A8D-AAE784B8DB32}"/>
          </ac:spMkLst>
        </pc:spChg>
        <pc:spChg chg="mod">
          <ac:chgData name="Alessandro Onori" userId="902ff87a-dec1-4e50-bcf4-5017f04e5058" providerId="ADAL" clId="{BE711659-AE1A-4DF0-8B89-0B265DBEA3AB}" dt="2024-01-23T16:12:19.325" v="3175" actId="1076"/>
          <ac:spMkLst>
            <pc:docMk/>
            <pc:sldMk cId="235191851" sldId="297"/>
            <ac:spMk id="20" creationId="{DE53627E-E05A-D48A-550B-4CD67BC4A7A2}"/>
          </ac:spMkLst>
        </pc:spChg>
        <pc:spChg chg="mod">
          <ac:chgData name="Alessandro Onori" userId="902ff87a-dec1-4e50-bcf4-5017f04e5058" providerId="ADAL" clId="{BE711659-AE1A-4DF0-8B89-0B265DBEA3AB}" dt="2024-01-23T16:12:19.325" v="3175" actId="1076"/>
          <ac:spMkLst>
            <pc:docMk/>
            <pc:sldMk cId="235191851" sldId="297"/>
            <ac:spMk id="21" creationId="{76FD8C58-B7A5-2D4B-7145-7A8077A07EEB}"/>
          </ac:spMkLst>
        </pc:spChg>
        <pc:spChg chg="mod">
          <ac:chgData name="Alessandro Onori" userId="902ff87a-dec1-4e50-bcf4-5017f04e5058" providerId="ADAL" clId="{BE711659-AE1A-4DF0-8B89-0B265DBEA3AB}" dt="2024-01-23T16:12:19.325" v="3175" actId="1076"/>
          <ac:spMkLst>
            <pc:docMk/>
            <pc:sldMk cId="235191851" sldId="297"/>
            <ac:spMk id="23" creationId="{CF6509C2-29A7-1886-66BA-1B985176BF16}"/>
          </ac:spMkLst>
        </pc:spChg>
        <pc:spChg chg="add mod">
          <ac:chgData name="Alessandro Onori" userId="902ff87a-dec1-4e50-bcf4-5017f04e5058" providerId="ADAL" clId="{BE711659-AE1A-4DF0-8B89-0B265DBEA3AB}" dt="2024-01-23T16:12:24.510" v="3176" actId="1076"/>
          <ac:spMkLst>
            <pc:docMk/>
            <pc:sldMk cId="235191851" sldId="297"/>
            <ac:spMk id="24" creationId="{0E56170B-B099-E993-4BC2-8CA65057EC71}"/>
          </ac:spMkLst>
        </pc:spChg>
        <pc:spChg chg="add mod">
          <ac:chgData name="Alessandro Onori" userId="902ff87a-dec1-4e50-bcf4-5017f04e5058" providerId="ADAL" clId="{BE711659-AE1A-4DF0-8B89-0B265DBEA3AB}" dt="2024-01-23T16:04:04.484" v="3026" actId="1076"/>
          <ac:spMkLst>
            <pc:docMk/>
            <pc:sldMk cId="235191851" sldId="297"/>
            <ac:spMk id="25" creationId="{3EB9DA7B-8FF0-7BBF-BDFA-D23433542F28}"/>
          </ac:spMkLst>
        </pc:spChg>
        <pc:spChg chg="mod">
          <ac:chgData name="Alessandro Onori" userId="902ff87a-dec1-4e50-bcf4-5017f04e5058" providerId="ADAL" clId="{BE711659-AE1A-4DF0-8B89-0B265DBEA3AB}" dt="2024-01-23T15:34:59.012" v="2878" actId="1076"/>
          <ac:spMkLst>
            <pc:docMk/>
            <pc:sldMk cId="235191851" sldId="297"/>
            <ac:spMk id="26" creationId="{7F42A04A-AEA6-61D5-5302-22A7C7092D82}"/>
          </ac:spMkLst>
        </pc:spChg>
        <pc:spChg chg="mod">
          <ac:chgData name="Alessandro Onori" userId="902ff87a-dec1-4e50-bcf4-5017f04e5058" providerId="ADAL" clId="{BE711659-AE1A-4DF0-8B89-0B265DBEA3AB}" dt="2024-01-23T15:35:38.159" v="2891" actId="1076"/>
          <ac:spMkLst>
            <pc:docMk/>
            <pc:sldMk cId="235191851" sldId="297"/>
            <ac:spMk id="27" creationId="{5AF236CC-B5B0-14E0-0C1E-7F7BAE639109}"/>
          </ac:spMkLst>
        </pc:spChg>
        <pc:spChg chg="mod">
          <ac:chgData name="Alessandro Onori" userId="902ff87a-dec1-4e50-bcf4-5017f04e5058" providerId="ADAL" clId="{BE711659-AE1A-4DF0-8B89-0B265DBEA3AB}" dt="2024-01-23T16:12:19.325" v="3175" actId="1076"/>
          <ac:spMkLst>
            <pc:docMk/>
            <pc:sldMk cId="235191851" sldId="297"/>
            <ac:spMk id="28" creationId="{BC097F4A-C342-DB82-B876-3D4244369F09}"/>
          </ac:spMkLst>
        </pc:spChg>
        <pc:spChg chg="add mod">
          <ac:chgData name="Alessandro Onori" userId="902ff87a-dec1-4e50-bcf4-5017f04e5058" providerId="ADAL" clId="{BE711659-AE1A-4DF0-8B89-0B265DBEA3AB}" dt="2024-01-23T16:12:24.510" v="3176" actId="1076"/>
          <ac:spMkLst>
            <pc:docMk/>
            <pc:sldMk cId="235191851" sldId="297"/>
            <ac:spMk id="31" creationId="{E7700966-0AD1-8687-661F-6CF6B99660AD}"/>
          </ac:spMkLst>
        </pc:spChg>
        <pc:spChg chg="del">
          <ac:chgData name="Alessandro Onori" userId="902ff87a-dec1-4e50-bcf4-5017f04e5058" providerId="ADAL" clId="{BE711659-AE1A-4DF0-8B89-0B265DBEA3AB}" dt="2024-01-23T15:36:33.174" v="2895" actId="478"/>
          <ac:spMkLst>
            <pc:docMk/>
            <pc:sldMk cId="235191851" sldId="297"/>
            <ac:spMk id="33" creationId="{059912B4-BADB-B0D4-A833-BC700805015F}"/>
          </ac:spMkLst>
        </pc:spChg>
        <pc:spChg chg="del">
          <ac:chgData name="Alessandro Onori" userId="902ff87a-dec1-4e50-bcf4-5017f04e5058" providerId="ADAL" clId="{BE711659-AE1A-4DF0-8B89-0B265DBEA3AB}" dt="2024-01-23T15:36:35.858" v="2896" actId="478"/>
          <ac:spMkLst>
            <pc:docMk/>
            <pc:sldMk cId="235191851" sldId="297"/>
            <ac:spMk id="34" creationId="{A5C53F39-A560-F582-B830-2730130CB24C}"/>
          </ac:spMkLst>
        </pc:spChg>
        <pc:grpChg chg="mod">
          <ac:chgData name="Alessandro Onori" userId="902ff87a-dec1-4e50-bcf4-5017f04e5058" providerId="ADAL" clId="{BE711659-AE1A-4DF0-8B89-0B265DBEA3AB}" dt="2024-01-23T16:12:24.510" v="3176" actId="1076"/>
          <ac:grpSpMkLst>
            <pc:docMk/>
            <pc:sldMk cId="235191851" sldId="297"/>
            <ac:grpSpMk id="2" creationId="{CAB7E282-D6FC-261B-764E-9902743E6435}"/>
          </ac:grpSpMkLst>
        </pc:grpChg>
        <pc:grpChg chg="mod">
          <ac:chgData name="Alessandro Onori" userId="902ff87a-dec1-4e50-bcf4-5017f04e5058" providerId="ADAL" clId="{BE711659-AE1A-4DF0-8B89-0B265DBEA3AB}" dt="2024-01-23T16:12:24.510" v="3176" actId="1076"/>
          <ac:grpSpMkLst>
            <pc:docMk/>
            <pc:sldMk cId="235191851" sldId="297"/>
            <ac:grpSpMk id="9" creationId="{6BD153FB-EF26-E65C-9FB6-1B273951DD8F}"/>
          </ac:grpSpMkLst>
        </pc:grpChg>
        <pc:picChg chg="mod">
          <ac:chgData name="Alessandro Onori" userId="902ff87a-dec1-4e50-bcf4-5017f04e5058" providerId="ADAL" clId="{BE711659-AE1A-4DF0-8B89-0B265DBEA3AB}" dt="2024-01-23T16:12:19.325" v="3175" actId="1076"/>
          <ac:picMkLst>
            <pc:docMk/>
            <pc:sldMk cId="235191851" sldId="297"/>
            <ac:picMk id="19" creationId="{4E1DF6D7-209B-FE12-1696-313B23431500}"/>
          </ac:picMkLst>
        </pc:picChg>
        <pc:picChg chg="mod">
          <ac:chgData name="Alessandro Onori" userId="902ff87a-dec1-4e50-bcf4-5017f04e5058" providerId="ADAL" clId="{BE711659-AE1A-4DF0-8B89-0B265DBEA3AB}" dt="2024-01-23T16:12:19.325" v="3175" actId="1076"/>
          <ac:picMkLst>
            <pc:docMk/>
            <pc:sldMk cId="235191851" sldId="297"/>
            <ac:picMk id="22" creationId="{0B3FB7D1-B679-A6A1-03CF-55CAABD95181}"/>
          </ac:picMkLst>
        </pc:picChg>
        <pc:picChg chg="mod">
          <ac:chgData name="Alessandro Onori" userId="902ff87a-dec1-4e50-bcf4-5017f04e5058" providerId="ADAL" clId="{BE711659-AE1A-4DF0-8B89-0B265DBEA3AB}" dt="2024-01-23T16:12:19.325" v="3175" actId="1076"/>
          <ac:picMkLst>
            <pc:docMk/>
            <pc:sldMk cId="235191851" sldId="297"/>
            <ac:picMk id="29" creationId="{693F7C68-9BBC-3824-3D7B-4B683F8150A6}"/>
          </ac:picMkLst>
        </pc:picChg>
        <pc:picChg chg="mod">
          <ac:chgData name="Alessandro Onori" userId="902ff87a-dec1-4e50-bcf4-5017f04e5058" providerId="ADAL" clId="{BE711659-AE1A-4DF0-8B89-0B265DBEA3AB}" dt="2024-01-23T16:12:19.325" v="3175" actId="1076"/>
          <ac:picMkLst>
            <pc:docMk/>
            <pc:sldMk cId="235191851" sldId="297"/>
            <ac:picMk id="30" creationId="{D7596FB5-8112-291C-53AB-ECD1ACFC785C}"/>
          </ac:picMkLst>
        </pc:picChg>
        <pc:picChg chg="del">
          <ac:chgData name="Alessandro Onori" userId="902ff87a-dec1-4e50-bcf4-5017f04e5058" providerId="ADAL" clId="{BE711659-AE1A-4DF0-8B89-0B265DBEA3AB}" dt="2024-01-23T15:36:36.589" v="2897" actId="478"/>
          <ac:picMkLst>
            <pc:docMk/>
            <pc:sldMk cId="235191851" sldId="297"/>
            <ac:picMk id="2050" creationId="{2966D18F-A926-1292-078A-9C904AE223B7}"/>
          </ac:picMkLst>
        </pc:picChg>
        <pc:picChg chg="del">
          <ac:chgData name="Alessandro Onori" userId="902ff87a-dec1-4e50-bcf4-5017f04e5058" providerId="ADAL" clId="{BE711659-AE1A-4DF0-8B89-0B265DBEA3AB}" dt="2024-01-23T15:36:31.168" v="2894" actId="478"/>
          <ac:picMkLst>
            <pc:docMk/>
            <pc:sldMk cId="235191851" sldId="297"/>
            <ac:picMk id="2052" creationId="{A17FB721-A777-18D3-CD59-119B3B106432}"/>
          </ac:picMkLst>
        </pc:picChg>
        <pc:picChg chg="add mod">
          <ac:chgData name="Alessandro Onori" userId="902ff87a-dec1-4e50-bcf4-5017f04e5058" providerId="ADAL" clId="{BE711659-AE1A-4DF0-8B89-0B265DBEA3AB}" dt="2024-01-23T16:03:55.181" v="3024" actId="1076"/>
          <ac:picMkLst>
            <pc:docMk/>
            <pc:sldMk cId="235191851" sldId="297"/>
            <ac:picMk id="7170" creationId="{90D809C3-ADCA-6195-A4A1-38C721C31527}"/>
          </ac:picMkLst>
        </pc:picChg>
        <pc:picChg chg="add mod">
          <ac:chgData name="Alessandro Onori" userId="902ff87a-dec1-4e50-bcf4-5017f04e5058" providerId="ADAL" clId="{BE711659-AE1A-4DF0-8B89-0B265DBEA3AB}" dt="2024-01-23T16:04:06.804" v="3027" actId="1076"/>
          <ac:picMkLst>
            <pc:docMk/>
            <pc:sldMk cId="235191851" sldId="297"/>
            <ac:picMk id="7172" creationId="{689A6B71-C1D9-380B-AE0D-B5809B0AA9C2}"/>
          </ac:picMkLst>
        </pc:picChg>
      </pc:sldChg>
      <pc:sldChg chg="del">
        <pc:chgData name="Alessandro Onori" userId="902ff87a-dec1-4e50-bcf4-5017f04e5058" providerId="ADAL" clId="{BE711659-AE1A-4DF0-8B89-0B265DBEA3AB}" dt="2024-01-18T08:26:01.349" v="1" actId="2696"/>
        <pc:sldMkLst>
          <pc:docMk/>
          <pc:sldMk cId="2891003949" sldId="297"/>
        </pc:sldMkLst>
      </pc:sldChg>
      <pc:sldChg chg="del">
        <pc:chgData name="Alessandro Onori" userId="902ff87a-dec1-4e50-bcf4-5017f04e5058" providerId="ADAL" clId="{BE711659-AE1A-4DF0-8B89-0B265DBEA3AB}" dt="2024-01-18T08:26:01.349" v="1" actId="2696"/>
        <pc:sldMkLst>
          <pc:docMk/>
          <pc:sldMk cId="2072174324" sldId="298"/>
        </pc:sldMkLst>
      </pc:sldChg>
      <pc:sldChg chg="addSp delSp modSp add del mod delAnim">
        <pc:chgData name="Alessandro Onori" userId="902ff87a-dec1-4e50-bcf4-5017f04e5058" providerId="ADAL" clId="{BE711659-AE1A-4DF0-8B89-0B265DBEA3AB}" dt="2024-01-25T16:28:31.485" v="4400" actId="2696"/>
        <pc:sldMkLst>
          <pc:docMk/>
          <pc:sldMk cId="2572892790" sldId="298"/>
        </pc:sldMkLst>
        <pc:spChg chg="mod">
          <ac:chgData name="Alessandro Onori" userId="902ff87a-dec1-4e50-bcf4-5017f04e5058" providerId="ADAL" clId="{BE711659-AE1A-4DF0-8B89-0B265DBEA3AB}" dt="2024-01-24T10:24:20.502" v="3820" actId="113"/>
          <ac:spMkLst>
            <pc:docMk/>
            <pc:sldMk cId="2572892790" sldId="298"/>
            <ac:spMk id="2" creationId="{6FED19CB-FDEE-EB2D-D22C-CF3BE37BAAED}"/>
          </ac:spMkLst>
        </pc:spChg>
        <pc:spChg chg="mod">
          <ac:chgData name="Alessandro Onori" userId="902ff87a-dec1-4e50-bcf4-5017f04e5058" providerId="ADAL" clId="{BE711659-AE1A-4DF0-8B89-0B265DBEA3AB}" dt="2024-01-24T09:47:49.895" v="3339" actId="207"/>
          <ac:spMkLst>
            <pc:docMk/>
            <pc:sldMk cId="2572892790" sldId="298"/>
            <ac:spMk id="5" creationId="{71F541E2-C50E-E799-2D2A-3E5FF9EEC343}"/>
          </ac:spMkLst>
        </pc:spChg>
        <pc:spChg chg="mod">
          <ac:chgData name="Alessandro Onori" userId="902ff87a-dec1-4e50-bcf4-5017f04e5058" providerId="ADAL" clId="{BE711659-AE1A-4DF0-8B89-0B265DBEA3AB}" dt="2024-01-24T09:50:42.696" v="3366" actId="552"/>
          <ac:spMkLst>
            <pc:docMk/>
            <pc:sldMk cId="2572892790" sldId="298"/>
            <ac:spMk id="7" creationId="{AFF4C7DA-4873-5444-EE8D-BA91F90AAD4E}"/>
          </ac:spMkLst>
        </pc:spChg>
        <pc:spChg chg="mod">
          <ac:chgData name="Alessandro Onori" userId="902ff87a-dec1-4e50-bcf4-5017f04e5058" providerId="ADAL" clId="{BE711659-AE1A-4DF0-8B89-0B265DBEA3AB}" dt="2024-01-24T09:58:12.213" v="3453" actId="14100"/>
          <ac:spMkLst>
            <pc:docMk/>
            <pc:sldMk cId="2572892790" sldId="298"/>
            <ac:spMk id="8" creationId="{8A67C344-D156-DD13-7DC1-D7369309BBEE}"/>
          </ac:spMkLst>
        </pc:spChg>
        <pc:spChg chg="mod">
          <ac:chgData name="Alessandro Onori" userId="902ff87a-dec1-4e50-bcf4-5017f04e5058" providerId="ADAL" clId="{BE711659-AE1A-4DF0-8B89-0B265DBEA3AB}" dt="2024-01-24T09:47:55.382" v="3340" actId="207"/>
          <ac:spMkLst>
            <pc:docMk/>
            <pc:sldMk cId="2572892790" sldId="298"/>
            <ac:spMk id="13" creationId="{C294C5FA-4B84-F871-AB57-6B0F9F1166E2}"/>
          </ac:spMkLst>
        </pc:spChg>
        <pc:spChg chg="mod">
          <ac:chgData name="Alessandro Onori" userId="902ff87a-dec1-4e50-bcf4-5017f04e5058" providerId="ADAL" clId="{BE711659-AE1A-4DF0-8B89-0B265DBEA3AB}" dt="2024-01-24T09:50:42.696" v="3366" actId="552"/>
          <ac:spMkLst>
            <pc:docMk/>
            <pc:sldMk cId="2572892790" sldId="298"/>
            <ac:spMk id="14" creationId="{E4B94532-C961-3687-AAB9-333368D53A67}"/>
          </ac:spMkLst>
        </pc:spChg>
        <pc:spChg chg="mod">
          <ac:chgData name="Alessandro Onori" userId="902ff87a-dec1-4e50-bcf4-5017f04e5058" providerId="ADAL" clId="{BE711659-AE1A-4DF0-8B89-0B265DBEA3AB}" dt="2024-01-24T09:58:09.516" v="3452" actId="14100"/>
          <ac:spMkLst>
            <pc:docMk/>
            <pc:sldMk cId="2572892790" sldId="298"/>
            <ac:spMk id="15" creationId="{6E5173D6-7CE1-1242-F793-4467244E1980}"/>
          </ac:spMkLst>
        </pc:spChg>
        <pc:spChg chg="mod">
          <ac:chgData name="Alessandro Onori" userId="902ff87a-dec1-4e50-bcf4-5017f04e5058" providerId="ADAL" clId="{BE711659-AE1A-4DF0-8B89-0B265DBEA3AB}" dt="2024-01-24T09:59:52.707" v="3483" actId="1076"/>
          <ac:spMkLst>
            <pc:docMk/>
            <pc:sldMk cId="2572892790" sldId="298"/>
            <ac:spMk id="17" creationId="{E18FE1F3-52E7-2456-4CD8-25B2B444C94D}"/>
          </ac:spMkLst>
        </pc:spChg>
        <pc:spChg chg="mod">
          <ac:chgData name="Alessandro Onori" userId="902ff87a-dec1-4e50-bcf4-5017f04e5058" providerId="ADAL" clId="{BE711659-AE1A-4DF0-8B89-0B265DBEA3AB}" dt="2024-01-24T09:48:03.527" v="3341" actId="207"/>
          <ac:spMkLst>
            <pc:docMk/>
            <pc:sldMk cId="2572892790" sldId="298"/>
            <ac:spMk id="19" creationId="{E128871C-1FA1-0C67-E623-04B63B484257}"/>
          </ac:spMkLst>
        </pc:spChg>
        <pc:spChg chg="mod">
          <ac:chgData name="Alessandro Onori" userId="902ff87a-dec1-4e50-bcf4-5017f04e5058" providerId="ADAL" clId="{BE711659-AE1A-4DF0-8B89-0B265DBEA3AB}" dt="2024-01-24T09:59:03.537" v="3468" actId="313"/>
          <ac:spMkLst>
            <pc:docMk/>
            <pc:sldMk cId="2572892790" sldId="298"/>
            <ac:spMk id="20" creationId="{15E6D9A1-9553-24E8-016D-B9D896D95E46}"/>
          </ac:spMkLst>
        </pc:spChg>
        <pc:spChg chg="mod">
          <ac:chgData name="Alessandro Onori" userId="902ff87a-dec1-4e50-bcf4-5017f04e5058" providerId="ADAL" clId="{BE711659-AE1A-4DF0-8B89-0B265DBEA3AB}" dt="2024-01-24T09:58:28.750" v="3466" actId="20577"/>
          <ac:spMkLst>
            <pc:docMk/>
            <pc:sldMk cId="2572892790" sldId="298"/>
            <ac:spMk id="21" creationId="{C4A64744-F0AB-D490-F7D6-72692369F816}"/>
          </ac:spMkLst>
        </pc:spChg>
        <pc:spChg chg="mod">
          <ac:chgData name="Alessandro Onori" userId="902ff87a-dec1-4e50-bcf4-5017f04e5058" providerId="ADAL" clId="{BE711659-AE1A-4DF0-8B89-0B265DBEA3AB}" dt="2024-01-24T09:47:45.224" v="3338" actId="207"/>
          <ac:spMkLst>
            <pc:docMk/>
            <pc:sldMk cId="2572892790" sldId="298"/>
            <ac:spMk id="24" creationId="{6E6499CD-7F53-05A2-A45A-7BF72277DFE0}"/>
          </ac:spMkLst>
        </pc:spChg>
        <pc:spChg chg="mod">
          <ac:chgData name="Alessandro Onori" userId="902ff87a-dec1-4e50-bcf4-5017f04e5058" providerId="ADAL" clId="{BE711659-AE1A-4DF0-8B89-0B265DBEA3AB}" dt="2024-01-24T09:50:42.696" v="3366" actId="552"/>
          <ac:spMkLst>
            <pc:docMk/>
            <pc:sldMk cId="2572892790" sldId="298"/>
            <ac:spMk id="25" creationId="{A149763E-48BF-5218-EB46-F786EF6BFD52}"/>
          </ac:spMkLst>
        </pc:spChg>
        <pc:spChg chg="mod">
          <ac:chgData name="Alessandro Onori" userId="902ff87a-dec1-4e50-bcf4-5017f04e5058" providerId="ADAL" clId="{BE711659-AE1A-4DF0-8B89-0B265DBEA3AB}" dt="2024-01-24T09:59:13.981" v="3470" actId="20577"/>
          <ac:spMkLst>
            <pc:docMk/>
            <pc:sldMk cId="2572892790" sldId="298"/>
            <ac:spMk id="26" creationId="{D4BC0AB4-08E8-9D49-E77E-25A9D5D18FA2}"/>
          </ac:spMkLst>
        </pc:spChg>
        <pc:spChg chg="add mod">
          <ac:chgData name="Alessandro Onori" userId="902ff87a-dec1-4e50-bcf4-5017f04e5058" providerId="ADAL" clId="{BE711659-AE1A-4DF0-8B89-0B265DBEA3AB}" dt="2024-01-24T09:47:36.156" v="3336" actId="14100"/>
          <ac:spMkLst>
            <pc:docMk/>
            <pc:sldMk cId="2572892790" sldId="298"/>
            <ac:spMk id="28" creationId="{6A92E638-4DAF-EE0A-90BA-30EA35B1618B}"/>
          </ac:spMkLst>
        </pc:spChg>
        <pc:spChg chg="mod">
          <ac:chgData name="Alessandro Onori" userId="902ff87a-dec1-4e50-bcf4-5017f04e5058" providerId="ADAL" clId="{BE711659-AE1A-4DF0-8B89-0B265DBEA3AB}" dt="2024-01-24T09:44:29.096" v="3321"/>
          <ac:spMkLst>
            <pc:docMk/>
            <pc:sldMk cId="2572892790" sldId="298"/>
            <ac:spMk id="30" creationId="{47D04B86-05C8-669C-1B45-259B5802B42D}"/>
          </ac:spMkLst>
        </pc:spChg>
        <pc:spChg chg="del">
          <ac:chgData name="Alessandro Onori" userId="902ff87a-dec1-4e50-bcf4-5017f04e5058" providerId="ADAL" clId="{BE711659-AE1A-4DF0-8B89-0B265DBEA3AB}" dt="2024-01-23T16:38:25.936" v="3316" actId="478"/>
          <ac:spMkLst>
            <pc:docMk/>
            <pc:sldMk cId="2572892790" sldId="298"/>
            <ac:spMk id="30" creationId="{6AF88417-91B6-47AC-B904-416B669543AB}"/>
          </ac:spMkLst>
        </pc:spChg>
        <pc:spChg chg="mod">
          <ac:chgData name="Alessandro Onori" userId="902ff87a-dec1-4e50-bcf4-5017f04e5058" providerId="ADAL" clId="{BE711659-AE1A-4DF0-8B89-0B265DBEA3AB}" dt="2024-01-24T09:44:29.096" v="3321"/>
          <ac:spMkLst>
            <pc:docMk/>
            <pc:sldMk cId="2572892790" sldId="298"/>
            <ac:spMk id="31" creationId="{89486B19-F8A1-9209-D73A-B68EAFB0896B}"/>
          </ac:spMkLst>
        </pc:spChg>
        <pc:spChg chg="del">
          <ac:chgData name="Alessandro Onori" userId="902ff87a-dec1-4e50-bcf4-5017f04e5058" providerId="ADAL" clId="{BE711659-AE1A-4DF0-8B89-0B265DBEA3AB}" dt="2024-01-23T16:38:25.936" v="3316" actId="478"/>
          <ac:spMkLst>
            <pc:docMk/>
            <pc:sldMk cId="2572892790" sldId="298"/>
            <ac:spMk id="32" creationId="{4BC43BF6-29C0-E684-1C9A-6104D4B22377}"/>
          </ac:spMkLst>
        </pc:spChg>
        <pc:spChg chg="mod">
          <ac:chgData name="Alessandro Onori" userId="902ff87a-dec1-4e50-bcf4-5017f04e5058" providerId="ADAL" clId="{BE711659-AE1A-4DF0-8B89-0B265DBEA3AB}" dt="2024-01-24T09:44:29.096" v="3321"/>
          <ac:spMkLst>
            <pc:docMk/>
            <pc:sldMk cId="2572892790" sldId="298"/>
            <ac:spMk id="33" creationId="{D4EE069A-2C7B-7C3E-2F49-040D3578D8A3}"/>
          </ac:spMkLst>
        </pc:spChg>
        <pc:spChg chg="mod">
          <ac:chgData name="Alessandro Onori" userId="902ff87a-dec1-4e50-bcf4-5017f04e5058" providerId="ADAL" clId="{BE711659-AE1A-4DF0-8B89-0B265DBEA3AB}" dt="2024-01-24T09:44:29.096" v="3321"/>
          <ac:spMkLst>
            <pc:docMk/>
            <pc:sldMk cId="2572892790" sldId="298"/>
            <ac:spMk id="34" creationId="{718B8E51-9AC2-409C-0BEC-4516AC856E3B}"/>
          </ac:spMkLst>
        </pc:spChg>
        <pc:spChg chg="del">
          <ac:chgData name="Alessandro Onori" userId="902ff87a-dec1-4e50-bcf4-5017f04e5058" providerId="ADAL" clId="{BE711659-AE1A-4DF0-8B89-0B265DBEA3AB}" dt="2024-01-23T16:38:25.936" v="3316" actId="478"/>
          <ac:spMkLst>
            <pc:docMk/>
            <pc:sldMk cId="2572892790" sldId="298"/>
            <ac:spMk id="35" creationId="{D161AE62-F73C-1C0F-F7DE-2B60875736C2}"/>
          </ac:spMkLst>
        </pc:spChg>
        <pc:spChg chg="mod">
          <ac:chgData name="Alessandro Onori" userId="902ff87a-dec1-4e50-bcf4-5017f04e5058" providerId="ADAL" clId="{BE711659-AE1A-4DF0-8B89-0B265DBEA3AB}" dt="2024-01-24T09:44:29.096" v="3321"/>
          <ac:spMkLst>
            <pc:docMk/>
            <pc:sldMk cId="2572892790" sldId="298"/>
            <ac:spMk id="36" creationId="{8C098D69-1CAF-0E15-E44A-8AF7173EBCC7}"/>
          </ac:spMkLst>
        </pc:spChg>
        <pc:spChg chg="mod">
          <ac:chgData name="Alessandro Onori" userId="902ff87a-dec1-4e50-bcf4-5017f04e5058" providerId="ADAL" clId="{BE711659-AE1A-4DF0-8B89-0B265DBEA3AB}" dt="2024-01-24T09:44:29.096" v="3321"/>
          <ac:spMkLst>
            <pc:docMk/>
            <pc:sldMk cId="2572892790" sldId="298"/>
            <ac:spMk id="37" creationId="{A4F5508A-D2CE-3483-B8EE-83D052A996F5}"/>
          </ac:spMkLst>
        </pc:spChg>
        <pc:spChg chg="del">
          <ac:chgData name="Alessandro Onori" userId="902ff87a-dec1-4e50-bcf4-5017f04e5058" providerId="ADAL" clId="{BE711659-AE1A-4DF0-8B89-0B265DBEA3AB}" dt="2024-01-23T16:38:25.936" v="3316" actId="478"/>
          <ac:spMkLst>
            <pc:docMk/>
            <pc:sldMk cId="2572892790" sldId="298"/>
            <ac:spMk id="38" creationId="{0DDABB86-821D-56E3-BC06-C782E901E110}"/>
          </ac:spMkLst>
        </pc:spChg>
        <pc:spChg chg="del">
          <ac:chgData name="Alessandro Onori" userId="902ff87a-dec1-4e50-bcf4-5017f04e5058" providerId="ADAL" clId="{BE711659-AE1A-4DF0-8B89-0B265DBEA3AB}" dt="2024-01-23T16:38:25.936" v="3316" actId="478"/>
          <ac:spMkLst>
            <pc:docMk/>
            <pc:sldMk cId="2572892790" sldId="298"/>
            <ac:spMk id="39" creationId="{42EB956C-0ADD-57D1-AA9B-29305DEFC5C7}"/>
          </ac:spMkLst>
        </pc:spChg>
        <pc:spChg chg="mod">
          <ac:chgData name="Alessandro Onori" userId="902ff87a-dec1-4e50-bcf4-5017f04e5058" providerId="ADAL" clId="{BE711659-AE1A-4DF0-8B89-0B265DBEA3AB}" dt="2024-01-24T09:44:29.096" v="3321"/>
          <ac:spMkLst>
            <pc:docMk/>
            <pc:sldMk cId="2572892790" sldId="298"/>
            <ac:spMk id="39" creationId="{6F654216-DDAD-AFAC-F538-01A07F5ED310}"/>
          </ac:spMkLst>
        </pc:spChg>
        <pc:spChg chg="del">
          <ac:chgData name="Alessandro Onori" userId="902ff87a-dec1-4e50-bcf4-5017f04e5058" providerId="ADAL" clId="{BE711659-AE1A-4DF0-8B89-0B265DBEA3AB}" dt="2024-01-23T16:38:25.936" v="3316" actId="478"/>
          <ac:spMkLst>
            <pc:docMk/>
            <pc:sldMk cId="2572892790" sldId="298"/>
            <ac:spMk id="40" creationId="{1C0E47B7-DFAA-AB7C-92D9-50C5D5175BD1}"/>
          </ac:spMkLst>
        </pc:spChg>
        <pc:spChg chg="mod">
          <ac:chgData name="Alessandro Onori" userId="902ff87a-dec1-4e50-bcf4-5017f04e5058" providerId="ADAL" clId="{BE711659-AE1A-4DF0-8B89-0B265DBEA3AB}" dt="2024-01-24T09:44:29.096" v="3321"/>
          <ac:spMkLst>
            <pc:docMk/>
            <pc:sldMk cId="2572892790" sldId="298"/>
            <ac:spMk id="40" creationId="{C4840727-C48E-1694-BD75-7570C128D474}"/>
          </ac:spMkLst>
        </pc:spChg>
        <pc:spChg chg="del">
          <ac:chgData name="Alessandro Onori" userId="902ff87a-dec1-4e50-bcf4-5017f04e5058" providerId="ADAL" clId="{BE711659-AE1A-4DF0-8B89-0B265DBEA3AB}" dt="2024-01-23T16:38:25.936" v="3316" actId="478"/>
          <ac:spMkLst>
            <pc:docMk/>
            <pc:sldMk cId="2572892790" sldId="298"/>
            <ac:spMk id="41" creationId="{9C113E30-63D6-12AC-58B4-203154EC9500}"/>
          </ac:spMkLst>
        </pc:spChg>
        <pc:spChg chg="del">
          <ac:chgData name="Alessandro Onori" userId="902ff87a-dec1-4e50-bcf4-5017f04e5058" providerId="ADAL" clId="{BE711659-AE1A-4DF0-8B89-0B265DBEA3AB}" dt="2024-01-23T16:38:25.936" v="3316" actId="478"/>
          <ac:spMkLst>
            <pc:docMk/>
            <pc:sldMk cId="2572892790" sldId="298"/>
            <ac:spMk id="42" creationId="{626EC86E-9B74-7D4E-6497-435ED9DBC3E6}"/>
          </ac:spMkLst>
        </pc:spChg>
        <pc:spChg chg="del">
          <ac:chgData name="Alessandro Onori" userId="902ff87a-dec1-4e50-bcf4-5017f04e5058" providerId="ADAL" clId="{BE711659-AE1A-4DF0-8B89-0B265DBEA3AB}" dt="2024-01-23T16:38:25.936" v="3316" actId="478"/>
          <ac:spMkLst>
            <pc:docMk/>
            <pc:sldMk cId="2572892790" sldId="298"/>
            <ac:spMk id="43" creationId="{D7E24A29-DE93-40E0-2FB4-81549D1B14A1}"/>
          </ac:spMkLst>
        </pc:spChg>
        <pc:spChg chg="del">
          <ac:chgData name="Alessandro Onori" userId="902ff87a-dec1-4e50-bcf4-5017f04e5058" providerId="ADAL" clId="{BE711659-AE1A-4DF0-8B89-0B265DBEA3AB}" dt="2024-01-23T16:38:25.936" v="3316" actId="478"/>
          <ac:spMkLst>
            <pc:docMk/>
            <pc:sldMk cId="2572892790" sldId="298"/>
            <ac:spMk id="44" creationId="{F516A7C6-BACC-A061-3987-B482E6138D95}"/>
          </ac:spMkLst>
        </pc:spChg>
        <pc:spChg chg="del">
          <ac:chgData name="Alessandro Onori" userId="902ff87a-dec1-4e50-bcf4-5017f04e5058" providerId="ADAL" clId="{BE711659-AE1A-4DF0-8B89-0B265DBEA3AB}" dt="2024-01-23T16:38:25.936" v="3316" actId="478"/>
          <ac:spMkLst>
            <pc:docMk/>
            <pc:sldMk cId="2572892790" sldId="298"/>
            <ac:spMk id="45" creationId="{134A0E7B-A5BD-BEBA-90DF-07E7C0C1F266}"/>
          </ac:spMkLst>
        </pc:spChg>
        <pc:spChg chg="del">
          <ac:chgData name="Alessandro Onori" userId="902ff87a-dec1-4e50-bcf4-5017f04e5058" providerId="ADAL" clId="{BE711659-AE1A-4DF0-8B89-0B265DBEA3AB}" dt="2024-01-23T16:38:25.936" v="3316" actId="478"/>
          <ac:spMkLst>
            <pc:docMk/>
            <pc:sldMk cId="2572892790" sldId="298"/>
            <ac:spMk id="46" creationId="{82DFC0C6-1E7A-AF8A-DD51-8C00C28E02DF}"/>
          </ac:spMkLst>
        </pc:spChg>
        <pc:spChg chg="del">
          <ac:chgData name="Alessandro Onori" userId="902ff87a-dec1-4e50-bcf4-5017f04e5058" providerId="ADAL" clId="{BE711659-AE1A-4DF0-8B89-0B265DBEA3AB}" dt="2024-01-23T16:38:25.936" v="3316" actId="478"/>
          <ac:spMkLst>
            <pc:docMk/>
            <pc:sldMk cId="2572892790" sldId="298"/>
            <ac:spMk id="47" creationId="{EDF273EC-73DD-ABCD-D107-9824C9449E46}"/>
          </ac:spMkLst>
        </pc:spChg>
        <pc:spChg chg="add del mod">
          <ac:chgData name="Alessandro Onori" userId="902ff87a-dec1-4e50-bcf4-5017f04e5058" providerId="ADAL" clId="{BE711659-AE1A-4DF0-8B89-0B265DBEA3AB}" dt="2024-01-24T10:01:18.630" v="3505" actId="478"/>
          <ac:spMkLst>
            <pc:docMk/>
            <pc:sldMk cId="2572892790" sldId="298"/>
            <ac:spMk id="57" creationId="{1086A5F0-71B2-AF8F-D719-D2E7788BB3AE}"/>
          </ac:spMkLst>
        </pc:spChg>
        <pc:spChg chg="add del mod">
          <ac:chgData name="Alessandro Onori" userId="902ff87a-dec1-4e50-bcf4-5017f04e5058" providerId="ADAL" clId="{BE711659-AE1A-4DF0-8B89-0B265DBEA3AB}" dt="2024-01-24T10:01:17.566" v="3504" actId="478"/>
          <ac:spMkLst>
            <pc:docMk/>
            <pc:sldMk cId="2572892790" sldId="298"/>
            <ac:spMk id="58" creationId="{FFF7ADED-9280-A3E0-DB80-9AAA5E78E0CA}"/>
          </ac:spMkLst>
        </pc:spChg>
        <pc:spChg chg="add del mod">
          <ac:chgData name="Alessandro Onori" userId="902ff87a-dec1-4e50-bcf4-5017f04e5058" providerId="ADAL" clId="{BE711659-AE1A-4DF0-8B89-0B265DBEA3AB}" dt="2024-01-24T10:01:21.225" v="3506" actId="478"/>
          <ac:spMkLst>
            <pc:docMk/>
            <pc:sldMk cId="2572892790" sldId="298"/>
            <ac:spMk id="59" creationId="{43F8C04E-C2F6-6DD5-1EF2-B4582CF8B5F7}"/>
          </ac:spMkLst>
        </pc:spChg>
        <pc:spChg chg="add del mod">
          <ac:chgData name="Alessandro Onori" userId="902ff87a-dec1-4e50-bcf4-5017f04e5058" providerId="ADAL" clId="{BE711659-AE1A-4DF0-8B89-0B265DBEA3AB}" dt="2024-01-24T10:01:09.791" v="3503" actId="478"/>
          <ac:spMkLst>
            <pc:docMk/>
            <pc:sldMk cId="2572892790" sldId="298"/>
            <ac:spMk id="60" creationId="{6992EC21-39E4-71B0-D525-7EB872A7B2EA}"/>
          </ac:spMkLst>
        </pc:spChg>
        <pc:grpChg chg="add mod">
          <ac:chgData name="Alessandro Onori" userId="902ff87a-dec1-4e50-bcf4-5017f04e5058" providerId="ADAL" clId="{BE711659-AE1A-4DF0-8B89-0B265DBEA3AB}" dt="2024-01-24T09:46:44.661" v="3329" actId="164"/>
          <ac:grpSpMkLst>
            <pc:docMk/>
            <pc:sldMk cId="2572892790" sldId="298"/>
            <ac:grpSpMk id="4" creationId="{140876D1-5268-D926-75BE-B2C957CDF7EE}"/>
          </ac:grpSpMkLst>
        </pc:grpChg>
        <pc:grpChg chg="add mod">
          <ac:chgData name="Alessandro Onori" userId="902ff87a-dec1-4e50-bcf4-5017f04e5058" providerId="ADAL" clId="{BE711659-AE1A-4DF0-8B89-0B265DBEA3AB}" dt="2024-01-24T09:46:44.661" v="3329" actId="164"/>
          <ac:grpSpMkLst>
            <pc:docMk/>
            <pc:sldMk cId="2572892790" sldId="298"/>
            <ac:grpSpMk id="11" creationId="{46E5BE81-331A-AC75-C676-0AA0BD5B0564}"/>
          </ac:grpSpMkLst>
        </pc:grpChg>
        <pc:grpChg chg="add mod">
          <ac:chgData name="Alessandro Onori" userId="902ff87a-dec1-4e50-bcf4-5017f04e5058" providerId="ADAL" clId="{BE711659-AE1A-4DF0-8B89-0B265DBEA3AB}" dt="2024-01-24T09:46:44.661" v="3329" actId="164"/>
          <ac:grpSpMkLst>
            <pc:docMk/>
            <pc:sldMk cId="2572892790" sldId="298"/>
            <ac:grpSpMk id="18" creationId="{43CE82DA-0935-CC87-E465-2CA26187BAD3}"/>
          </ac:grpSpMkLst>
        </pc:grpChg>
        <pc:grpChg chg="add mod">
          <ac:chgData name="Alessandro Onori" userId="902ff87a-dec1-4e50-bcf4-5017f04e5058" providerId="ADAL" clId="{BE711659-AE1A-4DF0-8B89-0B265DBEA3AB}" dt="2024-01-24T09:46:44.661" v="3329" actId="164"/>
          <ac:grpSpMkLst>
            <pc:docMk/>
            <pc:sldMk cId="2572892790" sldId="298"/>
            <ac:grpSpMk id="23" creationId="{3308B591-A197-C250-FEB9-69B7DDAD5D3A}"/>
          </ac:grpSpMkLst>
        </pc:grpChg>
        <pc:grpChg chg="add del mod">
          <ac:chgData name="Alessandro Onori" userId="902ff87a-dec1-4e50-bcf4-5017f04e5058" providerId="ADAL" clId="{BE711659-AE1A-4DF0-8B89-0B265DBEA3AB}" dt="2024-01-24T09:46:10.638" v="3326" actId="478"/>
          <ac:grpSpMkLst>
            <pc:docMk/>
            <pc:sldMk cId="2572892790" sldId="298"/>
            <ac:grpSpMk id="29" creationId="{EAF02FD3-6B39-6AD9-78CA-52CBA385DF30}"/>
          </ac:grpSpMkLst>
        </pc:grpChg>
        <pc:grpChg chg="add del mod">
          <ac:chgData name="Alessandro Onori" userId="902ff87a-dec1-4e50-bcf4-5017f04e5058" providerId="ADAL" clId="{BE711659-AE1A-4DF0-8B89-0B265DBEA3AB}" dt="2024-01-24T09:46:05.733" v="3323" actId="478"/>
          <ac:grpSpMkLst>
            <pc:docMk/>
            <pc:sldMk cId="2572892790" sldId="298"/>
            <ac:grpSpMk id="32" creationId="{45F8F811-7E82-3121-82FF-3F2ACCC982D1}"/>
          </ac:grpSpMkLst>
        </pc:grpChg>
        <pc:grpChg chg="add del mod">
          <ac:chgData name="Alessandro Onori" userId="902ff87a-dec1-4e50-bcf4-5017f04e5058" providerId="ADAL" clId="{BE711659-AE1A-4DF0-8B89-0B265DBEA3AB}" dt="2024-01-24T09:46:07.912" v="3324" actId="478"/>
          <ac:grpSpMkLst>
            <pc:docMk/>
            <pc:sldMk cId="2572892790" sldId="298"/>
            <ac:grpSpMk id="35" creationId="{2270B4E8-0C7F-699A-F13F-310176D29E01}"/>
          </ac:grpSpMkLst>
        </pc:grpChg>
        <pc:grpChg chg="add del mod">
          <ac:chgData name="Alessandro Onori" userId="902ff87a-dec1-4e50-bcf4-5017f04e5058" providerId="ADAL" clId="{BE711659-AE1A-4DF0-8B89-0B265DBEA3AB}" dt="2024-01-24T09:46:08.907" v="3325" actId="478"/>
          <ac:grpSpMkLst>
            <pc:docMk/>
            <pc:sldMk cId="2572892790" sldId="298"/>
            <ac:grpSpMk id="38" creationId="{55F5DA84-53B8-4A99-EF83-40D952C2EEC8}"/>
          </ac:grpSpMkLst>
        </pc:grpChg>
        <pc:grpChg chg="add mod">
          <ac:chgData name="Alessandro Onori" userId="902ff87a-dec1-4e50-bcf4-5017f04e5058" providerId="ADAL" clId="{BE711659-AE1A-4DF0-8B89-0B265DBEA3AB}" dt="2024-01-24T10:01:27.475" v="3507" actId="1076"/>
          <ac:grpSpMkLst>
            <pc:docMk/>
            <pc:sldMk cId="2572892790" sldId="298"/>
            <ac:grpSpMk id="42" creationId="{9CBF88B3-AC65-D007-1ADC-07D27D1BBB64}"/>
          </ac:grpSpMkLst>
        </pc:grpChg>
        <pc:grpChg chg="del">
          <ac:chgData name="Alessandro Onori" userId="902ff87a-dec1-4e50-bcf4-5017f04e5058" providerId="ADAL" clId="{BE711659-AE1A-4DF0-8B89-0B265DBEA3AB}" dt="2024-01-23T16:38:25.936" v="3316" actId="478"/>
          <ac:grpSpMkLst>
            <pc:docMk/>
            <pc:sldMk cId="2572892790" sldId="298"/>
            <ac:grpSpMk id="50" creationId="{11F8CDA5-718F-42E2-1721-ACFE318A47A8}"/>
          </ac:grpSpMkLst>
        </pc:grpChg>
        <pc:picChg chg="del">
          <ac:chgData name="Alessandro Onori" userId="902ff87a-dec1-4e50-bcf4-5017f04e5058" providerId="ADAL" clId="{BE711659-AE1A-4DF0-8B89-0B265DBEA3AB}" dt="2024-01-23T16:38:25.936" v="3316" actId="478"/>
          <ac:picMkLst>
            <pc:docMk/>
            <pc:sldMk cId="2572892790" sldId="298"/>
            <ac:picMk id="28" creationId="{A1CA2C03-200B-D533-0506-AA5E7C9784E9}"/>
          </ac:picMkLst>
        </pc:picChg>
        <pc:picChg chg="add mod">
          <ac:chgData name="Alessandro Onori" userId="902ff87a-dec1-4e50-bcf4-5017f04e5058" providerId="ADAL" clId="{BE711659-AE1A-4DF0-8B89-0B265DBEA3AB}" dt="2024-01-24T10:02:08.778" v="3512" actId="1076"/>
          <ac:picMkLst>
            <pc:docMk/>
            <pc:sldMk cId="2572892790" sldId="298"/>
            <ac:picMk id="1026" creationId="{B3B64D97-286A-7797-8ED5-2BED4DE7F23D}"/>
          </ac:picMkLst>
        </pc:picChg>
        <pc:cxnChg chg="mod">
          <ac:chgData name="Alessandro Onori" userId="902ff87a-dec1-4e50-bcf4-5017f04e5058" providerId="ADAL" clId="{BE711659-AE1A-4DF0-8B89-0B265DBEA3AB}" dt="2024-01-24T09:58:12.213" v="3453" actId="14100"/>
          <ac:cxnSpMkLst>
            <pc:docMk/>
            <pc:sldMk cId="2572892790" sldId="298"/>
            <ac:cxnSpMk id="9" creationId="{6825228E-DC5E-727E-9C66-80A04EC78719}"/>
          </ac:cxnSpMkLst>
        </pc:cxnChg>
        <pc:cxnChg chg="mod">
          <ac:chgData name="Alessandro Onori" userId="902ff87a-dec1-4e50-bcf4-5017f04e5058" providerId="ADAL" clId="{BE711659-AE1A-4DF0-8B89-0B265DBEA3AB}" dt="2024-01-24T09:58:09.516" v="3452" actId="14100"/>
          <ac:cxnSpMkLst>
            <pc:docMk/>
            <pc:sldMk cId="2572892790" sldId="298"/>
            <ac:cxnSpMk id="16" creationId="{8E915C4D-2AD9-5634-1418-6B18DBCD2E2A}"/>
          </ac:cxnSpMkLst>
        </pc:cxnChg>
        <pc:cxnChg chg="mod">
          <ac:chgData name="Alessandro Onori" userId="902ff87a-dec1-4e50-bcf4-5017f04e5058" providerId="ADAL" clId="{BE711659-AE1A-4DF0-8B89-0B265DBEA3AB}" dt="2024-01-24T09:58:06.476" v="3451" actId="14100"/>
          <ac:cxnSpMkLst>
            <pc:docMk/>
            <pc:sldMk cId="2572892790" sldId="298"/>
            <ac:cxnSpMk id="22" creationId="{3AFEC76D-28C1-3CC5-CE0A-F3FCDA8A4DED}"/>
          </ac:cxnSpMkLst>
        </pc:cxnChg>
        <pc:cxnChg chg="mod">
          <ac:chgData name="Alessandro Onori" userId="902ff87a-dec1-4e50-bcf4-5017f04e5058" providerId="ADAL" clId="{BE711659-AE1A-4DF0-8B89-0B265DBEA3AB}" dt="2024-01-24T09:58:14.852" v="3454" actId="14100"/>
          <ac:cxnSpMkLst>
            <pc:docMk/>
            <pc:sldMk cId="2572892790" sldId="298"/>
            <ac:cxnSpMk id="27" creationId="{F7E690DA-2E47-8B42-70D2-23D82B8161D7}"/>
          </ac:cxnSpMkLst>
        </pc:cxnChg>
      </pc:sldChg>
      <pc:sldChg chg="addSp delSp modSp add del mod">
        <pc:chgData name="Alessandro Onori" userId="902ff87a-dec1-4e50-bcf4-5017f04e5058" providerId="ADAL" clId="{BE711659-AE1A-4DF0-8B89-0B265DBEA3AB}" dt="2024-01-25T16:28:35.076" v="4401" actId="2696"/>
        <pc:sldMkLst>
          <pc:docMk/>
          <pc:sldMk cId="2023958042" sldId="299"/>
        </pc:sldMkLst>
        <pc:spChg chg="mod">
          <ac:chgData name="Alessandro Onori" userId="902ff87a-dec1-4e50-bcf4-5017f04e5058" providerId="ADAL" clId="{BE711659-AE1A-4DF0-8B89-0B265DBEA3AB}" dt="2024-01-24T10:24:13.646" v="3819" actId="113"/>
          <ac:spMkLst>
            <pc:docMk/>
            <pc:sldMk cId="2023958042" sldId="299"/>
            <ac:spMk id="2" creationId="{6FED19CB-FDEE-EB2D-D22C-CF3BE37BAAED}"/>
          </ac:spMkLst>
        </pc:spChg>
        <pc:spChg chg="add mod">
          <ac:chgData name="Alessandro Onori" userId="902ff87a-dec1-4e50-bcf4-5017f04e5058" providerId="ADAL" clId="{BE711659-AE1A-4DF0-8B89-0B265DBEA3AB}" dt="2024-01-24T10:26:23.076" v="3838" actId="1076"/>
          <ac:spMkLst>
            <pc:docMk/>
            <pc:sldMk cId="2023958042" sldId="299"/>
            <ac:spMk id="29" creationId="{FDB4B922-8F56-9587-9D2D-01F5A267F4C1}"/>
          </ac:spMkLst>
        </pc:spChg>
        <pc:spChg chg="add mod">
          <ac:chgData name="Alessandro Onori" userId="902ff87a-dec1-4e50-bcf4-5017f04e5058" providerId="ADAL" clId="{BE711659-AE1A-4DF0-8B89-0B265DBEA3AB}" dt="2024-01-24T10:26:23.076" v="3838" actId="1076"/>
          <ac:spMkLst>
            <pc:docMk/>
            <pc:sldMk cId="2023958042" sldId="299"/>
            <ac:spMk id="30" creationId="{C7B304D1-7149-E838-425E-6BF96FE0C71D}"/>
          </ac:spMkLst>
        </pc:spChg>
        <pc:spChg chg="add mod">
          <ac:chgData name="Alessandro Onori" userId="902ff87a-dec1-4e50-bcf4-5017f04e5058" providerId="ADAL" clId="{BE711659-AE1A-4DF0-8B89-0B265DBEA3AB}" dt="2024-01-24T10:26:23.076" v="3838" actId="1076"/>
          <ac:spMkLst>
            <pc:docMk/>
            <pc:sldMk cId="2023958042" sldId="299"/>
            <ac:spMk id="31" creationId="{DFF7947B-D16E-3E3C-461B-05512B8629F8}"/>
          </ac:spMkLst>
        </pc:spChg>
        <pc:spChg chg="add mod">
          <ac:chgData name="Alessandro Onori" userId="902ff87a-dec1-4e50-bcf4-5017f04e5058" providerId="ADAL" clId="{BE711659-AE1A-4DF0-8B89-0B265DBEA3AB}" dt="2024-01-24T10:26:23.076" v="3838" actId="1076"/>
          <ac:spMkLst>
            <pc:docMk/>
            <pc:sldMk cId="2023958042" sldId="299"/>
            <ac:spMk id="33" creationId="{F78E0347-DFEF-7112-87EE-68E2C3C9F531}"/>
          </ac:spMkLst>
        </pc:spChg>
        <pc:spChg chg="add mod">
          <ac:chgData name="Alessandro Onori" userId="902ff87a-dec1-4e50-bcf4-5017f04e5058" providerId="ADAL" clId="{BE711659-AE1A-4DF0-8B89-0B265DBEA3AB}" dt="2024-01-24T10:26:23.076" v="3838" actId="1076"/>
          <ac:spMkLst>
            <pc:docMk/>
            <pc:sldMk cId="2023958042" sldId="299"/>
            <ac:spMk id="34" creationId="{35B2EA25-9B52-E799-3353-AA63D1909E26}"/>
          </ac:spMkLst>
        </pc:spChg>
        <pc:spChg chg="add mod">
          <ac:chgData name="Alessandro Onori" userId="902ff87a-dec1-4e50-bcf4-5017f04e5058" providerId="ADAL" clId="{BE711659-AE1A-4DF0-8B89-0B265DBEA3AB}" dt="2024-01-24T10:26:23.076" v="3838" actId="1076"/>
          <ac:spMkLst>
            <pc:docMk/>
            <pc:sldMk cId="2023958042" sldId="299"/>
            <ac:spMk id="35" creationId="{4C5518C2-218A-C5E9-440C-5546BB5923F0}"/>
          </ac:spMkLst>
        </pc:spChg>
        <pc:spChg chg="add mod">
          <ac:chgData name="Alessandro Onori" userId="902ff87a-dec1-4e50-bcf4-5017f04e5058" providerId="ADAL" clId="{BE711659-AE1A-4DF0-8B89-0B265DBEA3AB}" dt="2024-01-24T10:26:23.076" v="3838" actId="1076"/>
          <ac:spMkLst>
            <pc:docMk/>
            <pc:sldMk cId="2023958042" sldId="299"/>
            <ac:spMk id="41" creationId="{D00E3CCB-DFFB-D172-0A26-DC35E432B1AB}"/>
          </ac:spMkLst>
        </pc:spChg>
        <pc:spChg chg="add mod">
          <ac:chgData name="Alessandro Onori" userId="902ff87a-dec1-4e50-bcf4-5017f04e5058" providerId="ADAL" clId="{BE711659-AE1A-4DF0-8B89-0B265DBEA3AB}" dt="2024-01-24T10:26:23.076" v="3838" actId="1076"/>
          <ac:spMkLst>
            <pc:docMk/>
            <pc:sldMk cId="2023958042" sldId="299"/>
            <ac:spMk id="43" creationId="{3B797A74-86DF-DA8E-5DBB-70A20CCEEFA3}"/>
          </ac:spMkLst>
        </pc:spChg>
        <pc:spChg chg="add mod">
          <ac:chgData name="Alessandro Onori" userId="902ff87a-dec1-4e50-bcf4-5017f04e5058" providerId="ADAL" clId="{BE711659-AE1A-4DF0-8B89-0B265DBEA3AB}" dt="2024-01-24T10:26:51.481" v="3844" actId="14100"/>
          <ac:spMkLst>
            <pc:docMk/>
            <pc:sldMk cId="2023958042" sldId="299"/>
            <ac:spMk id="47" creationId="{6A2CEB4F-F0F8-7235-3E14-94170BBC05CC}"/>
          </ac:spMkLst>
        </pc:spChg>
        <pc:spChg chg="add mod">
          <ac:chgData name="Alessandro Onori" userId="902ff87a-dec1-4e50-bcf4-5017f04e5058" providerId="ADAL" clId="{BE711659-AE1A-4DF0-8B89-0B265DBEA3AB}" dt="2024-01-24T10:26:42.910" v="3841" actId="208"/>
          <ac:spMkLst>
            <pc:docMk/>
            <pc:sldMk cId="2023958042" sldId="299"/>
            <ac:spMk id="48" creationId="{780150CF-0278-92F9-44B9-4B01F8E2A749}"/>
          </ac:spMkLst>
        </pc:spChg>
        <pc:grpChg chg="add mod">
          <ac:chgData name="Alessandro Onori" userId="902ff87a-dec1-4e50-bcf4-5017f04e5058" providerId="ADAL" clId="{BE711659-AE1A-4DF0-8B89-0B265DBEA3AB}" dt="2024-01-24T10:26:23.076" v="3838" actId="1076"/>
          <ac:grpSpMkLst>
            <pc:docMk/>
            <pc:sldMk cId="2023958042" sldId="299"/>
            <ac:grpSpMk id="40" creationId="{7C7239D4-0094-070F-0035-178F77FF5486}"/>
          </ac:grpSpMkLst>
        </pc:grpChg>
        <pc:grpChg chg="del">
          <ac:chgData name="Alessandro Onori" userId="902ff87a-dec1-4e50-bcf4-5017f04e5058" providerId="ADAL" clId="{BE711659-AE1A-4DF0-8B89-0B265DBEA3AB}" dt="2024-01-24T10:09:29.353" v="3661" actId="478"/>
          <ac:grpSpMkLst>
            <pc:docMk/>
            <pc:sldMk cId="2023958042" sldId="299"/>
            <ac:grpSpMk id="42" creationId="{9CBF88B3-AC65-D007-1ADC-07D27D1BBB64}"/>
          </ac:grpSpMkLst>
        </pc:grpChg>
        <pc:graphicFrameChg chg="add mod modGraphic">
          <ac:chgData name="Alessandro Onori" userId="902ff87a-dec1-4e50-bcf4-5017f04e5058" providerId="ADAL" clId="{BE711659-AE1A-4DF0-8B89-0B265DBEA3AB}" dt="2024-01-24T10:26:23.076" v="3838" actId="1076"/>
          <ac:graphicFrameMkLst>
            <pc:docMk/>
            <pc:sldMk cId="2023958042" sldId="299"/>
            <ac:graphicFrameMk id="46" creationId="{C263995D-35FE-2FD4-B17C-92FE4F4A8C86}"/>
          </ac:graphicFrameMkLst>
        </pc:graphicFrameChg>
        <pc:picChg chg="add del mod">
          <ac:chgData name="Alessandro Onori" userId="902ff87a-dec1-4e50-bcf4-5017f04e5058" providerId="ADAL" clId="{BE711659-AE1A-4DF0-8B89-0B265DBEA3AB}" dt="2024-01-24T10:16:15.207" v="3747" actId="478"/>
          <ac:picMkLst>
            <pc:docMk/>
            <pc:sldMk cId="2023958042" sldId="299"/>
            <ac:picMk id="32" creationId="{AB27A518-D546-CFC1-2D3B-2A282DDD966C}"/>
          </ac:picMkLst>
        </pc:picChg>
        <pc:picChg chg="add del mod">
          <ac:chgData name="Alessandro Onori" userId="902ff87a-dec1-4e50-bcf4-5017f04e5058" providerId="ADAL" clId="{BE711659-AE1A-4DF0-8B89-0B265DBEA3AB}" dt="2024-01-24T10:19:02.019" v="3789" actId="478"/>
          <ac:picMkLst>
            <pc:docMk/>
            <pc:sldMk cId="2023958042" sldId="299"/>
            <ac:picMk id="36" creationId="{16AAF260-E232-B26F-F24F-15A8049F88F0}"/>
          </ac:picMkLst>
        </pc:picChg>
        <pc:picChg chg="add mod">
          <ac:chgData name="Alessandro Onori" userId="902ff87a-dec1-4e50-bcf4-5017f04e5058" providerId="ADAL" clId="{BE711659-AE1A-4DF0-8B89-0B265DBEA3AB}" dt="2024-01-24T10:26:23.076" v="3838" actId="1076"/>
          <ac:picMkLst>
            <pc:docMk/>
            <pc:sldMk cId="2023958042" sldId="299"/>
            <ac:picMk id="37" creationId="{5E199276-7368-68DC-B595-591AD1460363}"/>
          </ac:picMkLst>
        </pc:picChg>
        <pc:picChg chg="add del mod">
          <ac:chgData name="Alessandro Onori" userId="902ff87a-dec1-4e50-bcf4-5017f04e5058" providerId="ADAL" clId="{BE711659-AE1A-4DF0-8B89-0B265DBEA3AB}" dt="2024-01-24T10:17:52.881" v="3777" actId="478"/>
          <ac:picMkLst>
            <pc:docMk/>
            <pc:sldMk cId="2023958042" sldId="299"/>
            <ac:picMk id="38" creationId="{BBAA3223-42B3-0FC7-D656-F3930B657AFA}"/>
          </ac:picMkLst>
        </pc:picChg>
        <pc:picChg chg="add mod">
          <ac:chgData name="Alessandro Onori" userId="902ff87a-dec1-4e50-bcf4-5017f04e5058" providerId="ADAL" clId="{BE711659-AE1A-4DF0-8B89-0B265DBEA3AB}" dt="2024-01-24T10:26:23.076" v="3838" actId="1076"/>
          <ac:picMkLst>
            <pc:docMk/>
            <pc:sldMk cId="2023958042" sldId="299"/>
            <ac:picMk id="39" creationId="{533A21C3-7FCA-2E87-638D-5A0B3D31FEDA}"/>
          </ac:picMkLst>
        </pc:picChg>
        <pc:picChg chg="add del mod">
          <ac:chgData name="Alessandro Onori" userId="902ff87a-dec1-4e50-bcf4-5017f04e5058" providerId="ADAL" clId="{BE711659-AE1A-4DF0-8B89-0B265DBEA3AB}" dt="2024-01-24T10:24:34.221" v="3821" actId="478"/>
          <ac:picMkLst>
            <pc:docMk/>
            <pc:sldMk cId="2023958042" sldId="299"/>
            <ac:picMk id="44" creationId="{A9C39F19-8F0D-4E74-EF1E-B1D2AA11E194}"/>
          </ac:picMkLst>
        </pc:picChg>
        <pc:picChg chg="add mod">
          <ac:chgData name="Alessandro Onori" userId="902ff87a-dec1-4e50-bcf4-5017f04e5058" providerId="ADAL" clId="{BE711659-AE1A-4DF0-8B89-0B265DBEA3AB}" dt="2024-01-24T10:27:46.260" v="3849" actId="1076"/>
          <ac:picMkLst>
            <pc:docMk/>
            <pc:sldMk cId="2023958042" sldId="299"/>
            <ac:picMk id="50" creationId="{8F5ED8B6-284F-0E74-ABA3-C8E564DC8B26}"/>
          </ac:picMkLst>
        </pc:picChg>
        <pc:picChg chg="del">
          <ac:chgData name="Alessandro Onori" userId="902ff87a-dec1-4e50-bcf4-5017f04e5058" providerId="ADAL" clId="{BE711659-AE1A-4DF0-8B89-0B265DBEA3AB}" dt="2024-01-24T10:09:29.353" v="3661" actId="478"/>
          <ac:picMkLst>
            <pc:docMk/>
            <pc:sldMk cId="2023958042" sldId="299"/>
            <ac:picMk id="1026" creationId="{B3B64D97-286A-7797-8ED5-2BED4DE7F23D}"/>
          </ac:picMkLst>
        </pc:picChg>
        <pc:picChg chg="add mod">
          <ac:chgData name="Alessandro Onori" userId="902ff87a-dec1-4e50-bcf4-5017f04e5058" providerId="ADAL" clId="{BE711659-AE1A-4DF0-8B89-0B265DBEA3AB}" dt="2024-01-24T10:26:23.076" v="3838" actId="1076"/>
          <ac:picMkLst>
            <pc:docMk/>
            <pc:sldMk cId="2023958042" sldId="299"/>
            <ac:picMk id="2050" creationId="{38A3E614-BD04-C980-F2EC-C6246950CCC2}"/>
          </ac:picMkLst>
        </pc:picChg>
        <pc:picChg chg="add mod">
          <ac:chgData name="Alessandro Onori" userId="902ff87a-dec1-4e50-bcf4-5017f04e5058" providerId="ADAL" clId="{BE711659-AE1A-4DF0-8B89-0B265DBEA3AB}" dt="2024-01-24T10:26:23.076" v="3838" actId="1076"/>
          <ac:picMkLst>
            <pc:docMk/>
            <pc:sldMk cId="2023958042" sldId="299"/>
            <ac:picMk id="2052" creationId="{A766E3FE-E1C1-AA74-D293-E1A65F798ACA}"/>
          </ac:picMkLst>
        </pc:picChg>
        <pc:picChg chg="add mod">
          <ac:chgData name="Alessandro Onori" userId="902ff87a-dec1-4e50-bcf4-5017f04e5058" providerId="ADAL" clId="{BE711659-AE1A-4DF0-8B89-0B265DBEA3AB}" dt="2024-01-24T10:26:23.076" v="3838" actId="1076"/>
          <ac:picMkLst>
            <pc:docMk/>
            <pc:sldMk cId="2023958042" sldId="299"/>
            <ac:picMk id="2054" creationId="{7FF7E4BA-D3C7-06EF-435E-E8938C369912}"/>
          </ac:picMkLst>
        </pc:picChg>
        <pc:picChg chg="add mod">
          <ac:chgData name="Alessandro Onori" userId="902ff87a-dec1-4e50-bcf4-5017f04e5058" providerId="ADAL" clId="{BE711659-AE1A-4DF0-8B89-0B265DBEA3AB}" dt="2024-01-24T10:26:23.076" v="3838" actId="1076"/>
          <ac:picMkLst>
            <pc:docMk/>
            <pc:sldMk cId="2023958042" sldId="299"/>
            <ac:picMk id="2056" creationId="{5864C9B7-A32F-AFDA-9587-FBB53D77D711}"/>
          </ac:picMkLst>
        </pc:picChg>
      </pc:sldChg>
      <pc:sldChg chg="modSp add mod">
        <pc:chgData name="Alessandro Onori" userId="902ff87a-dec1-4e50-bcf4-5017f04e5058" providerId="ADAL" clId="{BE711659-AE1A-4DF0-8B89-0B265DBEA3AB}" dt="2024-02-05T16:14:50.975" v="5250" actId="120"/>
        <pc:sldMkLst>
          <pc:docMk/>
          <pc:sldMk cId="2031371360" sldId="299"/>
        </pc:sldMkLst>
        <pc:spChg chg="mod">
          <ac:chgData name="Alessandro Onori" userId="902ff87a-dec1-4e50-bcf4-5017f04e5058" providerId="ADAL" clId="{BE711659-AE1A-4DF0-8B89-0B265DBEA3AB}" dt="2024-02-05T16:14:50.975" v="5250" actId="120"/>
          <ac:spMkLst>
            <pc:docMk/>
            <pc:sldMk cId="2031371360" sldId="299"/>
            <ac:spMk id="2" creationId="{E80E586D-D4EB-AE81-720B-D2F8CB29529A}"/>
          </ac:spMkLst>
        </pc:spChg>
      </pc:sldChg>
      <pc:sldChg chg="del">
        <pc:chgData name="Alessandro Onori" userId="902ff87a-dec1-4e50-bcf4-5017f04e5058" providerId="ADAL" clId="{BE711659-AE1A-4DF0-8B89-0B265DBEA3AB}" dt="2024-01-18T08:26:01.349" v="1" actId="2696"/>
        <pc:sldMkLst>
          <pc:docMk/>
          <pc:sldMk cId="2461513962" sldId="299"/>
        </pc:sldMkLst>
      </pc:sldChg>
      <pc:sldChg chg="del">
        <pc:chgData name="Alessandro Onori" userId="902ff87a-dec1-4e50-bcf4-5017f04e5058" providerId="ADAL" clId="{BE711659-AE1A-4DF0-8B89-0B265DBEA3AB}" dt="2024-01-18T08:26:01.349" v="1" actId="2696"/>
        <pc:sldMkLst>
          <pc:docMk/>
          <pc:sldMk cId="1216293317" sldId="300"/>
        </pc:sldMkLst>
      </pc:sldChg>
      <pc:sldChg chg="addSp delSp modSp add mod">
        <pc:chgData name="Alessandro Onori" userId="902ff87a-dec1-4e50-bcf4-5017f04e5058" providerId="ADAL" clId="{BE711659-AE1A-4DF0-8B89-0B265DBEA3AB}" dt="2024-02-04T16:12:29.425" v="5119" actId="20577"/>
        <pc:sldMkLst>
          <pc:docMk/>
          <pc:sldMk cId="1977155173" sldId="300"/>
        </pc:sldMkLst>
        <pc:spChg chg="mod">
          <ac:chgData name="Alessandro Onori" userId="902ff87a-dec1-4e50-bcf4-5017f04e5058" providerId="ADAL" clId="{BE711659-AE1A-4DF0-8B89-0B265DBEA3AB}" dt="2024-02-04T16:12:29.425" v="5119" actId="20577"/>
          <ac:spMkLst>
            <pc:docMk/>
            <pc:sldMk cId="1977155173" sldId="300"/>
            <ac:spMk id="6" creationId="{4BDB5223-6EB5-1046-88BB-84ED760A29CE}"/>
          </ac:spMkLst>
        </pc:spChg>
        <pc:spChg chg="del">
          <ac:chgData name="Alessandro Onori" userId="902ff87a-dec1-4e50-bcf4-5017f04e5058" providerId="ADAL" clId="{BE711659-AE1A-4DF0-8B89-0B265DBEA3AB}" dt="2024-01-24T10:57:47.569" v="4360" actId="478"/>
          <ac:spMkLst>
            <pc:docMk/>
            <pc:sldMk cId="1977155173" sldId="300"/>
            <ac:spMk id="10" creationId="{3173DB21-9CF1-2E34-0CB2-A228C29EFDEB}"/>
          </ac:spMkLst>
        </pc:spChg>
        <pc:spChg chg="mod">
          <ac:chgData name="Alessandro Onori" userId="902ff87a-dec1-4e50-bcf4-5017f04e5058" providerId="ADAL" clId="{BE711659-AE1A-4DF0-8B89-0B265DBEA3AB}" dt="2024-01-24T10:58:40.028" v="4374" actId="1076"/>
          <ac:spMkLst>
            <pc:docMk/>
            <pc:sldMk cId="1977155173" sldId="300"/>
            <ac:spMk id="17" creationId="{E18FE1F3-52E7-2456-4CD8-25B2B444C94D}"/>
          </ac:spMkLst>
        </pc:spChg>
        <pc:spChg chg="del">
          <ac:chgData name="Alessandro Onori" userId="902ff87a-dec1-4e50-bcf4-5017f04e5058" providerId="ADAL" clId="{BE711659-AE1A-4DF0-8B89-0B265DBEA3AB}" dt="2024-01-24T10:57:41.302" v="4358" actId="478"/>
          <ac:spMkLst>
            <pc:docMk/>
            <pc:sldMk cId="1977155173" sldId="300"/>
            <ac:spMk id="27" creationId="{1492EC44-BBD4-D801-3CFF-73F0FFEEC3CB}"/>
          </ac:spMkLst>
        </pc:spChg>
        <pc:spChg chg="add mod">
          <ac:chgData name="Alessandro Onori" userId="902ff87a-dec1-4e50-bcf4-5017f04e5058" providerId="ADAL" clId="{BE711659-AE1A-4DF0-8B89-0B265DBEA3AB}" dt="2024-01-24T10:58:43.114" v="4375" actId="1076"/>
          <ac:spMkLst>
            <pc:docMk/>
            <pc:sldMk cId="1977155173" sldId="300"/>
            <ac:spMk id="28" creationId="{71A34790-5921-651C-D1C8-E851A6FBE697}"/>
          </ac:spMkLst>
        </pc:spChg>
        <pc:spChg chg="del">
          <ac:chgData name="Alessandro Onori" userId="902ff87a-dec1-4e50-bcf4-5017f04e5058" providerId="ADAL" clId="{BE711659-AE1A-4DF0-8B89-0B265DBEA3AB}" dt="2024-01-24T10:57:41.302" v="4358" actId="478"/>
          <ac:spMkLst>
            <pc:docMk/>
            <pc:sldMk cId="1977155173" sldId="300"/>
            <ac:spMk id="36" creationId="{227C66CF-E25F-E8F0-417C-0A8661A38701}"/>
          </ac:spMkLst>
        </pc:spChg>
        <pc:spChg chg="del">
          <ac:chgData name="Alessandro Onori" userId="902ff87a-dec1-4e50-bcf4-5017f04e5058" providerId="ADAL" clId="{BE711659-AE1A-4DF0-8B89-0B265DBEA3AB}" dt="2024-01-24T10:57:41.302" v="4358" actId="478"/>
          <ac:spMkLst>
            <pc:docMk/>
            <pc:sldMk cId="1977155173" sldId="300"/>
            <ac:spMk id="37" creationId="{562C2546-6D74-46DD-41ED-2F0043EA1F39}"/>
          </ac:spMkLst>
        </pc:spChg>
        <pc:grpChg chg="del">
          <ac:chgData name="Alessandro Onori" userId="902ff87a-dec1-4e50-bcf4-5017f04e5058" providerId="ADAL" clId="{BE711659-AE1A-4DF0-8B89-0B265DBEA3AB}" dt="2024-01-24T10:57:41.302" v="4358" actId="478"/>
          <ac:grpSpMkLst>
            <pc:docMk/>
            <pc:sldMk cId="1977155173" sldId="300"/>
            <ac:grpSpMk id="5" creationId="{48B1EECE-50CB-E065-9C97-26A925B35D48}"/>
          </ac:grpSpMkLst>
        </pc:grpChg>
        <pc:grpChg chg="del">
          <ac:chgData name="Alessandro Onori" userId="902ff87a-dec1-4e50-bcf4-5017f04e5058" providerId="ADAL" clId="{BE711659-AE1A-4DF0-8B89-0B265DBEA3AB}" dt="2024-01-24T10:57:41.302" v="4358" actId="478"/>
          <ac:grpSpMkLst>
            <pc:docMk/>
            <pc:sldMk cId="1977155173" sldId="300"/>
            <ac:grpSpMk id="31" creationId="{0BA2AA31-0229-2CE9-1EDC-F597508528BB}"/>
          </ac:grpSpMkLst>
        </pc:grpChg>
        <pc:picChg chg="add mod">
          <ac:chgData name="Alessandro Onori" userId="902ff87a-dec1-4e50-bcf4-5017f04e5058" providerId="ADAL" clId="{BE711659-AE1A-4DF0-8B89-0B265DBEA3AB}" dt="2024-01-24T10:58:36.818" v="4372" actId="1076"/>
          <ac:picMkLst>
            <pc:docMk/>
            <pc:sldMk cId="1977155173" sldId="300"/>
            <ac:picMk id="2" creationId="{518A8D77-B187-BA1B-84E4-C49E4AD19C9A}"/>
          </ac:picMkLst>
        </pc:picChg>
        <pc:picChg chg="del">
          <ac:chgData name="Alessandro Onori" userId="902ff87a-dec1-4e50-bcf4-5017f04e5058" providerId="ADAL" clId="{BE711659-AE1A-4DF0-8B89-0B265DBEA3AB}" dt="2024-01-24T10:57:41.302" v="4358" actId="478"/>
          <ac:picMkLst>
            <pc:docMk/>
            <pc:sldMk cId="1977155173" sldId="300"/>
            <ac:picMk id="4" creationId="{F7D709F8-7883-1B2E-DAEE-16BF9DB8BDB9}"/>
          </ac:picMkLst>
        </pc:picChg>
        <pc:picChg chg="del">
          <ac:chgData name="Alessandro Onori" userId="902ff87a-dec1-4e50-bcf4-5017f04e5058" providerId="ADAL" clId="{BE711659-AE1A-4DF0-8B89-0B265DBEA3AB}" dt="2024-01-24T10:57:41.302" v="4358" actId="478"/>
          <ac:picMkLst>
            <pc:docMk/>
            <pc:sldMk cId="1977155173" sldId="300"/>
            <ac:picMk id="25" creationId="{9B57CDE8-3542-D078-5D9A-368AEFF3EDC0}"/>
          </ac:picMkLst>
        </pc:picChg>
        <pc:picChg chg="del">
          <ac:chgData name="Alessandro Onori" userId="902ff87a-dec1-4e50-bcf4-5017f04e5058" providerId="ADAL" clId="{BE711659-AE1A-4DF0-8B89-0B265DBEA3AB}" dt="2024-01-24T10:57:41.302" v="4358" actId="478"/>
          <ac:picMkLst>
            <pc:docMk/>
            <pc:sldMk cId="1977155173" sldId="300"/>
            <ac:picMk id="26" creationId="{848C4AF4-9E12-6BB0-8BE7-FEFF828DF9F9}"/>
          </ac:picMkLst>
        </pc:picChg>
        <pc:picChg chg="del">
          <ac:chgData name="Alessandro Onori" userId="902ff87a-dec1-4e50-bcf4-5017f04e5058" providerId="ADAL" clId="{BE711659-AE1A-4DF0-8B89-0B265DBEA3AB}" dt="2024-01-24T10:57:41.302" v="4358" actId="478"/>
          <ac:picMkLst>
            <pc:docMk/>
            <pc:sldMk cId="1977155173" sldId="300"/>
            <ac:picMk id="29" creationId="{A8E21CD0-FF06-6EE5-100E-ED781E5DD53E}"/>
          </ac:picMkLst>
        </pc:picChg>
        <pc:cxnChg chg="del">
          <ac:chgData name="Alessandro Onori" userId="902ff87a-dec1-4e50-bcf4-5017f04e5058" providerId="ADAL" clId="{BE711659-AE1A-4DF0-8B89-0B265DBEA3AB}" dt="2024-01-24T10:57:46.055" v="4359" actId="478"/>
          <ac:cxnSpMkLst>
            <pc:docMk/>
            <pc:sldMk cId="1977155173" sldId="300"/>
            <ac:cxnSpMk id="12" creationId="{F22ECDF0-0569-C304-7F9D-9828B8441806}"/>
          </ac:cxnSpMkLst>
        </pc:cxnChg>
      </pc:sldChg>
      <pc:sldChg chg="addSp delSp modSp add mod">
        <pc:chgData name="Alessandro Onori" userId="902ff87a-dec1-4e50-bcf4-5017f04e5058" providerId="ADAL" clId="{BE711659-AE1A-4DF0-8B89-0B265DBEA3AB}" dt="2024-02-04T16:11:55.735" v="5090" actId="20577"/>
        <pc:sldMkLst>
          <pc:docMk/>
          <pc:sldMk cId="31386876" sldId="301"/>
        </pc:sldMkLst>
        <pc:spChg chg="add mod">
          <ac:chgData name="Alessandro Onori" userId="902ff87a-dec1-4e50-bcf4-5017f04e5058" providerId="ADAL" clId="{BE711659-AE1A-4DF0-8B89-0B265DBEA3AB}" dt="2024-01-30T10:29:34.381" v="4704" actId="113"/>
          <ac:spMkLst>
            <pc:docMk/>
            <pc:sldMk cId="31386876" sldId="301"/>
            <ac:spMk id="4" creationId="{664E0935-F644-FE60-7AE1-C51A16E4FDD8}"/>
          </ac:spMkLst>
        </pc:spChg>
        <pc:spChg chg="add mod">
          <ac:chgData name="Alessandro Onori" userId="902ff87a-dec1-4e50-bcf4-5017f04e5058" providerId="ADAL" clId="{BE711659-AE1A-4DF0-8B89-0B265DBEA3AB}" dt="2024-01-25T16:49:17.114" v="4569" actId="465"/>
          <ac:spMkLst>
            <pc:docMk/>
            <pc:sldMk cId="31386876" sldId="301"/>
            <ac:spMk id="5" creationId="{588EB8DE-D0AC-AED7-533D-2B9C242147A2}"/>
          </ac:spMkLst>
        </pc:spChg>
        <pc:spChg chg="mod">
          <ac:chgData name="Alessandro Onori" userId="902ff87a-dec1-4e50-bcf4-5017f04e5058" providerId="ADAL" clId="{BE711659-AE1A-4DF0-8B89-0B265DBEA3AB}" dt="2024-02-04T16:11:55.735" v="5090" actId="20577"/>
          <ac:spMkLst>
            <pc:docMk/>
            <pc:sldMk cId="31386876" sldId="301"/>
            <ac:spMk id="6" creationId="{4BDB5223-6EB5-1046-88BB-84ED760A29CE}"/>
          </ac:spMkLst>
        </pc:spChg>
        <pc:spChg chg="mod">
          <ac:chgData name="Alessandro Onori" userId="902ff87a-dec1-4e50-bcf4-5017f04e5058" providerId="ADAL" clId="{BE711659-AE1A-4DF0-8B89-0B265DBEA3AB}" dt="2024-01-25T16:41:33.205" v="4536" actId="1076"/>
          <ac:spMkLst>
            <pc:docMk/>
            <pc:sldMk cId="31386876" sldId="301"/>
            <ac:spMk id="8" creationId="{E02ABFBB-7861-A363-72BC-C4EBC0C6AC81}"/>
          </ac:spMkLst>
        </pc:spChg>
        <pc:spChg chg="mod">
          <ac:chgData name="Alessandro Onori" userId="902ff87a-dec1-4e50-bcf4-5017f04e5058" providerId="ADAL" clId="{BE711659-AE1A-4DF0-8B89-0B265DBEA3AB}" dt="2024-01-25T16:50:49.221" v="4578" actId="20577"/>
          <ac:spMkLst>
            <pc:docMk/>
            <pc:sldMk cId="31386876" sldId="301"/>
            <ac:spMk id="10" creationId="{3173DB21-9CF1-2E34-0CB2-A228C29EFDEB}"/>
          </ac:spMkLst>
        </pc:spChg>
        <pc:spChg chg="add mod">
          <ac:chgData name="Alessandro Onori" userId="902ff87a-dec1-4e50-bcf4-5017f04e5058" providerId="ADAL" clId="{BE711659-AE1A-4DF0-8B89-0B265DBEA3AB}" dt="2024-01-25T16:41:30.831" v="4534"/>
          <ac:spMkLst>
            <pc:docMk/>
            <pc:sldMk cId="31386876" sldId="301"/>
            <ac:spMk id="11" creationId="{91626735-2F27-A604-5F1D-CC8A1CF82F05}"/>
          </ac:spMkLst>
        </pc:spChg>
        <pc:spChg chg="mod">
          <ac:chgData name="Alessandro Onori" userId="902ff87a-dec1-4e50-bcf4-5017f04e5058" providerId="ADAL" clId="{BE711659-AE1A-4DF0-8B89-0B265DBEA3AB}" dt="2024-01-25T16:33:08.174" v="4483" actId="1076"/>
          <ac:spMkLst>
            <pc:docMk/>
            <pc:sldMk cId="31386876" sldId="301"/>
            <ac:spMk id="13" creationId="{588410EB-42C2-2256-EFA5-39BB440B41AE}"/>
          </ac:spMkLst>
        </pc:spChg>
        <pc:spChg chg="mod">
          <ac:chgData name="Alessandro Onori" userId="902ff87a-dec1-4e50-bcf4-5017f04e5058" providerId="ADAL" clId="{BE711659-AE1A-4DF0-8B89-0B265DBEA3AB}" dt="2024-01-25T16:41:16.930" v="4531" actId="113"/>
          <ac:spMkLst>
            <pc:docMk/>
            <pc:sldMk cId="31386876" sldId="301"/>
            <ac:spMk id="15" creationId="{16BF80F1-BA18-6E1E-8D89-90D944FA645B}"/>
          </ac:spMkLst>
        </pc:spChg>
        <pc:spChg chg="add mod">
          <ac:chgData name="Alessandro Onori" userId="902ff87a-dec1-4e50-bcf4-5017f04e5058" providerId="ADAL" clId="{BE711659-AE1A-4DF0-8B89-0B265DBEA3AB}" dt="2024-01-25T16:49:17.114" v="4569" actId="465"/>
          <ac:spMkLst>
            <pc:docMk/>
            <pc:sldMk cId="31386876" sldId="301"/>
            <ac:spMk id="16" creationId="{5CF3CC7A-A06C-A987-C9DC-098D4F9965FA}"/>
          </ac:spMkLst>
        </pc:spChg>
        <pc:spChg chg="mod">
          <ac:chgData name="Alessandro Onori" userId="902ff87a-dec1-4e50-bcf4-5017f04e5058" providerId="ADAL" clId="{BE711659-AE1A-4DF0-8B89-0B265DBEA3AB}" dt="2024-01-25T16:51:36.416" v="4585" actId="14100"/>
          <ac:spMkLst>
            <pc:docMk/>
            <pc:sldMk cId="31386876" sldId="301"/>
            <ac:spMk id="18" creationId="{CC98EB3A-52A1-9543-3172-744018E287B1}"/>
          </ac:spMkLst>
        </pc:spChg>
        <pc:spChg chg="mod">
          <ac:chgData name="Alessandro Onori" userId="902ff87a-dec1-4e50-bcf4-5017f04e5058" providerId="ADAL" clId="{BE711659-AE1A-4DF0-8B89-0B265DBEA3AB}" dt="2024-01-25T16:49:45.520" v="4571" actId="12788"/>
          <ac:spMkLst>
            <pc:docMk/>
            <pc:sldMk cId="31386876" sldId="301"/>
            <ac:spMk id="19" creationId="{ACD45824-6E8E-389B-2E18-699E58F3E7F4}"/>
          </ac:spMkLst>
        </pc:spChg>
        <pc:spChg chg="add mod">
          <ac:chgData name="Alessandro Onori" userId="902ff87a-dec1-4e50-bcf4-5017f04e5058" providerId="ADAL" clId="{BE711659-AE1A-4DF0-8B89-0B265DBEA3AB}" dt="2024-01-25T16:50:00.921" v="4575" actId="113"/>
          <ac:spMkLst>
            <pc:docMk/>
            <pc:sldMk cId="31386876" sldId="301"/>
            <ac:spMk id="21" creationId="{90282CF5-D5BB-BFEF-F032-11348EBBBAD7}"/>
          </ac:spMkLst>
        </pc:spChg>
        <pc:spChg chg="mod">
          <ac:chgData name="Alessandro Onori" userId="902ff87a-dec1-4e50-bcf4-5017f04e5058" providerId="ADAL" clId="{BE711659-AE1A-4DF0-8B89-0B265DBEA3AB}" dt="2024-01-25T16:33:08.174" v="4483" actId="1076"/>
          <ac:spMkLst>
            <pc:docMk/>
            <pc:sldMk cId="31386876" sldId="301"/>
            <ac:spMk id="36" creationId="{DABE9768-668A-2635-B64F-F7BA1A50FFCF}"/>
          </ac:spMkLst>
        </pc:spChg>
        <pc:grpChg chg="add mod">
          <ac:chgData name="Alessandro Onori" userId="902ff87a-dec1-4e50-bcf4-5017f04e5058" providerId="ADAL" clId="{BE711659-AE1A-4DF0-8B89-0B265DBEA3AB}" dt="2024-01-25T16:49:50.923" v="4572" actId="465"/>
          <ac:grpSpMkLst>
            <pc:docMk/>
            <pc:sldMk cId="31386876" sldId="301"/>
            <ac:grpSpMk id="2" creationId="{FA0AAC6D-2942-78BB-D118-CCD965DEB83D}"/>
          </ac:grpSpMkLst>
        </pc:grpChg>
        <pc:grpChg chg="mod">
          <ac:chgData name="Alessandro Onori" userId="902ff87a-dec1-4e50-bcf4-5017f04e5058" providerId="ADAL" clId="{BE711659-AE1A-4DF0-8B89-0B265DBEA3AB}" dt="2024-01-25T16:33:08.174" v="4483" actId="1076"/>
          <ac:grpSpMkLst>
            <pc:docMk/>
            <pc:sldMk cId="31386876" sldId="301"/>
            <ac:grpSpMk id="34" creationId="{C468EEEE-2956-E42C-61F0-C93721DED35F}"/>
          </ac:grpSpMkLst>
        </pc:grpChg>
        <pc:picChg chg="mod">
          <ac:chgData name="Alessandro Onori" userId="902ff87a-dec1-4e50-bcf4-5017f04e5058" providerId="ADAL" clId="{BE711659-AE1A-4DF0-8B89-0B265DBEA3AB}" dt="2024-01-25T16:33:08.174" v="4483" actId="1076"/>
          <ac:picMkLst>
            <pc:docMk/>
            <pc:sldMk cId="31386876" sldId="301"/>
            <ac:picMk id="7" creationId="{F0C505C0-F4EF-E8D2-0116-2D41596DC686}"/>
          </ac:picMkLst>
        </pc:picChg>
        <pc:picChg chg="add mod">
          <ac:chgData name="Alessandro Onori" userId="902ff87a-dec1-4e50-bcf4-5017f04e5058" providerId="ADAL" clId="{BE711659-AE1A-4DF0-8B89-0B265DBEA3AB}" dt="2024-01-25T16:41:30.831" v="4534"/>
          <ac:picMkLst>
            <pc:docMk/>
            <pc:sldMk cId="31386876" sldId="301"/>
            <ac:picMk id="9" creationId="{2EFF95C0-233D-F122-7595-6337129FA42B}"/>
          </ac:picMkLst>
        </pc:picChg>
        <pc:picChg chg="add del mod">
          <ac:chgData name="Alessandro Onori" userId="902ff87a-dec1-4e50-bcf4-5017f04e5058" providerId="ADAL" clId="{BE711659-AE1A-4DF0-8B89-0B265DBEA3AB}" dt="2024-01-25T16:42:12.136" v="4544" actId="478"/>
          <ac:picMkLst>
            <pc:docMk/>
            <pc:sldMk cId="31386876" sldId="301"/>
            <ac:picMk id="14" creationId="{619B991C-CE7C-3CF8-B163-875EE4518E62}"/>
          </ac:picMkLst>
        </pc:picChg>
        <pc:picChg chg="add mod modCrop">
          <ac:chgData name="Alessandro Onori" userId="902ff87a-dec1-4e50-bcf4-5017f04e5058" providerId="ADAL" clId="{BE711659-AE1A-4DF0-8B89-0B265DBEA3AB}" dt="2024-01-25T16:49:50.923" v="4572" actId="465"/>
          <ac:picMkLst>
            <pc:docMk/>
            <pc:sldMk cId="31386876" sldId="301"/>
            <ac:picMk id="20" creationId="{EB44F530-9872-2D9C-293D-27C6F61900DB}"/>
          </ac:picMkLst>
        </pc:picChg>
        <pc:picChg chg="del">
          <ac:chgData name="Alessandro Onori" userId="902ff87a-dec1-4e50-bcf4-5017f04e5058" providerId="ADAL" clId="{BE711659-AE1A-4DF0-8B89-0B265DBEA3AB}" dt="2024-01-25T16:30:42.887" v="4403" actId="478"/>
          <ac:picMkLst>
            <pc:docMk/>
            <pc:sldMk cId="31386876" sldId="301"/>
            <ac:picMk id="27" creationId="{B19CDDB7-57E3-D419-5750-95B4AA5F47CA}"/>
          </ac:picMkLst>
        </pc:picChg>
        <pc:picChg chg="del">
          <ac:chgData name="Alessandro Onori" userId="902ff87a-dec1-4e50-bcf4-5017f04e5058" providerId="ADAL" clId="{BE711659-AE1A-4DF0-8B89-0B265DBEA3AB}" dt="2024-01-25T16:30:42.887" v="4403" actId="478"/>
          <ac:picMkLst>
            <pc:docMk/>
            <pc:sldMk cId="31386876" sldId="301"/>
            <ac:picMk id="29" creationId="{9F85AFB5-E679-56E6-7E1F-39D65686C305}"/>
          </ac:picMkLst>
        </pc:picChg>
        <pc:picChg chg="del">
          <ac:chgData name="Alessandro Onori" userId="902ff87a-dec1-4e50-bcf4-5017f04e5058" providerId="ADAL" clId="{BE711659-AE1A-4DF0-8B89-0B265DBEA3AB}" dt="2024-01-25T16:30:42.887" v="4403" actId="478"/>
          <ac:picMkLst>
            <pc:docMk/>
            <pc:sldMk cId="31386876" sldId="301"/>
            <ac:picMk id="31" creationId="{87206AF9-45E9-383E-6B48-1E4F41DF52F6}"/>
          </ac:picMkLst>
        </pc:picChg>
        <pc:picChg chg="del">
          <ac:chgData name="Alessandro Onori" userId="902ff87a-dec1-4e50-bcf4-5017f04e5058" providerId="ADAL" clId="{BE711659-AE1A-4DF0-8B89-0B265DBEA3AB}" dt="2024-01-25T16:30:42.887" v="4403" actId="478"/>
          <ac:picMkLst>
            <pc:docMk/>
            <pc:sldMk cId="31386876" sldId="301"/>
            <ac:picMk id="33" creationId="{156408B8-58D2-B392-7EC3-DF6DD6E80C91}"/>
          </ac:picMkLst>
        </pc:picChg>
        <pc:picChg chg="del">
          <ac:chgData name="Alessandro Onori" userId="902ff87a-dec1-4e50-bcf4-5017f04e5058" providerId="ADAL" clId="{BE711659-AE1A-4DF0-8B89-0B265DBEA3AB}" dt="2024-01-25T16:30:42.887" v="4403" actId="478"/>
          <ac:picMkLst>
            <pc:docMk/>
            <pc:sldMk cId="31386876" sldId="301"/>
            <ac:picMk id="44" creationId="{2C5772B9-0309-1ABA-CA20-FF7EF00F5F68}"/>
          </ac:picMkLst>
        </pc:picChg>
        <pc:picChg chg="add mod">
          <ac:chgData name="Alessandro Onori" userId="902ff87a-dec1-4e50-bcf4-5017f04e5058" providerId="ADAL" clId="{BE711659-AE1A-4DF0-8B89-0B265DBEA3AB}" dt="2024-01-25T16:49:50.923" v="4572" actId="465"/>
          <ac:picMkLst>
            <pc:docMk/>
            <pc:sldMk cId="31386876" sldId="301"/>
            <ac:picMk id="1026" creationId="{35769276-705D-E948-8F52-783B9DF327E2}"/>
          </ac:picMkLst>
        </pc:picChg>
        <pc:picChg chg="add mod">
          <ac:chgData name="Alessandro Onori" userId="902ff87a-dec1-4e50-bcf4-5017f04e5058" providerId="ADAL" clId="{BE711659-AE1A-4DF0-8B89-0B265DBEA3AB}" dt="2024-01-25T16:50:12.365" v="4577" actId="1076"/>
          <ac:picMkLst>
            <pc:docMk/>
            <pc:sldMk cId="31386876" sldId="301"/>
            <ac:picMk id="1028" creationId="{F6CC339E-5F46-8A60-E431-8F0AADB3CD65}"/>
          </ac:picMkLst>
        </pc:picChg>
        <pc:picChg chg="mod">
          <ac:chgData name="Alessandro Onori" userId="902ff87a-dec1-4e50-bcf4-5017f04e5058" providerId="ADAL" clId="{BE711659-AE1A-4DF0-8B89-0B265DBEA3AB}" dt="2024-01-25T16:49:45.520" v="4571" actId="12788"/>
          <ac:picMkLst>
            <pc:docMk/>
            <pc:sldMk cId="31386876" sldId="301"/>
            <ac:picMk id="1030" creationId="{62989B3C-ADD8-3304-9506-15233B306CB7}"/>
          </ac:picMkLst>
        </pc:picChg>
        <pc:picChg chg="del">
          <ac:chgData name="Alessandro Onori" userId="902ff87a-dec1-4e50-bcf4-5017f04e5058" providerId="ADAL" clId="{BE711659-AE1A-4DF0-8B89-0B265DBEA3AB}" dt="2024-01-25T16:30:42.887" v="4403" actId="478"/>
          <ac:picMkLst>
            <pc:docMk/>
            <pc:sldMk cId="31386876" sldId="301"/>
            <ac:picMk id="1032" creationId="{7E40504E-07E4-CB50-588E-DA5A57B5B953}"/>
          </ac:picMkLst>
        </pc:picChg>
        <pc:cxnChg chg="mod">
          <ac:chgData name="Alessandro Onori" userId="902ff87a-dec1-4e50-bcf4-5017f04e5058" providerId="ADAL" clId="{BE711659-AE1A-4DF0-8B89-0B265DBEA3AB}" dt="2024-01-25T16:33:08.174" v="4483" actId="1076"/>
          <ac:cxnSpMkLst>
            <pc:docMk/>
            <pc:sldMk cId="31386876" sldId="301"/>
            <ac:cxnSpMk id="35" creationId="{B39FD01A-1D81-A978-F3BD-395F22838DA9}"/>
          </ac:cxnSpMkLst>
        </pc:cxnChg>
        <pc:cxnChg chg="mod">
          <ac:chgData name="Alessandro Onori" userId="902ff87a-dec1-4e50-bcf4-5017f04e5058" providerId="ADAL" clId="{BE711659-AE1A-4DF0-8B89-0B265DBEA3AB}" dt="2024-01-25T16:33:08.174" v="4483" actId="1076"/>
          <ac:cxnSpMkLst>
            <pc:docMk/>
            <pc:sldMk cId="31386876" sldId="301"/>
            <ac:cxnSpMk id="41" creationId="{D9A9C7CE-7F09-380F-D160-13B5B31031A8}"/>
          </ac:cxnSpMkLst>
        </pc:cxnChg>
      </pc:sldChg>
      <pc:sldChg chg="del">
        <pc:chgData name="Alessandro Onori" userId="902ff87a-dec1-4e50-bcf4-5017f04e5058" providerId="ADAL" clId="{BE711659-AE1A-4DF0-8B89-0B265DBEA3AB}" dt="2024-01-18T08:26:01.349" v="1" actId="2696"/>
        <pc:sldMkLst>
          <pc:docMk/>
          <pc:sldMk cId="3754252639" sldId="301"/>
        </pc:sldMkLst>
      </pc:sldChg>
      <pc:sldChg chg="modSp add del mod">
        <pc:chgData name="Alessandro Onori" userId="902ff87a-dec1-4e50-bcf4-5017f04e5058" providerId="ADAL" clId="{BE711659-AE1A-4DF0-8B89-0B265DBEA3AB}" dt="2024-01-30T10:40:33.356" v="4972" actId="2696"/>
        <pc:sldMkLst>
          <pc:docMk/>
          <pc:sldMk cId="169617173" sldId="302"/>
        </pc:sldMkLst>
        <pc:spChg chg="mod">
          <ac:chgData name="Alessandro Onori" userId="902ff87a-dec1-4e50-bcf4-5017f04e5058" providerId="ADAL" clId="{BE711659-AE1A-4DF0-8B89-0B265DBEA3AB}" dt="2024-01-30T10:31:11.050" v="4734"/>
          <ac:spMkLst>
            <pc:docMk/>
            <pc:sldMk cId="169617173" sldId="302"/>
            <ac:spMk id="2" creationId="{32D313DF-9BAD-E1DD-636A-A53F4119D0D5}"/>
          </ac:spMkLst>
        </pc:spChg>
      </pc:sldChg>
      <pc:sldChg chg="del">
        <pc:chgData name="Alessandro Onori" userId="902ff87a-dec1-4e50-bcf4-5017f04e5058" providerId="ADAL" clId="{BE711659-AE1A-4DF0-8B89-0B265DBEA3AB}" dt="2024-01-18T08:25:45.697" v="0" actId="2696"/>
        <pc:sldMkLst>
          <pc:docMk/>
          <pc:sldMk cId="4221144425" sldId="302"/>
        </pc:sldMkLst>
      </pc:sldChg>
      <pc:sldChg chg="del">
        <pc:chgData name="Alessandro Onori" userId="902ff87a-dec1-4e50-bcf4-5017f04e5058" providerId="ADAL" clId="{BE711659-AE1A-4DF0-8B89-0B265DBEA3AB}" dt="2024-01-18T08:25:45.697" v="0" actId="2696"/>
        <pc:sldMkLst>
          <pc:docMk/>
          <pc:sldMk cId="1542194124" sldId="303"/>
        </pc:sldMkLst>
      </pc:sldChg>
    </pc:docChg>
  </pc:docChgLst>
  <pc:docChgLst>
    <pc:chgData name="Riccardo Mereu" userId="06d3d720-c692-4b0d-aaa8-c5ca3d930538" providerId="ADAL" clId="{15524B7C-60A7-4422-93C3-77FE4F7150D8}"/>
    <pc:docChg chg="modSld">
      <pc:chgData name="Riccardo Mereu" userId="06d3d720-c692-4b0d-aaa8-c5ca3d930538" providerId="ADAL" clId="{15524B7C-60A7-4422-93C3-77FE4F7150D8}" dt="2024-02-05T10:53:19.626" v="3"/>
      <pc:docMkLst>
        <pc:docMk/>
      </pc:docMkLst>
      <pc:sldChg chg="modSp mod">
        <pc:chgData name="Riccardo Mereu" userId="06d3d720-c692-4b0d-aaa8-c5ca3d930538" providerId="ADAL" clId="{15524B7C-60A7-4422-93C3-77FE4F7150D8}" dt="2024-02-05T10:47:15.609" v="2" actId="20577"/>
        <pc:sldMkLst>
          <pc:docMk/>
          <pc:sldMk cId="1406770033" sldId="283"/>
        </pc:sldMkLst>
        <pc:spChg chg="mod">
          <ac:chgData name="Riccardo Mereu" userId="06d3d720-c692-4b0d-aaa8-c5ca3d930538" providerId="ADAL" clId="{15524B7C-60A7-4422-93C3-77FE4F7150D8}" dt="2024-02-05T10:47:15.609" v="2" actId="20577"/>
          <ac:spMkLst>
            <pc:docMk/>
            <pc:sldMk cId="1406770033" sldId="283"/>
            <ac:spMk id="7" creationId="{B629C85A-952E-005B-B3AC-6826F1DA60B2}"/>
          </ac:spMkLst>
        </pc:spChg>
      </pc:sldChg>
      <pc:sldChg chg="addCm">
        <pc:chgData name="Riccardo Mereu" userId="06d3d720-c692-4b0d-aaa8-c5ca3d930538" providerId="ADAL" clId="{15524B7C-60A7-4422-93C3-77FE4F7150D8}" dt="2024-02-05T10:53:19.626" v="3"/>
        <pc:sldMkLst>
          <pc:docMk/>
          <pc:sldMk cId="1309981190" sldId="291"/>
        </pc:sldMkLst>
        <pc:extLst>
          <p:ext xmlns:p="http://schemas.openxmlformats.org/presentationml/2006/main" uri="{D6D511B9-2390-475A-947B-AFAB55BFBCF1}">
            <pc226:cmChg xmlns:pc226="http://schemas.microsoft.com/office/powerpoint/2022/06/main/command" chg="add">
              <pc226:chgData name="Riccardo Mereu" userId="06d3d720-c692-4b0d-aaa8-c5ca3d930538" providerId="ADAL" clId="{15524B7C-60A7-4422-93C3-77FE4F7150D8}" dt="2024-02-05T10:53:19.626" v="3"/>
              <pc2:cmMkLst xmlns:pc2="http://schemas.microsoft.com/office/powerpoint/2019/9/main/command">
                <pc:docMk/>
                <pc:sldMk cId="1309981190" sldId="291"/>
                <pc2:cmMk id="{7EEDAB8B-812B-4B78-9FA9-54223636CD6B}"/>
              </pc2:cmMkLst>
            </pc226:cmChg>
          </p:ext>
        </pc:extLst>
      </pc:sldChg>
    </pc:docChg>
  </pc:docChgLst>
  <pc:docChgLst>
    <pc:chgData name="Helena Walters" userId="0082c520-c2c8-4944-9e5a-2aa07d58029d" providerId="ADAL" clId="{F36C80F7-C08F-4F09-911E-932A90634320}"/>
    <pc:docChg chg="modSld">
      <pc:chgData name="Helena Walters" userId="0082c520-c2c8-4944-9e5a-2aa07d58029d" providerId="ADAL" clId="{F36C80F7-C08F-4F09-911E-932A90634320}" dt="2024-04-12T13:40:02.565" v="3" actId="20577"/>
      <pc:docMkLst>
        <pc:docMk/>
      </pc:docMkLst>
      <pc:sldChg chg="modSp mod">
        <pc:chgData name="Helena Walters" userId="0082c520-c2c8-4944-9e5a-2aa07d58029d" providerId="ADAL" clId="{F36C80F7-C08F-4F09-911E-932A90634320}" dt="2024-04-12T13:39:41.980" v="0" actId="20577"/>
        <pc:sldMkLst>
          <pc:docMk/>
          <pc:sldMk cId="2378674815" sldId="303"/>
        </pc:sldMkLst>
        <pc:spChg chg="mod">
          <ac:chgData name="Helena Walters" userId="0082c520-c2c8-4944-9e5a-2aa07d58029d" providerId="ADAL" clId="{F36C80F7-C08F-4F09-911E-932A90634320}" dt="2024-04-12T13:39:41.980" v="0" actId="20577"/>
          <ac:spMkLst>
            <pc:docMk/>
            <pc:sldMk cId="2378674815" sldId="303"/>
            <ac:spMk id="7" creationId="{852439F6-8E4D-F9A3-1C4E-F47DFF0AB298}"/>
          </ac:spMkLst>
        </pc:spChg>
      </pc:sldChg>
      <pc:sldChg chg="modSp mod">
        <pc:chgData name="Helena Walters" userId="0082c520-c2c8-4944-9e5a-2aa07d58029d" providerId="ADAL" clId="{F36C80F7-C08F-4F09-911E-932A90634320}" dt="2024-04-12T13:40:02.565" v="3" actId="20577"/>
        <pc:sldMkLst>
          <pc:docMk/>
          <pc:sldMk cId="137183386" sldId="324"/>
        </pc:sldMkLst>
        <pc:spChg chg="mod">
          <ac:chgData name="Helena Walters" userId="0082c520-c2c8-4944-9e5a-2aa07d58029d" providerId="ADAL" clId="{F36C80F7-C08F-4F09-911E-932A90634320}" dt="2024-04-12T13:40:02.565" v="3" actId="20577"/>
          <ac:spMkLst>
            <pc:docMk/>
            <pc:sldMk cId="137183386" sldId="324"/>
            <ac:spMk id="7" creationId="{2771AE96-0FCD-0F84-89D6-2DA50EB1CA64}"/>
          </ac:spMkLst>
        </pc:spChg>
        <pc:spChg chg="mod">
          <ac:chgData name="Helena Walters" userId="0082c520-c2c8-4944-9e5a-2aa07d58029d" providerId="ADAL" clId="{F36C80F7-C08F-4F09-911E-932A90634320}" dt="2024-04-12T13:39:53.309" v="1" actId="20577"/>
          <ac:spMkLst>
            <pc:docMk/>
            <pc:sldMk cId="137183386" sldId="324"/>
            <ac:spMk id="8" creationId="{2558901D-7B2B-C917-517A-417EFA4CA596}"/>
          </ac:spMkLst>
        </pc:spChg>
        <pc:spChg chg="mod">
          <ac:chgData name="Helena Walters" userId="0082c520-c2c8-4944-9e5a-2aa07d58029d" providerId="ADAL" clId="{F36C80F7-C08F-4F09-911E-932A90634320}" dt="2024-04-12T13:39:58.903" v="2" actId="20577"/>
          <ac:spMkLst>
            <pc:docMk/>
            <pc:sldMk cId="137183386" sldId="324"/>
            <ac:spMk id="11" creationId="{96CC0C30-47A5-225E-35BC-1E358DFC5B73}"/>
          </ac:spMkLst>
        </pc:spChg>
      </pc:sldChg>
    </pc:docChg>
  </pc:docChgLst>
  <pc:docChgLst>
    <pc:chgData name="Nicolo' Stevanato" userId="56ba42d4-5a33-47a4-bf8d-76054d5bbe9c" providerId="ADAL" clId="{4A221FC8-0CDD-4834-864F-05752550AD42}"/>
    <pc:docChg chg="custSel modSld">
      <pc:chgData name="Nicolo' Stevanato" userId="56ba42d4-5a33-47a4-bf8d-76054d5bbe9c" providerId="ADAL" clId="{4A221FC8-0CDD-4834-864F-05752550AD42}" dt="2024-02-05T13:50:26.498" v="174" actId="14100"/>
      <pc:docMkLst>
        <pc:docMk/>
      </pc:docMkLst>
      <pc:sldChg chg="modSp mod">
        <pc:chgData name="Nicolo' Stevanato" userId="56ba42d4-5a33-47a4-bf8d-76054d5bbe9c" providerId="ADAL" clId="{4A221FC8-0CDD-4834-864F-05752550AD42}" dt="2024-02-05T13:43:16.873" v="2" actId="14100"/>
        <pc:sldMkLst>
          <pc:docMk/>
          <pc:sldMk cId="4291756280" sldId="279"/>
        </pc:sldMkLst>
        <pc:spChg chg="mod">
          <ac:chgData name="Nicolo' Stevanato" userId="56ba42d4-5a33-47a4-bf8d-76054d5bbe9c" providerId="ADAL" clId="{4A221FC8-0CDD-4834-864F-05752550AD42}" dt="2024-02-05T13:43:16.873" v="2" actId="14100"/>
          <ac:spMkLst>
            <pc:docMk/>
            <pc:sldMk cId="4291756280" sldId="279"/>
            <ac:spMk id="10" creationId="{3173DB21-9CF1-2E34-0CB2-A228C29EFDEB}"/>
          </ac:spMkLst>
        </pc:spChg>
      </pc:sldChg>
      <pc:sldChg chg="modSp mod">
        <pc:chgData name="Nicolo' Stevanato" userId="56ba42d4-5a33-47a4-bf8d-76054d5bbe9c" providerId="ADAL" clId="{4A221FC8-0CDD-4834-864F-05752550AD42}" dt="2024-02-05T13:43:46.383" v="6" actId="1076"/>
        <pc:sldMkLst>
          <pc:docMk/>
          <pc:sldMk cId="1406770033" sldId="283"/>
        </pc:sldMkLst>
        <pc:spChg chg="mod">
          <ac:chgData name="Nicolo' Stevanato" userId="56ba42d4-5a33-47a4-bf8d-76054d5bbe9c" providerId="ADAL" clId="{4A221FC8-0CDD-4834-864F-05752550AD42}" dt="2024-02-05T13:43:05.029" v="0" actId="1076"/>
          <ac:spMkLst>
            <pc:docMk/>
            <pc:sldMk cId="1406770033" sldId="283"/>
            <ac:spMk id="17" creationId="{E18FE1F3-52E7-2456-4CD8-25B2B444C94D}"/>
          </ac:spMkLst>
        </pc:spChg>
        <pc:spChg chg="mod">
          <ac:chgData name="Nicolo' Stevanato" userId="56ba42d4-5a33-47a4-bf8d-76054d5bbe9c" providerId="ADAL" clId="{4A221FC8-0CDD-4834-864F-05752550AD42}" dt="2024-02-05T13:43:46.383" v="6" actId="1076"/>
          <ac:spMkLst>
            <pc:docMk/>
            <pc:sldMk cId="1406770033" sldId="283"/>
            <ac:spMk id="21" creationId="{93389D3F-787A-E87B-1DD2-501009689C8F}"/>
          </ac:spMkLst>
        </pc:spChg>
      </pc:sldChg>
      <pc:sldChg chg="modSp mod">
        <pc:chgData name="Nicolo' Stevanato" userId="56ba42d4-5a33-47a4-bf8d-76054d5bbe9c" providerId="ADAL" clId="{4A221FC8-0CDD-4834-864F-05752550AD42}" dt="2024-02-05T13:43:25.637" v="3" actId="14100"/>
        <pc:sldMkLst>
          <pc:docMk/>
          <pc:sldMk cId="3193623087" sldId="285"/>
        </pc:sldMkLst>
        <pc:spChg chg="mod">
          <ac:chgData name="Nicolo' Stevanato" userId="56ba42d4-5a33-47a4-bf8d-76054d5bbe9c" providerId="ADAL" clId="{4A221FC8-0CDD-4834-864F-05752550AD42}" dt="2024-02-05T13:43:25.637" v="3" actId="14100"/>
          <ac:spMkLst>
            <pc:docMk/>
            <pc:sldMk cId="3193623087" sldId="285"/>
            <ac:spMk id="10" creationId="{3173DB21-9CF1-2E34-0CB2-A228C29EFDEB}"/>
          </ac:spMkLst>
        </pc:spChg>
      </pc:sldChg>
      <pc:sldChg chg="modSp mod">
        <pc:chgData name="Nicolo' Stevanato" userId="56ba42d4-5a33-47a4-bf8d-76054d5bbe9c" providerId="ADAL" clId="{4A221FC8-0CDD-4834-864F-05752550AD42}" dt="2024-02-05T13:43:29.628" v="4" actId="14100"/>
        <pc:sldMkLst>
          <pc:docMk/>
          <pc:sldMk cId="3185715302" sldId="286"/>
        </pc:sldMkLst>
        <pc:spChg chg="mod">
          <ac:chgData name="Nicolo' Stevanato" userId="56ba42d4-5a33-47a4-bf8d-76054d5bbe9c" providerId="ADAL" clId="{4A221FC8-0CDD-4834-864F-05752550AD42}" dt="2024-02-05T13:43:29.628" v="4" actId="14100"/>
          <ac:spMkLst>
            <pc:docMk/>
            <pc:sldMk cId="3185715302" sldId="286"/>
            <ac:spMk id="10" creationId="{3173DB21-9CF1-2E34-0CB2-A228C29EFDEB}"/>
          </ac:spMkLst>
        </pc:spChg>
      </pc:sldChg>
      <pc:sldChg chg="modSp mod">
        <pc:chgData name="Nicolo' Stevanato" userId="56ba42d4-5a33-47a4-bf8d-76054d5bbe9c" providerId="ADAL" clId="{4A221FC8-0CDD-4834-864F-05752550AD42}" dt="2024-02-05T13:46:14.549" v="67" actId="20577"/>
        <pc:sldMkLst>
          <pc:docMk/>
          <pc:sldMk cId="1839917570" sldId="287"/>
        </pc:sldMkLst>
        <pc:spChg chg="mod">
          <ac:chgData name="Nicolo' Stevanato" userId="56ba42d4-5a33-47a4-bf8d-76054d5bbe9c" providerId="ADAL" clId="{4A221FC8-0CDD-4834-864F-05752550AD42}" dt="2024-02-05T13:46:14.549" v="67" actId="20577"/>
          <ac:spMkLst>
            <pc:docMk/>
            <pc:sldMk cId="1839917570" sldId="287"/>
            <ac:spMk id="9" creationId="{2913BCC1-D264-50B7-8B0B-CFAA55F69E98}"/>
          </ac:spMkLst>
        </pc:spChg>
        <pc:spChg chg="mod">
          <ac:chgData name="Nicolo' Stevanato" userId="56ba42d4-5a33-47a4-bf8d-76054d5bbe9c" providerId="ADAL" clId="{4A221FC8-0CDD-4834-864F-05752550AD42}" dt="2024-02-05T13:45:39.856" v="56" actId="14100"/>
          <ac:spMkLst>
            <pc:docMk/>
            <pc:sldMk cId="1839917570" sldId="287"/>
            <ac:spMk id="10" creationId="{3173DB21-9CF1-2E34-0CB2-A228C29EFDEB}"/>
          </ac:spMkLst>
        </pc:spChg>
      </pc:sldChg>
      <pc:sldChg chg="addSp modSp mod">
        <pc:chgData name="Nicolo' Stevanato" userId="56ba42d4-5a33-47a4-bf8d-76054d5bbe9c" providerId="ADAL" clId="{4A221FC8-0CDD-4834-864F-05752550AD42}" dt="2024-02-05T13:47:22.719" v="101" actId="20577"/>
        <pc:sldMkLst>
          <pc:docMk/>
          <pc:sldMk cId="1091824923" sldId="289"/>
        </pc:sldMkLst>
        <pc:spChg chg="add mod">
          <ac:chgData name="Nicolo' Stevanato" userId="56ba42d4-5a33-47a4-bf8d-76054d5bbe9c" providerId="ADAL" clId="{4A221FC8-0CDD-4834-864F-05752550AD42}" dt="2024-02-05T13:47:22.719" v="101" actId="20577"/>
          <ac:spMkLst>
            <pc:docMk/>
            <pc:sldMk cId="1091824923" sldId="289"/>
            <ac:spMk id="2" creationId="{2ABC8297-8378-4110-B28A-EE8CF58CCD9B}"/>
          </ac:spMkLst>
        </pc:spChg>
      </pc:sldChg>
      <pc:sldChg chg="modSp mod">
        <pc:chgData name="Nicolo' Stevanato" userId="56ba42d4-5a33-47a4-bf8d-76054d5bbe9c" providerId="ADAL" clId="{4A221FC8-0CDD-4834-864F-05752550AD42}" dt="2024-02-05T13:47:09.249" v="95" actId="20577"/>
        <pc:sldMkLst>
          <pc:docMk/>
          <pc:sldMk cId="4146027375" sldId="290"/>
        </pc:sldMkLst>
        <pc:spChg chg="mod">
          <ac:chgData name="Nicolo' Stevanato" userId="56ba42d4-5a33-47a4-bf8d-76054d5bbe9c" providerId="ADAL" clId="{4A221FC8-0CDD-4834-864F-05752550AD42}" dt="2024-02-05T13:47:09.249" v="95" actId="20577"/>
          <ac:spMkLst>
            <pc:docMk/>
            <pc:sldMk cId="4146027375" sldId="290"/>
            <ac:spMk id="4" creationId="{8EE0E26E-B9D7-3F21-47F8-93B150CC8018}"/>
          </ac:spMkLst>
        </pc:spChg>
        <pc:spChg chg="mod">
          <ac:chgData name="Nicolo' Stevanato" userId="56ba42d4-5a33-47a4-bf8d-76054d5bbe9c" providerId="ADAL" clId="{4A221FC8-0CDD-4834-864F-05752550AD42}" dt="2024-02-05T13:45:44.724" v="57" actId="14100"/>
          <ac:spMkLst>
            <pc:docMk/>
            <pc:sldMk cId="4146027375" sldId="290"/>
            <ac:spMk id="10" creationId="{3173DB21-9CF1-2E34-0CB2-A228C29EFDEB}"/>
          </ac:spMkLst>
        </pc:spChg>
      </pc:sldChg>
      <pc:sldChg chg="delSp modSp mod modNotesTx">
        <pc:chgData name="Nicolo' Stevanato" userId="56ba42d4-5a33-47a4-bf8d-76054d5bbe9c" providerId="ADAL" clId="{4A221FC8-0CDD-4834-864F-05752550AD42}" dt="2024-02-05T13:49:45.076" v="170" actId="1076"/>
        <pc:sldMkLst>
          <pc:docMk/>
          <pc:sldMk cId="1309981190" sldId="291"/>
        </pc:sldMkLst>
        <pc:spChg chg="mod">
          <ac:chgData name="Nicolo' Stevanato" userId="56ba42d4-5a33-47a4-bf8d-76054d5bbe9c" providerId="ADAL" clId="{4A221FC8-0CDD-4834-864F-05752550AD42}" dt="2024-02-05T13:49:45.076" v="170" actId="1076"/>
          <ac:spMkLst>
            <pc:docMk/>
            <pc:sldMk cId="1309981190" sldId="291"/>
            <ac:spMk id="2" creationId="{26609530-4CCE-51FA-C233-4C10F942605E}"/>
          </ac:spMkLst>
        </pc:spChg>
        <pc:spChg chg="mod">
          <ac:chgData name="Nicolo' Stevanato" userId="56ba42d4-5a33-47a4-bf8d-76054d5bbe9c" providerId="ADAL" clId="{4A221FC8-0CDD-4834-864F-05752550AD42}" dt="2024-02-05T13:49:29.986" v="167" actId="478"/>
          <ac:spMkLst>
            <pc:docMk/>
            <pc:sldMk cId="1309981190" sldId="291"/>
            <ac:spMk id="5" creationId="{C39F22B3-F522-2C2E-BA9E-00A70522D5E6}"/>
          </ac:spMkLst>
        </pc:spChg>
        <pc:spChg chg="mod">
          <ac:chgData name="Nicolo' Stevanato" userId="56ba42d4-5a33-47a4-bf8d-76054d5bbe9c" providerId="ADAL" clId="{4A221FC8-0CDD-4834-864F-05752550AD42}" dt="2024-02-05T13:49:29.986" v="167" actId="478"/>
          <ac:spMkLst>
            <pc:docMk/>
            <pc:sldMk cId="1309981190" sldId="291"/>
            <ac:spMk id="8" creationId="{CA37E7AF-8520-B696-03EA-17ECCCCFA062}"/>
          </ac:spMkLst>
        </pc:spChg>
        <pc:spChg chg="mod">
          <ac:chgData name="Nicolo' Stevanato" userId="56ba42d4-5a33-47a4-bf8d-76054d5bbe9c" providerId="ADAL" clId="{4A221FC8-0CDD-4834-864F-05752550AD42}" dt="2024-02-05T13:49:22.953" v="164" actId="14100"/>
          <ac:spMkLst>
            <pc:docMk/>
            <pc:sldMk cId="1309981190" sldId="291"/>
            <ac:spMk id="10" creationId="{3173DB21-9CF1-2E34-0CB2-A228C29EFDEB}"/>
          </ac:spMkLst>
        </pc:spChg>
        <pc:spChg chg="mod">
          <ac:chgData name="Nicolo' Stevanato" userId="56ba42d4-5a33-47a4-bf8d-76054d5bbe9c" providerId="ADAL" clId="{4A221FC8-0CDD-4834-864F-05752550AD42}" dt="2024-02-05T13:49:29.986" v="167" actId="478"/>
          <ac:spMkLst>
            <pc:docMk/>
            <pc:sldMk cId="1309981190" sldId="291"/>
            <ac:spMk id="20" creationId="{4FD8527A-B581-035B-B520-4C54AD158E3D}"/>
          </ac:spMkLst>
        </pc:spChg>
        <pc:spChg chg="mod">
          <ac:chgData name="Nicolo' Stevanato" userId="56ba42d4-5a33-47a4-bf8d-76054d5bbe9c" providerId="ADAL" clId="{4A221FC8-0CDD-4834-864F-05752550AD42}" dt="2024-02-05T13:49:29.986" v="167" actId="478"/>
          <ac:spMkLst>
            <pc:docMk/>
            <pc:sldMk cId="1309981190" sldId="291"/>
            <ac:spMk id="21" creationId="{E2BD3908-6015-C31D-81EE-F25DFE4CA286}"/>
          </ac:spMkLst>
        </pc:spChg>
        <pc:spChg chg="mod">
          <ac:chgData name="Nicolo' Stevanato" userId="56ba42d4-5a33-47a4-bf8d-76054d5bbe9c" providerId="ADAL" clId="{4A221FC8-0CDD-4834-864F-05752550AD42}" dt="2024-02-05T13:49:29.986" v="167" actId="478"/>
          <ac:spMkLst>
            <pc:docMk/>
            <pc:sldMk cId="1309981190" sldId="291"/>
            <ac:spMk id="22" creationId="{8A30C04A-1422-5231-AEA7-F130799CE66E}"/>
          </ac:spMkLst>
        </pc:spChg>
        <pc:spChg chg="mod">
          <ac:chgData name="Nicolo' Stevanato" userId="56ba42d4-5a33-47a4-bf8d-76054d5bbe9c" providerId="ADAL" clId="{4A221FC8-0CDD-4834-864F-05752550AD42}" dt="2024-02-05T13:49:29.986" v="167" actId="478"/>
          <ac:spMkLst>
            <pc:docMk/>
            <pc:sldMk cId="1309981190" sldId="291"/>
            <ac:spMk id="24" creationId="{ABA98FD7-2841-EDB9-F769-62E10550AF09}"/>
          </ac:spMkLst>
        </pc:spChg>
        <pc:spChg chg="mod">
          <ac:chgData name="Nicolo' Stevanato" userId="56ba42d4-5a33-47a4-bf8d-76054d5bbe9c" providerId="ADAL" clId="{4A221FC8-0CDD-4834-864F-05752550AD42}" dt="2024-02-05T13:49:32.280" v="168" actId="1076"/>
          <ac:spMkLst>
            <pc:docMk/>
            <pc:sldMk cId="1309981190" sldId="291"/>
            <ac:spMk id="27" creationId="{801EA05B-8093-1C88-DAFB-C2D92259DDDC}"/>
          </ac:spMkLst>
        </pc:spChg>
        <pc:spChg chg="mod">
          <ac:chgData name="Nicolo' Stevanato" userId="56ba42d4-5a33-47a4-bf8d-76054d5bbe9c" providerId="ADAL" clId="{4A221FC8-0CDD-4834-864F-05752550AD42}" dt="2024-02-05T13:49:29.986" v="167" actId="478"/>
          <ac:spMkLst>
            <pc:docMk/>
            <pc:sldMk cId="1309981190" sldId="291"/>
            <ac:spMk id="34" creationId="{283FAEF7-ACF3-AC53-6E95-94F64A869A90}"/>
          </ac:spMkLst>
        </pc:spChg>
        <pc:spChg chg="mod">
          <ac:chgData name="Nicolo' Stevanato" userId="56ba42d4-5a33-47a4-bf8d-76054d5bbe9c" providerId="ADAL" clId="{4A221FC8-0CDD-4834-864F-05752550AD42}" dt="2024-02-05T13:49:29.986" v="167" actId="478"/>
          <ac:spMkLst>
            <pc:docMk/>
            <pc:sldMk cId="1309981190" sldId="291"/>
            <ac:spMk id="35" creationId="{E424CCFD-1C9E-669E-CECB-32E02303FC1E}"/>
          </ac:spMkLst>
        </pc:spChg>
        <pc:spChg chg="mod">
          <ac:chgData name="Nicolo' Stevanato" userId="56ba42d4-5a33-47a4-bf8d-76054d5bbe9c" providerId="ADAL" clId="{4A221FC8-0CDD-4834-864F-05752550AD42}" dt="2024-02-05T13:49:29.986" v="167" actId="478"/>
          <ac:spMkLst>
            <pc:docMk/>
            <pc:sldMk cId="1309981190" sldId="291"/>
            <ac:spMk id="36" creationId="{DA03D9AC-89D5-3BEE-ACCC-5CF7CD84160E}"/>
          </ac:spMkLst>
        </pc:spChg>
        <pc:spChg chg="mod">
          <ac:chgData name="Nicolo' Stevanato" userId="56ba42d4-5a33-47a4-bf8d-76054d5bbe9c" providerId="ADAL" clId="{4A221FC8-0CDD-4834-864F-05752550AD42}" dt="2024-02-05T13:49:29.986" v="167" actId="478"/>
          <ac:spMkLst>
            <pc:docMk/>
            <pc:sldMk cId="1309981190" sldId="291"/>
            <ac:spMk id="37" creationId="{9811AC3B-8E2C-7BAC-3529-DB74B0A84787}"/>
          </ac:spMkLst>
        </pc:spChg>
        <pc:spChg chg="mod">
          <ac:chgData name="Nicolo' Stevanato" userId="56ba42d4-5a33-47a4-bf8d-76054d5bbe9c" providerId="ADAL" clId="{4A221FC8-0CDD-4834-864F-05752550AD42}" dt="2024-02-05T13:49:29.986" v="167" actId="478"/>
          <ac:spMkLst>
            <pc:docMk/>
            <pc:sldMk cId="1309981190" sldId="291"/>
            <ac:spMk id="38" creationId="{48848466-4D8C-0A1D-DCD2-C9DB2399B941}"/>
          </ac:spMkLst>
        </pc:spChg>
        <pc:spChg chg="mod">
          <ac:chgData name="Nicolo' Stevanato" userId="56ba42d4-5a33-47a4-bf8d-76054d5bbe9c" providerId="ADAL" clId="{4A221FC8-0CDD-4834-864F-05752550AD42}" dt="2024-02-05T13:49:29.986" v="167" actId="478"/>
          <ac:spMkLst>
            <pc:docMk/>
            <pc:sldMk cId="1309981190" sldId="291"/>
            <ac:spMk id="39" creationId="{D3FF2659-DC80-6706-987D-55E390A40996}"/>
          </ac:spMkLst>
        </pc:spChg>
        <pc:spChg chg="mod">
          <ac:chgData name="Nicolo' Stevanato" userId="56ba42d4-5a33-47a4-bf8d-76054d5bbe9c" providerId="ADAL" clId="{4A221FC8-0CDD-4834-864F-05752550AD42}" dt="2024-02-05T13:49:29.986" v="167" actId="478"/>
          <ac:spMkLst>
            <pc:docMk/>
            <pc:sldMk cId="1309981190" sldId="291"/>
            <ac:spMk id="40" creationId="{B4B72DDD-256B-0E5E-899F-CEB2AB2E2338}"/>
          </ac:spMkLst>
        </pc:spChg>
        <pc:spChg chg="mod">
          <ac:chgData name="Nicolo' Stevanato" userId="56ba42d4-5a33-47a4-bf8d-76054d5bbe9c" providerId="ADAL" clId="{4A221FC8-0CDD-4834-864F-05752550AD42}" dt="2024-02-05T13:49:29.986" v="167" actId="478"/>
          <ac:spMkLst>
            <pc:docMk/>
            <pc:sldMk cId="1309981190" sldId="291"/>
            <ac:spMk id="41" creationId="{F51BE284-49F6-5845-982B-232DECE1160C}"/>
          </ac:spMkLst>
        </pc:spChg>
        <pc:spChg chg="mod">
          <ac:chgData name="Nicolo' Stevanato" userId="56ba42d4-5a33-47a4-bf8d-76054d5bbe9c" providerId="ADAL" clId="{4A221FC8-0CDD-4834-864F-05752550AD42}" dt="2024-02-05T13:49:29.986" v="167" actId="478"/>
          <ac:spMkLst>
            <pc:docMk/>
            <pc:sldMk cId="1309981190" sldId="291"/>
            <ac:spMk id="42" creationId="{64A08D21-729A-315E-0B5B-C70A9BCF498F}"/>
          </ac:spMkLst>
        </pc:spChg>
        <pc:spChg chg="mod">
          <ac:chgData name="Nicolo' Stevanato" userId="56ba42d4-5a33-47a4-bf8d-76054d5bbe9c" providerId="ADAL" clId="{4A221FC8-0CDD-4834-864F-05752550AD42}" dt="2024-02-05T13:49:29.986" v="167" actId="478"/>
          <ac:spMkLst>
            <pc:docMk/>
            <pc:sldMk cId="1309981190" sldId="291"/>
            <ac:spMk id="43" creationId="{F032D57F-C851-2339-304B-81C5B817A5E9}"/>
          </ac:spMkLst>
        </pc:spChg>
        <pc:spChg chg="mod">
          <ac:chgData name="Nicolo' Stevanato" userId="56ba42d4-5a33-47a4-bf8d-76054d5bbe9c" providerId="ADAL" clId="{4A221FC8-0CDD-4834-864F-05752550AD42}" dt="2024-02-05T13:49:29.986" v="167" actId="478"/>
          <ac:spMkLst>
            <pc:docMk/>
            <pc:sldMk cId="1309981190" sldId="291"/>
            <ac:spMk id="44" creationId="{39E3C017-09A0-3C1E-BB2B-3C7FAF51F949}"/>
          </ac:spMkLst>
        </pc:spChg>
        <pc:spChg chg="mod">
          <ac:chgData name="Nicolo' Stevanato" userId="56ba42d4-5a33-47a4-bf8d-76054d5bbe9c" providerId="ADAL" clId="{4A221FC8-0CDD-4834-864F-05752550AD42}" dt="2024-02-05T13:49:29.986" v="167" actId="478"/>
          <ac:spMkLst>
            <pc:docMk/>
            <pc:sldMk cId="1309981190" sldId="291"/>
            <ac:spMk id="45" creationId="{456589C0-C0EB-6FD2-0EF0-27282EECEED2}"/>
          </ac:spMkLst>
        </pc:spChg>
        <pc:spChg chg="mod">
          <ac:chgData name="Nicolo' Stevanato" userId="56ba42d4-5a33-47a4-bf8d-76054d5bbe9c" providerId="ADAL" clId="{4A221FC8-0CDD-4834-864F-05752550AD42}" dt="2024-02-05T13:49:29.986" v="167" actId="478"/>
          <ac:spMkLst>
            <pc:docMk/>
            <pc:sldMk cId="1309981190" sldId="291"/>
            <ac:spMk id="46" creationId="{D9AABCF4-3A00-7E69-BA79-DFBDB48F4DE6}"/>
          </ac:spMkLst>
        </pc:spChg>
        <pc:spChg chg="mod">
          <ac:chgData name="Nicolo' Stevanato" userId="56ba42d4-5a33-47a4-bf8d-76054d5bbe9c" providerId="ADAL" clId="{4A221FC8-0CDD-4834-864F-05752550AD42}" dt="2024-02-05T13:49:42.077" v="169" actId="1076"/>
          <ac:spMkLst>
            <pc:docMk/>
            <pc:sldMk cId="1309981190" sldId="291"/>
            <ac:spMk id="47" creationId="{E69FAAF7-D80B-7BDF-C726-79C552CB0165}"/>
          </ac:spMkLst>
        </pc:spChg>
        <pc:grpChg chg="del mod">
          <ac:chgData name="Nicolo' Stevanato" userId="56ba42d4-5a33-47a4-bf8d-76054d5bbe9c" providerId="ADAL" clId="{4A221FC8-0CDD-4834-864F-05752550AD42}" dt="2024-02-05T13:49:29.986" v="167" actId="478"/>
          <ac:grpSpMkLst>
            <pc:docMk/>
            <pc:sldMk cId="1309981190" sldId="291"/>
            <ac:grpSpMk id="16" creationId="{59549119-3F99-FD0F-840A-2A67FF1699EC}"/>
          </ac:grpSpMkLst>
        </pc:grpChg>
        <pc:grpChg chg="mod">
          <ac:chgData name="Nicolo' Stevanato" userId="56ba42d4-5a33-47a4-bf8d-76054d5bbe9c" providerId="ADAL" clId="{4A221FC8-0CDD-4834-864F-05752550AD42}" dt="2024-02-05T13:49:29.986" v="167" actId="478"/>
          <ac:grpSpMkLst>
            <pc:docMk/>
            <pc:sldMk cId="1309981190" sldId="291"/>
            <ac:grpSpMk id="28" creationId="{2F0CD3C0-5121-DA14-B83F-51D11626CB29}"/>
          </ac:grpSpMkLst>
        </pc:grpChg>
        <pc:grpChg chg="mod">
          <ac:chgData name="Nicolo' Stevanato" userId="56ba42d4-5a33-47a4-bf8d-76054d5bbe9c" providerId="ADAL" clId="{4A221FC8-0CDD-4834-864F-05752550AD42}" dt="2024-02-05T13:49:29.986" v="167" actId="478"/>
          <ac:grpSpMkLst>
            <pc:docMk/>
            <pc:sldMk cId="1309981190" sldId="291"/>
            <ac:grpSpMk id="48" creationId="{CE23ED8D-E6A7-F2D5-9298-C85160B1B05F}"/>
          </ac:grpSpMkLst>
        </pc:grpChg>
        <pc:picChg chg="mod">
          <ac:chgData name="Nicolo' Stevanato" userId="56ba42d4-5a33-47a4-bf8d-76054d5bbe9c" providerId="ADAL" clId="{4A221FC8-0CDD-4834-864F-05752550AD42}" dt="2024-02-05T13:49:29.986" v="167" actId="478"/>
          <ac:picMkLst>
            <pc:docMk/>
            <pc:sldMk cId="1309981190" sldId="291"/>
            <ac:picMk id="4" creationId="{7B4CF8AF-D733-2D40-FA6C-876FDE4C04B8}"/>
          </ac:picMkLst>
        </pc:picChg>
        <pc:picChg chg="mod">
          <ac:chgData name="Nicolo' Stevanato" userId="56ba42d4-5a33-47a4-bf8d-76054d5bbe9c" providerId="ADAL" clId="{4A221FC8-0CDD-4834-864F-05752550AD42}" dt="2024-02-05T13:49:29.986" v="167" actId="478"/>
          <ac:picMkLst>
            <pc:docMk/>
            <pc:sldMk cId="1309981190" sldId="291"/>
            <ac:picMk id="7" creationId="{88598CCA-A84C-86D4-5679-DF1115DDFB6F}"/>
          </ac:picMkLst>
        </pc:picChg>
        <pc:picChg chg="mod">
          <ac:chgData name="Nicolo' Stevanato" userId="56ba42d4-5a33-47a4-bf8d-76054d5bbe9c" providerId="ADAL" clId="{4A221FC8-0CDD-4834-864F-05752550AD42}" dt="2024-02-05T13:49:29.986" v="167" actId="478"/>
          <ac:picMkLst>
            <pc:docMk/>
            <pc:sldMk cId="1309981190" sldId="291"/>
            <ac:picMk id="9" creationId="{D2075F8C-8615-F17D-2149-ADE78A46F96F}"/>
          </ac:picMkLst>
        </pc:picChg>
        <pc:picChg chg="mod">
          <ac:chgData name="Nicolo' Stevanato" userId="56ba42d4-5a33-47a4-bf8d-76054d5bbe9c" providerId="ADAL" clId="{4A221FC8-0CDD-4834-864F-05752550AD42}" dt="2024-02-05T13:49:29.986" v="167" actId="478"/>
          <ac:picMkLst>
            <pc:docMk/>
            <pc:sldMk cId="1309981190" sldId="291"/>
            <ac:picMk id="11" creationId="{26D80980-501A-ACED-5443-769EE0821EF7}"/>
          </ac:picMkLst>
        </pc:picChg>
        <pc:picChg chg="mod">
          <ac:chgData name="Nicolo' Stevanato" userId="56ba42d4-5a33-47a4-bf8d-76054d5bbe9c" providerId="ADAL" clId="{4A221FC8-0CDD-4834-864F-05752550AD42}" dt="2024-02-05T13:49:29.986" v="167" actId="478"/>
          <ac:picMkLst>
            <pc:docMk/>
            <pc:sldMk cId="1309981190" sldId="291"/>
            <ac:picMk id="13" creationId="{B5BF3011-2B04-D312-32DF-C3F3712DA107}"/>
          </ac:picMkLst>
        </pc:picChg>
        <pc:picChg chg="del">
          <ac:chgData name="Nicolo' Stevanato" userId="56ba42d4-5a33-47a4-bf8d-76054d5bbe9c" providerId="ADAL" clId="{4A221FC8-0CDD-4834-864F-05752550AD42}" dt="2024-02-05T13:49:25.826" v="165" actId="478"/>
          <ac:picMkLst>
            <pc:docMk/>
            <pc:sldMk cId="1309981190" sldId="291"/>
            <ac:picMk id="14" creationId="{D8193F35-3DDF-D963-9C6D-D219D823953A}"/>
          </ac:picMkLst>
        </pc:picChg>
        <pc:picChg chg="mod">
          <ac:chgData name="Nicolo' Stevanato" userId="56ba42d4-5a33-47a4-bf8d-76054d5bbe9c" providerId="ADAL" clId="{4A221FC8-0CDD-4834-864F-05752550AD42}" dt="2024-02-05T13:49:29.986" v="167" actId="478"/>
          <ac:picMkLst>
            <pc:docMk/>
            <pc:sldMk cId="1309981190" sldId="291"/>
            <ac:picMk id="15" creationId="{5BC1D074-6170-8D79-25C7-F4AE208C38CB}"/>
          </ac:picMkLst>
        </pc:picChg>
        <pc:picChg chg="mod">
          <ac:chgData name="Nicolo' Stevanato" userId="56ba42d4-5a33-47a4-bf8d-76054d5bbe9c" providerId="ADAL" clId="{4A221FC8-0CDD-4834-864F-05752550AD42}" dt="2024-02-05T13:49:29.986" v="167" actId="478"/>
          <ac:picMkLst>
            <pc:docMk/>
            <pc:sldMk cId="1309981190" sldId="291"/>
            <ac:picMk id="18" creationId="{861F7A13-15D3-55C3-F9F2-33A23B42FE58}"/>
          </ac:picMkLst>
        </pc:picChg>
        <pc:picChg chg="mod">
          <ac:chgData name="Nicolo' Stevanato" userId="56ba42d4-5a33-47a4-bf8d-76054d5bbe9c" providerId="ADAL" clId="{4A221FC8-0CDD-4834-864F-05752550AD42}" dt="2024-02-05T13:49:29.986" v="167" actId="478"/>
          <ac:picMkLst>
            <pc:docMk/>
            <pc:sldMk cId="1309981190" sldId="291"/>
            <ac:picMk id="19" creationId="{1C8A7A70-AA57-C2E8-5DF7-F8398F5C488A}"/>
          </ac:picMkLst>
        </pc:picChg>
        <pc:picChg chg="del">
          <ac:chgData name="Nicolo' Stevanato" userId="56ba42d4-5a33-47a4-bf8d-76054d5bbe9c" providerId="ADAL" clId="{4A221FC8-0CDD-4834-864F-05752550AD42}" dt="2024-02-05T13:49:28.856" v="166" actId="478"/>
          <ac:picMkLst>
            <pc:docMk/>
            <pc:sldMk cId="1309981190" sldId="291"/>
            <ac:picMk id="23" creationId="{52DC7724-8303-7BF4-8D6B-6A28CD96DB84}"/>
          </ac:picMkLst>
        </pc:picChg>
        <pc:picChg chg="del mod">
          <ac:chgData name="Nicolo' Stevanato" userId="56ba42d4-5a33-47a4-bf8d-76054d5bbe9c" providerId="ADAL" clId="{4A221FC8-0CDD-4834-864F-05752550AD42}" dt="2024-02-05T13:49:29.986" v="167" actId="478"/>
          <ac:picMkLst>
            <pc:docMk/>
            <pc:sldMk cId="1309981190" sldId="291"/>
            <ac:picMk id="26" creationId="{88C36E87-E416-5651-4133-B1317B280812}"/>
          </ac:picMkLst>
        </pc:picChg>
        <pc:cxnChg chg="mod">
          <ac:chgData name="Nicolo' Stevanato" userId="56ba42d4-5a33-47a4-bf8d-76054d5bbe9c" providerId="ADAL" clId="{4A221FC8-0CDD-4834-864F-05752550AD42}" dt="2024-02-05T13:49:29.986" v="167" actId="478"/>
          <ac:cxnSpMkLst>
            <pc:docMk/>
            <pc:sldMk cId="1309981190" sldId="291"/>
            <ac:cxnSpMk id="29" creationId="{E85D26AF-BE3E-B813-D09C-65C8D2617142}"/>
          </ac:cxnSpMkLst>
        </pc:cxnChg>
        <pc:cxnChg chg="mod">
          <ac:chgData name="Nicolo' Stevanato" userId="56ba42d4-5a33-47a4-bf8d-76054d5bbe9c" providerId="ADAL" clId="{4A221FC8-0CDD-4834-864F-05752550AD42}" dt="2024-02-05T13:49:29.986" v="167" actId="478"/>
          <ac:cxnSpMkLst>
            <pc:docMk/>
            <pc:sldMk cId="1309981190" sldId="291"/>
            <ac:cxnSpMk id="30" creationId="{6F4C3D8F-4186-9A17-1B93-2CD91FC5D5AD}"/>
          </ac:cxnSpMkLst>
        </pc:cxnChg>
      </pc:sldChg>
      <pc:sldChg chg="modSp mod">
        <pc:chgData name="Nicolo' Stevanato" userId="56ba42d4-5a33-47a4-bf8d-76054d5bbe9c" providerId="ADAL" clId="{4A221FC8-0CDD-4834-864F-05752550AD42}" dt="2024-02-05T13:50:09.713" v="173" actId="20577"/>
        <pc:sldMkLst>
          <pc:docMk/>
          <pc:sldMk cId="1784794722" sldId="292"/>
        </pc:sldMkLst>
        <pc:spChg chg="mod">
          <ac:chgData name="Nicolo' Stevanato" userId="56ba42d4-5a33-47a4-bf8d-76054d5bbe9c" providerId="ADAL" clId="{4A221FC8-0CDD-4834-864F-05752550AD42}" dt="2024-02-05T13:50:09.713" v="173" actId="20577"/>
          <ac:spMkLst>
            <pc:docMk/>
            <pc:sldMk cId="1784794722" sldId="292"/>
            <ac:spMk id="30" creationId="{CB7BB7EB-B615-9E16-D66A-C5E51A0A8B71}"/>
          </ac:spMkLst>
        </pc:spChg>
      </pc:sldChg>
      <pc:sldChg chg="modSp mod">
        <pc:chgData name="Nicolo' Stevanato" userId="56ba42d4-5a33-47a4-bf8d-76054d5bbe9c" providerId="ADAL" clId="{4A221FC8-0CDD-4834-864F-05752550AD42}" dt="2024-02-05T13:50:26.498" v="174" actId="14100"/>
        <pc:sldMkLst>
          <pc:docMk/>
          <pc:sldMk cId="2362051342" sldId="293"/>
        </pc:sldMkLst>
        <pc:spChg chg="mod">
          <ac:chgData name="Nicolo' Stevanato" userId="56ba42d4-5a33-47a4-bf8d-76054d5bbe9c" providerId="ADAL" clId="{4A221FC8-0CDD-4834-864F-05752550AD42}" dt="2024-02-05T13:50:26.498" v="174" actId="14100"/>
          <ac:spMkLst>
            <pc:docMk/>
            <pc:sldMk cId="2362051342" sldId="293"/>
            <ac:spMk id="10" creationId="{3173DB21-9CF1-2E34-0CB2-A228C29EFDEB}"/>
          </ac:spMkLst>
        </pc:spChg>
      </pc:sldChg>
      <pc:sldChg chg="modSp mod">
        <pc:chgData name="Nicolo' Stevanato" userId="56ba42d4-5a33-47a4-bf8d-76054d5bbe9c" providerId="ADAL" clId="{4A221FC8-0CDD-4834-864F-05752550AD42}" dt="2024-02-05T13:43:35.391" v="5" actId="14100"/>
        <pc:sldMkLst>
          <pc:docMk/>
          <pc:sldMk cId="3657548665" sldId="295"/>
        </pc:sldMkLst>
        <pc:spChg chg="mod">
          <ac:chgData name="Nicolo' Stevanato" userId="56ba42d4-5a33-47a4-bf8d-76054d5bbe9c" providerId="ADAL" clId="{4A221FC8-0CDD-4834-864F-05752550AD42}" dt="2024-02-05T13:43:35.391" v="5" actId="14100"/>
          <ac:spMkLst>
            <pc:docMk/>
            <pc:sldMk cId="3657548665" sldId="295"/>
            <ac:spMk id="10" creationId="{3173DB21-9CF1-2E34-0CB2-A228C29EFDEB}"/>
          </ac:spMkLst>
        </pc:spChg>
      </pc:sldChg>
      <pc:sldChg chg="modSp mod">
        <pc:chgData name="Nicolo' Stevanato" userId="56ba42d4-5a33-47a4-bf8d-76054d5bbe9c" providerId="ADAL" clId="{4A221FC8-0CDD-4834-864F-05752550AD42}" dt="2024-02-05T13:44:55.183" v="48" actId="27636"/>
        <pc:sldMkLst>
          <pc:docMk/>
          <pc:sldMk cId="2729196260" sldId="296"/>
        </pc:sldMkLst>
        <pc:spChg chg="mod">
          <ac:chgData name="Nicolo' Stevanato" userId="56ba42d4-5a33-47a4-bf8d-76054d5bbe9c" providerId="ADAL" clId="{4A221FC8-0CDD-4834-864F-05752550AD42}" dt="2024-02-05T13:44:55.183" v="48" actId="27636"/>
          <ac:spMkLst>
            <pc:docMk/>
            <pc:sldMk cId="2729196260" sldId="296"/>
            <ac:spMk id="10" creationId="{3173DB21-9CF1-2E34-0CB2-A228C29EFDEB}"/>
          </ac:spMkLst>
        </pc:spChg>
      </pc:sldChg>
      <pc:sldChg chg="modSp mod">
        <pc:chgData name="Nicolo' Stevanato" userId="56ba42d4-5a33-47a4-bf8d-76054d5bbe9c" providerId="ADAL" clId="{4A221FC8-0CDD-4834-864F-05752550AD42}" dt="2024-02-05T13:49:02.043" v="142" actId="20577"/>
        <pc:sldMkLst>
          <pc:docMk/>
          <pc:sldMk cId="2031371360" sldId="299"/>
        </pc:sldMkLst>
        <pc:spChg chg="mod">
          <ac:chgData name="Nicolo' Stevanato" userId="56ba42d4-5a33-47a4-bf8d-76054d5bbe9c" providerId="ADAL" clId="{4A221FC8-0CDD-4834-864F-05752550AD42}" dt="2024-02-05T13:49:02.043" v="142" actId="20577"/>
          <ac:spMkLst>
            <pc:docMk/>
            <pc:sldMk cId="2031371360" sldId="299"/>
            <ac:spMk id="2" creationId="{E80E586D-D4EB-AE81-720B-D2F8CB29529A}"/>
          </ac:spMkLst>
        </pc:spChg>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chgInfo>
</file>

<file path=ppt/comments/modernComment_123_4E14BA06.xml><?xml version="1.0" encoding="utf-8"?>
<p188:cmLst xmlns:a="http://schemas.openxmlformats.org/drawingml/2006/main" xmlns:r="http://schemas.openxmlformats.org/officeDocument/2006/relationships" xmlns:p188="http://schemas.microsoft.com/office/powerpoint/2018/8/main">
  <p188:cm id="{7EEDAB8B-812B-4B78-9FA9-54223636CD6B}" authorId="{57934769-2D7E-A46F-536E-64D6403486A4}" status="resolved" created="2024-02-05T10:53:19.622" complete="100000">
    <ac:deMkLst xmlns:ac="http://schemas.microsoft.com/office/drawing/2013/main/command">
      <pc:docMk xmlns:pc="http://schemas.microsoft.com/office/powerpoint/2013/main/command"/>
      <pc:sldMk xmlns:pc="http://schemas.microsoft.com/office/powerpoint/2013/main/command" cId="1309981190" sldId="291"/>
      <ac:grpSpMk id="28" creationId="{2F0CD3C0-5121-DA14-B83F-51D11626CB29}"/>
    </ac:deMkLst>
    <p188:txBody>
      <a:bodyPr/>
      <a:lstStyle/>
      <a:p>
        <a:r>
          <a:rPr lang="en-US"/>
          <a:t>Riusciamo ad avere le dimensioni uguali (con tolleranza) delle varie scritte? Non capisco il mix tra nomi di modelli e nomi di organizzazioni</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367524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57942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1498605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dirty="0"/>
          </a:p>
        </p:txBody>
      </p:sp>
    </p:spTree>
    <p:extLst>
      <p:ext uri="{BB962C8B-B14F-4D97-AF65-F5344CB8AC3E}">
        <p14:creationId xmlns:p14="http://schemas.microsoft.com/office/powerpoint/2010/main" val="302929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FF0000"/>
              </a:solidFil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dirty="0"/>
          </a:p>
        </p:txBody>
      </p:sp>
    </p:spTree>
    <p:extLst>
      <p:ext uri="{BB962C8B-B14F-4D97-AF65-F5344CB8AC3E}">
        <p14:creationId xmlns:p14="http://schemas.microsoft.com/office/powerpoint/2010/main" val="2501470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dirty="0"/>
          </a:p>
        </p:txBody>
      </p:sp>
    </p:spTree>
    <p:extLst>
      <p:ext uri="{BB962C8B-B14F-4D97-AF65-F5344CB8AC3E}">
        <p14:creationId xmlns:p14="http://schemas.microsoft.com/office/powerpoint/2010/main" val="320313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dirty="0"/>
          </a:p>
        </p:txBody>
      </p:sp>
    </p:spTree>
    <p:extLst>
      <p:ext uri="{BB962C8B-B14F-4D97-AF65-F5344CB8AC3E}">
        <p14:creationId xmlns:p14="http://schemas.microsoft.com/office/powerpoint/2010/main" val="1923443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err="1">
                <a:solidFill>
                  <a:srgbClr val="FF0000"/>
                </a:solidFill>
              </a:rPr>
              <a:t>Aryanpur</a:t>
            </a:r>
            <a:r>
              <a:rPr lang="it-IT" sz="1200" dirty="0">
                <a:solidFill>
                  <a:srgbClr val="FF0000"/>
                </a:solidFill>
              </a:rPr>
              <a:t> et al. 2021</a:t>
            </a:r>
            <a:endParaRPr lang="en-GB" sz="1200" dirty="0">
              <a:solidFill>
                <a:srgbClr val="FF0000"/>
              </a:solidFill>
            </a:endParaRPr>
          </a:p>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dirty="0"/>
          </a:p>
        </p:txBody>
      </p:sp>
    </p:spTree>
    <p:extLst>
      <p:ext uri="{BB962C8B-B14F-4D97-AF65-F5344CB8AC3E}">
        <p14:creationId xmlns:p14="http://schemas.microsoft.com/office/powerpoint/2010/main" val="198281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1A43-FF0F-825E-3A50-B1E8CAA7B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086FC-9ABA-272E-5EB4-D9D4D5459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B4BD2-940B-87C3-81B8-2DBDD9F8D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16403-7445-B65F-3648-60B65C6F03ED}"/>
              </a:ext>
            </a:extLst>
          </p:cNvPr>
          <p:cNvSpPr>
            <a:spLocks noGrp="1"/>
          </p:cNvSpPr>
          <p:nvPr>
            <p:ph type="sldNum" sz="quarter" idx="5"/>
          </p:nvPr>
        </p:nvSpPr>
        <p:spPr/>
        <p:txBody>
          <a:bodyPr/>
          <a:lstStyle/>
          <a:p>
            <a:fld id="{496A28AF-C390-D94A-86D3-7BD7243CB0E2}" type="slidenum">
              <a:rPr lang="en-US" smtClean="0"/>
              <a:t>18</a:t>
            </a:fld>
            <a:endParaRPr lang="en-US" dirty="0"/>
          </a:p>
        </p:txBody>
      </p:sp>
    </p:spTree>
    <p:extLst>
      <p:ext uri="{BB962C8B-B14F-4D97-AF65-F5344CB8AC3E}">
        <p14:creationId xmlns:p14="http://schemas.microsoft.com/office/powerpoint/2010/main" val="429192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1369105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172479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300237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2353089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403168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4275181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401141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1768520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15712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18/10/relationships/comments" Target="../comments/modernComment_123_4E14BA06.xml"/><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4.jpeg"/><Relationship Id="rId9"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4.png"/><Relationship Id="rId3" Type="http://schemas.openxmlformats.org/officeDocument/2006/relationships/image" Target="../media/image4.jpeg"/><Relationship Id="rId7" Type="http://schemas.openxmlformats.org/officeDocument/2006/relationships/image" Target="../media/image41.jpeg"/><Relationship Id="rId12"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jpe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pic>
        <p:nvPicPr>
          <p:cNvPr id="8" name="Picture 7">
            <a:extLst>
              <a:ext uri="{FF2B5EF4-FFF2-40B4-BE49-F238E27FC236}">
                <a16:creationId xmlns:a16="http://schemas.microsoft.com/office/drawing/2014/main" id="{7A466DFE-220D-FED3-C126-84A4D13791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
        <p:nvSpPr>
          <p:cNvPr id="11" name="TextBox 10">
            <a:extLst>
              <a:ext uri="{FF2B5EF4-FFF2-40B4-BE49-F238E27FC236}">
                <a16:creationId xmlns:a16="http://schemas.microsoft.com/office/drawing/2014/main" id="{39736BE9-B488-51A7-5439-DDD50ED05D8B}"/>
              </a:ext>
            </a:extLst>
          </p:cNvPr>
          <p:cNvSpPr txBox="1"/>
          <p:nvPr/>
        </p:nvSpPr>
        <p:spPr>
          <a:xfrm>
            <a:off x="775845" y="3818925"/>
            <a:ext cx="437411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Energy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39C62DC5-93E7-B146-0153-4CCC5034E15B}"/>
              </a:ext>
            </a:extLst>
          </p:cNvPr>
          <p:cNvSpPr txBox="1"/>
          <p:nvPr/>
        </p:nvSpPr>
        <p:spPr>
          <a:xfrm>
            <a:off x="775845" y="4501242"/>
            <a:ext cx="7341788"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3 </a:t>
            </a:r>
          </a:p>
          <a:p>
            <a:r>
              <a:rPr lang="en-ZA" sz="4400" b="1" dirty="0">
                <a:latin typeface="Open Sans ExtraBold"/>
                <a:ea typeface="Open Sans ExtraBold" panose="020B0606030504020204" pitchFamily="34" charset="0"/>
                <a:cs typeface="Open Sans ExtraBold" panose="020B0606030504020204" pitchFamily="34" charset="0"/>
              </a:rPr>
              <a:t>Energy System Modelling</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51725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General Glossary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CE1FBE-A016-55DC-7BF9-1DB5D50B4FE1}"/>
              </a:ext>
            </a:extLst>
          </p:cNvPr>
          <p:cNvSpPr/>
          <p:nvPr/>
        </p:nvSpPr>
        <p:spPr>
          <a:xfrm>
            <a:off x="386473" y="985520"/>
            <a:ext cx="5603406" cy="5295537"/>
          </a:xfrm>
          <a:prstGeom prst="rect">
            <a:avLst/>
          </a:prstGeom>
          <a:solidFill>
            <a:srgbClr val="FFF2C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F2E0D-28D2-61EE-1D46-2113D8E38B0F}"/>
              </a:ext>
            </a:extLst>
          </p:cNvPr>
          <p:cNvSpPr/>
          <p:nvPr/>
        </p:nvSpPr>
        <p:spPr>
          <a:xfrm>
            <a:off x="5989880" y="985519"/>
            <a:ext cx="5603406" cy="529553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C3C88C-AC4B-074D-F24C-E8AB9C84BFBA}"/>
              </a:ext>
            </a:extLst>
          </p:cNvPr>
          <p:cNvCxnSpPr/>
          <p:nvPr/>
        </p:nvCxnSpPr>
        <p:spPr>
          <a:xfrm>
            <a:off x="5989879" y="985519"/>
            <a:ext cx="0" cy="5295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F42A04A-AEA6-61D5-5302-22A7C7092D82}"/>
              </a:ext>
            </a:extLst>
          </p:cNvPr>
          <p:cNvSpPr txBox="1"/>
          <p:nvPr/>
        </p:nvSpPr>
        <p:spPr>
          <a:xfrm>
            <a:off x="2459942" y="1133586"/>
            <a:ext cx="1163449" cy="461665"/>
          </a:xfrm>
          <a:prstGeom prst="rect">
            <a:avLst/>
          </a:prstGeom>
          <a:noFill/>
        </p:spPr>
        <p:txBody>
          <a:bodyPr wrap="square" rtlCol="0">
            <a:spAutoFit/>
          </a:bodyPr>
          <a:lstStyle/>
          <a:p>
            <a:r>
              <a:rPr lang="en-US" sz="2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Static</a:t>
            </a:r>
          </a:p>
        </p:txBody>
      </p:sp>
      <p:sp>
        <p:nvSpPr>
          <p:cNvPr id="27" name="TextBox 26">
            <a:extLst>
              <a:ext uri="{FF2B5EF4-FFF2-40B4-BE49-F238E27FC236}">
                <a16:creationId xmlns:a16="http://schemas.microsoft.com/office/drawing/2014/main" id="{5AF236CC-B5B0-14E0-0C1E-7F7BAE639109}"/>
              </a:ext>
            </a:extLst>
          </p:cNvPr>
          <p:cNvSpPr txBox="1"/>
          <p:nvPr/>
        </p:nvSpPr>
        <p:spPr>
          <a:xfrm>
            <a:off x="8259943" y="1134810"/>
            <a:ext cx="1709056" cy="461665"/>
          </a:xfrm>
          <a:prstGeom prst="rect">
            <a:avLst/>
          </a:prstGeom>
          <a:noFill/>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Dynamic</a:t>
            </a:r>
          </a:p>
        </p:txBody>
      </p:sp>
      <p:grpSp>
        <p:nvGrpSpPr>
          <p:cNvPr id="2" name="Group 1">
            <a:extLst>
              <a:ext uri="{FF2B5EF4-FFF2-40B4-BE49-F238E27FC236}">
                <a16:creationId xmlns:a16="http://schemas.microsoft.com/office/drawing/2014/main" id="{CAB7E282-D6FC-261B-764E-9902743E6435}"/>
              </a:ext>
            </a:extLst>
          </p:cNvPr>
          <p:cNvGrpSpPr/>
          <p:nvPr/>
        </p:nvGrpSpPr>
        <p:grpSpPr>
          <a:xfrm>
            <a:off x="5756372" y="3435004"/>
            <a:ext cx="467016" cy="399016"/>
            <a:chOff x="5680002" y="3139440"/>
            <a:chExt cx="619755" cy="503717"/>
          </a:xfrm>
        </p:grpSpPr>
        <p:sp>
          <p:nvSpPr>
            <p:cNvPr id="4" name="Arrow: Right 3">
              <a:extLst>
                <a:ext uri="{FF2B5EF4-FFF2-40B4-BE49-F238E27FC236}">
                  <a16:creationId xmlns:a16="http://schemas.microsoft.com/office/drawing/2014/main" id="{2FE51414-40DA-2E64-6C7A-B6678989EF34}"/>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BFFA5B6-1B5E-EA85-2EE1-A665DCFEB92F}"/>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E0DA74A-FB23-1806-60DF-323EB125100D}"/>
              </a:ext>
            </a:extLst>
          </p:cNvPr>
          <p:cNvSpPr txBox="1"/>
          <p:nvPr/>
        </p:nvSpPr>
        <p:spPr>
          <a:xfrm>
            <a:off x="500148" y="1728481"/>
            <a:ext cx="5332593" cy="1323439"/>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Offer an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instantaneous snapshot </a:t>
            </a:r>
            <a:r>
              <a:rPr lang="en-GB" sz="1600" dirty="0">
                <a:latin typeface="Open Sans" panose="020B0606030504020204" pitchFamily="34" charset="0"/>
                <a:ea typeface="Open Sans" panose="020B0606030504020204" pitchFamily="34" charset="0"/>
                <a:cs typeface="Open Sans" panose="020B0606030504020204" pitchFamily="34" charset="0"/>
              </a:rPr>
              <a:t>of an energy system at a </a:t>
            </a:r>
            <a:r>
              <a:rPr lang="en-GB" sz="1600" b="1" dirty="0">
                <a:latin typeface="Open Sans" panose="020B0606030504020204" pitchFamily="34" charset="0"/>
                <a:ea typeface="Open Sans" panose="020B0606030504020204" pitchFamily="34" charset="0"/>
                <a:cs typeface="Open Sans" panose="020B0606030504020204" pitchFamily="34" charset="0"/>
              </a:rPr>
              <a:t>specific point in time</a:t>
            </a:r>
            <a:r>
              <a:rPr lang="en-GB" sz="1600" dirty="0">
                <a:latin typeface="Open Sans" panose="020B0606030504020204" pitchFamily="34" charset="0"/>
                <a:ea typeface="Open Sans" panose="020B0606030504020204" pitchFamily="34" charset="0"/>
                <a:cs typeface="Open Sans" panose="020B0606030504020204" pitchFamily="34" charset="0"/>
              </a:rPr>
              <a:t>, either present or future. They can depict </a:t>
            </a:r>
            <a:r>
              <a:rPr lang="en-GB" sz="1600" b="1" dirty="0">
                <a:latin typeface="Open Sans" panose="020B0606030504020204" pitchFamily="34" charset="0"/>
                <a:ea typeface="Open Sans" panose="020B0606030504020204" pitchFamily="34" charset="0"/>
                <a:cs typeface="Open Sans" panose="020B0606030504020204" pitchFamily="34" charset="0"/>
              </a:rPr>
              <a:t>immediate adjustments to shocks</a:t>
            </a:r>
            <a:r>
              <a:rPr lang="en-GB" sz="1600" dirty="0">
                <a:latin typeface="Open Sans" panose="020B0606030504020204" pitchFamily="34" charset="0"/>
                <a:ea typeface="Open Sans" panose="020B0606030504020204" pitchFamily="34" charset="0"/>
                <a:cs typeface="Open Sans" panose="020B0606030504020204" pitchFamily="34" charset="0"/>
              </a:rPr>
              <a:t>, transitioning from old to new equilibriums without involving time or transition phases.</a:t>
            </a:r>
          </a:p>
        </p:txBody>
      </p:sp>
      <p:sp>
        <p:nvSpPr>
          <p:cNvPr id="8" name="TextBox 7">
            <a:extLst>
              <a:ext uri="{FF2B5EF4-FFF2-40B4-BE49-F238E27FC236}">
                <a16:creationId xmlns:a16="http://schemas.microsoft.com/office/drawing/2014/main" id="{AB3A4C24-AAD1-F12B-ED49-EBFB238735CC}"/>
              </a:ext>
            </a:extLst>
          </p:cNvPr>
          <p:cNvSpPr txBox="1"/>
          <p:nvPr/>
        </p:nvSpPr>
        <p:spPr>
          <a:xfrm>
            <a:off x="6068450" y="1728480"/>
            <a:ext cx="5446266"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Explicitly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incorporate time</a:t>
            </a:r>
            <a:r>
              <a:rPr lang="en-GB" sz="1600" dirty="0">
                <a:latin typeface="Open Sans" panose="020B0606030504020204" pitchFamily="34" charset="0"/>
                <a:ea typeface="Open Sans" panose="020B0606030504020204" pitchFamily="34" charset="0"/>
                <a:cs typeface="Open Sans" panose="020B0606030504020204" pitchFamily="34" charset="0"/>
              </a:rPr>
              <a:t>, illustrating how system properties evolve. They are </a:t>
            </a:r>
            <a:r>
              <a:rPr lang="en-GB" sz="1600" b="1" dirty="0">
                <a:latin typeface="Open Sans" panose="020B0606030504020204" pitchFamily="34" charset="0"/>
                <a:ea typeface="Open Sans" panose="020B0606030504020204" pitchFamily="34" charset="0"/>
                <a:cs typeface="Open Sans" panose="020B0606030504020204" pitchFamily="34" charset="0"/>
              </a:rPr>
              <a:t>recursive</a:t>
            </a:r>
            <a:r>
              <a:rPr lang="en-GB" sz="1600" dirty="0">
                <a:latin typeface="Open Sans" panose="020B0606030504020204" pitchFamily="34" charset="0"/>
                <a:ea typeface="Open Sans" panose="020B0606030504020204" pitchFamily="34" charset="0"/>
                <a:cs typeface="Open Sans" panose="020B0606030504020204" pitchFamily="34" charset="0"/>
              </a:rPr>
              <a:t>, forming a sequence of static equilibria where the output of one time slice becomes the input for the next.</a:t>
            </a:r>
            <a:endParaRPr lang="en-US" dirty="0"/>
          </a:p>
        </p:txBody>
      </p:sp>
      <p:grpSp>
        <p:nvGrpSpPr>
          <p:cNvPr id="9" name="Group 8">
            <a:extLst>
              <a:ext uri="{FF2B5EF4-FFF2-40B4-BE49-F238E27FC236}">
                <a16:creationId xmlns:a16="http://schemas.microsoft.com/office/drawing/2014/main" id="{6BD153FB-EF26-E65C-9FB6-1B273951DD8F}"/>
              </a:ext>
            </a:extLst>
          </p:cNvPr>
          <p:cNvGrpSpPr/>
          <p:nvPr/>
        </p:nvGrpSpPr>
        <p:grpSpPr>
          <a:xfrm>
            <a:off x="5756372" y="3435004"/>
            <a:ext cx="467016" cy="399016"/>
            <a:chOff x="5680002" y="3139440"/>
            <a:chExt cx="619755" cy="503717"/>
          </a:xfrm>
        </p:grpSpPr>
        <p:sp>
          <p:nvSpPr>
            <p:cNvPr id="14" name="Arrow: Right 13">
              <a:extLst>
                <a:ext uri="{FF2B5EF4-FFF2-40B4-BE49-F238E27FC236}">
                  <a16:creationId xmlns:a16="http://schemas.microsoft.com/office/drawing/2014/main" id="{88791910-E3BD-8DB2-33B3-BC891D5709B5}"/>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31B5EC3-793C-1A3F-9C38-07DC8CA8ADFB}"/>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4" descr="Cerca nella barra laterale">
            <a:extLst>
              <a:ext uri="{FF2B5EF4-FFF2-40B4-BE49-F238E27FC236}">
                <a16:creationId xmlns:a16="http://schemas.microsoft.com/office/drawing/2014/main" id="{4E1DF6D7-209B-FE12-1696-313B23431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4"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E53627E-E05A-D48A-550B-4CD67BC4A7A2}"/>
              </a:ext>
            </a:extLst>
          </p:cNvPr>
          <p:cNvSpPr txBox="1"/>
          <p:nvPr/>
        </p:nvSpPr>
        <p:spPr>
          <a:xfrm>
            <a:off x="1150750" y="4760215"/>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Straightforward, less complex </a:t>
            </a:r>
            <a:r>
              <a:rPr lang="en-GB" sz="1600" dirty="0">
                <a:latin typeface="Open Sans" panose="020B0606030504020204" pitchFamily="34" charset="0"/>
                <a:ea typeface="Open Sans" panose="020B0606030504020204" pitchFamily="34" charset="0"/>
                <a:cs typeface="Open Sans" panose="020B0606030504020204" pitchFamily="34" charset="0"/>
              </a:rPr>
              <a:t>and easier interpretation of results</a:t>
            </a:r>
            <a:endParaRPr lang="en-US" dirty="0">
              <a:solidFill>
                <a:srgbClr val="FFC000"/>
              </a:solidFill>
            </a:endParaRPr>
          </a:p>
        </p:txBody>
      </p:sp>
      <p:sp>
        <p:nvSpPr>
          <p:cNvPr id="21" name="TextBox 20">
            <a:extLst>
              <a:ext uri="{FF2B5EF4-FFF2-40B4-BE49-F238E27FC236}">
                <a16:creationId xmlns:a16="http://schemas.microsoft.com/office/drawing/2014/main" id="{76FD8C58-B7A5-2D4B-7145-7A8077A07EEB}"/>
              </a:ext>
            </a:extLst>
          </p:cNvPr>
          <p:cNvSpPr txBox="1"/>
          <p:nvPr/>
        </p:nvSpPr>
        <p:spPr>
          <a:xfrm>
            <a:off x="1154521" y="5397525"/>
            <a:ext cx="4737723" cy="830997"/>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Exclude energy systems dynamics</a:t>
            </a:r>
            <a:r>
              <a:rPr lang="en-GB" sz="1600" dirty="0">
                <a:latin typeface="Open Sans" panose="020B0606030504020204" pitchFamily="34" charset="0"/>
                <a:ea typeface="Open Sans" panose="020B0606030504020204" pitchFamily="34" charset="0"/>
                <a:cs typeface="Open Sans" panose="020B0606030504020204" pitchFamily="34" charset="0"/>
              </a:rPr>
              <a:t>, such as technological evolution, policy impacts over time, or long-term environmental effects </a:t>
            </a:r>
            <a:endParaRPr lang="en-US" dirty="0">
              <a:solidFill>
                <a:srgbClr val="FFC000"/>
              </a:solidFill>
            </a:endParaRPr>
          </a:p>
        </p:txBody>
      </p:sp>
      <p:pic>
        <p:nvPicPr>
          <p:cNvPr id="22" name="Picture 4" descr="Cerca nella barra laterale">
            <a:extLst>
              <a:ext uri="{FF2B5EF4-FFF2-40B4-BE49-F238E27FC236}">
                <a16:creationId xmlns:a16="http://schemas.microsoft.com/office/drawing/2014/main" id="{0B3FB7D1-B679-A6A1-03CF-55CAABD95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740"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6509C2-29A7-1886-66BA-1B985176BF16}"/>
              </a:ext>
            </a:extLst>
          </p:cNvPr>
          <p:cNvSpPr txBox="1"/>
          <p:nvPr/>
        </p:nvSpPr>
        <p:spPr>
          <a:xfrm>
            <a:off x="6760647" y="4663770"/>
            <a:ext cx="4707649"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More comprehensive view of the </a:t>
            </a:r>
            <a:r>
              <a:rPr lang="en-GB" sz="1600" b="1" dirty="0">
                <a:latin typeface="Open Sans" panose="020B0606030504020204" pitchFamily="34" charset="0"/>
                <a:ea typeface="Open Sans" panose="020B0606030504020204" pitchFamily="34" charset="0"/>
                <a:cs typeface="Open Sans" panose="020B0606030504020204" pitchFamily="34" charset="0"/>
              </a:rPr>
              <a:t>energy system's evolution over time</a:t>
            </a:r>
            <a:r>
              <a:rPr lang="en-GB" sz="1600" dirty="0">
                <a:latin typeface="Open Sans" panose="020B0606030504020204" pitchFamily="34" charset="0"/>
                <a:ea typeface="Open Sans" panose="020B0606030504020204" pitchFamily="34" charset="0"/>
                <a:cs typeface="Open Sans" panose="020B0606030504020204" pitchFamily="34" charset="0"/>
              </a:rPr>
              <a:t>.</a:t>
            </a:r>
            <a:endParaRPr lang="en-US" b="1" dirty="0">
              <a:solidFill>
                <a:schemeClr val="tx2"/>
              </a:solidFill>
            </a:endParaRPr>
          </a:p>
        </p:txBody>
      </p:sp>
      <p:sp>
        <p:nvSpPr>
          <p:cNvPr id="28" name="TextBox 27">
            <a:extLst>
              <a:ext uri="{FF2B5EF4-FFF2-40B4-BE49-F238E27FC236}">
                <a16:creationId xmlns:a16="http://schemas.microsoft.com/office/drawing/2014/main" id="{BC097F4A-C342-DB82-B876-3D4244369F09}"/>
              </a:ext>
            </a:extLst>
          </p:cNvPr>
          <p:cNvSpPr txBox="1"/>
          <p:nvPr/>
        </p:nvSpPr>
        <p:spPr>
          <a:xfrm>
            <a:off x="6760647" y="5469546"/>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Complex </a:t>
            </a:r>
            <a:r>
              <a:rPr lang="en-GB" sz="1600" dirty="0">
                <a:latin typeface="Open Sans" panose="020B0606030504020204" pitchFamily="34" charset="0"/>
                <a:ea typeface="Open Sans" panose="020B0606030504020204" pitchFamily="34" charset="0"/>
                <a:cs typeface="Open Sans" panose="020B0606030504020204" pitchFamily="34" charset="0"/>
              </a:rPr>
              <a:t>and</a:t>
            </a:r>
            <a:r>
              <a:rPr lang="en-GB" sz="1600" b="1" dirty="0">
                <a:latin typeface="Open Sans" panose="020B0606030504020204" pitchFamily="34" charset="0"/>
                <a:ea typeface="Open Sans" panose="020B0606030504020204" pitchFamily="34" charset="0"/>
                <a:cs typeface="Open Sans" panose="020B0606030504020204" pitchFamily="34" charset="0"/>
              </a:rPr>
              <a:t> resource-intensive, </a:t>
            </a:r>
            <a:r>
              <a:rPr lang="en-GB" sz="1600" dirty="0">
                <a:latin typeface="Open Sans" panose="020B0606030504020204" pitchFamily="34" charset="0"/>
                <a:ea typeface="Open Sans" panose="020B0606030504020204" pitchFamily="34" charset="0"/>
                <a:cs typeface="Open Sans" panose="020B0606030504020204" pitchFamily="34" charset="0"/>
              </a:rPr>
              <a:t>requiring detailed data and sophisticated modelling</a:t>
            </a:r>
            <a:endParaRPr lang="en-US" dirty="0">
              <a:solidFill>
                <a:srgbClr val="FFC000"/>
              </a:solidFill>
            </a:endParaRPr>
          </a:p>
        </p:txBody>
      </p:sp>
      <p:pic>
        <p:nvPicPr>
          <p:cNvPr id="29" name="Picture 6" descr="Comunidades - him&amp;i">
            <a:extLst>
              <a:ext uri="{FF2B5EF4-FFF2-40B4-BE49-F238E27FC236}">
                <a16:creationId xmlns:a16="http://schemas.microsoft.com/office/drawing/2014/main" id="{693F7C68-9BBC-3824-3D7B-4B683F815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0298" y="5550004"/>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omunidades - him&amp;i">
            <a:extLst>
              <a:ext uri="{FF2B5EF4-FFF2-40B4-BE49-F238E27FC236}">
                <a16:creationId xmlns:a16="http://schemas.microsoft.com/office/drawing/2014/main" id="{D7596FB5-8112-291C-53AB-ECD1ACFC7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45543" y="5551838"/>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erca nella barra laterale">
            <a:extLst>
              <a:ext uri="{FF2B5EF4-FFF2-40B4-BE49-F238E27FC236}">
                <a16:creationId xmlns:a16="http://schemas.microsoft.com/office/drawing/2014/main" id="{EEC6AE85-22A9-1F37-2078-8B5C2CD10E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9881" y="3289472"/>
            <a:ext cx="977728" cy="9777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erca nella barra laterale">
            <a:extLst>
              <a:ext uri="{FF2B5EF4-FFF2-40B4-BE49-F238E27FC236}">
                <a16:creationId xmlns:a16="http://schemas.microsoft.com/office/drawing/2014/main" id="{89275524-7278-6E08-B776-F3F0D5EEEB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9876" y="3194957"/>
            <a:ext cx="1072243" cy="107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46103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46307"/>
            <a:ext cx="7651304" cy="7055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General Glossary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CE1FBE-A016-55DC-7BF9-1DB5D50B4FE1}"/>
              </a:ext>
            </a:extLst>
          </p:cNvPr>
          <p:cNvSpPr/>
          <p:nvPr/>
        </p:nvSpPr>
        <p:spPr>
          <a:xfrm>
            <a:off x="386473" y="985521"/>
            <a:ext cx="5603406" cy="4990380"/>
          </a:xfrm>
          <a:prstGeom prst="rect">
            <a:avLst/>
          </a:prstGeom>
          <a:solidFill>
            <a:srgbClr val="FFF2C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F2E0D-28D2-61EE-1D46-2113D8E38B0F}"/>
              </a:ext>
            </a:extLst>
          </p:cNvPr>
          <p:cNvSpPr/>
          <p:nvPr/>
        </p:nvSpPr>
        <p:spPr>
          <a:xfrm>
            <a:off x="5989880" y="985519"/>
            <a:ext cx="5603406" cy="4990381"/>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C3C88C-AC4B-074D-F24C-E8AB9C84BFBA}"/>
              </a:ext>
            </a:extLst>
          </p:cNvPr>
          <p:cNvCxnSpPr>
            <a:cxnSpLocks/>
          </p:cNvCxnSpPr>
          <p:nvPr/>
        </p:nvCxnSpPr>
        <p:spPr>
          <a:xfrm>
            <a:off x="5989879" y="985519"/>
            <a:ext cx="0" cy="4882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F42A04A-AEA6-61D5-5302-22A7C7092D82}"/>
              </a:ext>
            </a:extLst>
          </p:cNvPr>
          <p:cNvSpPr txBox="1"/>
          <p:nvPr/>
        </p:nvSpPr>
        <p:spPr>
          <a:xfrm>
            <a:off x="1602546" y="1124746"/>
            <a:ext cx="2697040" cy="461665"/>
          </a:xfrm>
          <a:prstGeom prst="rect">
            <a:avLst/>
          </a:prstGeom>
          <a:noFill/>
        </p:spPr>
        <p:txBody>
          <a:bodyPr wrap="square" rtlCol="0">
            <a:spAutoFit/>
          </a:bodyPr>
          <a:lstStyle/>
          <a:p>
            <a:r>
              <a:rPr lang="en-US" sz="2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Time Resolution</a:t>
            </a:r>
          </a:p>
        </p:txBody>
      </p:sp>
      <p:sp>
        <p:nvSpPr>
          <p:cNvPr id="27" name="TextBox 26">
            <a:extLst>
              <a:ext uri="{FF2B5EF4-FFF2-40B4-BE49-F238E27FC236}">
                <a16:creationId xmlns:a16="http://schemas.microsoft.com/office/drawing/2014/main" id="{5AF236CC-B5B0-14E0-0C1E-7F7BAE639109}"/>
              </a:ext>
            </a:extLst>
          </p:cNvPr>
          <p:cNvSpPr txBox="1"/>
          <p:nvPr/>
        </p:nvSpPr>
        <p:spPr>
          <a:xfrm>
            <a:off x="7158729" y="1124746"/>
            <a:ext cx="4095822" cy="461665"/>
          </a:xfrm>
          <a:prstGeom prst="rect">
            <a:avLst/>
          </a:prstGeom>
          <a:noFill/>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Geo-Spatial Resolution</a:t>
            </a:r>
          </a:p>
        </p:txBody>
      </p:sp>
      <p:grpSp>
        <p:nvGrpSpPr>
          <p:cNvPr id="2" name="Group 1">
            <a:extLst>
              <a:ext uri="{FF2B5EF4-FFF2-40B4-BE49-F238E27FC236}">
                <a16:creationId xmlns:a16="http://schemas.microsoft.com/office/drawing/2014/main" id="{CAB7E282-D6FC-261B-764E-9902743E6435}"/>
              </a:ext>
            </a:extLst>
          </p:cNvPr>
          <p:cNvGrpSpPr/>
          <p:nvPr/>
        </p:nvGrpSpPr>
        <p:grpSpPr>
          <a:xfrm>
            <a:off x="5775086" y="4141649"/>
            <a:ext cx="467016" cy="399016"/>
            <a:chOff x="5680002" y="3139440"/>
            <a:chExt cx="619755" cy="503717"/>
          </a:xfrm>
        </p:grpSpPr>
        <p:sp>
          <p:nvSpPr>
            <p:cNvPr id="4" name="Arrow: Right 3">
              <a:extLst>
                <a:ext uri="{FF2B5EF4-FFF2-40B4-BE49-F238E27FC236}">
                  <a16:creationId xmlns:a16="http://schemas.microsoft.com/office/drawing/2014/main" id="{2FE51414-40DA-2E64-6C7A-B6678989EF34}"/>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BFFA5B6-1B5E-EA85-2EE1-A665DCFEB92F}"/>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E0DA74A-FB23-1806-60DF-323EB125100D}"/>
              </a:ext>
            </a:extLst>
          </p:cNvPr>
          <p:cNvSpPr txBox="1"/>
          <p:nvPr/>
        </p:nvSpPr>
        <p:spPr>
          <a:xfrm>
            <a:off x="500148" y="1728481"/>
            <a:ext cx="5332593"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Refers to the </a:t>
            </a:r>
            <a:r>
              <a:rPr lang="en-GB" sz="1600" b="1" dirty="0">
                <a:latin typeface="Open Sans" panose="020B0606030504020204" pitchFamily="34" charset="0"/>
                <a:ea typeface="Open Sans" panose="020B0606030504020204" pitchFamily="34" charset="0"/>
                <a:cs typeface="Open Sans" panose="020B0606030504020204" pitchFamily="34" charset="0"/>
              </a:rPr>
              <a:t>granularity</a:t>
            </a:r>
            <a:r>
              <a:rPr lang="en-GB" sz="1600" dirty="0">
                <a:latin typeface="Open Sans" panose="020B0606030504020204" pitchFamily="34" charset="0"/>
                <a:ea typeface="Open Sans" panose="020B0606030504020204" pitchFamily="34" charset="0"/>
                <a:cs typeface="Open Sans" panose="020B0606030504020204" pitchFamily="34" charset="0"/>
              </a:rPr>
              <a:t> with which </a:t>
            </a:r>
            <a:r>
              <a:rPr lang="en-GB" sz="1600" b="1" dirty="0">
                <a:latin typeface="Open Sans" panose="020B0606030504020204" pitchFamily="34" charset="0"/>
                <a:ea typeface="Open Sans" panose="020B0606030504020204" pitchFamily="34" charset="0"/>
                <a:cs typeface="Open Sans" panose="020B0606030504020204" pitchFamily="34" charset="0"/>
              </a:rPr>
              <a:t>time</a:t>
            </a:r>
            <a:r>
              <a:rPr lang="en-GB" sz="1600" dirty="0">
                <a:latin typeface="Open Sans" panose="020B0606030504020204" pitchFamily="34" charset="0"/>
                <a:ea typeface="Open Sans" panose="020B0606030504020204" pitchFamily="34" charset="0"/>
                <a:cs typeface="Open Sans" panose="020B0606030504020204" pitchFamily="34" charset="0"/>
              </a:rPr>
              <a:t> is represented in the model. It can range from </a:t>
            </a:r>
            <a:r>
              <a:rPr lang="en-GB" sz="1600" b="1" dirty="0">
                <a:latin typeface="Open Sans" panose="020B0606030504020204" pitchFamily="34" charset="0"/>
                <a:ea typeface="Open Sans" panose="020B0606030504020204" pitchFamily="34" charset="0"/>
                <a:cs typeface="Open Sans" panose="020B0606030504020204" pitchFamily="34" charset="0"/>
              </a:rPr>
              <a:t>hourly intervals </a:t>
            </a:r>
            <a:r>
              <a:rPr lang="en-GB" sz="1600" dirty="0">
                <a:latin typeface="Open Sans" panose="020B0606030504020204" pitchFamily="34" charset="0"/>
                <a:ea typeface="Open Sans" panose="020B0606030504020204" pitchFamily="34" charset="0"/>
                <a:cs typeface="Open Sans" panose="020B0606030504020204" pitchFamily="34" charset="0"/>
              </a:rPr>
              <a:t>to </a:t>
            </a:r>
            <a:r>
              <a:rPr lang="en-GB" sz="1600" b="1" dirty="0">
                <a:latin typeface="Open Sans" panose="020B0606030504020204" pitchFamily="34" charset="0"/>
                <a:ea typeface="Open Sans" panose="020B0606030504020204" pitchFamily="34" charset="0"/>
                <a:cs typeface="Open Sans" panose="020B0606030504020204" pitchFamily="34" charset="0"/>
              </a:rPr>
              <a:t>annual aggregates</a:t>
            </a:r>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8" name="TextBox 7">
            <a:extLst>
              <a:ext uri="{FF2B5EF4-FFF2-40B4-BE49-F238E27FC236}">
                <a16:creationId xmlns:a16="http://schemas.microsoft.com/office/drawing/2014/main" id="{AB3A4C24-AAD1-F12B-ED49-EBFB238735CC}"/>
              </a:ext>
            </a:extLst>
          </p:cNvPr>
          <p:cNvSpPr txBox="1"/>
          <p:nvPr/>
        </p:nvSpPr>
        <p:spPr>
          <a:xfrm>
            <a:off x="6068450" y="1728480"/>
            <a:ext cx="5446266"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Refers to the </a:t>
            </a:r>
            <a:r>
              <a:rPr lang="en-GB" sz="1600" b="1" dirty="0">
                <a:latin typeface="Open Sans" panose="020B0606030504020204" pitchFamily="34" charset="0"/>
                <a:ea typeface="Open Sans" panose="020B0606030504020204" pitchFamily="34" charset="0"/>
                <a:cs typeface="Open Sans" panose="020B0606030504020204" pitchFamily="34" charset="0"/>
              </a:rPr>
              <a:t>geographical detail </a:t>
            </a:r>
            <a:r>
              <a:rPr lang="en-GB" sz="1600" dirty="0">
                <a:latin typeface="Open Sans" panose="020B0606030504020204" pitchFamily="34" charset="0"/>
                <a:ea typeface="Open Sans" panose="020B0606030504020204" pitchFamily="34" charset="0"/>
                <a:cs typeface="Open Sans" panose="020B0606030504020204" pitchFamily="34" charset="0"/>
              </a:rPr>
              <a:t>within the model. This can vary from a </a:t>
            </a:r>
            <a:r>
              <a:rPr lang="en-GB" sz="1600" b="1" dirty="0">
                <a:latin typeface="Open Sans" panose="020B0606030504020204" pitchFamily="34" charset="0"/>
                <a:ea typeface="Open Sans" panose="020B0606030504020204" pitchFamily="34" charset="0"/>
                <a:cs typeface="Open Sans" panose="020B0606030504020204" pitchFamily="34" charset="0"/>
              </a:rPr>
              <a:t>single, aggregated national level </a:t>
            </a:r>
            <a:r>
              <a:rPr lang="en-GB" sz="1600" dirty="0">
                <a:latin typeface="Open Sans" panose="020B0606030504020204" pitchFamily="34" charset="0"/>
                <a:ea typeface="Open Sans" panose="020B0606030504020204" pitchFamily="34" charset="0"/>
                <a:cs typeface="Open Sans" panose="020B0606030504020204" pitchFamily="34" charset="0"/>
              </a:rPr>
              <a:t>to a more detailed </a:t>
            </a:r>
            <a:r>
              <a:rPr lang="en-GB" sz="1600" b="1" dirty="0">
                <a:latin typeface="Open Sans" panose="020B0606030504020204" pitchFamily="34" charset="0"/>
                <a:ea typeface="Open Sans" panose="020B0606030504020204" pitchFamily="34" charset="0"/>
                <a:cs typeface="Open Sans" panose="020B0606030504020204" pitchFamily="34" charset="0"/>
              </a:rPr>
              <a:t>regional or even local level</a:t>
            </a:r>
            <a:r>
              <a:rPr lang="en-GB" sz="1600" dirty="0">
                <a:latin typeface="Open Sans" panose="020B0606030504020204" pitchFamily="34" charset="0"/>
                <a:ea typeface="Open Sans" panose="020B0606030504020204" pitchFamily="34" charset="0"/>
                <a:cs typeface="Open Sans" panose="020B0606030504020204" pitchFamily="34" charset="0"/>
              </a:rPr>
              <a:t>. </a:t>
            </a:r>
            <a:endParaRPr lang="en-US" dirty="0"/>
          </a:p>
        </p:txBody>
      </p:sp>
      <p:sp>
        <p:nvSpPr>
          <p:cNvPr id="20" name="TextBox 19">
            <a:extLst>
              <a:ext uri="{FF2B5EF4-FFF2-40B4-BE49-F238E27FC236}">
                <a16:creationId xmlns:a16="http://schemas.microsoft.com/office/drawing/2014/main" id="{DE53627E-E05A-D48A-550B-4CD67BC4A7A2}"/>
              </a:ext>
            </a:extLst>
          </p:cNvPr>
          <p:cNvSpPr txBox="1"/>
          <p:nvPr/>
        </p:nvSpPr>
        <p:spPr>
          <a:xfrm>
            <a:off x="2038918" y="2972098"/>
            <a:ext cx="3559717" cy="1169551"/>
          </a:xfrm>
          <a:prstGeom prst="rect">
            <a:avLst/>
          </a:prstGeom>
          <a:noFill/>
        </p:spPr>
        <p:txBody>
          <a:bodyPr wrap="square" rtlCol="0">
            <a:spAutoFit/>
          </a:bodyPr>
          <a:lstStyle/>
          <a:p>
            <a:pPr algn="just"/>
            <a:r>
              <a:rPr lang="en-GB" sz="1400" b="1" dirty="0">
                <a:latin typeface="Open Sans" panose="020B0606030504020204" pitchFamily="34" charset="0"/>
                <a:ea typeface="Open Sans" panose="020B0606030504020204" pitchFamily="34" charset="0"/>
                <a:cs typeface="Open Sans" panose="020B0606030504020204" pitchFamily="34" charset="0"/>
              </a:rPr>
              <a:t>Higher time resolution </a:t>
            </a:r>
            <a:r>
              <a:rPr lang="en-GB" sz="1400" dirty="0">
                <a:latin typeface="Open Sans" panose="020B0606030504020204" pitchFamily="34" charset="0"/>
                <a:ea typeface="Open Sans" panose="020B0606030504020204" pitchFamily="34" charset="0"/>
                <a:cs typeface="Open Sans" panose="020B0606030504020204" pitchFamily="34" charset="0"/>
              </a:rPr>
              <a:t>allows for detailed </a:t>
            </a:r>
            <a:r>
              <a:rPr lang="en-GB" sz="1400" b="1" dirty="0">
                <a:latin typeface="Open Sans" panose="020B0606030504020204" pitchFamily="34" charset="0"/>
                <a:ea typeface="Open Sans" panose="020B0606030504020204" pitchFamily="34" charset="0"/>
                <a:cs typeface="Open Sans" panose="020B0606030504020204" pitchFamily="34" charset="0"/>
              </a:rPr>
              <a:t>analysis of fluctuations in energy demand and supply</a:t>
            </a:r>
            <a:r>
              <a:rPr lang="en-GB" sz="1400" dirty="0">
                <a:latin typeface="Open Sans" panose="020B0606030504020204" pitchFamily="34" charset="0"/>
                <a:ea typeface="Open Sans" panose="020B0606030504020204" pitchFamily="34" charset="0"/>
                <a:cs typeface="Open Sans" panose="020B0606030504020204" pitchFamily="34" charset="0"/>
              </a:rPr>
              <a:t>, crucial for modelling systems with significant </a:t>
            </a:r>
            <a:r>
              <a:rPr lang="en-GB"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renewable energy sources</a:t>
            </a:r>
            <a:endParaRPr lang="en-US" sz="1600" dirty="0">
              <a:solidFill>
                <a:srgbClr val="FFC000"/>
              </a:solidFill>
            </a:endParaRPr>
          </a:p>
        </p:txBody>
      </p:sp>
      <p:sp>
        <p:nvSpPr>
          <p:cNvPr id="16" name="TextBox 15">
            <a:extLst>
              <a:ext uri="{FF2B5EF4-FFF2-40B4-BE49-F238E27FC236}">
                <a16:creationId xmlns:a16="http://schemas.microsoft.com/office/drawing/2014/main" id="{C94C6552-6BD6-B7D6-283E-C39BD69333A6}"/>
              </a:ext>
            </a:extLst>
          </p:cNvPr>
          <p:cNvSpPr txBox="1"/>
          <p:nvPr/>
        </p:nvSpPr>
        <p:spPr>
          <a:xfrm>
            <a:off x="2038918" y="4698867"/>
            <a:ext cx="3629424" cy="1169551"/>
          </a:xfrm>
          <a:prstGeom prst="rect">
            <a:avLst/>
          </a:prstGeom>
          <a:noFill/>
        </p:spPr>
        <p:txBody>
          <a:bodyPr wrap="square" rtlCol="0">
            <a:spAutoFit/>
          </a:bodyPr>
          <a:lstStyle/>
          <a:p>
            <a:pPr algn="just"/>
            <a:r>
              <a:rPr lang="en-GB" sz="1400" b="1" dirty="0">
                <a:latin typeface="Open Sans" panose="020B0606030504020204" pitchFamily="34" charset="0"/>
                <a:ea typeface="Open Sans" panose="020B0606030504020204" pitchFamily="34" charset="0"/>
                <a:cs typeface="Open Sans" panose="020B0606030504020204" pitchFamily="34" charset="0"/>
              </a:rPr>
              <a:t>Lower time resolution </a:t>
            </a:r>
            <a:r>
              <a:rPr lang="en-GB" sz="1400" dirty="0">
                <a:latin typeface="Open Sans" panose="020B0606030504020204" pitchFamily="34" charset="0"/>
                <a:ea typeface="Open Sans" panose="020B0606030504020204" pitchFamily="34" charset="0"/>
                <a:cs typeface="Open Sans" panose="020B0606030504020204" pitchFamily="34" charset="0"/>
              </a:rPr>
              <a:t>may be sufficient for </a:t>
            </a:r>
            <a:r>
              <a:rPr lang="en-GB" sz="1400" b="1" dirty="0">
                <a:latin typeface="Open Sans" panose="020B0606030504020204" pitchFamily="34" charset="0"/>
                <a:ea typeface="Open Sans" panose="020B0606030504020204" pitchFamily="34" charset="0"/>
                <a:cs typeface="Open Sans" panose="020B0606030504020204" pitchFamily="34" charset="0"/>
              </a:rPr>
              <a:t>long-term planning and policy assessment </a:t>
            </a:r>
            <a:r>
              <a:rPr lang="en-GB" sz="1400" dirty="0">
                <a:latin typeface="Open Sans" panose="020B0606030504020204" pitchFamily="34" charset="0"/>
                <a:ea typeface="Open Sans" panose="020B0606030504020204" pitchFamily="34" charset="0"/>
                <a:cs typeface="Open Sans" panose="020B0606030504020204" pitchFamily="34" charset="0"/>
              </a:rPr>
              <a:t>as well as modelling </a:t>
            </a:r>
            <a:r>
              <a:rPr lang="en-GB"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fossil fuels systems </a:t>
            </a:r>
            <a:r>
              <a:rPr lang="en-GB" sz="1400" dirty="0">
                <a:latin typeface="Open Sans" panose="020B0606030504020204" pitchFamily="34" charset="0"/>
                <a:ea typeface="Open Sans" panose="020B0606030504020204" pitchFamily="34" charset="0"/>
                <a:cs typeface="Open Sans" panose="020B0606030504020204" pitchFamily="34" charset="0"/>
              </a:rPr>
              <a:t>which are less dependent on time</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A6B25FE8-8CC2-05C2-D35F-0B02F34C7DF7}"/>
              </a:ext>
            </a:extLst>
          </p:cNvPr>
          <p:cNvSpPr txBox="1"/>
          <p:nvPr/>
        </p:nvSpPr>
        <p:spPr>
          <a:xfrm>
            <a:off x="7331034" y="2893709"/>
            <a:ext cx="4092444" cy="1169551"/>
          </a:xfrm>
          <a:prstGeom prst="rect">
            <a:avLst/>
          </a:prstGeom>
          <a:noFill/>
        </p:spPr>
        <p:txBody>
          <a:bodyPr wrap="square" rtlCol="0">
            <a:spAutoFit/>
          </a:bodyPr>
          <a:lstStyle/>
          <a:p>
            <a:pPr algn="just"/>
            <a:r>
              <a:rPr lang="en-GB" sz="1400" b="1" dirty="0">
                <a:latin typeface="Open Sans" panose="020B0606030504020204" pitchFamily="34" charset="0"/>
                <a:ea typeface="Open Sans" panose="020B0606030504020204" pitchFamily="34" charset="0"/>
                <a:cs typeface="Open Sans" panose="020B0606030504020204" pitchFamily="34" charset="0"/>
              </a:rPr>
              <a:t>Higher geo-spatial resolution </a:t>
            </a:r>
            <a:r>
              <a:rPr lang="en-GB" sz="1400" dirty="0">
                <a:latin typeface="Open Sans" panose="020B0606030504020204" pitchFamily="34" charset="0"/>
                <a:ea typeface="Open Sans" panose="020B0606030504020204" pitchFamily="34" charset="0"/>
                <a:cs typeface="Open Sans" panose="020B0606030504020204" pitchFamily="34" charset="0"/>
              </a:rPr>
              <a:t>provides insights into </a:t>
            </a:r>
            <a:r>
              <a:rPr lang="en-GB" sz="1400" b="1" dirty="0">
                <a:latin typeface="Open Sans" panose="020B0606030504020204" pitchFamily="34" charset="0"/>
                <a:ea typeface="Open Sans" panose="020B0606030504020204" pitchFamily="34" charset="0"/>
                <a:cs typeface="Open Sans" panose="020B0606030504020204" pitchFamily="34" charset="0"/>
              </a:rPr>
              <a:t>local variations </a:t>
            </a:r>
            <a:r>
              <a:rPr lang="en-GB" sz="1400" dirty="0">
                <a:latin typeface="Open Sans" panose="020B0606030504020204" pitchFamily="34" charset="0"/>
                <a:ea typeface="Open Sans" panose="020B0606030504020204" pitchFamily="34" charset="0"/>
                <a:cs typeface="Open Sans" panose="020B0606030504020204" pitchFamily="34" charset="0"/>
              </a:rPr>
              <a:t>in energy demand and supply and environmental impacts, crucial for </a:t>
            </a:r>
            <a:r>
              <a:rPr lang="en-GB"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distributed energy resources</a:t>
            </a:r>
            <a:r>
              <a:rPr lang="en-GB" sz="1400"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en-GB" sz="1400" dirty="0">
                <a:latin typeface="Open Sans" panose="020B0606030504020204" pitchFamily="34" charset="0"/>
                <a:ea typeface="Open Sans" panose="020B0606030504020204" pitchFamily="34" charset="0"/>
                <a:cs typeface="Open Sans" panose="020B0606030504020204" pitchFamily="34" charset="0"/>
              </a:rPr>
              <a:t>like solar and wind power </a:t>
            </a:r>
            <a:endParaRPr lang="en-US" sz="1600" dirty="0">
              <a:solidFill>
                <a:srgbClr val="FFC000"/>
              </a:solidFill>
            </a:endParaRPr>
          </a:p>
        </p:txBody>
      </p:sp>
      <p:sp>
        <p:nvSpPr>
          <p:cNvPr id="32" name="TextBox 31">
            <a:extLst>
              <a:ext uri="{FF2B5EF4-FFF2-40B4-BE49-F238E27FC236}">
                <a16:creationId xmlns:a16="http://schemas.microsoft.com/office/drawing/2014/main" id="{9A669BD3-4F33-E9CF-272E-384C9C8A47B5}"/>
              </a:ext>
            </a:extLst>
          </p:cNvPr>
          <p:cNvSpPr txBox="1"/>
          <p:nvPr/>
        </p:nvSpPr>
        <p:spPr>
          <a:xfrm>
            <a:off x="7345451" y="4727665"/>
            <a:ext cx="4092444" cy="954107"/>
          </a:xfrm>
          <a:prstGeom prst="rect">
            <a:avLst/>
          </a:prstGeom>
          <a:noFill/>
        </p:spPr>
        <p:txBody>
          <a:bodyPr wrap="square" rtlCol="0">
            <a:spAutoFit/>
          </a:bodyPr>
          <a:lstStyle/>
          <a:p>
            <a:pPr algn="just"/>
            <a:r>
              <a:rPr lang="en-GB" sz="1400" b="1" dirty="0">
                <a:latin typeface="Open Sans" panose="020B0606030504020204" pitchFamily="34" charset="0"/>
                <a:ea typeface="Open Sans" panose="020B0606030504020204" pitchFamily="34" charset="0"/>
                <a:cs typeface="Open Sans" panose="020B0606030504020204" pitchFamily="34" charset="0"/>
              </a:rPr>
              <a:t>Lower geo-spatial resolution </a:t>
            </a:r>
            <a:r>
              <a:rPr lang="en-GB" sz="1400" dirty="0">
                <a:latin typeface="Open Sans" panose="020B0606030504020204" pitchFamily="34" charset="0"/>
                <a:ea typeface="Open Sans" panose="020B0606030504020204" pitchFamily="34" charset="0"/>
                <a:cs typeface="Open Sans" panose="020B0606030504020204" pitchFamily="34" charset="0"/>
              </a:rPr>
              <a:t>are useful for national policy-making and strategic decisions as well as </a:t>
            </a:r>
            <a:r>
              <a:rPr lang="en-GB"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centralized systems </a:t>
            </a:r>
            <a:r>
              <a:rPr lang="en-GB" sz="1400" dirty="0">
                <a:latin typeface="Open Sans" panose="020B0606030504020204" pitchFamily="34" charset="0"/>
                <a:ea typeface="Open Sans" panose="020B0606030504020204" pitchFamily="34" charset="0"/>
                <a:cs typeface="Open Sans" panose="020B0606030504020204" pitchFamily="34" charset="0"/>
              </a:rPr>
              <a:t>which are not dependent on location</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9" name="Picture 38">
            <a:extLst>
              <a:ext uri="{FF2B5EF4-FFF2-40B4-BE49-F238E27FC236}">
                <a16:creationId xmlns:a16="http://schemas.microsoft.com/office/drawing/2014/main" id="{4B4415A3-788A-F572-79A5-83D497DD106E}"/>
              </a:ext>
            </a:extLst>
          </p:cNvPr>
          <p:cNvPicPr>
            <a:picLocks noChangeAspect="1"/>
          </p:cNvPicPr>
          <p:nvPr/>
        </p:nvPicPr>
        <p:blipFill>
          <a:blip r:embed="rId4"/>
          <a:stretch>
            <a:fillRect/>
          </a:stretch>
        </p:blipFill>
        <p:spPr>
          <a:xfrm>
            <a:off x="566094" y="2994572"/>
            <a:ext cx="1333616" cy="990686"/>
          </a:xfrm>
          <a:prstGeom prst="rect">
            <a:avLst/>
          </a:prstGeom>
          <a:ln w="28575">
            <a:solidFill>
              <a:srgbClr val="FFC000"/>
            </a:solidFill>
          </a:ln>
        </p:spPr>
      </p:pic>
      <p:pic>
        <p:nvPicPr>
          <p:cNvPr id="41" name="Picture 40">
            <a:extLst>
              <a:ext uri="{FF2B5EF4-FFF2-40B4-BE49-F238E27FC236}">
                <a16:creationId xmlns:a16="http://schemas.microsoft.com/office/drawing/2014/main" id="{51011932-1DF7-854B-9CB9-BD835C207BB2}"/>
              </a:ext>
            </a:extLst>
          </p:cNvPr>
          <p:cNvPicPr>
            <a:picLocks noChangeAspect="1"/>
          </p:cNvPicPr>
          <p:nvPr/>
        </p:nvPicPr>
        <p:blipFill>
          <a:blip r:embed="rId5"/>
          <a:stretch>
            <a:fillRect/>
          </a:stretch>
        </p:blipFill>
        <p:spPr>
          <a:xfrm>
            <a:off x="630529" y="4746477"/>
            <a:ext cx="1310754" cy="967824"/>
          </a:xfrm>
          <a:prstGeom prst="rect">
            <a:avLst/>
          </a:prstGeom>
          <a:ln w="28575">
            <a:solidFill>
              <a:srgbClr val="FFC000"/>
            </a:solidFill>
          </a:ln>
        </p:spPr>
      </p:pic>
      <p:pic>
        <p:nvPicPr>
          <p:cNvPr id="43" name="Picture 42">
            <a:extLst>
              <a:ext uri="{FF2B5EF4-FFF2-40B4-BE49-F238E27FC236}">
                <a16:creationId xmlns:a16="http://schemas.microsoft.com/office/drawing/2014/main" id="{66BF5B7F-D3B1-B0D6-BD85-4C800DD65D7A}"/>
              </a:ext>
            </a:extLst>
          </p:cNvPr>
          <p:cNvPicPr>
            <a:picLocks noChangeAspect="1"/>
          </p:cNvPicPr>
          <p:nvPr/>
        </p:nvPicPr>
        <p:blipFill>
          <a:blip r:embed="rId6"/>
          <a:stretch>
            <a:fillRect/>
          </a:stretch>
        </p:blipFill>
        <p:spPr>
          <a:xfrm>
            <a:off x="6255499" y="4746388"/>
            <a:ext cx="1044030" cy="883997"/>
          </a:xfrm>
          <a:prstGeom prst="rect">
            <a:avLst/>
          </a:prstGeom>
          <a:ln w="28575">
            <a:solidFill>
              <a:srgbClr val="002060"/>
            </a:solidFill>
          </a:ln>
        </p:spPr>
      </p:pic>
      <p:pic>
        <p:nvPicPr>
          <p:cNvPr id="45" name="Picture 44">
            <a:extLst>
              <a:ext uri="{FF2B5EF4-FFF2-40B4-BE49-F238E27FC236}">
                <a16:creationId xmlns:a16="http://schemas.microsoft.com/office/drawing/2014/main" id="{6091BEE1-8CF6-1EDF-4099-C1D752519DF7}"/>
              </a:ext>
            </a:extLst>
          </p:cNvPr>
          <p:cNvPicPr>
            <a:picLocks noChangeAspect="1"/>
          </p:cNvPicPr>
          <p:nvPr/>
        </p:nvPicPr>
        <p:blipFill>
          <a:blip r:embed="rId7"/>
          <a:stretch>
            <a:fillRect/>
          </a:stretch>
        </p:blipFill>
        <p:spPr>
          <a:xfrm>
            <a:off x="6268296" y="2994572"/>
            <a:ext cx="967824" cy="853514"/>
          </a:xfrm>
          <a:prstGeom prst="rect">
            <a:avLst/>
          </a:prstGeom>
          <a:ln w="28575">
            <a:solidFill>
              <a:srgbClr val="002060"/>
            </a:solidFill>
          </a:ln>
        </p:spPr>
      </p:pic>
      <p:sp>
        <p:nvSpPr>
          <p:cNvPr id="9" name="TextBox 8">
            <a:extLst>
              <a:ext uri="{FF2B5EF4-FFF2-40B4-BE49-F238E27FC236}">
                <a16:creationId xmlns:a16="http://schemas.microsoft.com/office/drawing/2014/main" id="{2913BCC1-D264-50B7-8B0B-CFAA55F69E98}"/>
              </a:ext>
            </a:extLst>
          </p:cNvPr>
          <p:cNvSpPr txBox="1"/>
          <p:nvPr/>
        </p:nvSpPr>
        <p:spPr>
          <a:xfrm>
            <a:off x="311825" y="6058892"/>
            <a:ext cx="11202891" cy="230832"/>
          </a:xfrm>
          <a:prstGeom prst="rect">
            <a:avLst/>
          </a:prstGeom>
          <a:noFill/>
        </p:spPr>
        <p:txBody>
          <a:bodyPr wrap="square" rtlCol="0">
            <a:spAutoFit/>
          </a:bodyPr>
          <a:lstStyle/>
          <a:p>
            <a:pPr algn="just"/>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Source for Images: </a:t>
            </a: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3991757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258417"/>
            <a:ext cx="7651304" cy="5934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Time Resolution</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EE0E26E-B9D7-3F21-47F8-93B150CC8018}"/>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The crucial role of high-resolution temporal data in system modelling cannot be overstated, particularly for the accurate representation of renewable energy sources. It ensures that the </a:t>
            </a:r>
            <a:r>
              <a:rPr lang="en-GB" sz="1600" b="1" dirty="0">
                <a:latin typeface="Open Sans" panose="020B0606030504020204" pitchFamily="34" charset="0"/>
                <a:ea typeface="Open Sans" panose="020B0606030504020204" pitchFamily="34" charset="0"/>
                <a:cs typeface="Open Sans" panose="020B0606030504020204" pitchFamily="34" charset="0"/>
              </a:rPr>
              <a:t>intermittent</a:t>
            </a:r>
            <a:r>
              <a:rPr lang="en-GB" sz="1600" dirty="0">
                <a:latin typeface="Open Sans" panose="020B0606030504020204" pitchFamily="34" charset="0"/>
                <a:ea typeface="Open Sans" panose="020B0606030504020204" pitchFamily="34" charset="0"/>
                <a:cs typeface="Open Sans" panose="020B0606030504020204" pitchFamily="34" charset="0"/>
              </a:rPr>
              <a:t> and </a:t>
            </a:r>
            <a:r>
              <a:rPr lang="en-GB" sz="1600" b="1" dirty="0">
                <a:latin typeface="Open Sans" panose="020B0606030504020204" pitchFamily="34" charset="0"/>
                <a:ea typeface="Open Sans" panose="020B0606030504020204" pitchFamily="34" charset="0"/>
                <a:cs typeface="Open Sans" panose="020B0606030504020204" pitchFamily="34" charset="0"/>
              </a:rPr>
              <a:t>variable nature of renewables </a:t>
            </a:r>
            <a:r>
              <a:rPr lang="en-GB" sz="1600" dirty="0">
                <a:latin typeface="Open Sans" panose="020B0606030504020204" pitchFamily="34" charset="0"/>
                <a:ea typeface="Open Sans" panose="020B0606030504020204" pitchFamily="34" charset="0"/>
                <a:cs typeface="Open Sans" panose="020B0606030504020204" pitchFamily="34" charset="0"/>
              </a:rPr>
              <a:t>is captured effectively, enabling more reliable and efficient energy system planning </a:t>
            </a:r>
          </a:p>
        </p:txBody>
      </p:sp>
      <p:grpSp>
        <p:nvGrpSpPr>
          <p:cNvPr id="5" name="Group 4">
            <a:extLst>
              <a:ext uri="{FF2B5EF4-FFF2-40B4-BE49-F238E27FC236}">
                <a16:creationId xmlns:a16="http://schemas.microsoft.com/office/drawing/2014/main" id="{F642EDB6-D73D-FF43-E4AC-00B42D8BC743}"/>
              </a:ext>
            </a:extLst>
          </p:cNvPr>
          <p:cNvGrpSpPr/>
          <p:nvPr/>
        </p:nvGrpSpPr>
        <p:grpSpPr>
          <a:xfrm>
            <a:off x="598714" y="3110317"/>
            <a:ext cx="4598204" cy="1690282"/>
            <a:chOff x="598714" y="3110317"/>
            <a:chExt cx="4598204" cy="1690282"/>
          </a:xfrm>
        </p:grpSpPr>
        <p:sp>
          <p:nvSpPr>
            <p:cNvPr id="16" name="Rectangle: Rounded Corners 15">
              <a:extLst>
                <a:ext uri="{FF2B5EF4-FFF2-40B4-BE49-F238E27FC236}">
                  <a16:creationId xmlns:a16="http://schemas.microsoft.com/office/drawing/2014/main" id="{FA37308D-4DA6-DED5-316B-C0013D29CD05}"/>
                </a:ext>
              </a:extLst>
            </p:cNvPr>
            <p:cNvSpPr/>
            <p:nvPr/>
          </p:nvSpPr>
          <p:spPr>
            <a:xfrm>
              <a:off x="598714" y="3110317"/>
              <a:ext cx="4598204" cy="1690282"/>
            </a:xfrm>
            <a:prstGeom prst="roundRect">
              <a:avLst>
                <a:gd name="adj" fmla="val 3249"/>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asellaDiTesto 17">
              <a:extLst>
                <a:ext uri="{FF2B5EF4-FFF2-40B4-BE49-F238E27FC236}">
                  <a16:creationId xmlns:a16="http://schemas.microsoft.com/office/drawing/2014/main" id="{192790CE-CFB2-EAD0-D107-E090123F6B5E}"/>
                </a:ext>
              </a:extLst>
            </p:cNvPr>
            <p:cNvSpPr txBox="1"/>
            <p:nvPr/>
          </p:nvSpPr>
          <p:spPr>
            <a:xfrm>
              <a:off x="1624337" y="3237730"/>
              <a:ext cx="3403453" cy="1415772"/>
            </a:xfrm>
            <a:prstGeom prst="rect">
              <a:avLst/>
            </a:prstGeom>
            <a:noFill/>
          </p:spPr>
          <p:txBody>
            <a:bodyPr wrap="square" rtlCol="0">
              <a:spAutoFit/>
            </a:bodyPr>
            <a:lstStyle/>
            <a:p>
              <a:pPr algn="just"/>
              <a:r>
                <a:rPr lang="en-GB" sz="1600" b="1" dirty="0">
                  <a:solidFill>
                    <a:schemeClr val="accent2">
                      <a:lumMod val="75000"/>
                    </a:schemeClr>
                  </a:solidFill>
                </a:rPr>
                <a:t>Low Time Resolution</a:t>
              </a:r>
            </a:p>
            <a:p>
              <a:pPr algn="just"/>
              <a:r>
                <a:rPr lang="en-GB" sz="1400" dirty="0"/>
                <a:t>A coarse spatial and temporal resolution is necessary to keep </a:t>
              </a:r>
              <a:r>
                <a:rPr lang="en-GB" sz="1400" b="1" dirty="0"/>
                <a:t>computational effort manageable </a:t>
              </a:r>
              <a:r>
                <a:rPr lang="en-GB" sz="1400" dirty="0"/>
                <a:t>and useful for situations where temporal fluctuations are not important: </a:t>
              </a:r>
              <a:r>
                <a:rPr lang="en-GB" sz="1400" b="1" dirty="0">
                  <a:solidFill>
                    <a:schemeClr val="accent2">
                      <a:lumMod val="75000"/>
                    </a:schemeClr>
                  </a:solidFill>
                </a:rPr>
                <a:t>fossil fuel-fired or nuclear plants</a:t>
              </a:r>
            </a:p>
          </p:txBody>
        </p:sp>
        <p:pic>
          <p:nvPicPr>
            <p:cNvPr id="3074" name="Picture 2" descr="Combustível fóssil - ícones de indústria grátis">
              <a:extLst>
                <a:ext uri="{FF2B5EF4-FFF2-40B4-BE49-F238E27FC236}">
                  <a16:creationId xmlns:a16="http://schemas.microsoft.com/office/drawing/2014/main" id="{E188F36D-74A7-B5F5-62D2-A930434E9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339" y="3302039"/>
              <a:ext cx="569005" cy="5690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uclear plant - Free signs icons">
              <a:extLst>
                <a:ext uri="{FF2B5EF4-FFF2-40B4-BE49-F238E27FC236}">
                  <a16:creationId xmlns:a16="http://schemas.microsoft.com/office/drawing/2014/main" id="{B649F22A-420A-6C2A-2EEF-2992FEF32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871" y="3936931"/>
              <a:ext cx="569005" cy="5690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575B5F6F-A519-E14A-F0BE-BA4056EE440E}"/>
              </a:ext>
            </a:extLst>
          </p:cNvPr>
          <p:cNvGrpSpPr/>
          <p:nvPr/>
        </p:nvGrpSpPr>
        <p:grpSpPr>
          <a:xfrm>
            <a:off x="6528066" y="3110316"/>
            <a:ext cx="4629302" cy="1690283"/>
            <a:chOff x="6528066" y="3110316"/>
            <a:chExt cx="4629302" cy="1690283"/>
          </a:xfrm>
        </p:grpSpPr>
        <p:sp>
          <p:nvSpPr>
            <p:cNvPr id="13" name="Rectangle: Rounded Corners 12">
              <a:extLst>
                <a:ext uri="{FF2B5EF4-FFF2-40B4-BE49-F238E27FC236}">
                  <a16:creationId xmlns:a16="http://schemas.microsoft.com/office/drawing/2014/main" id="{12EE0D92-98B7-E07A-5A39-754835B682EE}"/>
                </a:ext>
              </a:extLst>
            </p:cNvPr>
            <p:cNvSpPr/>
            <p:nvPr/>
          </p:nvSpPr>
          <p:spPr>
            <a:xfrm>
              <a:off x="6528066" y="3110316"/>
              <a:ext cx="4629302" cy="1690283"/>
            </a:xfrm>
            <a:prstGeom prst="roundRect">
              <a:avLst>
                <a:gd name="adj" fmla="val 3249"/>
              </a:avLst>
            </a:prstGeom>
            <a:noFill/>
            <a:ln>
              <a:solidFill>
                <a:srgbClr val="FCB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asellaDiTesto 17">
              <a:extLst>
                <a:ext uri="{FF2B5EF4-FFF2-40B4-BE49-F238E27FC236}">
                  <a16:creationId xmlns:a16="http://schemas.microsoft.com/office/drawing/2014/main" id="{F2571003-64A2-4D85-D3D0-3E6B75442343}"/>
                </a:ext>
              </a:extLst>
            </p:cNvPr>
            <p:cNvSpPr txBox="1"/>
            <p:nvPr/>
          </p:nvSpPr>
          <p:spPr>
            <a:xfrm>
              <a:off x="7640384" y="3245874"/>
              <a:ext cx="3315272" cy="1415772"/>
            </a:xfrm>
            <a:prstGeom prst="rect">
              <a:avLst/>
            </a:prstGeom>
            <a:noFill/>
          </p:spPr>
          <p:txBody>
            <a:bodyPr wrap="square" rtlCol="0">
              <a:spAutoFit/>
            </a:bodyPr>
            <a:lstStyle/>
            <a:p>
              <a:pPr algn="just"/>
              <a:r>
                <a:rPr lang="en-GB" sz="1600" b="1" dirty="0">
                  <a:solidFill>
                    <a:srgbClr val="FCB615"/>
                  </a:solidFill>
                </a:rPr>
                <a:t>High Time Resolution</a:t>
              </a:r>
            </a:p>
            <a:p>
              <a:pPr algn="just"/>
              <a:r>
                <a:rPr lang="en-GB" sz="1400" b="1" dirty="0">
                  <a:solidFill>
                    <a:srgbClr val="FFC000"/>
                  </a:solidFill>
                </a:rPr>
                <a:t>Renewable energy </a:t>
              </a:r>
              <a:r>
                <a:rPr lang="en-GB" sz="1400" dirty="0"/>
                <a:t>can be </a:t>
              </a:r>
              <a:r>
                <a:rPr lang="en-GB" sz="1400" b="1" dirty="0"/>
                <a:t>highly variable in time. </a:t>
              </a:r>
              <a:r>
                <a:rPr lang="en-GB" sz="1400" dirty="0"/>
                <a:t>Therefore, with their rising importance, resolving time and space becomes important to accurately answer questions about the energy system.</a:t>
              </a:r>
              <a:endParaRPr lang="it-IT" sz="1600" b="1" dirty="0"/>
            </a:p>
          </p:txBody>
        </p:sp>
        <p:pic>
          <p:nvPicPr>
            <p:cNvPr id="3078" name="Picture 6" descr="Ícone de Energia solar Detailed Rounded Lineal">
              <a:extLst>
                <a:ext uri="{FF2B5EF4-FFF2-40B4-BE49-F238E27FC236}">
                  <a16:creationId xmlns:a16="http://schemas.microsoft.com/office/drawing/2014/main" id="{2CC9B90E-4FE9-766E-1827-F8C17777C5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156" y="3552702"/>
              <a:ext cx="697259" cy="697259"/>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TextBox 22">
            <a:extLst>
              <a:ext uri="{FF2B5EF4-FFF2-40B4-BE49-F238E27FC236}">
                <a16:creationId xmlns:a16="http://schemas.microsoft.com/office/drawing/2014/main" id="{641DF38C-1837-FD5B-682D-6B772B0C69DC}"/>
              </a:ext>
            </a:extLst>
          </p:cNvPr>
          <p:cNvSpPr txBox="1"/>
          <p:nvPr/>
        </p:nvSpPr>
        <p:spPr>
          <a:xfrm>
            <a:off x="4481747" y="2172860"/>
            <a:ext cx="2736326" cy="338554"/>
          </a:xfrm>
          <a:prstGeom prst="rect">
            <a:avLst/>
          </a:prstGeom>
          <a:noFill/>
        </p:spPr>
        <p:txBody>
          <a:bodyPr wrap="square" rtlCol="0">
            <a:spAutoFit/>
          </a:bodyPr>
          <a:lstStyle/>
          <a:p>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Computational balance</a:t>
            </a:r>
          </a:p>
        </p:txBody>
      </p:sp>
      <p:grpSp>
        <p:nvGrpSpPr>
          <p:cNvPr id="11" name="Group 10">
            <a:extLst>
              <a:ext uri="{FF2B5EF4-FFF2-40B4-BE49-F238E27FC236}">
                <a16:creationId xmlns:a16="http://schemas.microsoft.com/office/drawing/2014/main" id="{9806069A-8BCB-CC02-9338-B87CAF05BB1E}"/>
              </a:ext>
            </a:extLst>
          </p:cNvPr>
          <p:cNvGrpSpPr/>
          <p:nvPr/>
        </p:nvGrpSpPr>
        <p:grpSpPr>
          <a:xfrm>
            <a:off x="5628984" y="2662573"/>
            <a:ext cx="467016" cy="2452567"/>
            <a:chOff x="5463709" y="2662573"/>
            <a:chExt cx="467016" cy="2452567"/>
          </a:xfrm>
        </p:grpSpPr>
        <p:cxnSp>
          <p:nvCxnSpPr>
            <p:cNvPr id="20" name="Connettore diritto 96">
              <a:extLst>
                <a:ext uri="{FF2B5EF4-FFF2-40B4-BE49-F238E27FC236}">
                  <a16:creationId xmlns:a16="http://schemas.microsoft.com/office/drawing/2014/main" id="{7BB927D9-205B-F77C-400A-91E89A9C8244}"/>
                </a:ext>
              </a:extLst>
            </p:cNvPr>
            <p:cNvCxnSpPr>
              <a:cxnSpLocks/>
            </p:cNvCxnSpPr>
            <p:nvPr/>
          </p:nvCxnSpPr>
          <p:spPr>
            <a:xfrm flipH="1" flipV="1">
              <a:off x="5663935" y="2662573"/>
              <a:ext cx="20700" cy="2452567"/>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A773C8AE-F0BB-D46F-FEDC-560F2040F307}"/>
                </a:ext>
              </a:extLst>
            </p:cNvPr>
            <p:cNvGrpSpPr/>
            <p:nvPr/>
          </p:nvGrpSpPr>
          <p:grpSpPr>
            <a:xfrm>
              <a:off x="5463709" y="3606940"/>
              <a:ext cx="467016" cy="399016"/>
              <a:chOff x="5680002" y="3139440"/>
              <a:chExt cx="619755" cy="503717"/>
            </a:xfrm>
          </p:grpSpPr>
          <p:sp>
            <p:nvSpPr>
              <p:cNvPr id="7" name="Arrow: Right 6">
                <a:extLst>
                  <a:ext uri="{FF2B5EF4-FFF2-40B4-BE49-F238E27FC236}">
                    <a16:creationId xmlns:a16="http://schemas.microsoft.com/office/drawing/2014/main" id="{A51381C6-A48D-1129-51C0-EC9717B87E36}"/>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147CE1B-E320-5A8E-F02D-8AA2EC4D30FB}"/>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4602737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51725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Geo-Spatial Resolution</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27B33167-3CA3-2883-5F5F-F560236A5025}"/>
              </a:ext>
            </a:extLst>
          </p:cNvPr>
          <p:cNvGrpSpPr/>
          <p:nvPr/>
        </p:nvGrpSpPr>
        <p:grpSpPr>
          <a:xfrm>
            <a:off x="598714" y="707572"/>
            <a:ext cx="9809511" cy="5162103"/>
            <a:chOff x="1018404" y="1137004"/>
            <a:chExt cx="8856421" cy="4455554"/>
          </a:xfrm>
        </p:grpSpPr>
        <p:sp>
          <p:nvSpPr>
            <p:cNvPr id="14" name="Freeform 18">
              <a:extLst>
                <a:ext uri="{FF2B5EF4-FFF2-40B4-BE49-F238E27FC236}">
                  <a16:creationId xmlns:a16="http://schemas.microsoft.com/office/drawing/2014/main" id="{AB364756-6342-53D9-6771-158F225E986B}"/>
                </a:ext>
              </a:extLst>
            </p:cNvPr>
            <p:cNvSpPr>
              <a:spLocks/>
            </p:cNvSpPr>
            <p:nvPr/>
          </p:nvSpPr>
          <p:spPr bwMode="auto">
            <a:xfrm>
              <a:off x="3376948" y="1844648"/>
              <a:ext cx="2009867" cy="2314891"/>
            </a:xfrm>
            <a:custGeom>
              <a:avLst/>
              <a:gdLst>
                <a:gd name="T0" fmla="*/ 600 w 720"/>
                <a:gd name="T1" fmla="*/ 493 h 829"/>
                <a:gd name="T2" fmla="*/ 594 w 720"/>
                <a:gd name="T3" fmla="*/ 423 h 829"/>
                <a:gd name="T4" fmla="*/ 720 w 720"/>
                <a:gd name="T5" fmla="*/ 122 h 829"/>
                <a:gd name="T6" fmla="*/ 423 w 720"/>
                <a:gd name="T7" fmla="*/ 0 h 829"/>
                <a:gd name="T8" fmla="*/ 0 w 720"/>
                <a:gd name="T9" fmla="*/ 423 h 829"/>
                <a:gd name="T10" fmla="*/ 303 w 720"/>
                <a:gd name="T11" fmla="*/ 829 h 829"/>
                <a:gd name="T12" fmla="*/ 600 w 720"/>
                <a:gd name="T13" fmla="*/ 493 h 829"/>
              </a:gdLst>
              <a:ahLst/>
              <a:cxnLst>
                <a:cxn ang="0">
                  <a:pos x="T0" y="T1"/>
                </a:cxn>
                <a:cxn ang="0">
                  <a:pos x="T2" y="T3"/>
                </a:cxn>
                <a:cxn ang="0">
                  <a:pos x="T4" y="T5"/>
                </a:cxn>
                <a:cxn ang="0">
                  <a:pos x="T6" y="T7"/>
                </a:cxn>
                <a:cxn ang="0">
                  <a:pos x="T8" y="T9"/>
                </a:cxn>
                <a:cxn ang="0">
                  <a:pos x="T10" y="T11"/>
                </a:cxn>
                <a:cxn ang="0">
                  <a:pos x="T12" y="T13"/>
                </a:cxn>
              </a:cxnLst>
              <a:rect l="0" t="0" r="r" b="b"/>
              <a:pathLst>
                <a:path w="720" h="829">
                  <a:moveTo>
                    <a:pt x="600" y="493"/>
                  </a:moveTo>
                  <a:cubicBezTo>
                    <a:pt x="596" y="470"/>
                    <a:pt x="594" y="447"/>
                    <a:pt x="594" y="423"/>
                  </a:cubicBezTo>
                  <a:cubicBezTo>
                    <a:pt x="594" y="305"/>
                    <a:pt x="642" y="199"/>
                    <a:pt x="720" y="122"/>
                  </a:cubicBezTo>
                  <a:cubicBezTo>
                    <a:pt x="644" y="47"/>
                    <a:pt x="539" y="0"/>
                    <a:pt x="423" y="0"/>
                  </a:cubicBezTo>
                  <a:cubicBezTo>
                    <a:pt x="189" y="0"/>
                    <a:pt x="0" y="190"/>
                    <a:pt x="0" y="423"/>
                  </a:cubicBezTo>
                  <a:cubicBezTo>
                    <a:pt x="0" y="615"/>
                    <a:pt x="128" y="777"/>
                    <a:pt x="303" y="829"/>
                  </a:cubicBezTo>
                  <a:cubicBezTo>
                    <a:pt x="329" y="669"/>
                    <a:pt x="446" y="539"/>
                    <a:pt x="600" y="493"/>
                  </a:cubicBezTo>
                  <a:close/>
                </a:path>
              </a:pathLst>
            </a:custGeom>
            <a:solidFill>
              <a:schemeClr val="accent1">
                <a:lumMod val="60000"/>
                <a:lumOff val="40000"/>
              </a:schemeClr>
            </a:solidFill>
            <a:ln w="9525">
              <a:noFill/>
              <a:round/>
              <a:headEnd/>
              <a:tailEnd/>
            </a:ln>
          </p:spPr>
          <p:txBody>
            <a:bodyPr vert="horz" wrap="square" lIns="35438" tIns="35438" rIns="35438" bIns="35438" numCol="1" anchor="ctr" anchorCtr="0" compatLnSpc="1">
              <a:prstTxWarp prst="textNoShape">
                <a:avLst/>
              </a:prstTxWarp>
            </a:bodyPr>
            <a:lstStyle/>
            <a:p>
              <a:endParaRPr lang="en-US" sz="957"/>
            </a:p>
          </p:txBody>
        </p:sp>
        <p:sp>
          <p:nvSpPr>
            <p:cNvPr id="18" name="Freeform 19">
              <a:extLst>
                <a:ext uri="{FF2B5EF4-FFF2-40B4-BE49-F238E27FC236}">
                  <a16:creationId xmlns:a16="http://schemas.microsoft.com/office/drawing/2014/main" id="{F6AE572E-5DF1-D3E3-3F40-8AE911FFC4F3}"/>
                </a:ext>
              </a:extLst>
            </p:cNvPr>
            <p:cNvSpPr>
              <a:spLocks/>
            </p:cNvSpPr>
            <p:nvPr/>
          </p:nvSpPr>
          <p:spPr bwMode="auto">
            <a:xfrm>
              <a:off x="5379598" y="1841876"/>
              <a:ext cx="2013663" cy="2314891"/>
            </a:xfrm>
            <a:custGeom>
              <a:avLst/>
              <a:gdLst>
                <a:gd name="T0" fmla="*/ 721 w 721"/>
                <a:gd name="T1" fmla="*/ 423 h 829"/>
                <a:gd name="T2" fmla="*/ 297 w 721"/>
                <a:gd name="T3" fmla="*/ 0 h 829"/>
                <a:gd name="T4" fmla="*/ 0 w 721"/>
                <a:gd name="T5" fmla="*/ 122 h 829"/>
                <a:gd name="T6" fmla="*/ 126 w 721"/>
                <a:gd name="T7" fmla="*/ 423 h 829"/>
                <a:gd name="T8" fmla="*/ 121 w 721"/>
                <a:gd name="T9" fmla="*/ 493 h 829"/>
                <a:gd name="T10" fmla="*/ 418 w 721"/>
                <a:gd name="T11" fmla="*/ 829 h 829"/>
                <a:gd name="T12" fmla="*/ 721 w 721"/>
                <a:gd name="T13" fmla="*/ 423 h 829"/>
              </a:gdLst>
              <a:ahLst/>
              <a:cxnLst>
                <a:cxn ang="0">
                  <a:pos x="T0" y="T1"/>
                </a:cxn>
                <a:cxn ang="0">
                  <a:pos x="T2" y="T3"/>
                </a:cxn>
                <a:cxn ang="0">
                  <a:pos x="T4" y="T5"/>
                </a:cxn>
                <a:cxn ang="0">
                  <a:pos x="T6" y="T7"/>
                </a:cxn>
                <a:cxn ang="0">
                  <a:pos x="T8" y="T9"/>
                </a:cxn>
                <a:cxn ang="0">
                  <a:pos x="T10" y="T11"/>
                </a:cxn>
                <a:cxn ang="0">
                  <a:pos x="T12" y="T13"/>
                </a:cxn>
              </a:cxnLst>
              <a:rect l="0" t="0" r="r" b="b"/>
              <a:pathLst>
                <a:path w="721" h="829">
                  <a:moveTo>
                    <a:pt x="721" y="423"/>
                  </a:moveTo>
                  <a:cubicBezTo>
                    <a:pt x="721" y="190"/>
                    <a:pt x="531" y="0"/>
                    <a:pt x="297" y="0"/>
                  </a:cubicBezTo>
                  <a:cubicBezTo>
                    <a:pt x="182" y="0"/>
                    <a:pt x="77" y="47"/>
                    <a:pt x="0" y="122"/>
                  </a:cubicBezTo>
                  <a:cubicBezTo>
                    <a:pt x="78" y="199"/>
                    <a:pt x="126" y="305"/>
                    <a:pt x="126" y="423"/>
                  </a:cubicBezTo>
                  <a:cubicBezTo>
                    <a:pt x="126" y="447"/>
                    <a:pt x="124" y="470"/>
                    <a:pt x="121" y="493"/>
                  </a:cubicBezTo>
                  <a:cubicBezTo>
                    <a:pt x="274" y="539"/>
                    <a:pt x="391" y="669"/>
                    <a:pt x="418" y="829"/>
                  </a:cubicBezTo>
                  <a:cubicBezTo>
                    <a:pt x="593" y="777"/>
                    <a:pt x="721" y="615"/>
                    <a:pt x="721" y="423"/>
                  </a:cubicBezTo>
                  <a:close/>
                </a:path>
              </a:pathLst>
            </a:custGeom>
            <a:solidFill>
              <a:schemeClr val="accent1">
                <a:lumMod val="60000"/>
                <a:lumOff val="40000"/>
              </a:schemeClr>
            </a:solidFill>
            <a:ln w="9525">
              <a:solidFill>
                <a:schemeClr val="bg1">
                  <a:lumMod val="95000"/>
                </a:schemeClr>
              </a:solidFill>
              <a:round/>
              <a:headEnd/>
              <a:tailEnd/>
            </a:ln>
          </p:spPr>
          <p:txBody>
            <a:bodyPr vert="horz" wrap="square" lIns="35438" tIns="35438" rIns="35438" bIns="35438" numCol="1" anchor="ctr" anchorCtr="0" compatLnSpc="1">
              <a:prstTxWarp prst="textNoShape">
                <a:avLst/>
              </a:prstTxWarp>
            </a:bodyPr>
            <a:lstStyle/>
            <a:p>
              <a:endParaRPr lang="en-US" sz="957"/>
            </a:p>
          </p:txBody>
        </p:sp>
        <p:sp>
          <p:nvSpPr>
            <p:cNvPr id="19" name="Freeform 20">
              <a:extLst>
                <a:ext uri="{FF2B5EF4-FFF2-40B4-BE49-F238E27FC236}">
                  <a16:creationId xmlns:a16="http://schemas.microsoft.com/office/drawing/2014/main" id="{7B1FAC11-D55F-5C54-156D-A301BF851D82}"/>
                </a:ext>
              </a:extLst>
            </p:cNvPr>
            <p:cNvSpPr>
              <a:spLocks/>
            </p:cNvSpPr>
            <p:nvPr/>
          </p:nvSpPr>
          <p:spPr bwMode="auto">
            <a:xfrm>
              <a:off x="5030719" y="2177560"/>
              <a:ext cx="700819" cy="1043064"/>
            </a:xfrm>
            <a:custGeom>
              <a:avLst/>
              <a:gdLst>
                <a:gd name="T0" fmla="*/ 0 w 252"/>
                <a:gd name="T1" fmla="*/ 301 h 371"/>
                <a:gd name="T2" fmla="*/ 6 w 252"/>
                <a:gd name="T3" fmla="*/ 371 h 371"/>
                <a:gd name="T4" fmla="*/ 126 w 252"/>
                <a:gd name="T5" fmla="*/ 354 h 371"/>
                <a:gd name="T6" fmla="*/ 247 w 252"/>
                <a:gd name="T7" fmla="*/ 371 h 371"/>
                <a:gd name="T8" fmla="*/ 252 w 252"/>
                <a:gd name="T9" fmla="*/ 301 h 371"/>
                <a:gd name="T10" fmla="*/ 126 w 252"/>
                <a:gd name="T11" fmla="*/ 0 h 371"/>
                <a:gd name="T12" fmla="*/ 0 w 252"/>
                <a:gd name="T13" fmla="*/ 301 h 371"/>
              </a:gdLst>
              <a:ahLst/>
              <a:cxnLst>
                <a:cxn ang="0">
                  <a:pos x="T0" y="T1"/>
                </a:cxn>
                <a:cxn ang="0">
                  <a:pos x="T2" y="T3"/>
                </a:cxn>
                <a:cxn ang="0">
                  <a:pos x="T4" y="T5"/>
                </a:cxn>
                <a:cxn ang="0">
                  <a:pos x="T6" y="T7"/>
                </a:cxn>
                <a:cxn ang="0">
                  <a:pos x="T8" y="T9"/>
                </a:cxn>
                <a:cxn ang="0">
                  <a:pos x="T10" y="T11"/>
                </a:cxn>
                <a:cxn ang="0">
                  <a:pos x="T12" y="T13"/>
                </a:cxn>
              </a:cxnLst>
              <a:rect l="0" t="0" r="r" b="b"/>
              <a:pathLst>
                <a:path w="252" h="371">
                  <a:moveTo>
                    <a:pt x="0" y="301"/>
                  </a:moveTo>
                  <a:cubicBezTo>
                    <a:pt x="0" y="325"/>
                    <a:pt x="2" y="348"/>
                    <a:pt x="6" y="371"/>
                  </a:cubicBezTo>
                  <a:cubicBezTo>
                    <a:pt x="44" y="360"/>
                    <a:pt x="84" y="354"/>
                    <a:pt x="126" y="354"/>
                  </a:cubicBezTo>
                  <a:cubicBezTo>
                    <a:pt x="168" y="354"/>
                    <a:pt x="209" y="360"/>
                    <a:pt x="247" y="371"/>
                  </a:cubicBezTo>
                  <a:cubicBezTo>
                    <a:pt x="250" y="348"/>
                    <a:pt x="252" y="325"/>
                    <a:pt x="252" y="301"/>
                  </a:cubicBezTo>
                  <a:cubicBezTo>
                    <a:pt x="252" y="183"/>
                    <a:pt x="204" y="77"/>
                    <a:pt x="126" y="0"/>
                  </a:cubicBezTo>
                  <a:cubicBezTo>
                    <a:pt x="48" y="77"/>
                    <a:pt x="0" y="183"/>
                    <a:pt x="0" y="301"/>
                  </a:cubicBezTo>
                  <a:close/>
                </a:path>
              </a:pathLst>
            </a:custGeom>
            <a:solidFill>
              <a:schemeClr val="accent1">
                <a:lumMod val="75000"/>
              </a:schemeClr>
            </a:solidFill>
            <a:ln w="9525">
              <a:solidFill>
                <a:schemeClr val="bg1">
                  <a:lumMod val="95000"/>
                </a:schemeClr>
              </a:solidFill>
              <a:round/>
              <a:headEnd/>
              <a:tailEnd/>
            </a:ln>
          </p:spPr>
          <p:txBody>
            <a:bodyPr vert="horz" wrap="square" lIns="35438" tIns="35438" rIns="35438" bIns="35438" numCol="1" anchor="ctr" anchorCtr="0" compatLnSpc="1">
              <a:prstTxWarp prst="textNoShape">
                <a:avLst/>
              </a:prstTxWarp>
            </a:bodyPr>
            <a:lstStyle/>
            <a:p>
              <a:endParaRPr lang="en-US" sz="957">
                <a:latin typeface="Trebuchet MS" panose="020B0603020202020204" pitchFamily="34" charset="0"/>
              </a:endParaRPr>
            </a:p>
          </p:txBody>
        </p:sp>
        <p:sp>
          <p:nvSpPr>
            <p:cNvPr id="21" name="Freeform 21">
              <a:extLst>
                <a:ext uri="{FF2B5EF4-FFF2-40B4-BE49-F238E27FC236}">
                  <a16:creationId xmlns:a16="http://schemas.microsoft.com/office/drawing/2014/main" id="{F8854FBB-784B-1907-B168-77F6A7AB505B}"/>
                </a:ext>
              </a:extLst>
            </p:cNvPr>
            <p:cNvSpPr>
              <a:spLocks/>
            </p:cNvSpPr>
            <p:nvPr/>
          </p:nvSpPr>
          <p:spPr bwMode="auto">
            <a:xfrm>
              <a:off x="4198737" y="3855675"/>
              <a:ext cx="2365517" cy="1666874"/>
            </a:xfrm>
            <a:custGeom>
              <a:avLst/>
              <a:gdLst>
                <a:gd name="T0" fmla="*/ 423 w 847"/>
                <a:gd name="T1" fmla="*/ 0 h 597"/>
                <a:gd name="T2" fmla="*/ 126 w 847"/>
                <a:gd name="T3" fmla="*/ 122 h 597"/>
                <a:gd name="T4" fmla="*/ 6 w 847"/>
                <a:gd name="T5" fmla="*/ 104 h 597"/>
                <a:gd name="T6" fmla="*/ 0 w 847"/>
                <a:gd name="T7" fmla="*/ 174 h 597"/>
                <a:gd name="T8" fmla="*/ 423 w 847"/>
                <a:gd name="T9" fmla="*/ 597 h 597"/>
                <a:gd name="T10" fmla="*/ 847 w 847"/>
                <a:gd name="T11" fmla="*/ 174 h 597"/>
                <a:gd name="T12" fmla="*/ 841 w 847"/>
                <a:gd name="T13" fmla="*/ 104 h 597"/>
                <a:gd name="T14" fmla="*/ 720 w 847"/>
                <a:gd name="T15" fmla="*/ 122 h 597"/>
                <a:gd name="T16" fmla="*/ 423 w 847"/>
                <a:gd name="T17"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7" h="597">
                  <a:moveTo>
                    <a:pt x="423" y="0"/>
                  </a:moveTo>
                  <a:cubicBezTo>
                    <a:pt x="347" y="75"/>
                    <a:pt x="242" y="122"/>
                    <a:pt x="126" y="122"/>
                  </a:cubicBezTo>
                  <a:cubicBezTo>
                    <a:pt x="84" y="122"/>
                    <a:pt x="44" y="116"/>
                    <a:pt x="6" y="104"/>
                  </a:cubicBezTo>
                  <a:cubicBezTo>
                    <a:pt x="2" y="127"/>
                    <a:pt x="0" y="150"/>
                    <a:pt x="0" y="174"/>
                  </a:cubicBezTo>
                  <a:cubicBezTo>
                    <a:pt x="0" y="408"/>
                    <a:pt x="189" y="597"/>
                    <a:pt x="423" y="597"/>
                  </a:cubicBezTo>
                  <a:cubicBezTo>
                    <a:pt x="657" y="597"/>
                    <a:pt x="847" y="408"/>
                    <a:pt x="847" y="174"/>
                  </a:cubicBezTo>
                  <a:cubicBezTo>
                    <a:pt x="847" y="150"/>
                    <a:pt x="845" y="127"/>
                    <a:pt x="841" y="104"/>
                  </a:cubicBezTo>
                  <a:cubicBezTo>
                    <a:pt x="803" y="116"/>
                    <a:pt x="762" y="122"/>
                    <a:pt x="720" y="122"/>
                  </a:cubicBezTo>
                  <a:cubicBezTo>
                    <a:pt x="605" y="122"/>
                    <a:pt x="500" y="75"/>
                    <a:pt x="423" y="0"/>
                  </a:cubicBezTo>
                  <a:close/>
                </a:path>
              </a:pathLst>
            </a:custGeom>
            <a:solidFill>
              <a:schemeClr val="accent1">
                <a:lumMod val="60000"/>
                <a:lumOff val="40000"/>
              </a:schemeClr>
            </a:solidFill>
            <a:ln w="9525">
              <a:noFill/>
              <a:round/>
              <a:headEnd/>
              <a:tailEnd/>
            </a:ln>
          </p:spPr>
          <p:txBody>
            <a:bodyPr vert="horz" wrap="square" lIns="35438" tIns="35438" rIns="35438" bIns="35438" numCol="1" anchor="ctr" anchorCtr="0" compatLnSpc="1">
              <a:prstTxWarp prst="textNoShape">
                <a:avLst/>
              </a:prstTxWarp>
            </a:bodyPr>
            <a:lstStyle/>
            <a:p>
              <a:endParaRPr lang="en-US" sz="957"/>
            </a:p>
          </p:txBody>
        </p:sp>
        <p:sp>
          <p:nvSpPr>
            <p:cNvPr id="22" name="Freeform 22">
              <a:extLst>
                <a:ext uri="{FF2B5EF4-FFF2-40B4-BE49-F238E27FC236}">
                  <a16:creationId xmlns:a16="http://schemas.microsoft.com/office/drawing/2014/main" id="{30E2F7A7-CA26-3BF8-751E-B5733CF467EC}"/>
                </a:ext>
              </a:extLst>
            </p:cNvPr>
            <p:cNvSpPr>
              <a:spLocks/>
            </p:cNvSpPr>
            <p:nvPr/>
          </p:nvSpPr>
          <p:spPr bwMode="auto">
            <a:xfrm>
              <a:off x="4227561" y="3220027"/>
              <a:ext cx="1164406" cy="994197"/>
            </a:xfrm>
            <a:custGeom>
              <a:avLst/>
              <a:gdLst>
                <a:gd name="T0" fmla="*/ 417 w 417"/>
                <a:gd name="T1" fmla="*/ 232 h 354"/>
                <a:gd name="T2" fmla="*/ 297 w 417"/>
                <a:gd name="T3" fmla="*/ 0 h 354"/>
                <a:gd name="T4" fmla="*/ 0 w 417"/>
                <a:gd name="T5" fmla="*/ 336 h 354"/>
                <a:gd name="T6" fmla="*/ 120 w 417"/>
                <a:gd name="T7" fmla="*/ 354 h 354"/>
                <a:gd name="T8" fmla="*/ 417 w 417"/>
                <a:gd name="T9" fmla="*/ 232 h 354"/>
              </a:gdLst>
              <a:ahLst/>
              <a:cxnLst>
                <a:cxn ang="0">
                  <a:pos x="T0" y="T1"/>
                </a:cxn>
                <a:cxn ang="0">
                  <a:pos x="T2" y="T3"/>
                </a:cxn>
                <a:cxn ang="0">
                  <a:pos x="T4" y="T5"/>
                </a:cxn>
                <a:cxn ang="0">
                  <a:pos x="T6" y="T7"/>
                </a:cxn>
                <a:cxn ang="0">
                  <a:pos x="T8" y="T9"/>
                </a:cxn>
              </a:cxnLst>
              <a:rect l="0" t="0" r="r" b="b"/>
              <a:pathLst>
                <a:path w="417" h="354">
                  <a:moveTo>
                    <a:pt x="417" y="232"/>
                  </a:moveTo>
                  <a:cubicBezTo>
                    <a:pt x="355" y="171"/>
                    <a:pt x="312" y="90"/>
                    <a:pt x="297" y="0"/>
                  </a:cubicBezTo>
                  <a:cubicBezTo>
                    <a:pt x="143" y="46"/>
                    <a:pt x="26" y="176"/>
                    <a:pt x="0" y="336"/>
                  </a:cubicBezTo>
                  <a:cubicBezTo>
                    <a:pt x="38" y="348"/>
                    <a:pt x="78" y="354"/>
                    <a:pt x="120" y="354"/>
                  </a:cubicBezTo>
                  <a:cubicBezTo>
                    <a:pt x="236" y="354"/>
                    <a:pt x="341" y="307"/>
                    <a:pt x="417" y="232"/>
                  </a:cubicBezTo>
                  <a:close/>
                </a:path>
              </a:pathLst>
            </a:custGeom>
            <a:solidFill>
              <a:schemeClr val="accent1">
                <a:lumMod val="75000"/>
              </a:schemeClr>
            </a:solidFill>
            <a:ln w="9525">
              <a:solidFill>
                <a:schemeClr val="bg1">
                  <a:lumMod val="95000"/>
                </a:schemeClr>
              </a:solidFill>
              <a:round/>
              <a:headEnd/>
              <a:tailEnd/>
            </a:ln>
          </p:spPr>
          <p:txBody>
            <a:bodyPr vert="horz" wrap="square" lIns="35438" tIns="35438" rIns="35438" bIns="35438" numCol="1" anchor="ctr" anchorCtr="0" compatLnSpc="1">
              <a:prstTxWarp prst="textNoShape">
                <a:avLst/>
              </a:prstTxWarp>
            </a:bodyPr>
            <a:lstStyle/>
            <a:p>
              <a:endParaRPr lang="en-US" sz="957">
                <a:latin typeface="Trebuchet MS" panose="020B0603020202020204" pitchFamily="34" charset="0"/>
              </a:endParaRPr>
            </a:p>
          </p:txBody>
        </p:sp>
        <p:sp>
          <p:nvSpPr>
            <p:cNvPr id="23" name="Freeform 23">
              <a:extLst>
                <a:ext uri="{FF2B5EF4-FFF2-40B4-BE49-F238E27FC236}">
                  <a16:creationId xmlns:a16="http://schemas.microsoft.com/office/drawing/2014/main" id="{FB5FABA5-9719-7BA3-3D38-39DDABF6E74F}"/>
                </a:ext>
              </a:extLst>
            </p:cNvPr>
            <p:cNvSpPr>
              <a:spLocks/>
            </p:cNvSpPr>
            <p:nvPr/>
          </p:nvSpPr>
          <p:spPr bwMode="auto">
            <a:xfrm>
              <a:off x="5377850" y="3214875"/>
              <a:ext cx="1169758" cy="988653"/>
            </a:xfrm>
            <a:custGeom>
              <a:avLst/>
              <a:gdLst>
                <a:gd name="T0" fmla="*/ 121 w 418"/>
                <a:gd name="T1" fmla="*/ 0 h 354"/>
                <a:gd name="T2" fmla="*/ 0 w 418"/>
                <a:gd name="T3" fmla="*/ 232 h 354"/>
                <a:gd name="T4" fmla="*/ 297 w 418"/>
                <a:gd name="T5" fmla="*/ 354 h 354"/>
                <a:gd name="T6" fmla="*/ 418 w 418"/>
                <a:gd name="T7" fmla="*/ 336 h 354"/>
                <a:gd name="T8" fmla="*/ 121 w 418"/>
                <a:gd name="T9" fmla="*/ 0 h 354"/>
              </a:gdLst>
              <a:ahLst/>
              <a:cxnLst>
                <a:cxn ang="0">
                  <a:pos x="T0" y="T1"/>
                </a:cxn>
                <a:cxn ang="0">
                  <a:pos x="T2" y="T3"/>
                </a:cxn>
                <a:cxn ang="0">
                  <a:pos x="T4" y="T5"/>
                </a:cxn>
                <a:cxn ang="0">
                  <a:pos x="T6" y="T7"/>
                </a:cxn>
                <a:cxn ang="0">
                  <a:pos x="T8" y="T9"/>
                </a:cxn>
              </a:cxnLst>
              <a:rect l="0" t="0" r="r" b="b"/>
              <a:pathLst>
                <a:path w="418" h="354">
                  <a:moveTo>
                    <a:pt x="121" y="0"/>
                  </a:moveTo>
                  <a:cubicBezTo>
                    <a:pt x="106" y="90"/>
                    <a:pt x="62" y="171"/>
                    <a:pt x="0" y="232"/>
                  </a:cubicBezTo>
                  <a:cubicBezTo>
                    <a:pt x="77" y="307"/>
                    <a:pt x="182" y="354"/>
                    <a:pt x="297" y="354"/>
                  </a:cubicBezTo>
                  <a:cubicBezTo>
                    <a:pt x="339" y="354"/>
                    <a:pt x="380" y="348"/>
                    <a:pt x="418" y="336"/>
                  </a:cubicBezTo>
                  <a:cubicBezTo>
                    <a:pt x="391" y="176"/>
                    <a:pt x="274" y="46"/>
                    <a:pt x="121" y="0"/>
                  </a:cubicBezTo>
                  <a:close/>
                </a:path>
              </a:pathLst>
            </a:custGeom>
            <a:solidFill>
              <a:schemeClr val="accent1">
                <a:lumMod val="75000"/>
              </a:schemeClr>
            </a:solidFill>
            <a:ln w="9525">
              <a:solidFill>
                <a:schemeClr val="bg1">
                  <a:lumMod val="95000"/>
                </a:schemeClr>
              </a:solidFill>
              <a:round/>
              <a:headEnd/>
              <a:tailEnd/>
            </a:ln>
          </p:spPr>
          <p:txBody>
            <a:bodyPr vert="horz" wrap="square" lIns="35438" tIns="35438" rIns="35438" bIns="35438" numCol="1" anchor="ctr" anchorCtr="0" compatLnSpc="1">
              <a:prstTxWarp prst="textNoShape">
                <a:avLst/>
              </a:prstTxWarp>
            </a:bodyPr>
            <a:lstStyle/>
            <a:p>
              <a:endParaRPr lang="en-US" sz="957">
                <a:latin typeface="Trebuchet MS" panose="020B0603020202020204" pitchFamily="34" charset="0"/>
              </a:endParaRPr>
            </a:p>
          </p:txBody>
        </p:sp>
        <p:sp>
          <p:nvSpPr>
            <p:cNvPr id="24" name="Freeform 24">
              <a:extLst>
                <a:ext uri="{FF2B5EF4-FFF2-40B4-BE49-F238E27FC236}">
                  <a16:creationId xmlns:a16="http://schemas.microsoft.com/office/drawing/2014/main" id="{FB51AD5F-ED5A-3889-812F-E88AEF46F44E}"/>
                </a:ext>
              </a:extLst>
            </p:cNvPr>
            <p:cNvSpPr>
              <a:spLocks/>
            </p:cNvSpPr>
            <p:nvPr/>
          </p:nvSpPr>
          <p:spPr bwMode="auto">
            <a:xfrm>
              <a:off x="5045463" y="3168046"/>
              <a:ext cx="672065" cy="700078"/>
            </a:xfrm>
            <a:custGeom>
              <a:avLst/>
              <a:gdLst>
                <a:gd name="T0" fmla="*/ 0 w 241"/>
                <a:gd name="T1" fmla="*/ 17 h 249"/>
                <a:gd name="T2" fmla="*/ 120 w 241"/>
                <a:gd name="T3" fmla="*/ 249 h 249"/>
                <a:gd name="T4" fmla="*/ 241 w 241"/>
                <a:gd name="T5" fmla="*/ 17 h 249"/>
                <a:gd name="T6" fmla="*/ 120 w 241"/>
                <a:gd name="T7" fmla="*/ 0 h 249"/>
                <a:gd name="T8" fmla="*/ 0 w 241"/>
                <a:gd name="T9" fmla="*/ 17 h 249"/>
              </a:gdLst>
              <a:ahLst/>
              <a:cxnLst>
                <a:cxn ang="0">
                  <a:pos x="T0" y="T1"/>
                </a:cxn>
                <a:cxn ang="0">
                  <a:pos x="T2" y="T3"/>
                </a:cxn>
                <a:cxn ang="0">
                  <a:pos x="T4" y="T5"/>
                </a:cxn>
                <a:cxn ang="0">
                  <a:pos x="T6" y="T7"/>
                </a:cxn>
                <a:cxn ang="0">
                  <a:pos x="T8" y="T9"/>
                </a:cxn>
              </a:cxnLst>
              <a:rect l="0" t="0" r="r" b="b"/>
              <a:pathLst>
                <a:path w="241" h="249">
                  <a:moveTo>
                    <a:pt x="0" y="17"/>
                  </a:moveTo>
                  <a:cubicBezTo>
                    <a:pt x="15" y="107"/>
                    <a:pt x="58" y="188"/>
                    <a:pt x="120" y="249"/>
                  </a:cubicBezTo>
                  <a:cubicBezTo>
                    <a:pt x="182" y="188"/>
                    <a:pt x="226" y="107"/>
                    <a:pt x="241" y="17"/>
                  </a:cubicBezTo>
                  <a:cubicBezTo>
                    <a:pt x="203" y="6"/>
                    <a:pt x="162" y="0"/>
                    <a:pt x="120" y="0"/>
                  </a:cubicBezTo>
                  <a:cubicBezTo>
                    <a:pt x="78" y="0"/>
                    <a:pt x="38" y="6"/>
                    <a:pt x="0" y="17"/>
                  </a:cubicBezTo>
                  <a:close/>
                </a:path>
              </a:pathLst>
            </a:custGeom>
            <a:solidFill>
              <a:srgbClr val="2A3062"/>
            </a:solidFill>
            <a:ln w="9525">
              <a:noFill/>
              <a:round/>
              <a:headEnd/>
              <a:tailEnd/>
            </a:ln>
          </p:spPr>
          <p:txBody>
            <a:bodyPr vert="horz" wrap="square" lIns="35438" tIns="35438" rIns="35438" bIns="35438" numCol="1" anchor="ctr" anchorCtr="0" compatLnSpc="1">
              <a:prstTxWarp prst="textNoShape">
                <a:avLst/>
              </a:prstTxWarp>
            </a:bodyPr>
            <a:lstStyle/>
            <a:p>
              <a:endParaRPr lang="en-US" sz="957">
                <a:latin typeface="Trebuchet MS" panose="020B0603020202020204" pitchFamily="34" charset="0"/>
              </a:endParaRPr>
            </a:p>
          </p:txBody>
        </p:sp>
        <p:sp>
          <p:nvSpPr>
            <p:cNvPr id="28" name="Rectangle 24">
              <a:extLst>
                <a:ext uri="{FF2B5EF4-FFF2-40B4-BE49-F238E27FC236}">
                  <a16:creationId xmlns:a16="http://schemas.microsoft.com/office/drawing/2014/main" id="{E33A063D-EB22-1EFF-2742-8C433E27C831}"/>
                </a:ext>
              </a:extLst>
            </p:cNvPr>
            <p:cNvSpPr/>
            <p:nvPr/>
          </p:nvSpPr>
          <p:spPr bwMode="gray">
            <a:xfrm>
              <a:off x="5800159" y="2165328"/>
              <a:ext cx="1473961" cy="1022755"/>
            </a:xfrm>
            <a:prstGeom prst="rect">
              <a:avLst/>
            </a:prstGeom>
          </p:spPr>
          <p:txBody>
            <a:bodyPr wrap="square" lIns="0" tIns="0" rIns="0" bIns="0" anchor="ctr">
              <a:spAutoFit/>
            </a:bodyPr>
            <a:lstStyle/>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demand variabilities and inflexibilities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consumer preferences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Impact of climate conditions on demand</a:t>
              </a:r>
            </a:p>
          </p:txBody>
        </p:sp>
        <p:sp>
          <p:nvSpPr>
            <p:cNvPr id="29" name="Rectangle 25">
              <a:extLst>
                <a:ext uri="{FF2B5EF4-FFF2-40B4-BE49-F238E27FC236}">
                  <a16:creationId xmlns:a16="http://schemas.microsoft.com/office/drawing/2014/main" id="{F2B4C4B5-5823-D8C7-DE23-FA45BA1D307C}"/>
                </a:ext>
              </a:extLst>
            </p:cNvPr>
            <p:cNvSpPr/>
            <p:nvPr/>
          </p:nvSpPr>
          <p:spPr bwMode="gray">
            <a:xfrm>
              <a:off x="4550965" y="4274187"/>
              <a:ext cx="1821397" cy="876647"/>
            </a:xfrm>
            <a:prstGeom prst="rect">
              <a:avLst/>
            </a:prstGeom>
          </p:spPr>
          <p:txBody>
            <a:bodyPr wrap="square" lIns="0" tIns="0" rIns="0" bIns="0" anchor="ctr">
              <a:spAutoFit/>
            </a:bodyPr>
            <a:lstStyle/>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Population demographics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responsibilities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Political acceptability</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Local actors &amp; stakeholders</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income level &amp; wealth distribution</a:t>
              </a:r>
            </a:p>
          </p:txBody>
        </p:sp>
        <p:sp>
          <p:nvSpPr>
            <p:cNvPr id="30" name="Rectangle 26">
              <a:extLst>
                <a:ext uri="{FF2B5EF4-FFF2-40B4-BE49-F238E27FC236}">
                  <a16:creationId xmlns:a16="http://schemas.microsoft.com/office/drawing/2014/main" id="{CABE4BB2-6A4B-1B06-08AB-36A1C62E1D56}"/>
                </a:ext>
              </a:extLst>
            </p:cNvPr>
            <p:cNvSpPr/>
            <p:nvPr/>
          </p:nvSpPr>
          <p:spPr bwMode="gray">
            <a:xfrm>
              <a:off x="3830459" y="2181614"/>
              <a:ext cx="1441012" cy="1168862"/>
            </a:xfrm>
            <a:prstGeom prst="rect">
              <a:avLst/>
            </a:prstGeom>
          </p:spPr>
          <p:txBody>
            <a:bodyPr wrap="square" lIns="0" tIns="0" rIns="0" bIns="0" anchor="ctr">
              <a:spAutoFit/>
            </a:bodyPr>
            <a:lstStyle/>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VRE generation potential</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Transmission development</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Diversification of Generation</a:t>
              </a:r>
            </a:p>
            <a:p>
              <a:pPr marL="136697" indent="-136697">
                <a:buFont typeface="Arial" panose="020B0604020202020204" pitchFamily="34" charset="0"/>
                <a:buChar char="•"/>
              </a:pPr>
              <a:r>
                <a:rPr lang="en-US" sz="1100" dirty="0">
                  <a:latin typeface="Open Sans" panose="020B0606030504020204" pitchFamily="34" charset="0"/>
                  <a:ea typeface="Open Sans" panose="020B0606030504020204" pitchFamily="34" charset="0"/>
                  <a:cs typeface="Open Sans" panose="020B0606030504020204" pitchFamily="34" charset="0"/>
                </a:rPr>
                <a:t>Regional resource endowment</a:t>
              </a:r>
            </a:p>
          </p:txBody>
        </p:sp>
        <p:sp>
          <p:nvSpPr>
            <p:cNvPr id="31" name="Ovale 2">
              <a:extLst>
                <a:ext uri="{FF2B5EF4-FFF2-40B4-BE49-F238E27FC236}">
                  <a16:creationId xmlns:a16="http://schemas.microsoft.com/office/drawing/2014/main" id="{82B94A24-9717-2CB8-2E42-B9500FD80C1D}"/>
                </a:ext>
              </a:extLst>
            </p:cNvPr>
            <p:cNvSpPr/>
            <p:nvPr/>
          </p:nvSpPr>
          <p:spPr bwMode="auto">
            <a:xfrm>
              <a:off x="3470992" y="2173978"/>
              <a:ext cx="285269" cy="285269"/>
            </a:xfrm>
            <a:prstGeom prst="ellipse">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729051" eaLnBrk="0" fontAlgn="base" hangingPunct="0">
                <a:spcBef>
                  <a:spcPct val="20000"/>
                </a:spcBef>
                <a:spcAft>
                  <a:spcPct val="0"/>
                </a:spcAft>
              </a:pPr>
              <a:r>
                <a:rPr lang="it-IT" sz="1276" dirty="0">
                  <a:solidFill>
                    <a:srgbClr val="002060"/>
                  </a:solidFill>
                  <a:latin typeface="Trebuchet MS" panose="020B0603020202020204" pitchFamily="34" charset="0"/>
                </a:rPr>
                <a:t>1</a:t>
              </a:r>
            </a:p>
          </p:txBody>
        </p:sp>
        <p:sp>
          <p:nvSpPr>
            <p:cNvPr id="33" name="Ovale 30">
              <a:extLst>
                <a:ext uri="{FF2B5EF4-FFF2-40B4-BE49-F238E27FC236}">
                  <a16:creationId xmlns:a16="http://schemas.microsoft.com/office/drawing/2014/main" id="{9295DF1D-440B-3FF9-0081-328E27A3BA5A}"/>
                </a:ext>
              </a:extLst>
            </p:cNvPr>
            <p:cNvSpPr/>
            <p:nvPr/>
          </p:nvSpPr>
          <p:spPr bwMode="auto">
            <a:xfrm>
              <a:off x="6975912" y="2177560"/>
              <a:ext cx="285269" cy="285269"/>
            </a:xfrm>
            <a:prstGeom prst="ellipse">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729051" eaLnBrk="0" fontAlgn="base" hangingPunct="0">
                <a:spcBef>
                  <a:spcPct val="20000"/>
                </a:spcBef>
                <a:spcAft>
                  <a:spcPct val="0"/>
                </a:spcAft>
              </a:pPr>
              <a:r>
                <a:rPr lang="it-IT" sz="1276" dirty="0">
                  <a:solidFill>
                    <a:srgbClr val="002060"/>
                  </a:solidFill>
                  <a:latin typeface="Trebuchet MS" panose="020B0603020202020204" pitchFamily="34" charset="0"/>
                </a:rPr>
                <a:t>2</a:t>
              </a:r>
            </a:p>
          </p:txBody>
        </p:sp>
        <p:sp>
          <p:nvSpPr>
            <p:cNvPr id="34" name="Ovale 31">
              <a:extLst>
                <a:ext uri="{FF2B5EF4-FFF2-40B4-BE49-F238E27FC236}">
                  <a16:creationId xmlns:a16="http://schemas.microsoft.com/office/drawing/2014/main" id="{611F12A9-8AFA-8A2E-D268-029C951FD60C}"/>
                </a:ext>
              </a:extLst>
            </p:cNvPr>
            <p:cNvSpPr/>
            <p:nvPr/>
          </p:nvSpPr>
          <p:spPr bwMode="auto">
            <a:xfrm>
              <a:off x="5885024" y="5143806"/>
              <a:ext cx="285269" cy="285269"/>
            </a:xfrm>
            <a:prstGeom prst="ellipse">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729051" eaLnBrk="0" fontAlgn="base" hangingPunct="0">
                <a:spcBef>
                  <a:spcPct val="20000"/>
                </a:spcBef>
                <a:spcAft>
                  <a:spcPct val="0"/>
                </a:spcAft>
              </a:pPr>
              <a:r>
                <a:rPr lang="it-IT" sz="1276" dirty="0">
                  <a:solidFill>
                    <a:srgbClr val="002060"/>
                  </a:solidFill>
                  <a:latin typeface="Trebuchet MS" panose="020B0603020202020204" pitchFamily="34" charset="0"/>
                </a:rPr>
                <a:t>3</a:t>
              </a:r>
            </a:p>
          </p:txBody>
        </p:sp>
        <p:sp>
          <p:nvSpPr>
            <p:cNvPr id="35" name="CasellaDiTesto 3">
              <a:extLst>
                <a:ext uri="{FF2B5EF4-FFF2-40B4-BE49-F238E27FC236}">
                  <a16:creationId xmlns:a16="http://schemas.microsoft.com/office/drawing/2014/main" id="{4841BB77-4604-B577-2050-F046D864B630}"/>
                </a:ext>
              </a:extLst>
            </p:cNvPr>
            <p:cNvSpPr txBox="1"/>
            <p:nvPr/>
          </p:nvSpPr>
          <p:spPr>
            <a:xfrm>
              <a:off x="7274119" y="2192221"/>
              <a:ext cx="1971452" cy="239086"/>
            </a:xfrm>
            <a:prstGeom prst="rect">
              <a:avLst/>
            </a:prstGeom>
            <a:noFill/>
          </p:spPr>
          <p:txBody>
            <a:bodyPr wrap="none" rtlCol="0">
              <a:spAutoFit/>
            </a:bodyPr>
            <a:lstStyle/>
            <a:p>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Demand Side Implications</a:t>
              </a:r>
            </a:p>
          </p:txBody>
        </p:sp>
        <p:sp>
          <p:nvSpPr>
            <p:cNvPr id="36" name="CasellaDiTesto 32">
              <a:extLst>
                <a:ext uri="{FF2B5EF4-FFF2-40B4-BE49-F238E27FC236}">
                  <a16:creationId xmlns:a16="http://schemas.microsoft.com/office/drawing/2014/main" id="{5CCD7C17-C93B-6AA8-7B7B-BC7942F7D352}"/>
                </a:ext>
              </a:extLst>
            </p:cNvPr>
            <p:cNvSpPr txBox="1"/>
            <p:nvPr/>
          </p:nvSpPr>
          <p:spPr>
            <a:xfrm>
              <a:off x="1701884" y="2192220"/>
              <a:ext cx="1852777" cy="239086"/>
            </a:xfrm>
            <a:prstGeom prst="rect">
              <a:avLst/>
            </a:prstGeom>
            <a:noFill/>
          </p:spPr>
          <p:txBody>
            <a:bodyPr wrap="none" rtlCol="0">
              <a:spAutoFit/>
            </a:bodyPr>
            <a:lstStyle/>
            <a:p>
              <a:pPr algn="l"/>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Supply Side Implications</a:t>
              </a:r>
            </a:p>
          </p:txBody>
        </p:sp>
        <p:sp>
          <p:nvSpPr>
            <p:cNvPr id="37" name="CasellaDiTesto 33">
              <a:extLst>
                <a:ext uri="{FF2B5EF4-FFF2-40B4-BE49-F238E27FC236}">
                  <a16:creationId xmlns:a16="http://schemas.microsoft.com/office/drawing/2014/main" id="{09111307-51BA-50A4-7ED1-E2FCF904D5FD}"/>
                </a:ext>
              </a:extLst>
            </p:cNvPr>
            <p:cNvSpPr txBox="1"/>
            <p:nvPr/>
          </p:nvSpPr>
          <p:spPr>
            <a:xfrm>
              <a:off x="6274309" y="5194082"/>
              <a:ext cx="2794406" cy="398476"/>
            </a:xfrm>
            <a:prstGeom prst="rect">
              <a:avLst/>
            </a:prstGeom>
            <a:noFill/>
          </p:spPr>
          <p:txBody>
            <a:bodyPr wrap="square" rtlCol="0">
              <a:spAutoFit/>
            </a:bodyPr>
            <a:lstStyle/>
            <a:p>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Socio-economic, environmental </a:t>
              </a:r>
            </a:p>
            <a:p>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&amp; political motivations</a:t>
              </a:r>
            </a:p>
          </p:txBody>
        </p:sp>
        <p:sp>
          <p:nvSpPr>
            <p:cNvPr id="38" name="Rettangolo 34">
              <a:extLst>
                <a:ext uri="{FF2B5EF4-FFF2-40B4-BE49-F238E27FC236}">
                  <a16:creationId xmlns:a16="http://schemas.microsoft.com/office/drawing/2014/main" id="{3FD71171-9452-58E5-3323-DB4528CAF70B}"/>
                </a:ext>
              </a:extLst>
            </p:cNvPr>
            <p:cNvSpPr/>
            <p:nvPr/>
          </p:nvSpPr>
          <p:spPr bwMode="auto">
            <a:xfrm>
              <a:off x="7393261" y="4003691"/>
              <a:ext cx="2481564" cy="1001149"/>
            </a:xfrm>
            <a:prstGeom prst="rect">
              <a:avLst/>
            </a:prstGeom>
            <a:noFill/>
            <a:ln w="19050" cap="flat" cmpd="sng" algn="ctr">
              <a:no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Regional environmental issues</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Energy consumption habits</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Regional consumer affordability</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Regional willingness to pay</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Region-specific financial incentives</a:t>
              </a:r>
            </a:p>
          </p:txBody>
        </p:sp>
        <p:cxnSp>
          <p:nvCxnSpPr>
            <p:cNvPr id="40" name="Connettore diritto 36">
              <a:extLst>
                <a:ext uri="{FF2B5EF4-FFF2-40B4-BE49-F238E27FC236}">
                  <a16:creationId xmlns:a16="http://schemas.microsoft.com/office/drawing/2014/main" id="{901FC238-19E2-C1BD-3575-8840504EEEC3}"/>
                </a:ext>
              </a:extLst>
            </p:cNvPr>
            <p:cNvCxnSpPr>
              <a:cxnSpLocks/>
              <a:stCxn id="38" idx="1"/>
            </p:cNvCxnSpPr>
            <p:nvPr/>
          </p:nvCxnSpPr>
          <p:spPr bwMode="auto">
            <a:xfrm flipH="1" flipV="1">
              <a:off x="6170294" y="3912742"/>
              <a:ext cx="1222967" cy="591523"/>
            </a:xfrm>
            <a:prstGeom prst="line">
              <a:avLst/>
            </a:prstGeom>
            <a:noFill/>
            <a:ln w="12700" cap="flat" cmpd="sng" algn="ctr">
              <a:solidFill>
                <a:schemeClr val="tx1"/>
              </a:solidFill>
              <a:prstDash val="solid"/>
              <a:round/>
              <a:headEnd type="none" w="med" len="med"/>
              <a:tailEnd type="none" w="med" len="med"/>
            </a:ln>
            <a:effectLst/>
          </p:spPr>
        </p:cxnSp>
        <p:sp>
          <p:nvSpPr>
            <p:cNvPr id="44" name="Rettangolo 41">
              <a:extLst>
                <a:ext uri="{FF2B5EF4-FFF2-40B4-BE49-F238E27FC236}">
                  <a16:creationId xmlns:a16="http://schemas.microsoft.com/office/drawing/2014/main" id="{8E7ABEA5-9C08-765E-8927-389FCA8072A3}"/>
                </a:ext>
              </a:extLst>
            </p:cNvPr>
            <p:cNvSpPr/>
            <p:nvPr/>
          </p:nvSpPr>
          <p:spPr bwMode="auto">
            <a:xfrm>
              <a:off x="1018404" y="4450739"/>
              <a:ext cx="2595220" cy="762345"/>
            </a:xfrm>
            <a:prstGeom prst="rect">
              <a:avLst/>
            </a:prstGeom>
            <a:noFill/>
            <a:ln w="19050" cap="flat" cmpd="sng" algn="ctr">
              <a:no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171450" indent="-171450"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Need for equitable generation</a:t>
              </a:r>
            </a:p>
            <a:p>
              <a:pPr marL="171450" indent="-171450"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Trade-offs between environmental impacts and energy security</a:t>
              </a:r>
            </a:p>
            <a:p>
              <a:pPr marL="171450" indent="-171450"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Social resistance against new installations</a:t>
              </a:r>
            </a:p>
          </p:txBody>
        </p:sp>
        <p:cxnSp>
          <p:nvCxnSpPr>
            <p:cNvPr id="46" name="Connettore diritto 42">
              <a:extLst>
                <a:ext uri="{FF2B5EF4-FFF2-40B4-BE49-F238E27FC236}">
                  <a16:creationId xmlns:a16="http://schemas.microsoft.com/office/drawing/2014/main" id="{B6503071-635E-FA76-F81A-E3CE20324501}"/>
                </a:ext>
              </a:extLst>
            </p:cNvPr>
            <p:cNvCxnSpPr>
              <a:cxnSpLocks/>
              <a:stCxn id="44" idx="3"/>
            </p:cNvCxnSpPr>
            <p:nvPr/>
          </p:nvCxnSpPr>
          <p:spPr bwMode="auto">
            <a:xfrm flipV="1">
              <a:off x="3613624" y="3934388"/>
              <a:ext cx="1037715" cy="897524"/>
            </a:xfrm>
            <a:prstGeom prst="line">
              <a:avLst/>
            </a:prstGeom>
            <a:noFill/>
            <a:ln w="12700" cap="flat" cmpd="sng" algn="ctr">
              <a:solidFill>
                <a:schemeClr val="tx1"/>
              </a:solidFill>
              <a:prstDash val="solid"/>
              <a:round/>
              <a:headEnd type="none" w="med" len="med"/>
              <a:tailEnd type="none" w="med" len="med"/>
            </a:ln>
            <a:effectLst/>
          </p:spPr>
        </p:cxnSp>
        <p:sp>
          <p:nvSpPr>
            <p:cNvPr id="47" name="Rettangolo 46">
              <a:extLst>
                <a:ext uri="{FF2B5EF4-FFF2-40B4-BE49-F238E27FC236}">
                  <a16:creationId xmlns:a16="http://schemas.microsoft.com/office/drawing/2014/main" id="{C181690A-3D73-6CA2-FCEF-2C4F8E9E5264}"/>
                </a:ext>
              </a:extLst>
            </p:cNvPr>
            <p:cNvSpPr/>
            <p:nvPr/>
          </p:nvSpPr>
          <p:spPr bwMode="auto">
            <a:xfrm>
              <a:off x="7036640" y="1137004"/>
              <a:ext cx="2481564" cy="1015747"/>
            </a:xfrm>
            <a:prstGeom prst="rect">
              <a:avLst/>
            </a:prstGeom>
            <a:noFill/>
            <a:ln w="19050" cap="flat" cmpd="sng" algn="ctr">
              <a:noFill/>
              <a:prstDash val="dash"/>
              <a:round/>
              <a:headEnd type="none" w="med" len="med"/>
              <a:tailEnd type="none" w="med" len="med"/>
            </a:ln>
            <a:effectLst/>
          </p:spPr>
          <p:txBody>
            <a:bodyPr vert="horz" wrap="square" lIns="0" tIns="0" rIns="0" bIns="0" numCol="1" rtlCol="0" anchor="ctr" anchorCtr="0" compatLnSpc="1">
              <a:prstTxWarp prst="textNoShape">
                <a:avLst/>
              </a:prstTxWarp>
            </a:bodyPr>
            <a:lstStyle/>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Correlation between VRE generation and fluctuating demand</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Requirements for load-following and storage technologies</a:t>
              </a:r>
            </a:p>
            <a:p>
              <a:pPr marL="136697" indent="-136697" defTabSz="729051" eaLnBrk="0" fontAlgn="base" hangingPunct="0">
                <a:spcBef>
                  <a:spcPct val="20000"/>
                </a:spcBef>
                <a:spcAft>
                  <a:spcPct val="0"/>
                </a:spcAft>
                <a:buFont typeface="Arial" panose="020B0604020202020204" pitchFamily="34" charset="0"/>
                <a:buChar char="•"/>
              </a:pPr>
              <a:r>
                <a:rPr lang="en-GB" sz="1000" dirty="0">
                  <a:latin typeface="Open Sans" panose="020B0606030504020204" pitchFamily="34" charset="0"/>
                  <a:ea typeface="Open Sans" panose="020B0606030504020204" pitchFamily="34" charset="0"/>
                  <a:cs typeface="Open Sans" panose="020B0606030504020204" pitchFamily="34" charset="0"/>
                </a:rPr>
                <a:t>Analysis of centralized vs de-centralized energy supply</a:t>
              </a:r>
            </a:p>
          </p:txBody>
        </p:sp>
        <p:cxnSp>
          <p:nvCxnSpPr>
            <p:cNvPr id="48" name="Connettore diritto 47">
              <a:extLst>
                <a:ext uri="{FF2B5EF4-FFF2-40B4-BE49-F238E27FC236}">
                  <a16:creationId xmlns:a16="http://schemas.microsoft.com/office/drawing/2014/main" id="{26256B35-38D9-B654-5B43-D3659E2F20A8}"/>
                </a:ext>
              </a:extLst>
            </p:cNvPr>
            <p:cNvCxnSpPr>
              <a:cxnSpLocks/>
              <a:stCxn id="47" idx="1"/>
            </p:cNvCxnSpPr>
            <p:nvPr/>
          </p:nvCxnSpPr>
          <p:spPr bwMode="auto">
            <a:xfrm flipH="1">
              <a:off x="5496808" y="1644878"/>
              <a:ext cx="1539832" cy="944287"/>
            </a:xfrm>
            <a:prstGeom prst="line">
              <a:avLst/>
            </a:prstGeom>
            <a:noFill/>
            <a:ln w="12700" cap="flat" cmpd="sng" algn="ctr">
              <a:solidFill>
                <a:schemeClr val="tx1"/>
              </a:solidFill>
              <a:prstDash val="solid"/>
              <a:round/>
              <a:headEnd type="none" w="med" len="med"/>
              <a:tailEnd type="none" w="med" len="med"/>
            </a:ln>
            <a:effectLst/>
          </p:spPr>
        </p:cxnSp>
      </p:grpSp>
      <p:sp>
        <p:nvSpPr>
          <p:cNvPr id="2" name="TextBox 1">
            <a:extLst>
              <a:ext uri="{FF2B5EF4-FFF2-40B4-BE49-F238E27FC236}">
                <a16:creationId xmlns:a16="http://schemas.microsoft.com/office/drawing/2014/main" id="{2ABC8297-8378-4110-B28A-EE8CF58CCD9B}"/>
              </a:ext>
            </a:extLst>
          </p:cNvPr>
          <p:cNvSpPr txBox="1"/>
          <p:nvPr/>
        </p:nvSpPr>
        <p:spPr>
          <a:xfrm>
            <a:off x="311825" y="6058892"/>
            <a:ext cx="11202891" cy="230832"/>
          </a:xfrm>
          <a:prstGeom prst="rect">
            <a:avLst/>
          </a:prstGeom>
          <a:noFill/>
        </p:spPr>
        <p:txBody>
          <a:bodyPr wrap="square" rtlCol="0">
            <a:spAutoFit/>
          </a:bodyPr>
          <a:lstStyle/>
          <a:p>
            <a:pPr algn="just"/>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Source for Image: adaptation from </a:t>
            </a: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9182492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4"/>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207845" y="130243"/>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265263"/>
            <a:ext cx="7651304" cy="5865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Main Modelling Frameworks</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6609530-4CCE-51FA-C233-4C10F942605E}"/>
              </a:ext>
            </a:extLst>
          </p:cNvPr>
          <p:cNvSpPr txBox="1"/>
          <p:nvPr/>
        </p:nvSpPr>
        <p:spPr>
          <a:xfrm>
            <a:off x="3596205" y="6037075"/>
            <a:ext cx="5722127" cy="230832"/>
          </a:xfrm>
          <a:prstGeom prst="rect">
            <a:avLst/>
          </a:prstGeom>
          <a:noFill/>
        </p:spPr>
        <p:txBody>
          <a:bodyPr wrap="square" rtlCol="0">
            <a:spAutoFit/>
          </a:bodyPr>
          <a:lstStyle/>
          <a:p>
            <a:pPr algn="ctr"/>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Main modelling frameworks in terms of geographical and temporal resolution</a:t>
            </a:r>
          </a:p>
        </p:txBody>
      </p:sp>
      <p:grpSp>
        <p:nvGrpSpPr>
          <p:cNvPr id="28" name="Group 27">
            <a:extLst>
              <a:ext uri="{FF2B5EF4-FFF2-40B4-BE49-F238E27FC236}">
                <a16:creationId xmlns:a16="http://schemas.microsoft.com/office/drawing/2014/main" id="{2F0CD3C0-5121-DA14-B83F-51D11626CB29}"/>
              </a:ext>
            </a:extLst>
          </p:cNvPr>
          <p:cNvGrpSpPr/>
          <p:nvPr/>
        </p:nvGrpSpPr>
        <p:grpSpPr>
          <a:xfrm>
            <a:off x="1242273" y="1894664"/>
            <a:ext cx="8759208" cy="4036170"/>
            <a:chOff x="1242273" y="1562605"/>
            <a:chExt cx="8664873" cy="4326963"/>
          </a:xfrm>
        </p:grpSpPr>
        <p:grpSp>
          <p:nvGrpSpPr>
            <p:cNvPr id="48" name="Group 47">
              <a:extLst>
                <a:ext uri="{FF2B5EF4-FFF2-40B4-BE49-F238E27FC236}">
                  <a16:creationId xmlns:a16="http://schemas.microsoft.com/office/drawing/2014/main" id="{CE23ED8D-E6A7-F2D5-9298-C85160B1B05F}"/>
                </a:ext>
              </a:extLst>
            </p:cNvPr>
            <p:cNvGrpSpPr/>
            <p:nvPr/>
          </p:nvGrpSpPr>
          <p:grpSpPr>
            <a:xfrm>
              <a:off x="1242273" y="1562605"/>
              <a:ext cx="8664873" cy="4326963"/>
              <a:chOff x="1414153" y="1314867"/>
              <a:chExt cx="8664873" cy="4326963"/>
            </a:xfrm>
          </p:grpSpPr>
          <p:pic>
            <p:nvPicPr>
              <p:cNvPr id="4" name="Picture 2" descr="Image result for oemof logo">
                <a:extLst>
                  <a:ext uri="{FF2B5EF4-FFF2-40B4-BE49-F238E27FC236}">
                    <a16:creationId xmlns:a16="http://schemas.microsoft.com/office/drawing/2014/main" id="{7B4CF8AF-D733-2D40-FA6C-876FDE4C04B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479" t="25339" r="19782" b="22687"/>
              <a:stretch/>
            </p:blipFill>
            <p:spPr bwMode="auto">
              <a:xfrm>
                <a:off x="5075649" y="2871670"/>
                <a:ext cx="1055788" cy="375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6">
                <a:extLst>
                  <a:ext uri="{FF2B5EF4-FFF2-40B4-BE49-F238E27FC236}">
                    <a16:creationId xmlns:a16="http://schemas.microsoft.com/office/drawing/2014/main" id="{C39F22B3-F522-2C2E-BA9E-00A70522D5E6}"/>
                  </a:ext>
                </a:extLst>
              </p:cNvPr>
              <p:cNvSpPr txBox="1"/>
              <p:nvPr/>
            </p:nvSpPr>
            <p:spPr>
              <a:xfrm>
                <a:off x="6237129" y="2913336"/>
                <a:ext cx="940402" cy="365052"/>
              </a:xfrm>
              <a:prstGeom prst="roundRect">
                <a:avLst/>
              </a:prstGeom>
              <a:noFill/>
              <a:ln>
                <a:noFill/>
              </a:ln>
            </p:spPr>
            <p:txBody>
              <a:bodyPr wrap="square" rtlCol="0">
                <a:spAutoFit/>
              </a:bodyPr>
              <a:lstStyle/>
              <a:p>
                <a:pPr algn="ctr"/>
                <a:r>
                  <a:rPr lang="it-IT" sz="1400" b="1" dirty="0" err="1">
                    <a:solidFill>
                      <a:schemeClr val="tx1">
                        <a:lumMod val="75000"/>
                        <a:lumOff val="25000"/>
                      </a:schemeClr>
                    </a:solidFill>
                    <a:latin typeface="Tw Cen MT" panose="020B0602020104020603" pitchFamily="34" charset="0"/>
                  </a:rPr>
                  <a:t>PyPSA</a:t>
                </a:r>
                <a:endParaRPr lang="it-IT" sz="1400" b="1" dirty="0">
                  <a:solidFill>
                    <a:schemeClr val="tx1">
                      <a:lumMod val="75000"/>
                      <a:lumOff val="25000"/>
                    </a:schemeClr>
                  </a:solidFill>
                  <a:latin typeface="Tw Cen MT" panose="020B0602020104020603" pitchFamily="34" charset="0"/>
                </a:endParaRPr>
              </a:p>
            </p:txBody>
          </p:sp>
          <p:pic>
            <p:nvPicPr>
              <p:cNvPr id="7" name="Picture 6" descr="Logo">
                <a:extLst>
                  <a:ext uri="{FF2B5EF4-FFF2-40B4-BE49-F238E27FC236}">
                    <a16:creationId xmlns:a16="http://schemas.microsoft.com/office/drawing/2014/main" id="{88598CCA-A84C-86D4-5679-DF1115DDFB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77" y="3763396"/>
                <a:ext cx="875357" cy="5501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8">
                <a:extLst>
                  <a:ext uri="{FF2B5EF4-FFF2-40B4-BE49-F238E27FC236}">
                    <a16:creationId xmlns:a16="http://schemas.microsoft.com/office/drawing/2014/main" id="{CA37E7AF-8520-B696-03EA-17ECCCCFA062}"/>
                  </a:ext>
                </a:extLst>
              </p:cNvPr>
              <p:cNvSpPr txBox="1"/>
              <p:nvPr/>
            </p:nvSpPr>
            <p:spPr>
              <a:xfrm>
                <a:off x="6233422" y="3873838"/>
                <a:ext cx="794273" cy="395941"/>
              </a:xfrm>
              <a:prstGeom prst="rect">
                <a:avLst/>
              </a:prstGeom>
              <a:noFill/>
            </p:spPr>
            <p:txBody>
              <a:bodyPr wrap="square" rtlCol="0">
                <a:spAutoFit/>
              </a:bodyPr>
              <a:lstStyle/>
              <a:p>
                <a:pPr algn="ctr"/>
                <a:r>
                  <a:rPr lang="it-IT" b="1" dirty="0">
                    <a:solidFill>
                      <a:schemeClr val="tx1">
                        <a:lumMod val="75000"/>
                        <a:lumOff val="25000"/>
                      </a:schemeClr>
                    </a:solidFill>
                    <a:latin typeface="Tw Cen MT Condensed" panose="020B0606020104020203" pitchFamily="34" charset="0"/>
                  </a:rPr>
                  <a:t>URBS</a:t>
                </a:r>
                <a:endParaRPr lang="it-IT" sz="1400" b="1" dirty="0">
                  <a:solidFill>
                    <a:schemeClr val="tx1">
                      <a:lumMod val="75000"/>
                      <a:lumOff val="25000"/>
                    </a:schemeClr>
                  </a:solidFill>
                  <a:latin typeface="Tw Cen MT Condensed" panose="020B0606020104020203" pitchFamily="34" charset="0"/>
                </a:endParaRPr>
              </a:p>
            </p:txBody>
          </p:sp>
          <p:pic>
            <p:nvPicPr>
              <p:cNvPr id="9" name="Picture 10" descr="https://www.energyplan.eu/wp-content/themes/twentyten-energy/assets/logo-energy.jpg">
                <a:extLst>
                  <a:ext uri="{FF2B5EF4-FFF2-40B4-BE49-F238E27FC236}">
                    <a16:creationId xmlns:a16="http://schemas.microsoft.com/office/drawing/2014/main" id="{D2075F8C-8615-F17D-2149-ADE78A46F9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2477" y="3849103"/>
                <a:ext cx="1142822" cy="410567"/>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49" descr="Immagine che contiene disegnando&#10;&#10;Descrizione generata automaticamente">
                <a:extLst>
                  <a:ext uri="{FF2B5EF4-FFF2-40B4-BE49-F238E27FC236}">
                    <a16:creationId xmlns:a16="http://schemas.microsoft.com/office/drawing/2014/main" id="{26D80980-501A-ACED-5443-769EE0821EF7}"/>
                  </a:ext>
                </a:extLst>
              </p:cNvPr>
              <p:cNvPicPr>
                <a:picLocks noChangeAspect="1"/>
              </p:cNvPicPr>
              <p:nvPr/>
            </p:nvPicPr>
            <p:blipFill>
              <a:blip r:embed="rId8"/>
              <a:stretch>
                <a:fillRect/>
              </a:stretch>
            </p:blipFill>
            <p:spPr>
              <a:xfrm>
                <a:off x="6162844" y="3391383"/>
                <a:ext cx="1039022" cy="394762"/>
              </a:xfrm>
              <a:prstGeom prst="rect">
                <a:avLst/>
              </a:prstGeom>
            </p:spPr>
          </p:pic>
          <p:pic>
            <p:nvPicPr>
              <p:cNvPr id="13" name="Picture 12" descr="Graphical user interface, application, Teams&#10;&#10;Description automatically generated">
                <a:extLst>
                  <a:ext uri="{FF2B5EF4-FFF2-40B4-BE49-F238E27FC236}">
                    <a16:creationId xmlns:a16="http://schemas.microsoft.com/office/drawing/2014/main" id="{B5BF3011-2B04-D312-32DF-C3F3712DA10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5611" y="3445241"/>
                <a:ext cx="925156" cy="214763"/>
              </a:xfrm>
              <a:prstGeom prst="rect">
                <a:avLst/>
              </a:prstGeom>
            </p:spPr>
          </p:pic>
          <p:pic>
            <p:nvPicPr>
              <p:cNvPr id="15" name="Picture 14" descr="Logo&#10;&#10;Description automatically generated">
                <a:extLst>
                  <a:ext uri="{FF2B5EF4-FFF2-40B4-BE49-F238E27FC236}">
                    <a16:creationId xmlns:a16="http://schemas.microsoft.com/office/drawing/2014/main" id="{5BC1D074-6170-8D79-25C7-F4AE208C38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5150" y="4298008"/>
                <a:ext cx="952638" cy="368231"/>
              </a:xfrm>
              <a:prstGeom prst="rect">
                <a:avLst/>
              </a:prstGeom>
            </p:spPr>
          </p:pic>
          <p:sp>
            <p:nvSpPr>
              <p:cNvPr id="27" name="TextBox 18">
                <a:extLst>
                  <a:ext uri="{FF2B5EF4-FFF2-40B4-BE49-F238E27FC236}">
                    <a16:creationId xmlns:a16="http://schemas.microsoft.com/office/drawing/2014/main" id="{801EA05B-8093-1C88-DAFB-C2D92259DDDC}"/>
                  </a:ext>
                </a:extLst>
              </p:cNvPr>
              <p:cNvSpPr txBox="1"/>
              <p:nvPr/>
            </p:nvSpPr>
            <p:spPr>
              <a:xfrm>
                <a:off x="7568053" y="1879266"/>
                <a:ext cx="1014641" cy="395941"/>
              </a:xfrm>
              <a:prstGeom prst="rect">
                <a:avLst/>
              </a:prstGeom>
              <a:noFill/>
            </p:spPr>
            <p:txBody>
              <a:bodyPr wrap="square" rtlCol="0">
                <a:spAutoFit/>
              </a:bodyPr>
              <a:lstStyle/>
              <a:p>
                <a:pPr algn="ctr"/>
                <a:r>
                  <a:rPr lang="it-IT" b="1" dirty="0">
                    <a:solidFill>
                      <a:srgbClr val="0034BB"/>
                    </a:solidFill>
                    <a:latin typeface="Tw Cen MT Condensed" panose="020B0606020104020203" pitchFamily="34" charset="0"/>
                  </a:rPr>
                  <a:t>MESSAGE</a:t>
                </a:r>
                <a:endParaRPr lang="it-IT" sz="1200" b="1" dirty="0">
                  <a:solidFill>
                    <a:srgbClr val="0034BB"/>
                  </a:solidFill>
                  <a:latin typeface="Tw Cen MT Condensed" panose="020B0606020104020203" pitchFamily="34" charset="0"/>
                </a:endParaRPr>
              </a:p>
            </p:txBody>
          </p:sp>
          <p:pic>
            <p:nvPicPr>
              <p:cNvPr id="18" name="Picture 17" descr="A picture containing text&#10;&#10;Description automatically generated">
                <a:extLst>
                  <a:ext uri="{FF2B5EF4-FFF2-40B4-BE49-F238E27FC236}">
                    <a16:creationId xmlns:a16="http://schemas.microsoft.com/office/drawing/2014/main" id="{861F7A13-15D3-55C3-F9F2-33A23B42FE5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764" t="30563" r="16763" b="29346"/>
              <a:stretch/>
            </p:blipFill>
            <p:spPr>
              <a:xfrm>
                <a:off x="7292689" y="2953814"/>
                <a:ext cx="932610" cy="361650"/>
              </a:xfrm>
              <a:prstGeom prst="rect">
                <a:avLst/>
              </a:prstGeom>
            </p:spPr>
          </p:pic>
          <p:pic>
            <p:nvPicPr>
              <p:cNvPr id="19" name="Picture 18">
                <a:extLst>
                  <a:ext uri="{FF2B5EF4-FFF2-40B4-BE49-F238E27FC236}">
                    <a16:creationId xmlns:a16="http://schemas.microsoft.com/office/drawing/2014/main" id="{1C8A7A70-AA57-C2E8-5DF7-F8398F5C488A}"/>
                  </a:ext>
                </a:extLst>
              </p:cNvPr>
              <p:cNvPicPr>
                <a:picLocks noChangeAspect="1"/>
              </p:cNvPicPr>
              <p:nvPr/>
            </p:nvPicPr>
            <p:blipFill rotWithShape="1">
              <a:blip r:embed="rId12"/>
              <a:srcRect l="11997" t="25965" r="10902" b="24561"/>
              <a:stretch/>
            </p:blipFill>
            <p:spPr>
              <a:xfrm>
                <a:off x="3890894" y="3596739"/>
                <a:ext cx="963398" cy="615858"/>
              </a:xfrm>
              <a:prstGeom prst="rect">
                <a:avLst/>
              </a:prstGeom>
            </p:spPr>
          </p:pic>
          <p:sp>
            <p:nvSpPr>
              <p:cNvPr id="20" name="TextBox 18">
                <a:extLst>
                  <a:ext uri="{FF2B5EF4-FFF2-40B4-BE49-F238E27FC236}">
                    <a16:creationId xmlns:a16="http://schemas.microsoft.com/office/drawing/2014/main" id="{4FD8527A-B581-035B-B520-4C54AD158E3D}"/>
                  </a:ext>
                </a:extLst>
              </p:cNvPr>
              <p:cNvSpPr txBox="1"/>
              <p:nvPr/>
            </p:nvSpPr>
            <p:spPr>
              <a:xfrm>
                <a:off x="4892041" y="2224134"/>
                <a:ext cx="1196215" cy="506824"/>
              </a:xfrm>
              <a:prstGeom prst="rect">
                <a:avLst/>
              </a:prstGeom>
              <a:noFill/>
            </p:spPr>
            <p:txBody>
              <a:bodyPr wrap="square" rtlCol="0">
                <a:spAutoFit/>
              </a:bodyPr>
              <a:lstStyle/>
              <a:p>
                <a:pPr algn="ctr"/>
                <a:r>
                  <a:rPr lang="it-IT" sz="2232" b="1" dirty="0">
                    <a:solidFill>
                      <a:srgbClr val="3EA2D9"/>
                    </a:solidFill>
                    <a:latin typeface="Tw Cen MT Condensed" panose="020B0606020104020203" pitchFamily="34" charset="0"/>
                  </a:rPr>
                  <a:t>MARKAL</a:t>
                </a:r>
                <a:endParaRPr lang="it-IT" sz="1595" b="1" dirty="0">
                  <a:solidFill>
                    <a:srgbClr val="3EA2D9"/>
                  </a:solidFill>
                  <a:latin typeface="Tw Cen MT Condensed" panose="020B0606020104020203" pitchFamily="34" charset="0"/>
                </a:endParaRPr>
              </a:p>
            </p:txBody>
          </p:sp>
          <p:sp>
            <p:nvSpPr>
              <p:cNvPr id="21" name="TextBox 18">
                <a:extLst>
                  <a:ext uri="{FF2B5EF4-FFF2-40B4-BE49-F238E27FC236}">
                    <a16:creationId xmlns:a16="http://schemas.microsoft.com/office/drawing/2014/main" id="{E2BD3908-6015-C31D-81EE-F25DFE4CA286}"/>
                  </a:ext>
                </a:extLst>
              </p:cNvPr>
              <p:cNvSpPr txBox="1"/>
              <p:nvPr/>
            </p:nvSpPr>
            <p:spPr>
              <a:xfrm>
                <a:off x="6537208" y="2222523"/>
                <a:ext cx="895828" cy="428937"/>
              </a:xfrm>
              <a:prstGeom prst="rect">
                <a:avLst/>
              </a:prstGeom>
              <a:noFill/>
            </p:spPr>
            <p:txBody>
              <a:bodyPr wrap="square" rtlCol="0">
                <a:spAutoFit/>
              </a:bodyPr>
              <a:lstStyle/>
              <a:p>
                <a:pPr algn="ctr"/>
                <a:r>
                  <a:rPr lang="it-IT" sz="2000" b="1" dirty="0">
                    <a:solidFill>
                      <a:srgbClr val="3EA2D9"/>
                    </a:solidFill>
                    <a:latin typeface="Tw Cen MT Condensed" panose="020B0606020104020203" pitchFamily="34" charset="0"/>
                  </a:rPr>
                  <a:t>TIMES</a:t>
                </a:r>
                <a:endParaRPr lang="it-IT" sz="1600" b="1" dirty="0">
                  <a:solidFill>
                    <a:srgbClr val="3EA2D9"/>
                  </a:solidFill>
                  <a:latin typeface="Tw Cen MT Condensed" panose="020B0606020104020203" pitchFamily="34" charset="0"/>
                </a:endParaRPr>
              </a:p>
            </p:txBody>
          </p:sp>
          <p:sp>
            <p:nvSpPr>
              <p:cNvPr id="22" name="Arrow: Striped Right 21">
                <a:extLst>
                  <a:ext uri="{FF2B5EF4-FFF2-40B4-BE49-F238E27FC236}">
                    <a16:creationId xmlns:a16="http://schemas.microsoft.com/office/drawing/2014/main" id="{8A30C04A-1422-5231-AEA7-F130799CE66E}"/>
                  </a:ext>
                </a:extLst>
              </p:cNvPr>
              <p:cNvSpPr/>
              <p:nvPr/>
            </p:nvSpPr>
            <p:spPr bwMode="auto">
              <a:xfrm>
                <a:off x="6326424" y="2269283"/>
                <a:ext cx="363016" cy="320679"/>
              </a:xfrm>
              <a:prstGeom prst="stripedRightArrow">
                <a:avLst/>
              </a:prstGeom>
              <a:solidFill>
                <a:srgbClr val="3EA2D9"/>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defTabSz="729051" eaLnBrk="0" fontAlgn="base" hangingPunct="0">
                  <a:spcBef>
                    <a:spcPct val="20000"/>
                  </a:spcBef>
                  <a:spcAft>
                    <a:spcPct val="0"/>
                  </a:spcAft>
                </a:pPr>
                <a:endParaRPr lang="it-IT" sz="797">
                  <a:latin typeface="Arial" pitchFamily="34" charset="0"/>
                </a:endParaRPr>
              </a:p>
            </p:txBody>
          </p:sp>
          <p:cxnSp>
            <p:nvCxnSpPr>
              <p:cNvPr id="29" name="Straight Connector 28">
                <a:extLst>
                  <a:ext uri="{FF2B5EF4-FFF2-40B4-BE49-F238E27FC236}">
                    <a16:creationId xmlns:a16="http://schemas.microsoft.com/office/drawing/2014/main" id="{E85D26AF-BE3E-B813-D09C-65C8D2617142}"/>
                  </a:ext>
                </a:extLst>
              </p:cNvPr>
              <p:cNvCxnSpPr/>
              <p:nvPr/>
            </p:nvCxnSpPr>
            <p:spPr>
              <a:xfrm>
                <a:off x="2846132" y="1314867"/>
                <a:ext cx="0" cy="36547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4C3D8F-4186-9A17-1B93-2CD91FC5D5AD}"/>
                  </a:ext>
                </a:extLst>
              </p:cNvPr>
              <p:cNvCxnSpPr>
                <a:cxnSpLocks/>
              </p:cNvCxnSpPr>
              <p:nvPr/>
            </p:nvCxnSpPr>
            <p:spPr>
              <a:xfrm flipH="1">
                <a:off x="2736324" y="4836647"/>
                <a:ext cx="73427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83FAEF7-ACF3-AC53-6E95-94F64A869A90}"/>
                  </a:ext>
                </a:extLst>
              </p:cNvPr>
              <p:cNvSpPr txBox="1"/>
              <p:nvPr/>
            </p:nvSpPr>
            <p:spPr>
              <a:xfrm>
                <a:off x="2157464" y="1766790"/>
                <a:ext cx="682597"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Global</a:t>
                </a:r>
              </a:p>
            </p:txBody>
          </p:sp>
          <p:sp>
            <p:nvSpPr>
              <p:cNvPr id="35" name="TextBox 34">
                <a:extLst>
                  <a:ext uri="{FF2B5EF4-FFF2-40B4-BE49-F238E27FC236}">
                    <a16:creationId xmlns:a16="http://schemas.microsoft.com/office/drawing/2014/main" id="{E424CCFD-1C9E-669E-CECB-32E02303FC1E}"/>
                  </a:ext>
                </a:extLst>
              </p:cNvPr>
              <p:cNvSpPr txBox="1"/>
              <p:nvPr/>
            </p:nvSpPr>
            <p:spPr>
              <a:xfrm>
                <a:off x="1801371" y="2339046"/>
                <a:ext cx="1022801"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Continental</a:t>
                </a:r>
              </a:p>
            </p:txBody>
          </p:sp>
          <p:sp>
            <p:nvSpPr>
              <p:cNvPr id="36" name="TextBox 35">
                <a:extLst>
                  <a:ext uri="{FF2B5EF4-FFF2-40B4-BE49-F238E27FC236}">
                    <a16:creationId xmlns:a16="http://schemas.microsoft.com/office/drawing/2014/main" id="{DA03D9AC-89D5-3BEE-ACCC-5CF7CD84160E}"/>
                  </a:ext>
                </a:extLst>
              </p:cNvPr>
              <p:cNvSpPr txBox="1"/>
              <p:nvPr/>
            </p:nvSpPr>
            <p:spPr>
              <a:xfrm>
                <a:off x="2023525" y="2935717"/>
                <a:ext cx="1022801"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National</a:t>
                </a:r>
              </a:p>
            </p:txBody>
          </p:sp>
          <p:sp>
            <p:nvSpPr>
              <p:cNvPr id="37" name="TextBox 36">
                <a:extLst>
                  <a:ext uri="{FF2B5EF4-FFF2-40B4-BE49-F238E27FC236}">
                    <a16:creationId xmlns:a16="http://schemas.microsoft.com/office/drawing/2014/main" id="{9811AC3B-8E2C-7BAC-3529-DB74B0A84787}"/>
                  </a:ext>
                </a:extLst>
              </p:cNvPr>
              <p:cNvSpPr txBox="1"/>
              <p:nvPr/>
            </p:nvSpPr>
            <p:spPr>
              <a:xfrm>
                <a:off x="2023525" y="3533543"/>
                <a:ext cx="1022801"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Regional</a:t>
                </a:r>
              </a:p>
            </p:txBody>
          </p:sp>
          <p:sp>
            <p:nvSpPr>
              <p:cNvPr id="38" name="TextBox 37">
                <a:extLst>
                  <a:ext uri="{FF2B5EF4-FFF2-40B4-BE49-F238E27FC236}">
                    <a16:creationId xmlns:a16="http://schemas.microsoft.com/office/drawing/2014/main" id="{48848466-4D8C-0A1D-DCD2-C9DB2399B941}"/>
                  </a:ext>
                </a:extLst>
              </p:cNvPr>
              <p:cNvSpPr txBox="1"/>
              <p:nvPr/>
            </p:nvSpPr>
            <p:spPr>
              <a:xfrm>
                <a:off x="2253616" y="4110112"/>
                <a:ext cx="1022801"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Local</a:t>
                </a:r>
              </a:p>
            </p:txBody>
          </p:sp>
          <p:sp>
            <p:nvSpPr>
              <p:cNvPr id="39" name="TextBox 38">
                <a:extLst>
                  <a:ext uri="{FF2B5EF4-FFF2-40B4-BE49-F238E27FC236}">
                    <a16:creationId xmlns:a16="http://schemas.microsoft.com/office/drawing/2014/main" id="{D3FF2659-DC80-6706-987D-55E390A40996}"/>
                  </a:ext>
                </a:extLst>
              </p:cNvPr>
              <p:cNvSpPr txBox="1"/>
              <p:nvPr/>
            </p:nvSpPr>
            <p:spPr>
              <a:xfrm>
                <a:off x="1720002" y="4530684"/>
                <a:ext cx="1226227"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Single Project</a:t>
                </a:r>
              </a:p>
            </p:txBody>
          </p:sp>
          <p:sp>
            <p:nvSpPr>
              <p:cNvPr id="40" name="TextBox 39">
                <a:extLst>
                  <a:ext uri="{FF2B5EF4-FFF2-40B4-BE49-F238E27FC236}">
                    <a16:creationId xmlns:a16="http://schemas.microsoft.com/office/drawing/2014/main" id="{B4B72DDD-256B-0E5E-899F-CEB2AB2E2338}"/>
                  </a:ext>
                </a:extLst>
              </p:cNvPr>
              <p:cNvSpPr txBox="1"/>
              <p:nvPr/>
            </p:nvSpPr>
            <p:spPr>
              <a:xfrm rot="16200000">
                <a:off x="500351" y="2883818"/>
                <a:ext cx="2104603" cy="276999"/>
              </a:xfrm>
              <a:prstGeom prst="rect">
                <a:avLst/>
              </a:prstGeom>
              <a:noFill/>
            </p:spPr>
            <p:txBody>
              <a:bodyPr wrap="square" rtlCol="0">
                <a:spAutoFit/>
              </a:bodyPr>
              <a:lstStyle/>
              <a:p>
                <a:r>
                  <a:rPr lang="en-US" sz="12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Geographical Coverage</a:t>
                </a:r>
              </a:p>
            </p:txBody>
          </p:sp>
          <p:sp>
            <p:nvSpPr>
              <p:cNvPr id="41" name="TextBox 40">
                <a:extLst>
                  <a:ext uri="{FF2B5EF4-FFF2-40B4-BE49-F238E27FC236}">
                    <a16:creationId xmlns:a16="http://schemas.microsoft.com/office/drawing/2014/main" id="{F51BE284-49F6-5845-982B-232DECE1160C}"/>
                  </a:ext>
                </a:extLst>
              </p:cNvPr>
              <p:cNvSpPr txBox="1"/>
              <p:nvPr/>
            </p:nvSpPr>
            <p:spPr>
              <a:xfrm rot="18784484">
                <a:off x="3399262" y="4986621"/>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Seconds</a:t>
                </a:r>
              </a:p>
            </p:txBody>
          </p:sp>
          <p:sp>
            <p:nvSpPr>
              <p:cNvPr id="42" name="TextBox 41">
                <a:extLst>
                  <a:ext uri="{FF2B5EF4-FFF2-40B4-BE49-F238E27FC236}">
                    <a16:creationId xmlns:a16="http://schemas.microsoft.com/office/drawing/2014/main" id="{64A08D21-729A-315E-0B5B-C70A9BCF498F}"/>
                  </a:ext>
                </a:extLst>
              </p:cNvPr>
              <p:cNvSpPr txBox="1"/>
              <p:nvPr/>
            </p:nvSpPr>
            <p:spPr>
              <a:xfrm rot="18784484">
                <a:off x="4434442" y="4969100"/>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Minutes</a:t>
                </a:r>
              </a:p>
            </p:txBody>
          </p:sp>
          <p:sp>
            <p:nvSpPr>
              <p:cNvPr id="43" name="TextBox 42">
                <a:extLst>
                  <a:ext uri="{FF2B5EF4-FFF2-40B4-BE49-F238E27FC236}">
                    <a16:creationId xmlns:a16="http://schemas.microsoft.com/office/drawing/2014/main" id="{F032D57F-C851-2339-304B-81C5B817A5E9}"/>
                  </a:ext>
                </a:extLst>
              </p:cNvPr>
              <p:cNvSpPr txBox="1"/>
              <p:nvPr/>
            </p:nvSpPr>
            <p:spPr>
              <a:xfrm rot="18784484">
                <a:off x="5664655" y="4866933"/>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Hours</a:t>
                </a:r>
              </a:p>
            </p:txBody>
          </p:sp>
          <p:sp>
            <p:nvSpPr>
              <p:cNvPr id="44" name="TextBox 43">
                <a:extLst>
                  <a:ext uri="{FF2B5EF4-FFF2-40B4-BE49-F238E27FC236}">
                    <a16:creationId xmlns:a16="http://schemas.microsoft.com/office/drawing/2014/main" id="{39E3C017-09A0-3C1E-BB2B-3C7FAF51F949}"/>
                  </a:ext>
                </a:extLst>
              </p:cNvPr>
              <p:cNvSpPr txBox="1"/>
              <p:nvPr/>
            </p:nvSpPr>
            <p:spPr>
              <a:xfrm rot="18784484">
                <a:off x="6771088" y="4822965"/>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Days</a:t>
                </a:r>
              </a:p>
            </p:txBody>
          </p:sp>
          <p:sp>
            <p:nvSpPr>
              <p:cNvPr id="45" name="TextBox 44">
                <a:extLst>
                  <a:ext uri="{FF2B5EF4-FFF2-40B4-BE49-F238E27FC236}">
                    <a16:creationId xmlns:a16="http://schemas.microsoft.com/office/drawing/2014/main" id="{456589C0-C0EB-6FD2-0EF0-27282EECEED2}"/>
                  </a:ext>
                </a:extLst>
              </p:cNvPr>
              <p:cNvSpPr txBox="1"/>
              <p:nvPr/>
            </p:nvSpPr>
            <p:spPr>
              <a:xfrm rot="18784484">
                <a:off x="7767700" y="4844408"/>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Years</a:t>
                </a:r>
              </a:p>
            </p:txBody>
          </p:sp>
          <p:sp>
            <p:nvSpPr>
              <p:cNvPr id="46" name="TextBox 45">
                <a:extLst>
                  <a:ext uri="{FF2B5EF4-FFF2-40B4-BE49-F238E27FC236}">
                    <a16:creationId xmlns:a16="http://schemas.microsoft.com/office/drawing/2014/main" id="{D9AABCF4-3A00-7E69-BA79-DFBDB48F4DE6}"/>
                  </a:ext>
                </a:extLst>
              </p:cNvPr>
              <p:cNvSpPr txBox="1"/>
              <p:nvPr/>
            </p:nvSpPr>
            <p:spPr>
              <a:xfrm rot="18784484">
                <a:off x="8744940" y="4964803"/>
                <a:ext cx="915199" cy="276999"/>
              </a:xfrm>
              <a:prstGeom prst="rect">
                <a:avLst/>
              </a:prstGeom>
              <a:no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Decades</a:t>
                </a:r>
              </a:p>
            </p:txBody>
          </p:sp>
          <p:sp>
            <p:nvSpPr>
              <p:cNvPr id="47" name="TextBox 46">
                <a:extLst>
                  <a:ext uri="{FF2B5EF4-FFF2-40B4-BE49-F238E27FC236}">
                    <a16:creationId xmlns:a16="http://schemas.microsoft.com/office/drawing/2014/main" id="{E69FAAF7-D80B-7BDF-C726-79C552CB0165}"/>
                  </a:ext>
                </a:extLst>
              </p:cNvPr>
              <p:cNvSpPr txBox="1"/>
              <p:nvPr/>
            </p:nvSpPr>
            <p:spPr>
              <a:xfrm>
                <a:off x="5393919" y="5364831"/>
                <a:ext cx="2104603" cy="276999"/>
              </a:xfrm>
              <a:prstGeom prst="rect">
                <a:avLst/>
              </a:prstGeom>
              <a:noFill/>
            </p:spPr>
            <p:txBody>
              <a:bodyPr wrap="square" rtlCol="0">
                <a:spAutoFit/>
              </a:bodyPr>
              <a:lstStyle/>
              <a:p>
                <a:r>
                  <a:rPr lang="en-US"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Temporal Resolution</a:t>
                </a:r>
              </a:p>
            </p:txBody>
          </p:sp>
        </p:grpSp>
        <p:sp>
          <p:nvSpPr>
            <p:cNvPr id="24" name="Oval 23">
              <a:extLst>
                <a:ext uri="{FF2B5EF4-FFF2-40B4-BE49-F238E27FC236}">
                  <a16:creationId xmlns:a16="http://schemas.microsoft.com/office/drawing/2014/main" id="{ABA98FD7-2841-EDB9-F769-62E10550AF09}"/>
                </a:ext>
              </a:extLst>
            </p:cNvPr>
            <p:cNvSpPr/>
            <p:nvPr/>
          </p:nvSpPr>
          <p:spPr>
            <a:xfrm>
              <a:off x="3503669" y="3679550"/>
              <a:ext cx="1332314" cy="91919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85A4E34-1BEB-6CE5-A86F-9FFF924D3615}"/>
              </a:ext>
            </a:extLst>
          </p:cNvPr>
          <p:cNvSpPr txBox="1"/>
          <p:nvPr/>
        </p:nvSpPr>
        <p:spPr>
          <a:xfrm>
            <a:off x="386473" y="1031921"/>
            <a:ext cx="11119810"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Energy modelling encompasses a range of </a:t>
            </a:r>
            <a:r>
              <a:rPr lang="en-GB" sz="1600" b="1" dirty="0">
                <a:latin typeface="Open Sans" panose="020B0606030504020204" pitchFamily="34" charset="0"/>
                <a:ea typeface="Open Sans" panose="020B0606030504020204" pitchFamily="34" charset="0"/>
                <a:cs typeface="Open Sans" panose="020B0606030504020204" pitchFamily="34" charset="0"/>
              </a:rPr>
              <a:t>tools tailored for different scopes</a:t>
            </a:r>
            <a:r>
              <a:rPr lang="en-GB" sz="1600" dirty="0">
                <a:latin typeface="Open Sans" panose="020B0606030504020204" pitchFamily="34" charset="0"/>
                <a:ea typeface="Open Sans" panose="020B0606030504020204" pitchFamily="34" charset="0"/>
                <a:cs typeface="Open Sans" panose="020B0606030504020204" pitchFamily="34" charset="0"/>
              </a:rPr>
              <a:t>, from local to global, with varying temporal detail, supporting decision-making in energy system development and planning.</a:t>
            </a:r>
          </a:p>
        </p:txBody>
      </p:sp>
    </p:spTree>
    <p:extLst>
      <p:ext uri="{BB962C8B-B14F-4D97-AF65-F5344CB8AC3E}">
        <p14:creationId xmlns:p14="http://schemas.microsoft.com/office/powerpoint/2010/main" val="1309981190"/>
      </p:ext>
    </p:extLst>
  </p:cSld>
  <p:clrMapOvr>
    <a:masterClrMapping/>
  </p:clrMapOvr>
  <p:transition spd="slow">
    <p:push/>
  </p:transition>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51725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What is MicroGridsPy?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29" name="Picture 28" descr="A diagram of a model&#10;&#10;Description automatically generated">
            <a:extLst>
              <a:ext uri="{FF2B5EF4-FFF2-40B4-BE49-F238E27FC236}">
                <a16:creationId xmlns:a16="http://schemas.microsoft.com/office/drawing/2014/main" id="{AD0EF5D1-A301-C04A-D396-4FC73F0BBA46}"/>
              </a:ext>
            </a:extLst>
          </p:cNvPr>
          <p:cNvPicPr>
            <a:picLocks noChangeAspect="1"/>
          </p:cNvPicPr>
          <p:nvPr/>
        </p:nvPicPr>
        <p:blipFill rotWithShape="1">
          <a:blip r:embed="rId4"/>
          <a:srcRect t="6214"/>
          <a:stretch/>
        </p:blipFill>
        <p:spPr>
          <a:xfrm>
            <a:off x="1763990" y="2464941"/>
            <a:ext cx="8364775" cy="3529571"/>
          </a:xfrm>
          <a:prstGeom prst="rect">
            <a:avLst/>
          </a:prstGeom>
        </p:spPr>
      </p:pic>
      <p:sp>
        <p:nvSpPr>
          <p:cNvPr id="30" name="TextBox 29">
            <a:extLst>
              <a:ext uri="{FF2B5EF4-FFF2-40B4-BE49-F238E27FC236}">
                <a16:creationId xmlns:a16="http://schemas.microsoft.com/office/drawing/2014/main" id="{CB7BB7EB-B615-9E16-D66A-C5E51A0A8B71}"/>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MicroGridsPy is an </a:t>
            </a:r>
            <a:r>
              <a:rPr lang="en-GB" sz="1600" b="1" dirty="0">
                <a:latin typeface="Open Sans" panose="020B0606030504020204" pitchFamily="34" charset="0"/>
                <a:ea typeface="Open Sans" panose="020B0606030504020204" pitchFamily="34" charset="0"/>
                <a:cs typeface="Open Sans" panose="020B0606030504020204" pitchFamily="34" charset="0"/>
              </a:rPr>
              <a:t>open-source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bottom-up</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stochastic optimization </a:t>
            </a:r>
            <a:r>
              <a:rPr lang="en-GB" sz="1600" dirty="0">
                <a:latin typeface="Open Sans" panose="020B0606030504020204" pitchFamily="34" charset="0"/>
                <a:ea typeface="Open Sans" panose="020B0606030504020204" pitchFamily="34" charset="0"/>
                <a:cs typeface="Open Sans" panose="020B0606030504020204" pitchFamily="34" charset="0"/>
              </a:rPr>
              <a:t>model for </a:t>
            </a:r>
            <a:r>
              <a:rPr lang="en-GB" sz="1600" b="1" dirty="0">
                <a:latin typeface="Open Sans" panose="020B0606030504020204" pitchFamily="34" charset="0"/>
                <a:ea typeface="Open Sans" panose="020B0606030504020204" pitchFamily="34" charset="0"/>
                <a:cs typeface="Open Sans" panose="020B0606030504020204" pitchFamily="34" charset="0"/>
              </a:rPr>
              <a:t>sizing and dispatching energy in microgrids</a:t>
            </a:r>
            <a:r>
              <a:rPr lang="en-GB" sz="1600" dirty="0">
                <a:latin typeface="Open Sans" panose="020B0606030504020204" pitchFamily="34" charset="0"/>
                <a:ea typeface="Open Sans" panose="020B0606030504020204" pitchFamily="34" charset="0"/>
                <a:cs typeface="Open Sans" panose="020B0606030504020204" pitchFamily="34" charset="0"/>
              </a:rPr>
              <a:t>, particularly in isolated areas, with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high time resolution </a:t>
            </a:r>
            <a:r>
              <a:rPr lang="en-GB" sz="1600" dirty="0">
                <a:latin typeface="Open Sans" panose="020B0606030504020204" pitchFamily="34" charset="0"/>
                <a:ea typeface="Open Sans" panose="020B0606030504020204" pitchFamily="34" charset="0"/>
                <a:cs typeface="Open Sans" panose="020B0606030504020204" pitchFamily="34" charset="0"/>
              </a:rPr>
              <a:t>and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time-evolving load demand</a:t>
            </a:r>
            <a:r>
              <a:rPr lang="en-GB" sz="1600" dirty="0">
                <a:latin typeface="Open Sans" panose="020B0606030504020204" pitchFamily="34" charset="0"/>
                <a:ea typeface="Open Sans" panose="020B0606030504020204" pitchFamily="34" charset="0"/>
                <a:cs typeface="Open Sans" panose="020B0606030504020204" pitchFamily="34" charset="0"/>
              </a:rPr>
              <a:t>. </a:t>
            </a:r>
          </a:p>
          <a:p>
            <a:pPr algn="just"/>
            <a:r>
              <a:rPr lang="en-GB" sz="1600" dirty="0">
                <a:latin typeface="Open Sans" panose="020B0606030504020204" pitchFamily="34" charset="0"/>
                <a:ea typeface="Open Sans" panose="020B0606030504020204" pitchFamily="34" charset="0"/>
                <a:cs typeface="Open Sans" panose="020B0606030504020204" pitchFamily="34" charset="0"/>
              </a:rPr>
              <a:t>It’s </a:t>
            </a:r>
            <a:r>
              <a:rPr lang="en-GB" sz="1600" b="1" dirty="0">
                <a:latin typeface="Open Sans" panose="020B0606030504020204" pitchFamily="34" charset="0"/>
                <a:ea typeface="Open Sans" panose="020B0606030504020204" pitchFamily="34" charset="0"/>
                <a:cs typeface="Open Sans" panose="020B0606030504020204" pitchFamily="34" charset="0"/>
              </a:rPr>
              <a:t>Python-based, </a:t>
            </a:r>
            <a:r>
              <a:rPr lang="en-GB" sz="1600" dirty="0">
                <a:latin typeface="Open Sans" panose="020B0606030504020204" pitchFamily="34" charset="0"/>
                <a:ea typeface="Open Sans" panose="020B0606030504020204" pitchFamily="34" charset="0"/>
                <a:cs typeface="Open Sans" panose="020B0606030504020204" pitchFamily="34" charset="0"/>
              </a:rPr>
              <a:t>running on </a:t>
            </a:r>
            <a:r>
              <a:rPr lang="en-GB" sz="1600" b="1" dirty="0" err="1">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Pyomo</a:t>
            </a:r>
            <a:r>
              <a:rPr lang="en-GB" sz="1600" b="1" dirty="0">
                <a:latin typeface="Open Sans" panose="020B0606030504020204" pitchFamily="34" charset="0"/>
                <a:ea typeface="Open Sans" panose="020B0606030504020204" pitchFamily="34" charset="0"/>
                <a:cs typeface="Open Sans" panose="020B0606030504020204" pitchFamily="34" charset="0"/>
              </a:rPr>
              <a:t> </a:t>
            </a:r>
            <a:r>
              <a:rPr lang="en-GB" sz="1600" dirty="0">
                <a:latin typeface="Open Sans" panose="020B0606030504020204" pitchFamily="34" charset="0"/>
                <a:ea typeface="Open Sans" panose="020B0606030504020204" pitchFamily="34" charset="0"/>
                <a:cs typeface="Open Sans" panose="020B0606030504020204" pitchFamily="34" charset="0"/>
              </a:rPr>
              <a:t>and it relies mainly on </a:t>
            </a:r>
            <a:r>
              <a:rPr lang="en-GB" sz="1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linear programming </a:t>
            </a:r>
            <a:r>
              <a:rPr lang="en-GB" sz="1600" dirty="0">
                <a:latin typeface="Open Sans" panose="020B0606030504020204" pitchFamily="34" charset="0"/>
                <a:ea typeface="Open Sans" panose="020B0606030504020204" pitchFamily="34" charset="0"/>
                <a:cs typeface="Open Sans" panose="020B0606030504020204" pitchFamily="34" charset="0"/>
              </a:rPr>
              <a:t>formulation.</a:t>
            </a:r>
          </a:p>
        </p:txBody>
      </p:sp>
      <p:grpSp>
        <p:nvGrpSpPr>
          <p:cNvPr id="41" name="Group 40">
            <a:extLst>
              <a:ext uri="{FF2B5EF4-FFF2-40B4-BE49-F238E27FC236}">
                <a16:creationId xmlns:a16="http://schemas.microsoft.com/office/drawing/2014/main" id="{D6B9D61B-BFCD-A84B-318D-74EBA0C78F32}"/>
              </a:ext>
            </a:extLst>
          </p:cNvPr>
          <p:cNvGrpSpPr/>
          <p:nvPr/>
        </p:nvGrpSpPr>
        <p:grpSpPr>
          <a:xfrm>
            <a:off x="1379656" y="5168086"/>
            <a:ext cx="5660536" cy="838095"/>
            <a:chOff x="1585912" y="4995083"/>
            <a:chExt cx="5660536" cy="838095"/>
          </a:xfrm>
        </p:grpSpPr>
        <p:sp>
          <p:nvSpPr>
            <p:cNvPr id="38" name="Rectangle: Rounded Corners 37">
              <a:extLst>
                <a:ext uri="{FF2B5EF4-FFF2-40B4-BE49-F238E27FC236}">
                  <a16:creationId xmlns:a16="http://schemas.microsoft.com/office/drawing/2014/main" id="{50D46E09-F15A-EAC5-CB68-DC9D0F86066B}"/>
                </a:ext>
              </a:extLst>
            </p:cNvPr>
            <p:cNvSpPr/>
            <p:nvPr/>
          </p:nvSpPr>
          <p:spPr>
            <a:xfrm>
              <a:off x="1585912" y="4995083"/>
              <a:ext cx="5214257" cy="838095"/>
            </a:xfrm>
            <a:prstGeom prst="round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Cerca nella barra laterale">
              <a:extLst>
                <a:ext uri="{FF2B5EF4-FFF2-40B4-BE49-F238E27FC236}">
                  <a16:creationId xmlns:a16="http://schemas.microsoft.com/office/drawing/2014/main" id="{1301DB07-8924-8924-67A6-EA9A07AC4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0836" y="5376609"/>
              <a:ext cx="369333" cy="36933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331AF35C-709B-5BDC-8E29-1CB465ABB7F4}"/>
                </a:ext>
              </a:extLst>
            </p:cNvPr>
            <p:cNvSpPr txBox="1"/>
            <p:nvPr/>
          </p:nvSpPr>
          <p:spPr>
            <a:xfrm>
              <a:off x="2603670" y="5124291"/>
              <a:ext cx="4196499" cy="307777"/>
            </a:xfrm>
            <a:prstGeom prst="rect">
              <a:avLst/>
            </a:prstGeom>
            <a:noFill/>
          </p:spPr>
          <p:txBody>
            <a:bodyPr wrap="square" rtlCol="0">
              <a:spAutoFit/>
            </a:bodyPr>
            <a:lstStyle/>
            <a:p>
              <a:r>
                <a:rPr lang="en-US" sz="1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Bottom-up</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dynamic</a:t>
              </a:r>
              <a:r>
                <a:rPr lang="en-US" sz="1400" dirty="0">
                  <a:latin typeface="Open Sans" panose="020B0606030504020204" pitchFamily="34" charset="0"/>
                  <a:ea typeface="Open Sans" panose="020B0606030504020204" pitchFamily="34" charset="0"/>
                  <a:cs typeface="Open Sans" panose="020B0606030504020204" pitchFamily="34" charset="0"/>
                </a:rPr>
                <a:t>, </a:t>
              </a:r>
              <a:r>
                <a:rPr lang="en-US"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optimization</a:t>
              </a:r>
              <a:r>
                <a:rPr lang="en-US" sz="1400" dirty="0">
                  <a:latin typeface="Open Sans" panose="020B0606030504020204" pitchFamily="34" charset="0"/>
                  <a:ea typeface="Open Sans" panose="020B0606030504020204" pitchFamily="34" charset="0"/>
                  <a:cs typeface="Open Sans" panose="020B0606030504020204" pitchFamily="34" charset="0"/>
                </a:rPr>
                <a:t> model</a:t>
              </a:r>
            </a:p>
          </p:txBody>
        </p:sp>
        <p:sp>
          <p:nvSpPr>
            <p:cNvPr id="40" name="TextBox 39">
              <a:extLst>
                <a:ext uri="{FF2B5EF4-FFF2-40B4-BE49-F238E27FC236}">
                  <a16:creationId xmlns:a16="http://schemas.microsoft.com/office/drawing/2014/main" id="{A8AF71AB-2E4E-51D7-5C4B-03624144BB80}"/>
                </a:ext>
              </a:extLst>
            </p:cNvPr>
            <p:cNvSpPr txBox="1"/>
            <p:nvPr/>
          </p:nvSpPr>
          <p:spPr>
            <a:xfrm>
              <a:off x="2603670" y="5420228"/>
              <a:ext cx="4642778" cy="307777"/>
            </a:xfrm>
            <a:prstGeom prst="rect">
              <a:avLst/>
            </a:prstGeom>
            <a:noFill/>
          </p:spPr>
          <p:txBody>
            <a:bodyPr wrap="square" rtlCol="0">
              <a:spAutoFit/>
            </a:bodyPr>
            <a:lstStyle/>
            <a:p>
              <a:r>
                <a:rPr lang="en-US" sz="1400" dirty="0">
                  <a:latin typeface="Open Sans" panose="020B0606030504020204" pitchFamily="34" charset="0"/>
                  <a:ea typeface="Open Sans" panose="020B0606030504020204" pitchFamily="34" charset="0"/>
                  <a:cs typeface="Open Sans" panose="020B0606030504020204" pitchFamily="34" charset="0"/>
                </a:rPr>
                <a:t>High time resolution, </a:t>
              </a:r>
              <a:r>
                <a:rPr lang="en-US" sz="1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Linear programming</a:t>
              </a:r>
            </a:p>
          </p:txBody>
        </p:sp>
        <p:pic>
          <p:nvPicPr>
            <p:cNvPr id="6150" name="Picture 6" descr="Cerca nella barra laterale">
              <a:extLst>
                <a:ext uri="{FF2B5EF4-FFF2-40B4-BE49-F238E27FC236}">
                  <a16:creationId xmlns:a16="http://schemas.microsoft.com/office/drawing/2014/main" id="{176AEB64-F3F2-847A-B89E-75136580CB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9637" y="5031200"/>
              <a:ext cx="790309" cy="79030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B75DB05E-E3BC-9956-03DD-B0E0A303400F}"/>
              </a:ext>
            </a:extLst>
          </p:cNvPr>
          <p:cNvSpPr txBox="1"/>
          <p:nvPr/>
        </p:nvSpPr>
        <p:spPr>
          <a:xfrm>
            <a:off x="3234936" y="2223366"/>
            <a:ext cx="5722127" cy="230832"/>
          </a:xfrm>
          <a:prstGeom prst="rect">
            <a:avLst/>
          </a:prstGeom>
          <a:noFill/>
        </p:spPr>
        <p:txBody>
          <a:bodyPr wrap="square" rtlCol="0">
            <a:spAutoFit/>
          </a:bodyPr>
          <a:lstStyle/>
          <a:p>
            <a:pPr algn="ctr"/>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MicroGridsPy model scheme visualization</a:t>
            </a:r>
          </a:p>
        </p:txBody>
      </p:sp>
    </p:spTree>
    <p:extLst>
      <p:ext uri="{BB962C8B-B14F-4D97-AF65-F5344CB8AC3E}">
        <p14:creationId xmlns:p14="http://schemas.microsoft.com/office/powerpoint/2010/main" val="178479472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89981"/>
            <a:ext cx="7651304" cy="6618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Towards OPEN-SOURCE modelling</a:t>
            </a:r>
          </a:p>
        </p:txBody>
      </p:sp>
      <p:grpSp>
        <p:nvGrpSpPr>
          <p:cNvPr id="5" name="Gruppo 2">
            <a:extLst>
              <a:ext uri="{FF2B5EF4-FFF2-40B4-BE49-F238E27FC236}">
                <a16:creationId xmlns:a16="http://schemas.microsoft.com/office/drawing/2014/main" id="{48B1EECE-50CB-E065-9C97-26A925B35D48}"/>
              </a:ext>
            </a:extLst>
          </p:cNvPr>
          <p:cNvGrpSpPr/>
          <p:nvPr/>
        </p:nvGrpSpPr>
        <p:grpSpPr>
          <a:xfrm>
            <a:off x="744881" y="1748776"/>
            <a:ext cx="10435810" cy="1867109"/>
            <a:chOff x="-2370533" y="1563332"/>
            <a:chExt cx="14614998" cy="2554153"/>
          </a:xfrm>
        </p:grpSpPr>
        <p:pic>
          <p:nvPicPr>
            <p:cNvPr id="7" name="Picture 2" descr="Image result for oemof logo">
              <a:extLst>
                <a:ext uri="{FF2B5EF4-FFF2-40B4-BE49-F238E27FC236}">
                  <a16:creationId xmlns:a16="http://schemas.microsoft.com/office/drawing/2014/main" id="{BA0520D0-BDB8-105F-F06D-67CE21F2FFC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79" t="25339" r="19782" b="22687"/>
            <a:stretch/>
          </p:blipFill>
          <p:spPr bwMode="auto">
            <a:xfrm>
              <a:off x="1661545" y="2652845"/>
              <a:ext cx="1498548" cy="5046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6">
              <a:extLst>
                <a:ext uri="{FF2B5EF4-FFF2-40B4-BE49-F238E27FC236}">
                  <a16:creationId xmlns:a16="http://schemas.microsoft.com/office/drawing/2014/main" id="{355C039D-17C3-433C-B68E-2C616B6312AF}"/>
                </a:ext>
              </a:extLst>
            </p:cNvPr>
            <p:cNvSpPr txBox="1"/>
            <p:nvPr/>
          </p:nvSpPr>
          <p:spPr>
            <a:xfrm>
              <a:off x="4914081" y="2652845"/>
              <a:ext cx="1189654" cy="512403"/>
            </a:xfrm>
            <a:prstGeom prst="roundRect">
              <a:avLst/>
            </a:prstGeom>
            <a:noFill/>
            <a:ln>
              <a:noFill/>
            </a:ln>
          </p:spPr>
          <p:txBody>
            <a:bodyPr wrap="square" rtlCol="0">
              <a:spAutoFit/>
            </a:bodyPr>
            <a:lstStyle/>
            <a:p>
              <a:pPr algn="ctr"/>
              <a:r>
                <a:rPr lang="it-IT" sz="1600" b="1" dirty="0" err="1">
                  <a:solidFill>
                    <a:schemeClr val="tx1">
                      <a:lumMod val="75000"/>
                      <a:lumOff val="25000"/>
                    </a:schemeClr>
                  </a:solidFill>
                  <a:latin typeface="Tw Cen MT" panose="020B0602020104020603" pitchFamily="34" charset="0"/>
                </a:rPr>
                <a:t>PyPSA</a:t>
              </a:r>
              <a:endParaRPr lang="it-IT" sz="1600" b="1" dirty="0">
                <a:solidFill>
                  <a:schemeClr val="tx1">
                    <a:lumMod val="75000"/>
                    <a:lumOff val="25000"/>
                  </a:schemeClr>
                </a:solidFill>
                <a:latin typeface="Tw Cen MT" panose="020B0602020104020603" pitchFamily="34" charset="0"/>
              </a:endParaRPr>
            </a:p>
          </p:txBody>
        </p:sp>
        <p:pic>
          <p:nvPicPr>
            <p:cNvPr id="9" name="Picture 6" descr="Logo">
              <a:extLst>
                <a:ext uri="{FF2B5EF4-FFF2-40B4-BE49-F238E27FC236}">
                  <a16:creationId xmlns:a16="http://schemas.microsoft.com/office/drawing/2014/main" id="{29624983-EE20-38EE-2588-FAC73BF12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721" y="2419810"/>
              <a:ext cx="1350297" cy="8034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8">
              <a:extLst>
                <a:ext uri="{FF2B5EF4-FFF2-40B4-BE49-F238E27FC236}">
                  <a16:creationId xmlns:a16="http://schemas.microsoft.com/office/drawing/2014/main" id="{8F2876DA-A37C-7247-4AAF-D86477990A19}"/>
                </a:ext>
              </a:extLst>
            </p:cNvPr>
            <p:cNvSpPr txBox="1"/>
            <p:nvPr/>
          </p:nvSpPr>
          <p:spPr>
            <a:xfrm>
              <a:off x="8329703" y="2743472"/>
              <a:ext cx="1276264" cy="505236"/>
            </a:xfrm>
            <a:prstGeom prst="rect">
              <a:avLst/>
            </a:prstGeom>
            <a:noFill/>
          </p:spPr>
          <p:txBody>
            <a:bodyPr wrap="square" rtlCol="0">
              <a:spAutoFit/>
            </a:bodyPr>
            <a:lstStyle/>
            <a:p>
              <a:pPr algn="ctr"/>
              <a:r>
                <a:rPr lang="it-IT" b="1" dirty="0">
                  <a:solidFill>
                    <a:schemeClr val="tx1">
                      <a:lumMod val="75000"/>
                      <a:lumOff val="25000"/>
                    </a:schemeClr>
                  </a:solidFill>
                  <a:latin typeface="Tw Cen MT Condensed" panose="020B0606020104020203" pitchFamily="34" charset="0"/>
                </a:rPr>
                <a:t>URBS</a:t>
              </a:r>
              <a:endParaRPr lang="it-IT" sz="1400" b="1" dirty="0">
                <a:solidFill>
                  <a:schemeClr val="tx1">
                    <a:lumMod val="75000"/>
                    <a:lumOff val="25000"/>
                  </a:schemeClr>
                </a:solidFill>
                <a:latin typeface="Tw Cen MT Condensed" panose="020B0606020104020203" pitchFamily="34" charset="0"/>
              </a:endParaRPr>
            </a:p>
          </p:txBody>
        </p:sp>
        <p:pic>
          <p:nvPicPr>
            <p:cNvPr id="13" name="Picture 8" descr="http://openmod-initiative.org/img/openmod-logo-large.png">
              <a:extLst>
                <a:ext uri="{FF2B5EF4-FFF2-40B4-BE49-F238E27FC236}">
                  <a16:creationId xmlns:a16="http://schemas.microsoft.com/office/drawing/2014/main" id="{D0B9A3A4-0B6F-A46D-5905-CD0A06103F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3343" y="1563332"/>
              <a:ext cx="4428683" cy="6003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www.energyplan.eu/wp-content/themes/twentyten-energy/assets/logo-energy.jpg">
              <a:extLst>
                <a:ext uri="{FF2B5EF4-FFF2-40B4-BE49-F238E27FC236}">
                  <a16:creationId xmlns:a16="http://schemas.microsoft.com/office/drawing/2014/main" id="{6818E8E5-BF66-95B2-CB0D-A78C5816C0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04982" y="2474472"/>
              <a:ext cx="1595420" cy="5918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2">
              <a:extLst>
                <a:ext uri="{FF2B5EF4-FFF2-40B4-BE49-F238E27FC236}">
                  <a16:creationId xmlns:a16="http://schemas.microsoft.com/office/drawing/2014/main" id="{666C8A61-3C09-14BA-D6F4-6264559E7FA5}"/>
                </a:ext>
              </a:extLst>
            </p:cNvPr>
            <p:cNvSpPr txBox="1"/>
            <p:nvPr/>
          </p:nvSpPr>
          <p:spPr>
            <a:xfrm>
              <a:off x="1661545" y="3336013"/>
              <a:ext cx="1872208" cy="356919"/>
            </a:xfrm>
            <a:prstGeom prst="rect">
              <a:avLst/>
            </a:prstGeom>
            <a:noFill/>
          </p:spPr>
          <p:txBody>
            <a:bodyPr wrap="square" rtlCol="0">
              <a:spAutoFit/>
            </a:bodyPr>
            <a:lstStyle/>
            <a:p>
              <a:r>
                <a:rPr lang="it-IT" sz="837" i="1">
                  <a:solidFill>
                    <a:srgbClr val="D35B5B"/>
                  </a:solidFill>
                </a:rPr>
                <a:t>Hilpert et al. (2018)</a:t>
              </a:r>
            </a:p>
          </p:txBody>
        </p:sp>
        <p:sp>
          <p:nvSpPr>
            <p:cNvPr id="16" name="TextBox 23">
              <a:extLst>
                <a:ext uri="{FF2B5EF4-FFF2-40B4-BE49-F238E27FC236}">
                  <a16:creationId xmlns:a16="http://schemas.microsoft.com/office/drawing/2014/main" id="{61574B9F-8C58-21B2-C573-9051A98CD91D}"/>
                </a:ext>
              </a:extLst>
            </p:cNvPr>
            <p:cNvSpPr txBox="1"/>
            <p:nvPr/>
          </p:nvSpPr>
          <p:spPr>
            <a:xfrm>
              <a:off x="3284660" y="3337053"/>
              <a:ext cx="1872208" cy="356919"/>
            </a:xfrm>
            <a:prstGeom prst="rect">
              <a:avLst/>
            </a:prstGeom>
            <a:noFill/>
          </p:spPr>
          <p:txBody>
            <a:bodyPr wrap="square" rtlCol="0">
              <a:spAutoFit/>
            </a:bodyPr>
            <a:lstStyle/>
            <a:p>
              <a:r>
                <a:rPr lang="it-IT" sz="837" i="1">
                  <a:solidFill>
                    <a:srgbClr val="D35B5B"/>
                  </a:solidFill>
                </a:rPr>
                <a:t>Pfenninger (2017)</a:t>
              </a:r>
            </a:p>
          </p:txBody>
        </p:sp>
        <p:sp>
          <p:nvSpPr>
            <p:cNvPr id="18" name="TextBox 24">
              <a:extLst>
                <a:ext uri="{FF2B5EF4-FFF2-40B4-BE49-F238E27FC236}">
                  <a16:creationId xmlns:a16="http://schemas.microsoft.com/office/drawing/2014/main" id="{A9F676F1-D0A7-AAE2-2D4C-CF1DC74450C6}"/>
                </a:ext>
              </a:extLst>
            </p:cNvPr>
            <p:cNvSpPr txBox="1"/>
            <p:nvPr/>
          </p:nvSpPr>
          <p:spPr>
            <a:xfrm>
              <a:off x="4816440" y="3356273"/>
              <a:ext cx="1872208" cy="356919"/>
            </a:xfrm>
            <a:prstGeom prst="rect">
              <a:avLst/>
            </a:prstGeom>
            <a:noFill/>
          </p:spPr>
          <p:txBody>
            <a:bodyPr wrap="square" rtlCol="0">
              <a:spAutoFit/>
            </a:bodyPr>
            <a:lstStyle/>
            <a:p>
              <a:r>
                <a:rPr lang="it-IT" sz="837" i="1">
                  <a:solidFill>
                    <a:srgbClr val="D35B5B"/>
                  </a:solidFill>
                </a:rPr>
                <a:t>Brown et al. (2018)</a:t>
              </a:r>
            </a:p>
          </p:txBody>
        </p:sp>
        <p:sp>
          <p:nvSpPr>
            <p:cNvPr id="19" name="TextBox 25">
              <a:extLst>
                <a:ext uri="{FF2B5EF4-FFF2-40B4-BE49-F238E27FC236}">
                  <a16:creationId xmlns:a16="http://schemas.microsoft.com/office/drawing/2014/main" id="{2447F4E5-B9C1-A9D2-0B09-8C7EBD176D38}"/>
                </a:ext>
              </a:extLst>
            </p:cNvPr>
            <p:cNvSpPr txBox="1"/>
            <p:nvPr/>
          </p:nvSpPr>
          <p:spPr>
            <a:xfrm>
              <a:off x="6396874" y="3336359"/>
              <a:ext cx="1872208" cy="356919"/>
            </a:xfrm>
            <a:prstGeom prst="rect">
              <a:avLst/>
            </a:prstGeom>
            <a:noFill/>
          </p:spPr>
          <p:txBody>
            <a:bodyPr wrap="square" rtlCol="0">
              <a:spAutoFit/>
            </a:bodyPr>
            <a:lstStyle/>
            <a:p>
              <a:r>
                <a:rPr lang="it-IT" sz="837" i="1">
                  <a:solidFill>
                    <a:srgbClr val="D35B5B"/>
                  </a:solidFill>
                </a:rPr>
                <a:t>Quoilin et al. (2017)</a:t>
              </a:r>
            </a:p>
          </p:txBody>
        </p:sp>
        <p:sp>
          <p:nvSpPr>
            <p:cNvPr id="20" name="TextBox 26">
              <a:extLst>
                <a:ext uri="{FF2B5EF4-FFF2-40B4-BE49-F238E27FC236}">
                  <a16:creationId xmlns:a16="http://schemas.microsoft.com/office/drawing/2014/main" id="{5F046B58-CBDF-432B-7520-83D3492EEC2C}"/>
                </a:ext>
              </a:extLst>
            </p:cNvPr>
            <p:cNvSpPr txBox="1"/>
            <p:nvPr/>
          </p:nvSpPr>
          <p:spPr>
            <a:xfrm>
              <a:off x="8189814" y="3312194"/>
              <a:ext cx="1872208" cy="356919"/>
            </a:xfrm>
            <a:prstGeom prst="rect">
              <a:avLst/>
            </a:prstGeom>
            <a:noFill/>
          </p:spPr>
          <p:txBody>
            <a:bodyPr wrap="square" rtlCol="0">
              <a:spAutoFit/>
            </a:bodyPr>
            <a:lstStyle/>
            <a:p>
              <a:r>
                <a:rPr lang="it-IT" sz="837" i="1">
                  <a:solidFill>
                    <a:srgbClr val="D35B5B"/>
                  </a:solidFill>
                </a:rPr>
                <a:t>Dorfner et al. (2016)</a:t>
              </a:r>
            </a:p>
          </p:txBody>
        </p:sp>
        <p:sp>
          <p:nvSpPr>
            <p:cNvPr id="21" name="TextBox 27">
              <a:extLst>
                <a:ext uri="{FF2B5EF4-FFF2-40B4-BE49-F238E27FC236}">
                  <a16:creationId xmlns:a16="http://schemas.microsoft.com/office/drawing/2014/main" id="{B7D6E7D8-149E-8491-21AC-36EFCA95B99D}"/>
                </a:ext>
              </a:extLst>
            </p:cNvPr>
            <p:cNvSpPr txBox="1"/>
            <p:nvPr/>
          </p:nvSpPr>
          <p:spPr>
            <a:xfrm>
              <a:off x="10372257" y="3344766"/>
              <a:ext cx="1872208" cy="772719"/>
            </a:xfrm>
            <a:prstGeom prst="rect">
              <a:avLst/>
            </a:prstGeom>
            <a:noFill/>
          </p:spPr>
          <p:txBody>
            <a:bodyPr wrap="square" rtlCol="0">
              <a:spAutoFit/>
            </a:bodyPr>
            <a:lstStyle/>
            <a:p>
              <a:pPr algn="ctr"/>
              <a:r>
                <a:rPr lang="it-IT" sz="837" i="1">
                  <a:solidFill>
                    <a:srgbClr val="D35B5B"/>
                  </a:solidFill>
                </a:rPr>
                <a:t>Lund (2007),</a:t>
              </a:r>
              <a:br>
                <a:rPr lang="it-IT" sz="837" i="1">
                  <a:solidFill>
                    <a:srgbClr val="D35B5B"/>
                  </a:solidFill>
                </a:rPr>
              </a:br>
              <a:r>
                <a:rPr lang="it-IT" sz="837" i="1">
                  <a:solidFill>
                    <a:srgbClr val="D35B5B"/>
                  </a:solidFill>
                </a:rPr>
                <a:t>Garegnani et al. (2016)</a:t>
              </a:r>
            </a:p>
          </p:txBody>
        </p:sp>
        <p:sp>
          <p:nvSpPr>
            <p:cNvPr id="22" name="Rectangle 28">
              <a:extLst>
                <a:ext uri="{FF2B5EF4-FFF2-40B4-BE49-F238E27FC236}">
                  <a16:creationId xmlns:a16="http://schemas.microsoft.com/office/drawing/2014/main" id="{7C0C126A-8605-35C0-F00A-F6C0BC469D98}"/>
                </a:ext>
              </a:extLst>
            </p:cNvPr>
            <p:cNvSpPr/>
            <p:nvPr/>
          </p:nvSpPr>
          <p:spPr>
            <a:xfrm>
              <a:off x="-2370533" y="2214864"/>
              <a:ext cx="12432560" cy="1565161"/>
            </a:xfrm>
            <a:prstGeom prst="rect">
              <a:avLst/>
            </a:prstGeom>
            <a:noFill/>
            <a:ln w="2857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558">
                <a:solidFill>
                  <a:srgbClr val="8E2626"/>
                </a:solidFill>
              </a:endParaRPr>
            </a:p>
          </p:txBody>
        </p:sp>
        <p:pic>
          <p:nvPicPr>
            <p:cNvPr id="23" name="Immagine 49" descr="Immagine che contiene disegnando&#10;&#10;Descrizione generata automaticamente">
              <a:extLst>
                <a:ext uri="{FF2B5EF4-FFF2-40B4-BE49-F238E27FC236}">
                  <a16:creationId xmlns:a16="http://schemas.microsoft.com/office/drawing/2014/main" id="{9DAB3D18-10AE-0E45-8907-A295E7E66F62}"/>
                </a:ext>
              </a:extLst>
            </p:cNvPr>
            <p:cNvPicPr>
              <a:picLocks noChangeAspect="1"/>
            </p:cNvPicPr>
            <p:nvPr/>
          </p:nvPicPr>
          <p:blipFill>
            <a:blip r:embed="rId8"/>
            <a:stretch>
              <a:fillRect/>
            </a:stretch>
          </p:blipFill>
          <p:spPr>
            <a:xfrm>
              <a:off x="-231439" y="2675006"/>
              <a:ext cx="1498549" cy="539047"/>
            </a:xfrm>
            <a:prstGeom prst="rect">
              <a:avLst/>
            </a:prstGeom>
          </p:spPr>
        </p:pic>
        <p:sp>
          <p:nvSpPr>
            <p:cNvPr id="24" name="TextBox 22">
              <a:extLst>
                <a:ext uri="{FF2B5EF4-FFF2-40B4-BE49-F238E27FC236}">
                  <a16:creationId xmlns:a16="http://schemas.microsoft.com/office/drawing/2014/main" id="{2DF99C85-9082-C64B-E37F-E1F3CB66CBF0}"/>
                </a:ext>
              </a:extLst>
            </p:cNvPr>
            <p:cNvSpPr txBox="1"/>
            <p:nvPr/>
          </p:nvSpPr>
          <p:spPr>
            <a:xfrm>
              <a:off x="-207674" y="3336013"/>
              <a:ext cx="1872208" cy="356919"/>
            </a:xfrm>
            <a:prstGeom prst="rect">
              <a:avLst/>
            </a:prstGeom>
            <a:noFill/>
          </p:spPr>
          <p:txBody>
            <a:bodyPr wrap="square" rtlCol="0">
              <a:spAutoFit/>
            </a:bodyPr>
            <a:lstStyle/>
            <a:p>
              <a:r>
                <a:rPr lang="it-IT" sz="837" i="1">
                  <a:solidFill>
                    <a:srgbClr val="D35B5B"/>
                  </a:solidFill>
                </a:rPr>
                <a:t>Howells et al. (2011)</a:t>
              </a:r>
            </a:p>
          </p:txBody>
        </p:sp>
      </p:gr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07356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2">
            <a:extLst>
              <a:ext uri="{FF2B5EF4-FFF2-40B4-BE49-F238E27FC236}">
                <a16:creationId xmlns:a16="http://schemas.microsoft.com/office/drawing/2014/main" id="{F7D709F8-7883-1B2E-DAEE-16BF9DB8BDB9}"/>
              </a:ext>
            </a:extLst>
          </p:cNvPr>
          <p:cNvPicPr>
            <a:picLocks noChangeAspect="1"/>
          </p:cNvPicPr>
          <p:nvPr/>
        </p:nvPicPr>
        <p:blipFill>
          <a:blip r:embed="rId9"/>
          <a:stretch>
            <a:fillRect/>
          </a:stretch>
        </p:blipFill>
        <p:spPr>
          <a:xfrm>
            <a:off x="2821854" y="3630249"/>
            <a:ext cx="5539718" cy="2315662"/>
          </a:xfrm>
          <a:prstGeom prst="rect">
            <a:avLst/>
          </a:prstGeom>
        </p:spPr>
      </p:pic>
      <p:pic>
        <p:nvPicPr>
          <p:cNvPr id="25" name="Picture 24" descr="Graphical user interface, application, Teams&#10;&#10;Description automatically generated">
            <a:extLst>
              <a:ext uri="{FF2B5EF4-FFF2-40B4-BE49-F238E27FC236}">
                <a16:creationId xmlns:a16="http://schemas.microsoft.com/office/drawing/2014/main" id="{9B57CDE8-3542-D078-5D9A-368AEFF3EDC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17934" y="2668525"/>
            <a:ext cx="992501" cy="207223"/>
          </a:xfrm>
          <a:prstGeom prst="rect">
            <a:avLst/>
          </a:prstGeom>
        </p:spPr>
      </p:pic>
      <p:pic>
        <p:nvPicPr>
          <p:cNvPr id="26" name="Picture 25">
            <a:extLst>
              <a:ext uri="{FF2B5EF4-FFF2-40B4-BE49-F238E27FC236}">
                <a16:creationId xmlns:a16="http://schemas.microsoft.com/office/drawing/2014/main" id="{848C4AF4-9E12-6BB0-8BE7-FEFF828DF9F9}"/>
              </a:ext>
            </a:extLst>
          </p:cNvPr>
          <p:cNvPicPr>
            <a:picLocks noChangeAspect="1"/>
          </p:cNvPicPr>
          <p:nvPr/>
        </p:nvPicPr>
        <p:blipFill rotWithShape="1">
          <a:blip r:embed="rId11"/>
          <a:srcRect l="11997" t="25965" r="10902" b="24561"/>
          <a:stretch/>
        </p:blipFill>
        <p:spPr>
          <a:xfrm>
            <a:off x="896042" y="2416001"/>
            <a:ext cx="1191186" cy="684886"/>
          </a:xfrm>
          <a:prstGeom prst="rect">
            <a:avLst/>
          </a:prstGeom>
        </p:spPr>
      </p:pic>
      <p:sp>
        <p:nvSpPr>
          <p:cNvPr id="27" name="TextBox 22">
            <a:extLst>
              <a:ext uri="{FF2B5EF4-FFF2-40B4-BE49-F238E27FC236}">
                <a16:creationId xmlns:a16="http://schemas.microsoft.com/office/drawing/2014/main" id="{1492EC44-BBD4-D801-3CFF-73F0FFEEC3CB}"/>
              </a:ext>
            </a:extLst>
          </p:cNvPr>
          <p:cNvSpPr txBox="1"/>
          <p:nvPr/>
        </p:nvSpPr>
        <p:spPr>
          <a:xfrm>
            <a:off x="705562" y="3124944"/>
            <a:ext cx="1544385" cy="221151"/>
          </a:xfrm>
          <a:prstGeom prst="rect">
            <a:avLst/>
          </a:prstGeom>
          <a:noFill/>
        </p:spPr>
        <p:txBody>
          <a:bodyPr wrap="square" rtlCol="0">
            <a:spAutoFit/>
          </a:bodyPr>
          <a:lstStyle/>
          <a:p>
            <a:r>
              <a:rPr lang="it-IT" sz="837" i="1">
                <a:solidFill>
                  <a:srgbClr val="D35B5B"/>
                </a:solidFill>
              </a:rPr>
              <a:t>Balderrama et al. (2019)</a:t>
            </a:r>
          </a:p>
        </p:txBody>
      </p:sp>
      <p:pic>
        <p:nvPicPr>
          <p:cNvPr id="29" name="Picture 2">
            <a:extLst>
              <a:ext uri="{FF2B5EF4-FFF2-40B4-BE49-F238E27FC236}">
                <a16:creationId xmlns:a16="http://schemas.microsoft.com/office/drawing/2014/main" id="{A8E21CD0-FF06-6EE5-100E-ED781E5DD53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3467" y="3791386"/>
            <a:ext cx="1596900" cy="159690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a:extLst>
              <a:ext uri="{FF2B5EF4-FFF2-40B4-BE49-F238E27FC236}">
                <a16:creationId xmlns:a16="http://schemas.microsoft.com/office/drawing/2014/main" id="{0BA2AA31-0229-2CE9-1EDC-F597508528BB}"/>
              </a:ext>
            </a:extLst>
          </p:cNvPr>
          <p:cNvGrpSpPr/>
          <p:nvPr/>
        </p:nvGrpSpPr>
        <p:grpSpPr>
          <a:xfrm>
            <a:off x="8967243" y="4114971"/>
            <a:ext cx="2287884" cy="1842083"/>
            <a:chOff x="880081" y="2483753"/>
            <a:chExt cx="2621684" cy="1954545"/>
          </a:xfrm>
        </p:grpSpPr>
        <p:pic>
          <p:nvPicPr>
            <p:cNvPr id="33" name="Picture 3">
              <a:extLst>
                <a:ext uri="{FF2B5EF4-FFF2-40B4-BE49-F238E27FC236}">
                  <a16:creationId xmlns:a16="http://schemas.microsoft.com/office/drawing/2014/main" id="{86E208A8-3591-3CBD-E263-4F4AE2889CC9}"/>
                </a:ext>
              </a:extLst>
            </p:cNvPr>
            <p:cNvPicPr>
              <a:picLocks noChangeAspect="1"/>
            </p:cNvPicPr>
            <p:nvPr/>
          </p:nvPicPr>
          <p:blipFill rotWithShape="1">
            <a:blip r:embed="rId13"/>
            <a:srcRect l="22531" t="-2" r="3422" b="72365"/>
            <a:stretch/>
          </p:blipFill>
          <p:spPr>
            <a:xfrm>
              <a:off x="880081" y="2483753"/>
              <a:ext cx="2621684" cy="854828"/>
            </a:xfrm>
            <a:prstGeom prst="rect">
              <a:avLst/>
            </a:prstGeom>
          </p:spPr>
        </p:pic>
        <p:pic>
          <p:nvPicPr>
            <p:cNvPr id="34" name="Picture 14">
              <a:extLst>
                <a:ext uri="{FF2B5EF4-FFF2-40B4-BE49-F238E27FC236}">
                  <a16:creationId xmlns:a16="http://schemas.microsoft.com/office/drawing/2014/main" id="{15E16F9D-855D-BC54-AAB8-918503D40097}"/>
                </a:ext>
              </a:extLst>
            </p:cNvPr>
            <p:cNvPicPr>
              <a:picLocks noChangeAspect="1"/>
            </p:cNvPicPr>
            <p:nvPr/>
          </p:nvPicPr>
          <p:blipFill rotWithShape="1">
            <a:blip r:embed="rId13"/>
            <a:srcRect l="22531" t="63076" r="3422" b="1611"/>
            <a:stretch/>
          </p:blipFill>
          <p:spPr>
            <a:xfrm>
              <a:off x="915854" y="3360955"/>
              <a:ext cx="2585910" cy="1077343"/>
            </a:xfrm>
            <a:prstGeom prst="rect">
              <a:avLst/>
            </a:prstGeom>
          </p:spPr>
        </p:pic>
      </p:grpSp>
      <p:sp>
        <p:nvSpPr>
          <p:cNvPr id="36" name="TextBox 35">
            <a:extLst>
              <a:ext uri="{FF2B5EF4-FFF2-40B4-BE49-F238E27FC236}">
                <a16:creationId xmlns:a16="http://schemas.microsoft.com/office/drawing/2014/main" id="{227C66CF-E25F-E8F0-417C-0A8661A38701}"/>
              </a:ext>
            </a:extLst>
          </p:cNvPr>
          <p:cNvSpPr txBox="1"/>
          <p:nvPr/>
        </p:nvSpPr>
        <p:spPr>
          <a:xfrm>
            <a:off x="386473" y="1031921"/>
            <a:ext cx="11052061"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Most of the </a:t>
            </a:r>
            <a:r>
              <a:rPr lang="en-GB" sz="1600" b="1" dirty="0">
                <a:latin typeface="Open Sans" panose="020B0606030504020204" pitchFamily="34" charset="0"/>
                <a:ea typeface="Open Sans" panose="020B0606030504020204" pitchFamily="34" charset="0"/>
                <a:cs typeface="Open Sans" panose="020B0606030504020204" pitchFamily="34" charset="0"/>
              </a:rPr>
              <a:t>new-generation modelling frameworks </a:t>
            </a:r>
            <a:r>
              <a:rPr lang="en-GB" sz="1600" dirty="0">
                <a:latin typeface="Open Sans" panose="020B0606030504020204" pitchFamily="34" charset="0"/>
                <a:ea typeface="Open Sans" panose="020B0606030504020204" pitchFamily="34" charset="0"/>
                <a:cs typeface="Open Sans" panose="020B0606030504020204" pitchFamily="34" charset="0"/>
              </a:rPr>
              <a:t>arose within the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Open Energy Modelling Initiative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dirty="0" err="1">
                <a:latin typeface="Open Sans" panose="020B0606030504020204" pitchFamily="34" charset="0"/>
                <a:ea typeface="Open Sans" panose="020B0606030504020204" pitchFamily="34" charset="0"/>
                <a:cs typeface="Open Sans" panose="020B0606030504020204" pitchFamily="34" charset="0"/>
              </a:rPr>
              <a:t>OpenMod</a:t>
            </a:r>
            <a:r>
              <a:rPr lang="en-GB" sz="1600" dirty="0">
                <a:latin typeface="Open Sans" panose="020B0606030504020204" pitchFamily="34" charset="0"/>
                <a:ea typeface="Open Sans" panose="020B0606030504020204" pitchFamily="34" charset="0"/>
                <a:cs typeface="Open Sans" panose="020B0606030504020204" pitchFamily="34" charset="0"/>
              </a:rPr>
              <a:t>) in response to the increasing advocacy for openness and transparency of codes and datasets.</a:t>
            </a:r>
          </a:p>
          <a:p>
            <a:pPr algn="just"/>
            <a:endParaRPr lang="en-GB" sz="1600" dirty="0">
              <a:latin typeface="Open Sans" panose="020B0606030504020204" pitchFamily="34" charset="0"/>
              <a:ea typeface="Open Sans" panose="020B0606030504020204" pitchFamily="34" charset="0"/>
              <a:cs typeface="Open Sans" panose="020B0606030504020204" pitchFamily="34" charset="0"/>
            </a:endParaRPr>
          </a:p>
          <a:p>
            <a:pPr algn="just"/>
            <a:r>
              <a:rPr lang="en-GB" sz="1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37" name="Rectangle: Rounded Corners 36">
            <a:extLst>
              <a:ext uri="{FF2B5EF4-FFF2-40B4-BE49-F238E27FC236}">
                <a16:creationId xmlns:a16="http://schemas.microsoft.com/office/drawing/2014/main" id="{562C2546-6D74-46DD-41ED-2F0043EA1F39}"/>
              </a:ext>
            </a:extLst>
          </p:cNvPr>
          <p:cNvSpPr/>
          <p:nvPr/>
        </p:nvSpPr>
        <p:spPr>
          <a:xfrm>
            <a:off x="741406" y="5426735"/>
            <a:ext cx="1699545" cy="460923"/>
          </a:xfrm>
          <a:prstGeom prst="round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t>GitHUB</a:t>
            </a:r>
            <a:endParaRPr lang="en-US" b="1" dirty="0"/>
          </a:p>
        </p:txBody>
      </p:sp>
    </p:spTree>
    <p:extLst>
      <p:ext uri="{BB962C8B-B14F-4D97-AF65-F5344CB8AC3E}">
        <p14:creationId xmlns:p14="http://schemas.microsoft.com/office/powerpoint/2010/main" val="2362051342"/>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 name="Immagine 3">
            <a:extLst>
              <a:ext uri="{FF2B5EF4-FFF2-40B4-BE49-F238E27FC236}">
                <a16:creationId xmlns:a16="http://schemas.microsoft.com/office/drawing/2014/main" id="{518A8D77-B187-BA1B-84E4-C49E4AD19C9A}"/>
              </a:ext>
            </a:extLst>
          </p:cNvPr>
          <p:cNvPicPr>
            <a:picLocks noChangeAspect="1"/>
          </p:cNvPicPr>
          <p:nvPr/>
        </p:nvPicPr>
        <p:blipFill>
          <a:blip r:embed="rId4"/>
          <a:stretch>
            <a:fillRect/>
          </a:stretch>
        </p:blipFill>
        <p:spPr>
          <a:xfrm>
            <a:off x="340031" y="1547579"/>
            <a:ext cx="2678177" cy="3762840"/>
          </a:xfrm>
          <a:prstGeom prst="rect">
            <a:avLst/>
          </a:prstGeom>
        </p:spPr>
      </p:pic>
      <p:sp>
        <p:nvSpPr>
          <p:cNvPr id="28" name="Rettangolo 4">
            <a:extLst>
              <a:ext uri="{FF2B5EF4-FFF2-40B4-BE49-F238E27FC236}">
                <a16:creationId xmlns:a16="http://schemas.microsoft.com/office/drawing/2014/main" id="{71A34790-5921-651C-D1C8-E851A6FBE697}"/>
              </a:ext>
            </a:extLst>
          </p:cNvPr>
          <p:cNvSpPr/>
          <p:nvPr/>
        </p:nvSpPr>
        <p:spPr>
          <a:xfrm>
            <a:off x="3353536" y="3118615"/>
            <a:ext cx="5077416" cy="855171"/>
          </a:xfrm>
          <a:prstGeom prst="rect">
            <a:avLst/>
          </a:prstGeom>
        </p:spPr>
        <p:txBody>
          <a:bodyPr wrap="none">
            <a:spAutoFit/>
          </a:bodyPr>
          <a:lstStyle/>
          <a:p>
            <a:r>
              <a:rPr lang="en-GB" sz="2000" i="1" dirty="0">
                <a:latin typeface="Open Sans" panose="020B0606030504020204" pitchFamily="34" charset="0"/>
                <a:ea typeface="Open Sans" panose="020B0606030504020204" pitchFamily="34" charset="0"/>
                <a:cs typeface="Open Sans" panose="020B0606030504020204" pitchFamily="34" charset="0"/>
              </a:rPr>
              <a:t>"All models are wrong, but some are useful“</a:t>
            </a:r>
          </a:p>
          <a:p>
            <a:endParaRPr lang="en-GB" sz="2000" i="1" dirty="0">
              <a:latin typeface="Open Sans" panose="020B0606030504020204" pitchFamily="34" charset="0"/>
              <a:ea typeface="Open Sans" panose="020B0606030504020204" pitchFamily="34" charset="0"/>
              <a:cs typeface="Open Sans" panose="020B0606030504020204" pitchFamily="34" charset="0"/>
            </a:endParaRPr>
          </a:p>
          <a:p>
            <a:r>
              <a:rPr lang="en-GB" sz="1000" dirty="0">
                <a:solidFill>
                  <a:srgbClr val="002060"/>
                </a:solidFill>
                <a:latin typeface="Open Sans" panose="020B0606030504020204" pitchFamily="34" charset="0"/>
                <a:ea typeface="Open Sans" panose="020B0606030504020204" pitchFamily="34" charset="0"/>
                <a:cs typeface="Open Sans" panose="020B0606030504020204" pitchFamily="34" charset="0"/>
              </a:rPr>
              <a:t>George Box – British Statistician</a:t>
            </a:r>
          </a:p>
        </p:txBody>
      </p:sp>
    </p:spTree>
    <p:extLst>
      <p:ext uri="{BB962C8B-B14F-4D97-AF65-F5344CB8AC3E}">
        <p14:creationId xmlns:p14="http://schemas.microsoft.com/office/powerpoint/2010/main" val="197715517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1E6C-463F-E170-2F7F-8D694DCD266B}"/>
            </a:ext>
          </a:extLst>
        </p:cNvPr>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45EC1E74-FA8E-60D2-4351-1783A54CA2FF}"/>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5161C91-2002-002B-61A6-4F09EDEB74C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81FACC45-AD96-3414-A808-F9500AB3D133}"/>
              </a:ext>
            </a:extLst>
          </p:cNvPr>
          <p:cNvSpPr txBox="1">
            <a:spLocks/>
          </p:cNvSpPr>
          <p:nvPr/>
        </p:nvSpPr>
        <p:spPr>
          <a:xfrm>
            <a:off x="887215" y="4640"/>
            <a:ext cx="936334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References</a:t>
            </a:r>
          </a:p>
        </p:txBody>
      </p:sp>
      <p:sp>
        <p:nvSpPr>
          <p:cNvPr id="2" name="Content Placeholder 1">
            <a:extLst>
              <a:ext uri="{FF2B5EF4-FFF2-40B4-BE49-F238E27FC236}">
                <a16:creationId xmlns:a16="http://schemas.microsoft.com/office/drawing/2014/main" id="{E80E586D-D4EB-AE81-720B-D2F8CB29529A}"/>
              </a:ext>
            </a:extLst>
          </p:cNvPr>
          <p:cNvSpPr>
            <a:spLocks noGrp="1"/>
          </p:cNvSpPr>
          <p:nvPr>
            <p:ph idx="1"/>
          </p:nvPr>
        </p:nvSpPr>
        <p:spPr>
          <a:xfrm>
            <a:off x="838200" y="1545771"/>
            <a:ext cx="9906000" cy="4328818"/>
          </a:xfrm>
        </p:spPr>
        <p:txBody>
          <a:bodyPr vert="horz" lIns="91440" tIns="45720" rIns="91440" bIns="45720" rtlCol="0" anchor="t">
            <a:normAutofit/>
          </a:bodyPr>
          <a:lstStyle/>
          <a:p>
            <a:pPr marL="0" indent="0">
              <a:buNone/>
            </a:pPr>
            <a:r>
              <a:rPr lang="en-GB" sz="2000" dirty="0">
                <a:latin typeface="Open Sans"/>
              </a:rPr>
              <a:t>[1] </a:t>
            </a:r>
            <a:r>
              <a:rPr lang="en-GB" sz="2000" dirty="0" err="1">
                <a:latin typeface="Open Sans"/>
              </a:rPr>
              <a:t>Prina</a:t>
            </a:r>
            <a:r>
              <a:rPr lang="en-GB" sz="2000" dirty="0">
                <a:latin typeface="Open Sans"/>
              </a:rPr>
              <a:t> et al., </a:t>
            </a:r>
            <a:r>
              <a:rPr lang="en-US" sz="2000" dirty="0">
                <a:latin typeface="Open Sans"/>
              </a:rPr>
              <a:t>Classification and challenges of bottom-up energy system models - A review, Renewable and Sustainable Energy Reviews 2020, https://doi.org/10.1016/j.rser.2020.109917</a:t>
            </a:r>
            <a:endParaRPr lang="en-GB" sz="2000" dirty="0">
              <a:latin typeface="Open Sans"/>
            </a:endParaRPr>
          </a:p>
          <a:p>
            <a:pPr marL="0" indent="0">
              <a:buNone/>
            </a:pPr>
            <a:r>
              <a:rPr lang="en-GB" sz="2000" dirty="0">
                <a:latin typeface="Open Sans"/>
              </a:rPr>
              <a:t>[2] </a:t>
            </a:r>
            <a:r>
              <a:rPr lang="en-GB" sz="2000" dirty="0" err="1">
                <a:latin typeface="Open Sans"/>
              </a:rPr>
              <a:t>Aryanpur</a:t>
            </a:r>
            <a:r>
              <a:rPr lang="en-GB" sz="2000" dirty="0">
                <a:latin typeface="Open Sans"/>
              </a:rPr>
              <a:t> et al., A review of spatial resolution and regionalisation in national-scale energy systems optimisation models, Energy Strategy Reviews, https://doi.org/10.1016/j.esr.2021.100702</a:t>
            </a: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spTree>
    <p:extLst>
      <p:ext uri="{BB962C8B-B14F-4D97-AF65-F5344CB8AC3E}">
        <p14:creationId xmlns:p14="http://schemas.microsoft.com/office/powerpoint/2010/main" val="2031371360"/>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Mereu, R., &amp; Colombo, E</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3: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Riccardo Mereu and Emanuela Colombo</a:t>
            </a:r>
            <a:r>
              <a:rPr lang="en-US" sz="800" dirty="0">
                <a:solidFill>
                  <a:schemeClr val="lt1"/>
                </a:solidFill>
                <a:latin typeface="Open Sans"/>
                <a:ea typeface="Open Sans"/>
                <a:cs typeface="Open Sans"/>
                <a:sym typeface="Open Sans"/>
              </a:rPr>
              <a:t> 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3718338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35624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795657" cy="4048964"/>
          </a:xfrm>
        </p:spPr>
        <p:txBody>
          <a:bodyPr vert="horz" lIns="91440" tIns="45720" rIns="91440" bIns="45720" rtlCol="0" anchor="t">
            <a:normAutofit/>
          </a:bodyPr>
          <a:lstStyle/>
          <a:p>
            <a:r>
              <a:rPr lang="en-GB" sz="2000" dirty="0">
                <a:latin typeface="Open Sans"/>
              </a:rPr>
              <a:t>Understanding Energy System Models</a:t>
            </a:r>
          </a:p>
          <a:p>
            <a:pPr marL="0" indent="0">
              <a:buNone/>
            </a:pPr>
            <a:r>
              <a:rPr lang="en-GB" sz="1400" i="1" dirty="0">
                <a:latin typeface="Open Sans"/>
              </a:rPr>
              <a:t>Learners will be able to understand what energy system models are, including their purpose and how they function. This will involve grasping the concept that these models are mathematical representations of physical phenomena or collections of processes and acquiring the basic glossary. </a:t>
            </a:r>
          </a:p>
          <a:p>
            <a:r>
              <a:rPr lang="en-GB" sz="2000" dirty="0">
                <a:latin typeface="Open Sans"/>
              </a:rPr>
              <a:t>Optimization Techniques in Energy Modelling</a:t>
            </a:r>
          </a:p>
          <a:p>
            <a:pPr marL="0" indent="0">
              <a:buNone/>
            </a:pPr>
            <a:r>
              <a:rPr lang="en-GB" sz="1400" i="1" dirty="0">
                <a:latin typeface="Open Sans"/>
              </a:rPr>
              <a:t>Students will learn about various optimization techniques, including constrained optimization and linear programming, and their application in energy modelling</a:t>
            </a:r>
          </a:p>
          <a:p>
            <a:r>
              <a:rPr lang="en-GB" sz="2000" dirty="0">
                <a:latin typeface="Open Sans"/>
              </a:rPr>
              <a:t>Temporal and Geo-Spatial Resolution in Modelling</a:t>
            </a:r>
          </a:p>
          <a:p>
            <a:pPr marL="0" indent="0">
              <a:buNone/>
            </a:pPr>
            <a:r>
              <a:rPr lang="en-GB" sz="1400" i="1" dirty="0">
                <a:latin typeface="Open Sans"/>
              </a:rPr>
              <a:t>Learners will understand the importance of temporal and geo-spatial resolutions in energy system modelling, crucial for managing renewable energy variability and understanding local energy dynamics for strategic planning</a:t>
            </a:r>
          </a:p>
          <a:p>
            <a:r>
              <a:rPr lang="en-GB" sz="2000" dirty="0">
                <a:latin typeface="Open Sans"/>
              </a:rPr>
              <a:t>Understanding the Attributes of MicroGridsPy</a:t>
            </a:r>
          </a:p>
          <a:p>
            <a:pPr marL="0" indent="0">
              <a:buNone/>
            </a:pPr>
            <a:r>
              <a:rPr lang="en-GB" sz="1400" i="1" dirty="0">
                <a:latin typeface="Open Sans"/>
              </a:rPr>
              <a:t>Learners will develop an understanding of the attributes, characteristics, and features of MicroGridsPy as an energy systems </a:t>
            </a:r>
            <a:r>
              <a:rPr lang="en-GB" sz="1400" i="1" dirty="0" err="1">
                <a:latin typeface="Open Sans"/>
              </a:rPr>
              <a:t>modeling</a:t>
            </a:r>
            <a:r>
              <a:rPr lang="en-GB" sz="1400" i="1" dirty="0">
                <a:latin typeface="Open Sans"/>
              </a:rPr>
              <a:t> tool</a:t>
            </a: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E22994B7-AA17-8120-8ECE-1E7094C27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295931"/>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5584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517255"/>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Energy System Models</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29C85A-952E-005B-B3AC-6826F1DA60B2}"/>
              </a:ext>
            </a:extLst>
          </p:cNvPr>
          <p:cNvSpPr txBox="1"/>
          <p:nvPr/>
        </p:nvSpPr>
        <p:spPr>
          <a:xfrm>
            <a:off x="2814628" y="1289810"/>
            <a:ext cx="8403197" cy="738664"/>
          </a:xfrm>
          <a:prstGeom prst="rect">
            <a:avLst/>
          </a:prstGeom>
          <a:noFill/>
        </p:spPr>
        <p:txBody>
          <a:bodyPr wrap="square" rtlCol="0">
            <a:spAutoFit/>
          </a:bodyPr>
          <a:lstStyle/>
          <a:p>
            <a:pPr algn="just"/>
            <a:r>
              <a:rPr lang="en-GB" sz="1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Mathematical representation </a:t>
            </a:r>
            <a:r>
              <a:rPr lang="en-GB" sz="1400" dirty="0">
                <a:latin typeface="Open Sans" panose="020B0606030504020204" pitchFamily="34" charset="0"/>
                <a:ea typeface="Open Sans" panose="020B0606030504020204" pitchFamily="34" charset="0"/>
                <a:cs typeface="Open Sans" panose="020B0606030504020204" pitchFamily="34" charset="0"/>
              </a:rPr>
              <a:t>of a </a:t>
            </a:r>
            <a:r>
              <a:rPr lang="en-GB" sz="1400" b="1" dirty="0">
                <a:latin typeface="Open Sans" panose="020B0606030504020204" pitchFamily="34" charset="0"/>
                <a:ea typeface="Open Sans" panose="020B0606030504020204" pitchFamily="34" charset="0"/>
                <a:cs typeface="Open Sans" panose="020B0606030504020204" pitchFamily="34" charset="0"/>
              </a:rPr>
              <a:t>physical phenomenon </a:t>
            </a:r>
            <a:r>
              <a:rPr lang="en-GB" sz="1400" dirty="0">
                <a:latin typeface="Open Sans" panose="020B0606030504020204" pitchFamily="34" charset="0"/>
                <a:ea typeface="Open Sans" panose="020B0606030504020204" pitchFamily="34" charset="0"/>
                <a:cs typeface="Open Sans" panose="020B0606030504020204" pitchFamily="34" charset="0"/>
              </a:rPr>
              <a:t>or </a:t>
            </a:r>
            <a:r>
              <a:rPr lang="en-GB" sz="1400" b="1" dirty="0">
                <a:latin typeface="Open Sans" panose="020B0606030504020204" pitchFamily="34" charset="0"/>
                <a:ea typeface="Open Sans" panose="020B0606030504020204" pitchFamily="34" charset="0"/>
                <a:cs typeface="Open Sans" panose="020B0606030504020204" pitchFamily="34" charset="0"/>
              </a:rPr>
              <a:t>ensemble of processes</a:t>
            </a:r>
            <a:r>
              <a:rPr lang="en-GB" sz="1400" dirty="0">
                <a:latin typeface="Open Sans" panose="020B0606030504020204" pitchFamily="34" charset="0"/>
                <a:ea typeface="Open Sans" panose="020B0606030504020204" pitchFamily="34" charset="0"/>
                <a:cs typeface="Open Sans" panose="020B0606030504020204" pitchFamily="34" charset="0"/>
              </a:rPr>
              <a:t>, in order to perform </a:t>
            </a:r>
            <a:r>
              <a:rPr lang="en-GB" sz="1400" b="1" dirty="0">
                <a:latin typeface="Open Sans" panose="020B0606030504020204" pitchFamily="34" charset="0"/>
                <a:ea typeface="Open Sans" panose="020B0606030504020204" pitchFamily="34" charset="0"/>
                <a:cs typeface="Open Sans" panose="020B0606030504020204" pitchFamily="34" charset="0"/>
              </a:rPr>
              <a:t>analytical experiments </a:t>
            </a:r>
            <a:r>
              <a:rPr lang="en-GB" sz="1400" dirty="0">
                <a:latin typeface="Open Sans" panose="020B0606030504020204" pitchFamily="34" charset="0"/>
                <a:ea typeface="Open Sans" panose="020B0606030504020204" pitchFamily="34" charset="0"/>
                <a:cs typeface="Open Sans" panose="020B0606030504020204" pitchFamily="34" charset="0"/>
              </a:rPr>
              <a:t>by assessing </a:t>
            </a:r>
            <a:r>
              <a:rPr lang="en-GB" sz="1400" b="1" dirty="0">
                <a:latin typeface="Open Sans" panose="020B0606030504020204" pitchFamily="34" charset="0"/>
                <a:ea typeface="Open Sans" panose="020B0606030504020204" pitchFamily="34" charset="0"/>
                <a:cs typeface="Open Sans" panose="020B0606030504020204" pitchFamily="34" charset="0"/>
              </a:rPr>
              <a:t>different scenarios </a:t>
            </a:r>
            <a:r>
              <a:rPr lang="en-GB" sz="1400" dirty="0">
                <a:latin typeface="Open Sans" panose="020B0606030504020204" pitchFamily="34" charset="0"/>
                <a:ea typeface="Open Sans" panose="020B0606030504020204" pitchFamily="34" charset="0"/>
                <a:cs typeface="Open Sans" panose="020B0606030504020204" pitchFamily="34" charset="0"/>
              </a:rPr>
              <a:t>and inform with sound scientific data the policy making process.</a:t>
            </a:r>
          </a:p>
        </p:txBody>
      </p:sp>
      <p:sp>
        <p:nvSpPr>
          <p:cNvPr id="8" name="Rectangle: Rounded Corners 7">
            <a:extLst>
              <a:ext uri="{FF2B5EF4-FFF2-40B4-BE49-F238E27FC236}">
                <a16:creationId xmlns:a16="http://schemas.microsoft.com/office/drawing/2014/main" id="{65824927-1A59-F956-65BA-0057C094885B}"/>
              </a:ext>
            </a:extLst>
          </p:cNvPr>
          <p:cNvSpPr/>
          <p:nvPr/>
        </p:nvSpPr>
        <p:spPr>
          <a:xfrm>
            <a:off x="598714" y="1430442"/>
            <a:ext cx="1699545" cy="460923"/>
          </a:xfrm>
          <a:prstGeom prst="roundRect">
            <a:avLst/>
          </a:prstGeom>
          <a:solidFill>
            <a:srgbClr val="FCB6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Definition</a:t>
            </a:r>
          </a:p>
        </p:txBody>
      </p:sp>
      <p:sp>
        <p:nvSpPr>
          <p:cNvPr id="2" name="TextBox 1">
            <a:extLst>
              <a:ext uri="{FF2B5EF4-FFF2-40B4-BE49-F238E27FC236}">
                <a16:creationId xmlns:a16="http://schemas.microsoft.com/office/drawing/2014/main" id="{7D06AF63-D30A-EF32-6187-4E0697EDC8E3}"/>
              </a:ext>
            </a:extLst>
          </p:cNvPr>
          <p:cNvSpPr txBox="1"/>
          <p:nvPr/>
        </p:nvSpPr>
        <p:spPr>
          <a:xfrm>
            <a:off x="598714" y="3080042"/>
            <a:ext cx="3089497" cy="1508105"/>
          </a:xfrm>
          <a:prstGeom prst="rect">
            <a:avLst/>
          </a:prstGeom>
          <a:noFill/>
        </p:spPr>
        <p:txBody>
          <a:bodyPr wrap="square" rtlCol="0">
            <a:spAutoFit/>
          </a:bodyPr>
          <a:lstStyle/>
          <a:p>
            <a:r>
              <a:rPr lang="en-US" sz="20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Global Energy Transition</a:t>
            </a:r>
          </a:p>
          <a:p>
            <a:endParaRPr lang="en-US" sz="8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600" i="1" dirty="0">
                <a:latin typeface="Open Sans" panose="020B0606030504020204" pitchFamily="34" charset="0"/>
                <a:ea typeface="Open Sans" panose="020B0606030504020204" pitchFamily="34" charset="0"/>
                <a:cs typeface="Open Sans" panose="020B0606030504020204" pitchFamily="34" charset="0"/>
              </a:rPr>
              <a:t>Environmental dimension</a:t>
            </a:r>
          </a:p>
          <a:p>
            <a:pPr marL="171450" indent="-171450">
              <a:buFont typeface="Arial" panose="020B0604020202020204" pitchFamily="34" charset="0"/>
              <a:buChar char="•"/>
            </a:pPr>
            <a:r>
              <a:rPr lang="en-GB" sz="1600" i="1" dirty="0">
                <a:latin typeface="Open Sans" panose="020B0606030504020204" pitchFamily="34" charset="0"/>
                <a:ea typeface="Open Sans" panose="020B0606030504020204" pitchFamily="34" charset="0"/>
                <a:cs typeface="Open Sans" panose="020B0606030504020204" pitchFamily="34" charset="0"/>
              </a:rPr>
              <a:t>Social dimension</a:t>
            </a:r>
          </a:p>
          <a:p>
            <a:pPr marL="171450" indent="-171450">
              <a:buFont typeface="Arial" panose="020B0604020202020204" pitchFamily="34" charset="0"/>
              <a:buChar char="•"/>
            </a:pPr>
            <a:r>
              <a:rPr lang="en-US" sz="1600" i="1" dirty="0">
                <a:latin typeface="Open Sans" panose="020B0606030504020204" pitchFamily="34" charset="0"/>
                <a:ea typeface="Open Sans" panose="020B0606030504020204" pitchFamily="34" charset="0"/>
                <a:cs typeface="Open Sans" panose="020B0606030504020204" pitchFamily="34" charset="0"/>
              </a:rPr>
              <a:t>Social equity</a:t>
            </a:r>
          </a:p>
          <a:p>
            <a:pPr marL="171450" indent="-171450">
              <a:buFont typeface="Arial" panose="020B0604020202020204" pitchFamily="34" charset="0"/>
              <a:buChar char="•"/>
            </a:pPr>
            <a:r>
              <a:rPr lang="en-US" sz="1600" i="1" dirty="0">
                <a:latin typeface="Open Sans" panose="020B0606030504020204" pitchFamily="34" charset="0"/>
                <a:ea typeface="Open Sans" panose="020B0606030504020204" pitchFamily="34" charset="0"/>
                <a:cs typeface="Open Sans" panose="020B0606030504020204" pitchFamily="34" charset="0"/>
              </a:rPr>
              <a:t>Governance</a:t>
            </a:r>
          </a:p>
        </p:txBody>
      </p:sp>
      <p:grpSp>
        <p:nvGrpSpPr>
          <p:cNvPr id="4" name="Gruppo 99">
            <a:extLst>
              <a:ext uri="{FF2B5EF4-FFF2-40B4-BE49-F238E27FC236}">
                <a16:creationId xmlns:a16="http://schemas.microsoft.com/office/drawing/2014/main" id="{0E95BC03-8C78-E0DD-D3B5-D8C786E1EE42}"/>
              </a:ext>
            </a:extLst>
          </p:cNvPr>
          <p:cNvGrpSpPr/>
          <p:nvPr/>
        </p:nvGrpSpPr>
        <p:grpSpPr>
          <a:xfrm>
            <a:off x="3824423" y="3031930"/>
            <a:ext cx="176961" cy="1753215"/>
            <a:chOff x="7832966" y="2414778"/>
            <a:chExt cx="176961" cy="1753215"/>
          </a:xfrm>
        </p:grpSpPr>
        <p:cxnSp>
          <p:nvCxnSpPr>
            <p:cNvPr id="5" name="Connettore diritto 96">
              <a:extLst>
                <a:ext uri="{FF2B5EF4-FFF2-40B4-BE49-F238E27FC236}">
                  <a16:creationId xmlns:a16="http://schemas.microsoft.com/office/drawing/2014/main" id="{5D80C27D-017A-3215-FBB9-014CCA4C054A}"/>
                </a:ext>
              </a:extLst>
            </p:cNvPr>
            <p:cNvCxnSpPr>
              <a:cxnSpLocks/>
            </p:cNvCxnSpPr>
            <p:nvPr/>
          </p:nvCxnSpPr>
          <p:spPr>
            <a:xfrm>
              <a:off x="7923293" y="2414778"/>
              <a:ext cx="0" cy="1753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Freccia a gallone 98">
              <a:extLst>
                <a:ext uri="{FF2B5EF4-FFF2-40B4-BE49-F238E27FC236}">
                  <a16:creationId xmlns:a16="http://schemas.microsoft.com/office/drawing/2014/main" id="{86B27794-10E6-1F6F-59A0-14143EAC5688}"/>
                </a:ext>
              </a:extLst>
            </p:cNvPr>
            <p:cNvSpPr/>
            <p:nvPr/>
          </p:nvSpPr>
          <p:spPr>
            <a:xfrm>
              <a:off x="7832966" y="3088574"/>
              <a:ext cx="176961" cy="465369"/>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uppo 99">
            <a:extLst>
              <a:ext uri="{FF2B5EF4-FFF2-40B4-BE49-F238E27FC236}">
                <a16:creationId xmlns:a16="http://schemas.microsoft.com/office/drawing/2014/main" id="{3556C365-3780-7E7F-2133-C47BC6F163DC}"/>
              </a:ext>
            </a:extLst>
          </p:cNvPr>
          <p:cNvGrpSpPr/>
          <p:nvPr/>
        </p:nvGrpSpPr>
        <p:grpSpPr>
          <a:xfrm>
            <a:off x="7484381" y="3080041"/>
            <a:ext cx="153917" cy="1753215"/>
            <a:chOff x="7832966" y="2414778"/>
            <a:chExt cx="153917" cy="1753215"/>
          </a:xfrm>
        </p:grpSpPr>
        <p:cxnSp>
          <p:nvCxnSpPr>
            <p:cNvPr id="19" name="Connettore diritto 96">
              <a:extLst>
                <a:ext uri="{FF2B5EF4-FFF2-40B4-BE49-F238E27FC236}">
                  <a16:creationId xmlns:a16="http://schemas.microsoft.com/office/drawing/2014/main" id="{792EF16B-A0B9-2600-420C-D7479E3008E6}"/>
                </a:ext>
              </a:extLst>
            </p:cNvPr>
            <p:cNvCxnSpPr>
              <a:cxnSpLocks/>
            </p:cNvCxnSpPr>
            <p:nvPr/>
          </p:nvCxnSpPr>
          <p:spPr>
            <a:xfrm>
              <a:off x="7923293" y="2414778"/>
              <a:ext cx="0" cy="17532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ccia a gallone 98">
              <a:extLst>
                <a:ext uri="{FF2B5EF4-FFF2-40B4-BE49-F238E27FC236}">
                  <a16:creationId xmlns:a16="http://schemas.microsoft.com/office/drawing/2014/main" id="{8775EA0E-B4FB-206D-AC40-B3652E3DAACF}"/>
                </a:ext>
              </a:extLst>
            </p:cNvPr>
            <p:cNvSpPr/>
            <p:nvPr/>
          </p:nvSpPr>
          <p:spPr>
            <a:xfrm>
              <a:off x="7832966" y="3040463"/>
              <a:ext cx="153917" cy="513480"/>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93389D3F-787A-E87B-1DD2-501009689C8F}"/>
              </a:ext>
            </a:extLst>
          </p:cNvPr>
          <p:cNvSpPr txBox="1"/>
          <p:nvPr/>
        </p:nvSpPr>
        <p:spPr>
          <a:xfrm>
            <a:off x="7841353" y="3080042"/>
            <a:ext cx="3818997" cy="1508105"/>
          </a:xfrm>
          <a:prstGeom prst="rect">
            <a:avLst/>
          </a:prstGeom>
          <a:noFill/>
        </p:spPr>
        <p:txBody>
          <a:bodyPr wrap="square" rtlCol="0">
            <a:spAutoFit/>
          </a:bodyPr>
          <a:lstStyle/>
          <a:p>
            <a:r>
              <a:rPr lang="en-US" sz="20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Challenges</a:t>
            </a:r>
          </a:p>
          <a:p>
            <a:endParaRPr lang="en-US" sz="8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171450" indent="-171450">
              <a:buFont typeface="Arial" panose="020B0604020202020204" pitchFamily="34" charset="0"/>
              <a:buChar char="•"/>
            </a:pPr>
            <a:r>
              <a:rPr lang="en-GB" sz="1600" i="1" dirty="0">
                <a:latin typeface="Open Sans" panose="020B0606030504020204" pitchFamily="34" charset="0"/>
                <a:ea typeface="Open Sans" panose="020B0606030504020204" pitchFamily="34" charset="0"/>
                <a:cs typeface="Open Sans" panose="020B0606030504020204" pitchFamily="34" charset="0"/>
              </a:rPr>
              <a:t>High share of variable sources</a:t>
            </a:r>
          </a:p>
          <a:p>
            <a:pPr marL="171450" indent="-171450">
              <a:buFont typeface="Arial" panose="020B0604020202020204" pitchFamily="34" charset="0"/>
              <a:buChar char="•"/>
            </a:pPr>
            <a:r>
              <a:rPr lang="en-GB" sz="1600" i="1" dirty="0">
                <a:latin typeface="Open Sans" panose="020B0606030504020204" pitchFamily="34" charset="0"/>
                <a:ea typeface="Open Sans" panose="020B0606030504020204" pitchFamily="34" charset="0"/>
                <a:cs typeface="Open Sans" panose="020B0606030504020204" pitchFamily="34" charset="0"/>
              </a:rPr>
              <a:t>Need of flexibility and storage</a:t>
            </a:r>
          </a:p>
          <a:p>
            <a:pPr marL="171450" indent="-171450">
              <a:buFont typeface="Arial" panose="020B0604020202020204" pitchFamily="34" charset="0"/>
              <a:buChar char="•"/>
            </a:pPr>
            <a:r>
              <a:rPr lang="en-US" sz="1600" i="1" dirty="0">
                <a:latin typeface="Open Sans" panose="020B0606030504020204" pitchFamily="34" charset="0"/>
                <a:ea typeface="Open Sans" panose="020B0606030504020204" pitchFamily="34" charset="0"/>
                <a:cs typeface="Open Sans" panose="020B0606030504020204" pitchFamily="34" charset="0"/>
              </a:rPr>
              <a:t>Cross-Sectorial Linkages</a:t>
            </a:r>
          </a:p>
          <a:p>
            <a:pPr marL="171450" indent="-171450">
              <a:buFont typeface="Arial" panose="020B0604020202020204" pitchFamily="34" charset="0"/>
              <a:buChar char="•"/>
            </a:pPr>
            <a:r>
              <a:rPr lang="en-US" sz="1600" i="1" dirty="0">
                <a:latin typeface="Open Sans" panose="020B0606030504020204" pitchFamily="34" charset="0"/>
                <a:ea typeface="Open Sans" panose="020B0606030504020204" pitchFamily="34" charset="0"/>
                <a:cs typeface="Open Sans" panose="020B0606030504020204" pitchFamily="34" charset="0"/>
              </a:rPr>
              <a:t>Inter or intra-national connections</a:t>
            </a:r>
          </a:p>
        </p:txBody>
      </p:sp>
      <p:grpSp>
        <p:nvGrpSpPr>
          <p:cNvPr id="13" name="Group 12">
            <a:extLst>
              <a:ext uri="{FF2B5EF4-FFF2-40B4-BE49-F238E27FC236}">
                <a16:creationId xmlns:a16="http://schemas.microsoft.com/office/drawing/2014/main" id="{1607F5A1-F6D6-761F-A354-1DCD922A18E1}"/>
              </a:ext>
            </a:extLst>
          </p:cNvPr>
          <p:cNvGrpSpPr/>
          <p:nvPr/>
        </p:nvGrpSpPr>
        <p:grpSpPr>
          <a:xfrm>
            <a:off x="4177703" y="3381771"/>
            <a:ext cx="3170466" cy="874925"/>
            <a:chOff x="4109956" y="3381771"/>
            <a:chExt cx="3170466" cy="874925"/>
          </a:xfrm>
        </p:grpSpPr>
        <p:sp>
          <p:nvSpPr>
            <p:cNvPr id="23" name="TextBox 22">
              <a:extLst>
                <a:ext uri="{FF2B5EF4-FFF2-40B4-BE49-F238E27FC236}">
                  <a16:creationId xmlns:a16="http://schemas.microsoft.com/office/drawing/2014/main" id="{9DE722D2-04B1-6A61-C95E-9C1BA2F7DDA0}"/>
                </a:ext>
              </a:extLst>
            </p:cNvPr>
            <p:cNvSpPr txBox="1"/>
            <p:nvPr/>
          </p:nvSpPr>
          <p:spPr>
            <a:xfrm>
              <a:off x="4199033" y="3649428"/>
              <a:ext cx="3081389" cy="369332"/>
            </a:xfrm>
            <a:prstGeom prst="rect">
              <a:avLst/>
            </a:prstGeom>
            <a:noFill/>
          </p:spPr>
          <p:txBody>
            <a:bodyPr wrap="square" rtlCol="0">
              <a:spAutoFit/>
            </a:bodyPr>
            <a:lstStyle/>
            <a:p>
              <a:r>
                <a:rPr lang="en-US"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Complex energy systems</a:t>
              </a:r>
            </a:p>
          </p:txBody>
        </p:sp>
        <p:sp>
          <p:nvSpPr>
            <p:cNvPr id="11" name="Rectangle 10">
              <a:extLst>
                <a:ext uri="{FF2B5EF4-FFF2-40B4-BE49-F238E27FC236}">
                  <a16:creationId xmlns:a16="http://schemas.microsoft.com/office/drawing/2014/main" id="{A9487F73-D364-6E65-A8C4-42B3E6C6D0F3}"/>
                </a:ext>
              </a:extLst>
            </p:cNvPr>
            <p:cNvSpPr/>
            <p:nvPr/>
          </p:nvSpPr>
          <p:spPr>
            <a:xfrm>
              <a:off x="4109956" y="3381771"/>
              <a:ext cx="3130361" cy="874925"/>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0677003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88885"/>
            <a:ext cx="7651304" cy="662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Brief History of Energy Modelling</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588369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Google Shape;1741;p35">
            <a:extLst>
              <a:ext uri="{FF2B5EF4-FFF2-40B4-BE49-F238E27FC236}">
                <a16:creationId xmlns:a16="http://schemas.microsoft.com/office/drawing/2014/main" id="{31F66F9B-4C25-AB70-5716-58377FCAB11F}"/>
              </a:ext>
            </a:extLst>
          </p:cNvPr>
          <p:cNvSpPr/>
          <p:nvPr/>
        </p:nvSpPr>
        <p:spPr>
          <a:xfrm>
            <a:off x="0" y="2245260"/>
            <a:ext cx="11719560" cy="488082"/>
          </a:xfrm>
          <a:custGeom>
            <a:avLst/>
            <a:gdLst/>
            <a:ahLst/>
            <a:cxnLst/>
            <a:rect l="l" t="t" r="r" b="b"/>
            <a:pathLst>
              <a:path w="285750" h="10990" extrusionOk="0">
                <a:moveTo>
                  <a:pt x="0" y="0"/>
                </a:moveTo>
                <a:lnTo>
                  <a:pt x="0" y="10990"/>
                </a:lnTo>
                <a:lnTo>
                  <a:pt x="285750" y="10990"/>
                </a:lnTo>
                <a:lnTo>
                  <a:pt x="285750"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742;p35">
            <a:extLst>
              <a:ext uri="{FF2B5EF4-FFF2-40B4-BE49-F238E27FC236}">
                <a16:creationId xmlns:a16="http://schemas.microsoft.com/office/drawing/2014/main" id="{58747E19-4359-C08C-5082-B50EA0589415}"/>
              </a:ext>
            </a:extLst>
          </p:cNvPr>
          <p:cNvGrpSpPr/>
          <p:nvPr/>
        </p:nvGrpSpPr>
        <p:grpSpPr>
          <a:xfrm>
            <a:off x="1008649" y="2306411"/>
            <a:ext cx="3234922" cy="1834694"/>
            <a:chOff x="1149755" y="2582271"/>
            <a:chExt cx="3234922" cy="1834694"/>
          </a:xfrm>
        </p:grpSpPr>
        <p:grpSp>
          <p:nvGrpSpPr>
            <p:cNvPr id="9" name="Google Shape;1743;p35">
              <a:extLst>
                <a:ext uri="{FF2B5EF4-FFF2-40B4-BE49-F238E27FC236}">
                  <a16:creationId xmlns:a16="http://schemas.microsoft.com/office/drawing/2014/main" id="{0D7597A9-88EB-FC19-4F4C-3A6A830D0134}"/>
                </a:ext>
              </a:extLst>
            </p:cNvPr>
            <p:cNvGrpSpPr/>
            <p:nvPr/>
          </p:nvGrpSpPr>
          <p:grpSpPr>
            <a:xfrm>
              <a:off x="2700496" y="2658466"/>
              <a:ext cx="66720" cy="831360"/>
              <a:chOff x="5117952" y="2967078"/>
              <a:chExt cx="66720" cy="831360"/>
            </a:xfrm>
          </p:grpSpPr>
          <p:sp>
            <p:nvSpPr>
              <p:cNvPr id="21" name="Google Shape;1744;p35">
                <a:extLst>
                  <a:ext uri="{FF2B5EF4-FFF2-40B4-BE49-F238E27FC236}">
                    <a16:creationId xmlns:a16="http://schemas.microsoft.com/office/drawing/2014/main" id="{DBF6E0BC-3B38-09B2-A334-685DCDB1E63F}"/>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45;p35">
                <a:extLst>
                  <a:ext uri="{FF2B5EF4-FFF2-40B4-BE49-F238E27FC236}">
                    <a16:creationId xmlns:a16="http://schemas.microsoft.com/office/drawing/2014/main" id="{96756424-FC95-B1D6-06CC-EFB06F5C19AB}"/>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46;p35">
                <a:extLst>
                  <a:ext uri="{FF2B5EF4-FFF2-40B4-BE49-F238E27FC236}">
                    <a16:creationId xmlns:a16="http://schemas.microsoft.com/office/drawing/2014/main" id="{13B137AA-9AE1-F2C3-080E-576C0F15795B}"/>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47;p35">
                <a:extLst>
                  <a:ext uri="{FF2B5EF4-FFF2-40B4-BE49-F238E27FC236}">
                    <a16:creationId xmlns:a16="http://schemas.microsoft.com/office/drawing/2014/main" id="{8A492305-BA5E-BD13-D5C4-9A47132D098E}"/>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48;p35">
                <a:extLst>
                  <a:ext uri="{FF2B5EF4-FFF2-40B4-BE49-F238E27FC236}">
                    <a16:creationId xmlns:a16="http://schemas.microsoft.com/office/drawing/2014/main" id="{93456FF0-D59A-A6E2-5D95-C75782B3EE85}"/>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49;p35">
                <a:extLst>
                  <a:ext uri="{FF2B5EF4-FFF2-40B4-BE49-F238E27FC236}">
                    <a16:creationId xmlns:a16="http://schemas.microsoft.com/office/drawing/2014/main" id="{AB8106F0-DDF7-5203-5F1D-ABE7B9D6C821}"/>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50;p35">
                <a:extLst>
                  <a:ext uri="{FF2B5EF4-FFF2-40B4-BE49-F238E27FC236}">
                    <a16:creationId xmlns:a16="http://schemas.microsoft.com/office/drawing/2014/main" id="{D91BB3F7-64DC-F3F2-191D-C8CBFE15799F}"/>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1;p35">
                <a:extLst>
                  <a:ext uri="{FF2B5EF4-FFF2-40B4-BE49-F238E27FC236}">
                    <a16:creationId xmlns:a16="http://schemas.microsoft.com/office/drawing/2014/main" id="{50F5358D-1EF1-34F0-FE04-C1618513A716}"/>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52;p35">
                <a:extLst>
                  <a:ext uri="{FF2B5EF4-FFF2-40B4-BE49-F238E27FC236}">
                    <a16:creationId xmlns:a16="http://schemas.microsoft.com/office/drawing/2014/main" id="{AE0D4FC1-B9F5-E1E4-45D9-D8BFCE516C79}"/>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53;p35">
                <a:extLst>
                  <a:ext uri="{FF2B5EF4-FFF2-40B4-BE49-F238E27FC236}">
                    <a16:creationId xmlns:a16="http://schemas.microsoft.com/office/drawing/2014/main" id="{59623EAF-E910-DF5D-0595-07B766BF2D88}"/>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754;p35">
              <a:extLst>
                <a:ext uri="{FF2B5EF4-FFF2-40B4-BE49-F238E27FC236}">
                  <a16:creationId xmlns:a16="http://schemas.microsoft.com/office/drawing/2014/main" id="{EEFE291B-53FC-EB62-E7EC-5F1424444B55}"/>
                </a:ext>
              </a:extLst>
            </p:cNvPr>
            <p:cNvSpPr/>
            <p:nvPr/>
          </p:nvSpPr>
          <p:spPr>
            <a:xfrm>
              <a:off x="2771744" y="2878687"/>
              <a:ext cx="9568" cy="47648"/>
            </a:xfrm>
            <a:custGeom>
              <a:avLst/>
              <a:gdLst/>
              <a:ahLst/>
              <a:cxnLst/>
              <a:rect l="l" t="t" r="r" b="b"/>
              <a:pathLst>
                <a:path w="299" h="1489" extrusionOk="0">
                  <a:moveTo>
                    <a:pt x="1" y="1"/>
                  </a:moveTo>
                  <a:lnTo>
                    <a:pt x="1" y="1489"/>
                  </a:lnTo>
                  <a:lnTo>
                    <a:pt x="299" y="1489"/>
                  </a:lnTo>
                  <a:lnTo>
                    <a:pt x="299"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55;p35">
              <a:extLst>
                <a:ext uri="{FF2B5EF4-FFF2-40B4-BE49-F238E27FC236}">
                  <a16:creationId xmlns:a16="http://schemas.microsoft.com/office/drawing/2014/main" id="{16AD4C21-7E60-43DB-8321-D340F6C6DA6A}"/>
                </a:ext>
              </a:extLst>
            </p:cNvPr>
            <p:cNvSpPr/>
            <p:nvPr/>
          </p:nvSpPr>
          <p:spPr>
            <a:xfrm>
              <a:off x="2102336" y="2582271"/>
              <a:ext cx="1263040"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1972</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 name="Google Shape;1760;p35">
              <a:extLst>
                <a:ext uri="{FF2B5EF4-FFF2-40B4-BE49-F238E27FC236}">
                  <a16:creationId xmlns:a16="http://schemas.microsoft.com/office/drawing/2014/main" id="{85FF7569-4119-25A4-39E6-765D3FC34CC7}"/>
                </a:ext>
              </a:extLst>
            </p:cNvPr>
            <p:cNvSpPr txBox="1"/>
            <p:nvPr/>
          </p:nvSpPr>
          <p:spPr>
            <a:xfrm>
              <a:off x="1149755" y="3565968"/>
              <a:ext cx="3234922" cy="85099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4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International Institute for Applied System Analysis (IIASA) - </a:t>
              </a:r>
              <a:r>
                <a:rPr lang="en-GB" sz="14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MESSAGE</a:t>
              </a:r>
              <a:endParaRPr sz="14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76" name="Google Shape;1805;p35">
            <a:extLst>
              <a:ext uri="{FF2B5EF4-FFF2-40B4-BE49-F238E27FC236}">
                <a16:creationId xmlns:a16="http://schemas.microsoft.com/office/drawing/2014/main" id="{AE17B8E2-1CBF-3656-909A-3DF54268711E}"/>
              </a:ext>
            </a:extLst>
          </p:cNvPr>
          <p:cNvGrpSpPr/>
          <p:nvPr/>
        </p:nvGrpSpPr>
        <p:grpSpPr>
          <a:xfrm>
            <a:off x="335412" y="1144956"/>
            <a:ext cx="1499100" cy="1526672"/>
            <a:chOff x="795972" y="1407663"/>
            <a:chExt cx="1499100" cy="1526672"/>
          </a:xfrm>
        </p:grpSpPr>
        <p:grpSp>
          <p:nvGrpSpPr>
            <p:cNvPr id="77" name="Google Shape;1806;p35">
              <a:extLst>
                <a:ext uri="{FF2B5EF4-FFF2-40B4-BE49-F238E27FC236}">
                  <a16:creationId xmlns:a16="http://schemas.microsoft.com/office/drawing/2014/main" id="{609774D8-8F68-A19A-00D3-7951F38B1047}"/>
                </a:ext>
              </a:extLst>
            </p:cNvPr>
            <p:cNvGrpSpPr/>
            <p:nvPr/>
          </p:nvGrpSpPr>
          <p:grpSpPr>
            <a:xfrm rot="10800000">
              <a:off x="1512176" y="2018766"/>
              <a:ext cx="66720" cy="831360"/>
              <a:chOff x="5117952" y="2967078"/>
              <a:chExt cx="66720" cy="831360"/>
            </a:xfrm>
          </p:grpSpPr>
          <p:sp>
            <p:nvSpPr>
              <p:cNvPr id="89" name="Google Shape;1807;p35">
                <a:extLst>
                  <a:ext uri="{FF2B5EF4-FFF2-40B4-BE49-F238E27FC236}">
                    <a16:creationId xmlns:a16="http://schemas.microsoft.com/office/drawing/2014/main" id="{FEA26241-B2A7-7C39-BD7B-6BFF8CEA5675}"/>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8;p35">
                <a:extLst>
                  <a:ext uri="{FF2B5EF4-FFF2-40B4-BE49-F238E27FC236}">
                    <a16:creationId xmlns:a16="http://schemas.microsoft.com/office/drawing/2014/main" id="{E6CAD52E-5390-085E-A8CA-2F4156B73C33}"/>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9;p35">
                <a:extLst>
                  <a:ext uri="{FF2B5EF4-FFF2-40B4-BE49-F238E27FC236}">
                    <a16:creationId xmlns:a16="http://schemas.microsoft.com/office/drawing/2014/main" id="{94210304-2D64-8E40-0292-CC32E4E93688}"/>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10;p35">
                <a:extLst>
                  <a:ext uri="{FF2B5EF4-FFF2-40B4-BE49-F238E27FC236}">
                    <a16:creationId xmlns:a16="http://schemas.microsoft.com/office/drawing/2014/main" id="{D58C0B23-8EA4-0435-2FC8-58B3D2469CC4}"/>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11;p35">
                <a:extLst>
                  <a:ext uri="{FF2B5EF4-FFF2-40B4-BE49-F238E27FC236}">
                    <a16:creationId xmlns:a16="http://schemas.microsoft.com/office/drawing/2014/main" id="{2687A680-9437-74DD-4426-585FA53B2517}"/>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12;p35">
                <a:extLst>
                  <a:ext uri="{FF2B5EF4-FFF2-40B4-BE49-F238E27FC236}">
                    <a16:creationId xmlns:a16="http://schemas.microsoft.com/office/drawing/2014/main" id="{3868A891-FCBD-821E-B1BC-B45C774A93A4}"/>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13;p35">
                <a:extLst>
                  <a:ext uri="{FF2B5EF4-FFF2-40B4-BE49-F238E27FC236}">
                    <a16:creationId xmlns:a16="http://schemas.microsoft.com/office/drawing/2014/main" id="{88920937-7F3E-F2A0-9F8C-6E20B5C2E1B2}"/>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14;p35">
                <a:extLst>
                  <a:ext uri="{FF2B5EF4-FFF2-40B4-BE49-F238E27FC236}">
                    <a16:creationId xmlns:a16="http://schemas.microsoft.com/office/drawing/2014/main" id="{24FB0022-9AF8-D527-5613-E9991268E7EC}"/>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15;p35">
                <a:extLst>
                  <a:ext uri="{FF2B5EF4-FFF2-40B4-BE49-F238E27FC236}">
                    <a16:creationId xmlns:a16="http://schemas.microsoft.com/office/drawing/2014/main" id="{11E93C3E-4183-3718-970B-C91CCF5A86E2}"/>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16;p35">
                <a:extLst>
                  <a:ext uri="{FF2B5EF4-FFF2-40B4-BE49-F238E27FC236}">
                    <a16:creationId xmlns:a16="http://schemas.microsoft.com/office/drawing/2014/main" id="{7C7EC6F0-805B-D1C3-CC27-AAF20210ACD7}"/>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1817;p35">
              <a:extLst>
                <a:ext uri="{FF2B5EF4-FFF2-40B4-BE49-F238E27FC236}">
                  <a16:creationId xmlns:a16="http://schemas.microsoft.com/office/drawing/2014/main" id="{2E58B94C-8435-88F0-FED3-32C4C6678A81}"/>
                </a:ext>
              </a:extLst>
            </p:cNvPr>
            <p:cNvSpPr/>
            <p:nvPr/>
          </p:nvSpPr>
          <p:spPr>
            <a:xfrm>
              <a:off x="1538464" y="2587999"/>
              <a:ext cx="14112" cy="43072"/>
            </a:xfrm>
            <a:custGeom>
              <a:avLst/>
              <a:gdLst/>
              <a:ahLst/>
              <a:cxnLst/>
              <a:rect l="l" t="t" r="r" b="b"/>
              <a:pathLst>
                <a:path w="441" h="1346" extrusionOk="0">
                  <a:moveTo>
                    <a:pt x="0" y="0"/>
                  </a:moveTo>
                  <a:lnTo>
                    <a:pt x="0" y="1346"/>
                  </a:lnTo>
                  <a:lnTo>
                    <a:pt x="441" y="1346"/>
                  </a:lnTo>
                  <a:lnTo>
                    <a:pt x="441"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818;p35">
              <a:extLst>
                <a:ext uri="{FF2B5EF4-FFF2-40B4-BE49-F238E27FC236}">
                  <a16:creationId xmlns:a16="http://schemas.microsoft.com/office/drawing/2014/main" id="{B664C234-A4E2-37BE-1881-6486157455B6}"/>
                </a:ext>
              </a:extLst>
            </p:cNvPr>
            <p:cNvSpPr/>
            <p:nvPr/>
          </p:nvSpPr>
          <p:spPr>
            <a:xfrm>
              <a:off x="914016" y="2582271"/>
              <a:ext cx="1263040" cy="352064"/>
            </a:xfrm>
            <a:custGeom>
              <a:avLst/>
              <a:gdLst/>
              <a:ahLst/>
              <a:cxnLst/>
              <a:rect l="l" t="t" r="r" b="b"/>
              <a:pathLst>
                <a:path w="39470" h="11002" extrusionOk="0">
                  <a:moveTo>
                    <a:pt x="1226" y="1"/>
                  </a:moveTo>
                  <a:cubicBezTo>
                    <a:pt x="464" y="1"/>
                    <a:pt x="0" y="858"/>
                    <a:pt x="417" y="1501"/>
                  </a:cubicBezTo>
                  <a:lnTo>
                    <a:pt x="6358" y="10561"/>
                  </a:lnTo>
                  <a:cubicBezTo>
                    <a:pt x="6537" y="10835"/>
                    <a:pt x="6846" y="11002"/>
                    <a:pt x="7168" y="11002"/>
                  </a:cubicBezTo>
                  <a:lnTo>
                    <a:pt x="38231" y="11002"/>
                  </a:lnTo>
                  <a:cubicBezTo>
                    <a:pt x="39005" y="11002"/>
                    <a:pt x="39469" y="10145"/>
                    <a:pt x="39041" y="9502"/>
                  </a:cubicBezTo>
                  <a:lnTo>
                    <a:pt x="33099" y="441"/>
                  </a:lnTo>
                  <a:cubicBezTo>
                    <a:pt x="32921" y="167"/>
                    <a:pt x="32623" y="1"/>
                    <a:pt x="322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1970s</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81" name="Google Shape;1827;p35">
              <a:extLst>
                <a:ext uri="{FF2B5EF4-FFF2-40B4-BE49-F238E27FC236}">
                  <a16:creationId xmlns:a16="http://schemas.microsoft.com/office/drawing/2014/main" id="{C93C7DF6-2B63-DD86-D7D7-398145E95D13}"/>
                </a:ext>
              </a:extLst>
            </p:cNvPr>
            <p:cNvSpPr txBox="1"/>
            <p:nvPr/>
          </p:nvSpPr>
          <p:spPr>
            <a:xfrm>
              <a:off x="795972" y="1407663"/>
              <a:ext cx="1499100"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6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O</a:t>
              </a:r>
              <a:r>
                <a:rPr lang="en" sz="16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il Crisis</a:t>
              </a:r>
              <a:endParaRPr sz="16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grpSp>
        <p:nvGrpSpPr>
          <p:cNvPr id="99" name="Google Shape;1828;p35">
            <a:extLst>
              <a:ext uri="{FF2B5EF4-FFF2-40B4-BE49-F238E27FC236}">
                <a16:creationId xmlns:a16="http://schemas.microsoft.com/office/drawing/2014/main" id="{27D1BF46-EF85-0E1C-4AE2-55287C8C5B94}"/>
              </a:ext>
            </a:extLst>
          </p:cNvPr>
          <p:cNvGrpSpPr/>
          <p:nvPr/>
        </p:nvGrpSpPr>
        <p:grpSpPr>
          <a:xfrm>
            <a:off x="3163665" y="1045117"/>
            <a:ext cx="1845989" cy="1617724"/>
            <a:chOff x="3006285" y="1316611"/>
            <a:chExt cx="1845989" cy="1617724"/>
          </a:xfrm>
        </p:grpSpPr>
        <p:grpSp>
          <p:nvGrpSpPr>
            <p:cNvPr id="100" name="Google Shape;1829;p35">
              <a:extLst>
                <a:ext uri="{FF2B5EF4-FFF2-40B4-BE49-F238E27FC236}">
                  <a16:creationId xmlns:a16="http://schemas.microsoft.com/office/drawing/2014/main" id="{F4F225DD-D9B7-CC2A-C52E-943A14240A94}"/>
                </a:ext>
              </a:extLst>
            </p:cNvPr>
            <p:cNvGrpSpPr/>
            <p:nvPr/>
          </p:nvGrpSpPr>
          <p:grpSpPr>
            <a:xfrm rot="10800000">
              <a:off x="3888848" y="2018766"/>
              <a:ext cx="66720" cy="831360"/>
              <a:chOff x="5117952" y="2967078"/>
              <a:chExt cx="66720" cy="831360"/>
            </a:xfrm>
          </p:grpSpPr>
          <p:sp>
            <p:nvSpPr>
              <p:cNvPr id="109" name="Google Shape;1830;p35">
                <a:extLst>
                  <a:ext uri="{FF2B5EF4-FFF2-40B4-BE49-F238E27FC236}">
                    <a16:creationId xmlns:a16="http://schemas.microsoft.com/office/drawing/2014/main" id="{72408278-A5BC-94F0-3F2F-3C598054EEBB}"/>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831;p35">
                <a:extLst>
                  <a:ext uri="{FF2B5EF4-FFF2-40B4-BE49-F238E27FC236}">
                    <a16:creationId xmlns:a16="http://schemas.microsoft.com/office/drawing/2014/main" id="{4BB5FE5B-47DB-2B6E-E9C1-DF376CE47575}"/>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832;p35">
                <a:extLst>
                  <a:ext uri="{FF2B5EF4-FFF2-40B4-BE49-F238E27FC236}">
                    <a16:creationId xmlns:a16="http://schemas.microsoft.com/office/drawing/2014/main" id="{A97E9120-8FB7-C6DA-2965-8593CEFB6F9A}"/>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833;p35">
                <a:extLst>
                  <a:ext uri="{FF2B5EF4-FFF2-40B4-BE49-F238E27FC236}">
                    <a16:creationId xmlns:a16="http://schemas.microsoft.com/office/drawing/2014/main" id="{471EF246-650D-3548-B2C9-9B226A7EB657}"/>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834;p35">
                <a:extLst>
                  <a:ext uri="{FF2B5EF4-FFF2-40B4-BE49-F238E27FC236}">
                    <a16:creationId xmlns:a16="http://schemas.microsoft.com/office/drawing/2014/main" id="{64339BBB-6D43-B29B-2DEA-DBF33C667A7B}"/>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835;p35">
                <a:extLst>
                  <a:ext uri="{FF2B5EF4-FFF2-40B4-BE49-F238E27FC236}">
                    <a16:creationId xmlns:a16="http://schemas.microsoft.com/office/drawing/2014/main" id="{183A4E3B-2F8D-853E-3161-68C9BC838B30}"/>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836;p35">
                <a:extLst>
                  <a:ext uri="{FF2B5EF4-FFF2-40B4-BE49-F238E27FC236}">
                    <a16:creationId xmlns:a16="http://schemas.microsoft.com/office/drawing/2014/main" id="{FA6F7ACA-DFC8-9089-59D3-FB30FEA0D453}"/>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837;p35">
                <a:extLst>
                  <a:ext uri="{FF2B5EF4-FFF2-40B4-BE49-F238E27FC236}">
                    <a16:creationId xmlns:a16="http://schemas.microsoft.com/office/drawing/2014/main" id="{7B1EE56B-DDC4-D46D-CF16-7DCCE565609E}"/>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838;p35">
                <a:extLst>
                  <a:ext uri="{FF2B5EF4-FFF2-40B4-BE49-F238E27FC236}">
                    <a16:creationId xmlns:a16="http://schemas.microsoft.com/office/drawing/2014/main" id="{93A5C3AF-1CBD-B7D1-1C11-0DBA23692A17}"/>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839;p35">
                <a:extLst>
                  <a:ext uri="{FF2B5EF4-FFF2-40B4-BE49-F238E27FC236}">
                    <a16:creationId xmlns:a16="http://schemas.microsoft.com/office/drawing/2014/main" id="{2436FB0D-06AE-CDE1-0BBF-9E167DF3D80C}"/>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840;p35">
              <a:extLst>
                <a:ext uri="{FF2B5EF4-FFF2-40B4-BE49-F238E27FC236}">
                  <a16:creationId xmlns:a16="http://schemas.microsoft.com/office/drawing/2014/main" id="{A1C5DC1C-29AE-9D84-479E-4045B2F12300}"/>
                </a:ext>
              </a:extLst>
            </p:cNvPr>
            <p:cNvSpPr/>
            <p:nvPr/>
          </p:nvSpPr>
          <p:spPr>
            <a:xfrm>
              <a:off x="3914752" y="2587999"/>
              <a:ext cx="14528" cy="43072"/>
            </a:xfrm>
            <a:custGeom>
              <a:avLst/>
              <a:gdLst/>
              <a:ahLst/>
              <a:cxnLst/>
              <a:rect l="l" t="t" r="r" b="b"/>
              <a:pathLst>
                <a:path w="454" h="1346" extrusionOk="0">
                  <a:moveTo>
                    <a:pt x="1" y="0"/>
                  </a:moveTo>
                  <a:lnTo>
                    <a:pt x="1" y="1346"/>
                  </a:lnTo>
                  <a:lnTo>
                    <a:pt x="453" y="1346"/>
                  </a:lnTo>
                  <a:lnTo>
                    <a:pt x="453"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841;p35">
              <a:extLst>
                <a:ext uri="{FF2B5EF4-FFF2-40B4-BE49-F238E27FC236}">
                  <a16:creationId xmlns:a16="http://schemas.microsoft.com/office/drawing/2014/main" id="{5F319D3C-E3E5-6E37-1CFD-86EE37E24D79}"/>
                </a:ext>
              </a:extLst>
            </p:cNvPr>
            <p:cNvSpPr/>
            <p:nvPr/>
          </p:nvSpPr>
          <p:spPr>
            <a:xfrm>
              <a:off x="3290688" y="2582271"/>
              <a:ext cx="1263040" cy="352064"/>
            </a:xfrm>
            <a:custGeom>
              <a:avLst/>
              <a:gdLst/>
              <a:ahLst/>
              <a:cxnLst/>
              <a:rect l="l" t="t" r="r" b="b"/>
              <a:pathLst>
                <a:path w="39470" h="11002" extrusionOk="0">
                  <a:moveTo>
                    <a:pt x="1227" y="1"/>
                  </a:moveTo>
                  <a:cubicBezTo>
                    <a:pt x="465" y="1"/>
                    <a:pt x="0" y="858"/>
                    <a:pt x="417" y="1501"/>
                  </a:cubicBezTo>
                  <a:lnTo>
                    <a:pt x="6358" y="10561"/>
                  </a:lnTo>
                  <a:cubicBezTo>
                    <a:pt x="6537" y="10835"/>
                    <a:pt x="6846" y="11002"/>
                    <a:pt x="7168" y="11002"/>
                  </a:cubicBezTo>
                  <a:lnTo>
                    <a:pt x="38231" y="11002"/>
                  </a:lnTo>
                  <a:cubicBezTo>
                    <a:pt x="39005" y="11002"/>
                    <a:pt x="39470" y="10145"/>
                    <a:pt x="39041" y="9502"/>
                  </a:cubicBezTo>
                  <a:lnTo>
                    <a:pt x="33112" y="441"/>
                  </a:lnTo>
                  <a:cubicBezTo>
                    <a:pt x="32933" y="167"/>
                    <a:pt x="32623" y="1"/>
                    <a:pt x="3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1974</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04" name="Google Shape;1847;p35">
              <a:extLst>
                <a:ext uri="{FF2B5EF4-FFF2-40B4-BE49-F238E27FC236}">
                  <a16:creationId xmlns:a16="http://schemas.microsoft.com/office/drawing/2014/main" id="{F89BBCF7-DD65-D747-84AB-85C9D0B411F9}"/>
                </a:ext>
              </a:extLst>
            </p:cNvPr>
            <p:cNvSpPr txBox="1"/>
            <p:nvPr/>
          </p:nvSpPr>
          <p:spPr>
            <a:xfrm>
              <a:off x="3006285" y="1316611"/>
              <a:ext cx="1845989"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4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International Energy Agency (IEA)</a:t>
              </a:r>
            </a:p>
          </p:txBody>
        </p:sp>
      </p:grpSp>
      <p:grpSp>
        <p:nvGrpSpPr>
          <p:cNvPr id="145" name="Google Shape;1742;p35">
            <a:extLst>
              <a:ext uri="{FF2B5EF4-FFF2-40B4-BE49-F238E27FC236}">
                <a16:creationId xmlns:a16="http://schemas.microsoft.com/office/drawing/2014/main" id="{8B924B26-D29A-0F72-AEA1-CA454C25D3B1}"/>
              </a:ext>
            </a:extLst>
          </p:cNvPr>
          <p:cNvGrpSpPr/>
          <p:nvPr/>
        </p:nvGrpSpPr>
        <p:grpSpPr>
          <a:xfrm>
            <a:off x="4616094" y="2307700"/>
            <a:ext cx="1761075" cy="1559415"/>
            <a:chOff x="1819958" y="2582271"/>
            <a:chExt cx="1761075" cy="1559415"/>
          </a:xfrm>
        </p:grpSpPr>
        <p:grpSp>
          <p:nvGrpSpPr>
            <p:cNvPr id="146" name="Google Shape;1743;p35">
              <a:extLst>
                <a:ext uri="{FF2B5EF4-FFF2-40B4-BE49-F238E27FC236}">
                  <a16:creationId xmlns:a16="http://schemas.microsoft.com/office/drawing/2014/main" id="{4D010409-AFD7-00AD-B7D7-D9581271AE68}"/>
                </a:ext>
              </a:extLst>
            </p:cNvPr>
            <p:cNvGrpSpPr/>
            <p:nvPr/>
          </p:nvGrpSpPr>
          <p:grpSpPr>
            <a:xfrm>
              <a:off x="2700496" y="2658466"/>
              <a:ext cx="66720" cy="831360"/>
              <a:chOff x="5117952" y="2967078"/>
              <a:chExt cx="66720" cy="831360"/>
            </a:xfrm>
          </p:grpSpPr>
          <p:sp>
            <p:nvSpPr>
              <p:cNvPr id="150" name="Google Shape;1744;p35">
                <a:extLst>
                  <a:ext uri="{FF2B5EF4-FFF2-40B4-BE49-F238E27FC236}">
                    <a16:creationId xmlns:a16="http://schemas.microsoft.com/office/drawing/2014/main" id="{910E61AF-8C44-2EBF-639D-83A25E39D707}"/>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45;p35">
                <a:extLst>
                  <a:ext uri="{FF2B5EF4-FFF2-40B4-BE49-F238E27FC236}">
                    <a16:creationId xmlns:a16="http://schemas.microsoft.com/office/drawing/2014/main" id="{9B22EF00-B96E-924A-0195-69D015DCEE6A}"/>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46;p35">
                <a:extLst>
                  <a:ext uri="{FF2B5EF4-FFF2-40B4-BE49-F238E27FC236}">
                    <a16:creationId xmlns:a16="http://schemas.microsoft.com/office/drawing/2014/main" id="{DC1C6EFB-FDDF-F7F6-BAC3-2758D59E7F0C}"/>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47;p35">
                <a:extLst>
                  <a:ext uri="{FF2B5EF4-FFF2-40B4-BE49-F238E27FC236}">
                    <a16:creationId xmlns:a16="http://schemas.microsoft.com/office/drawing/2014/main" id="{A23B7A17-9DC0-112D-DFB5-F90A28F8495E}"/>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48;p35">
                <a:extLst>
                  <a:ext uri="{FF2B5EF4-FFF2-40B4-BE49-F238E27FC236}">
                    <a16:creationId xmlns:a16="http://schemas.microsoft.com/office/drawing/2014/main" id="{A73C1C48-8FB7-9C19-9C6B-7D3AE7F6467C}"/>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49;p35">
                <a:extLst>
                  <a:ext uri="{FF2B5EF4-FFF2-40B4-BE49-F238E27FC236}">
                    <a16:creationId xmlns:a16="http://schemas.microsoft.com/office/drawing/2014/main" id="{4D63025C-071C-BD57-54CD-D5F75AA30755}"/>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50;p35">
                <a:extLst>
                  <a:ext uri="{FF2B5EF4-FFF2-40B4-BE49-F238E27FC236}">
                    <a16:creationId xmlns:a16="http://schemas.microsoft.com/office/drawing/2014/main" id="{EEAFFB02-6653-6061-AE0E-3CAA617F5EB7}"/>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51;p35">
                <a:extLst>
                  <a:ext uri="{FF2B5EF4-FFF2-40B4-BE49-F238E27FC236}">
                    <a16:creationId xmlns:a16="http://schemas.microsoft.com/office/drawing/2014/main" id="{6FCE2714-90CD-B350-7650-6E00F43BD86B}"/>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52;p35">
                <a:extLst>
                  <a:ext uri="{FF2B5EF4-FFF2-40B4-BE49-F238E27FC236}">
                    <a16:creationId xmlns:a16="http://schemas.microsoft.com/office/drawing/2014/main" id="{64E8DE36-5DEA-F9C4-4793-9790D91A1B31}"/>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53;p35">
                <a:extLst>
                  <a:ext uri="{FF2B5EF4-FFF2-40B4-BE49-F238E27FC236}">
                    <a16:creationId xmlns:a16="http://schemas.microsoft.com/office/drawing/2014/main" id="{45F98E03-5256-8F10-49B1-5333F890741C}"/>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754;p35">
              <a:extLst>
                <a:ext uri="{FF2B5EF4-FFF2-40B4-BE49-F238E27FC236}">
                  <a16:creationId xmlns:a16="http://schemas.microsoft.com/office/drawing/2014/main" id="{A3439E63-7B42-BFB5-4030-0E6E19BD40D7}"/>
                </a:ext>
              </a:extLst>
            </p:cNvPr>
            <p:cNvSpPr/>
            <p:nvPr/>
          </p:nvSpPr>
          <p:spPr>
            <a:xfrm>
              <a:off x="2771744" y="2878687"/>
              <a:ext cx="9568" cy="47648"/>
            </a:xfrm>
            <a:custGeom>
              <a:avLst/>
              <a:gdLst/>
              <a:ahLst/>
              <a:cxnLst/>
              <a:rect l="l" t="t" r="r" b="b"/>
              <a:pathLst>
                <a:path w="299" h="1489" extrusionOk="0">
                  <a:moveTo>
                    <a:pt x="1" y="1"/>
                  </a:moveTo>
                  <a:lnTo>
                    <a:pt x="1" y="1489"/>
                  </a:lnTo>
                  <a:lnTo>
                    <a:pt x="299" y="1489"/>
                  </a:lnTo>
                  <a:lnTo>
                    <a:pt x="299" y="1"/>
                  </a:lnTo>
                  <a:close/>
                </a:path>
              </a:pathLst>
            </a:custGeom>
            <a:solidFill>
              <a:srgbClr val="646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55;p35">
              <a:extLst>
                <a:ext uri="{FF2B5EF4-FFF2-40B4-BE49-F238E27FC236}">
                  <a16:creationId xmlns:a16="http://schemas.microsoft.com/office/drawing/2014/main" id="{E2CD0F5B-4954-B886-D744-3F976C53056B}"/>
                </a:ext>
              </a:extLst>
            </p:cNvPr>
            <p:cNvSpPr/>
            <p:nvPr/>
          </p:nvSpPr>
          <p:spPr>
            <a:xfrm>
              <a:off x="2102336" y="2582271"/>
              <a:ext cx="1263040"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1976</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49" name="Google Shape;1760;p35">
              <a:extLst>
                <a:ext uri="{FF2B5EF4-FFF2-40B4-BE49-F238E27FC236}">
                  <a16:creationId xmlns:a16="http://schemas.microsoft.com/office/drawing/2014/main" id="{9440A2F1-D7D3-1F51-BA5A-E6099FA6B110}"/>
                </a:ext>
              </a:extLst>
            </p:cNvPr>
            <p:cNvSpPr txBox="1"/>
            <p:nvPr/>
          </p:nvSpPr>
          <p:spPr>
            <a:xfrm>
              <a:off x="1819958" y="3606786"/>
              <a:ext cx="1761075" cy="53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400"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IEA-ETSAP – </a:t>
              </a:r>
              <a:r>
                <a:rPr lang="en-GB" sz="14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rPr>
                <a:t>MARKAL, TIMES</a:t>
              </a:r>
              <a:endParaRPr sz="1400" b="1" dirty="0">
                <a:solidFill>
                  <a:srgbClr val="434343"/>
                </a:solidFill>
                <a:latin typeface="Open Sans" panose="020B0606030504020204" pitchFamily="34" charset="0"/>
                <a:ea typeface="Open Sans" panose="020B0606030504020204" pitchFamily="34" charset="0"/>
                <a:cs typeface="Open Sans" panose="020B0606030504020204" pitchFamily="34" charset="0"/>
                <a:sym typeface="Roboto"/>
              </a:endParaRPr>
            </a:p>
          </p:txBody>
        </p:sp>
      </p:grpSp>
      <p:cxnSp>
        <p:nvCxnSpPr>
          <p:cNvPr id="160" name="Connettore diritto 96">
            <a:extLst>
              <a:ext uri="{FF2B5EF4-FFF2-40B4-BE49-F238E27FC236}">
                <a16:creationId xmlns:a16="http://schemas.microsoft.com/office/drawing/2014/main" id="{C12F147C-8695-2A87-442C-6FEDA3C54D6B}"/>
              </a:ext>
            </a:extLst>
          </p:cNvPr>
          <p:cNvCxnSpPr>
            <a:cxnSpLocks/>
          </p:cNvCxnSpPr>
          <p:nvPr/>
        </p:nvCxnSpPr>
        <p:spPr>
          <a:xfrm>
            <a:off x="6904758" y="1036523"/>
            <a:ext cx="0" cy="486697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8" name="Google Shape;1755;p35">
            <a:extLst>
              <a:ext uri="{FF2B5EF4-FFF2-40B4-BE49-F238E27FC236}">
                <a16:creationId xmlns:a16="http://schemas.microsoft.com/office/drawing/2014/main" id="{2779B93D-FEBB-A5C0-4807-A181E0C3BD70}"/>
              </a:ext>
            </a:extLst>
          </p:cNvPr>
          <p:cNvSpPr/>
          <p:nvPr/>
        </p:nvSpPr>
        <p:spPr>
          <a:xfrm>
            <a:off x="7874645" y="2312839"/>
            <a:ext cx="2876666"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Fira Sans Extra Condensed Medium"/>
                <a:ea typeface="Fira Sans Extra Condensed Medium"/>
                <a:cs typeface="Fira Sans Extra Condensed Medium"/>
                <a:sym typeface="Fira Sans Extra Condensed Medium"/>
              </a:rPr>
              <a:t>Nowadays</a:t>
            </a:r>
            <a:endParaRPr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79" name="TextBox 178">
            <a:extLst>
              <a:ext uri="{FF2B5EF4-FFF2-40B4-BE49-F238E27FC236}">
                <a16:creationId xmlns:a16="http://schemas.microsoft.com/office/drawing/2014/main" id="{AFB5E706-4120-D02B-9978-CB0838975339}"/>
              </a:ext>
            </a:extLst>
          </p:cNvPr>
          <p:cNvSpPr txBox="1"/>
          <p:nvPr/>
        </p:nvSpPr>
        <p:spPr>
          <a:xfrm>
            <a:off x="453456" y="4349096"/>
            <a:ext cx="4569503" cy="1569660"/>
          </a:xfrm>
          <a:prstGeom prst="rect">
            <a:avLst/>
          </a:prstGeom>
          <a:noFill/>
        </p:spPr>
        <p:txBody>
          <a:bodyPr wrap="square" rtlCol="0">
            <a:spAutoFit/>
          </a:bodyPr>
          <a:lstStyle/>
          <a:p>
            <a:r>
              <a:rPr lang="en-GB" sz="16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Limited complexity of energy systems </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Low temporal resolution</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Low spatial resolution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GB" sz="16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High interest in policy/economy feedbacks</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Focus on macro-economic interactions</a:t>
            </a:r>
          </a:p>
        </p:txBody>
      </p:sp>
      <p:sp>
        <p:nvSpPr>
          <p:cNvPr id="180" name="TextBox 179">
            <a:extLst>
              <a:ext uri="{FF2B5EF4-FFF2-40B4-BE49-F238E27FC236}">
                <a16:creationId xmlns:a16="http://schemas.microsoft.com/office/drawing/2014/main" id="{B06C7883-DA6B-F4B5-A836-751ECFAF6CBA}"/>
              </a:ext>
            </a:extLst>
          </p:cNvPr>
          <p:cNvSpPr txBox="1"/>
          <p:nvPr/>
        </p:nvSpPr>
        <p:spPr>
          <a:xfrm>
            <a:off x="7231037" y="4114655"/>
            <a:ext cx="4983640" cy="1815882"/>
          </a:xfrm>
          <a:prstGeom prst="rect">
            <a:avLst/>
          </a:prstGeom>
          <a:noFill/>
        </p:spPr>
        <p:txBody>
          <a:bodyPr wrap="square" rtlCol="0">
            <a:spAutoFit/>
          </a:bodyPr>
          <a:lstStyle/>
          <a:p>
            <a:r>
              <a:rPr lang="en-GB" sz="16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Affordability, resilience and environment</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High penetration of renewables</a:t>
            </a:r>
          </a:p>
          <a:p>
            <a:pPr marL="285750" indent="-285750">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Decentralized generation </a:t>
            </a:r>
          </a:p>
          <a:p>
            <a:pPr marL="285750" indent="-285750">
              <a:buFont typeface="Arial" panose="020B0604020202020204" pitchFamily="34" charset="0"/>
              <a:buChar char="•"/>
            </a:pPr>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GB" sz="16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New-generation models </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High spatial and temporal resolution</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High technological detail</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81" name="Freccia a gallone 98">
            <a:extLst>
              <a:ext uri="{FF2B5EF4-FFF2-40B4-BE49-F238E27FC236}">
                <a16:creationId xmlns:a16="http://schemas.microsoft.com/office/drawing/2014/main" id="{D69DA10B-1E46-5BF7-A624-B0FE4825358C}"/>
              </a:ext>
            </a:extLst>
          </p:cNvPr>
          <p:cNvSpPr/>
          <p:nvPr/>
        </p:nvSpPr>
        <p:spPr>
          <a:xfrm>
            <a:off x="6810488" y="2214130"/>
            <a:ext cx="217068" cy="621335"/>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9175628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55769"/>
            <a:ext cx="7651304" cy="6960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General Glossary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CE1FBE-A016-55DC-7BF9-1DB5D50B4FE1}"/>
              </a:ext>
            </a:extLst>
          </p:cNvPr>
          <p:cNvSpPr/>
          <p:nvPr/>
        </p:nvSpPr>
        <p:spPr>
          <a:xfrm>
            <a:off x="386473" y="985520"/>
            <a:ext cx="5603406" cy="5295537"/>
          </a:xfrm>
          <a:prstGeom prst="rect">
            <a:avLst/>
          </a:prstGeom>
          <a:solidFill>
            <a:srgbClr val="FFF2C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F2E0D-28D2-61EE-1D46-2113D8E38B0F}"/>
              </a:ext>
            </a:extLst>
          </p:cNvPr>
          <p:cNvSpPr/>
          <p:nvPr/>
        </p:nvSpPr>
        <p:spPr>
          <a:xfrm>
            <a:off x="5989880" y="985519"/>
            <a:ext cx="5603406" cy="529553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C3C88C-AC4B-074D-F24C-E8AB9C84BFBA}"/>
              </a:ext>
            </a:extLst>
          </p:cNvPr>
          <p:cNvCxnSpPr/>
          <p:nvPr/>
        </p:nvCxnSpPr>
        <p:spPr>
          <a:xfrm>
            <a:off x="5989879" y="985519"/>
            <a:ext cx="0" cy="5295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8DBF351-FB5D-B49F-820C-441E6CDD2806}"/>
              </a:ext>
            </a:extLst>
          </p:cNvPr>
          <p:cNvGrpSpPr/>
          <p:nvPr/>
        </p:nvGrpSpPr>
        <p:grpSpPr>
          <a:xfrm>
            <a:off x="5756372" y="3435004"/>
            <a:ext cx="467016" cy="399016"/>
            <a:chOff x="5680002" y="3139440"/>
            <a:chExt cx="619755" cy="503717"/>
          </a:xfrm>
        </p:grpSpPr>
        <p:sp>
          <p:nvSpPr>
            <p:cNvPr id="16" name="Arrow: Right 15">
              <a:extLst>
                <a:ext uri="{FF2B5EF4-FFF2-40B4-BE49-F238E27FC236}">
                  <a16:creationId xmlns:a16="http://schemas.microsoft.com/office/drawing/2014/main" id="{B7E1BC8D-D3F4-F223-A1AB-7924FC041A58}"/>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5B081FD9-0D4B-808F-6E84-B4585BAA22F9}"/>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7F42A04A-AEA6-61D5-5302-22A7C7092D82}"/>
              </a:ext>
            </a:extLst>
          </p:cNvPr>
          <p:cNvSpPr txBox="1"/>
          <p:nvPr/>
        </p:nvSpPr>
        <p:spPr>
          <a:xfrm>
            <a:off x="2024775" y="1133116"/>
            <a:ext cx="1828799" cy="461665"/>
          </a:xfrm>
          <a:prstGeom prst="rect">
            <a:avLst/>
          </a:prstGeom>
          <a:noFill/>
        </p:spPr>
        <p:txBody>
          <a:bodyPr wrap="square" rtlCol="0">
            <a:spAutoFit/>
          </a:bodyPr>
          <a:lstStyle/>
          <a:p>
            <a:r>
              <a:rPr lang="en-US" sz="2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Top-down</a:t>
            </a:r>
          </a:p>
        </p:txBody>
      </p:sp>
      <p:sp>
        <p:nvSpPr>
          <p:cNvPr id="27" name="TextBox 26">
            <a:extLst>
              <a:ext uri="{FF2B5EF4-FFF2-40B4-BE49-F238E27FC236}">
                <a16:creationId xmlns:a16="http://schemas.microsoft.com/office/drawing/2014/main" id="{5AF236CC-B5B0-14E0-0C1E-7F7BAE639109}"/>
              </a:ext>
            </a:extLst>
          </p:cNvPr>
          <p:cNvSpPr txBox="1"/>
          <p:nvPr/>
        </p:nvSpPr>
        <p:spPr>
          <a:xfrm>
            <a:off x="8037777" y="1133115"/>
            <a:ext cx="2125450" cy="461665"/>
          </a:xfrm>
          <a:prstGeom prst="rect">
            <a:avLst/>
          </a:prstGeom>
          <a:noFill/>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Bottom-up</a:t>
            </a:r>
          </a:p>
        </p:txBody>
      </p:sp>
      <p:sp>
        <p:nvSpPr>
          <p:cNvPr id="28" name="TextBox 27">
            <a:extLst>
              <a:ext uri="{FF2B5EF4-FFF2-40B4-BE49-F238E27FC236}">
                <a16:creationId xmlns:a16="http://schemas.microsoft.com/office/drawing/2014/main" id="{B81A13EA-AE54-A10A-FBB2-3A25D8636822}"/>
              </a:ext>
            </a:extLst>
          </p:cNvPr>
          <p:cNvSpPr txBox="1"/>
          <p:nvPr/>
        </p:nvSpPr>
        <p:spPr>
          <a:xfrm>
            <a:off x="500148" y="1728481"/>
            <a:ext cx="5332593"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Aim at modelling the </a:t>
            </a:r>
            <a:r>
              <a:rPr lang="en-GB" sz="1600" b="1" dirty="0">
                <a:latin typeface="Open Sans" panose="020B0606030504020204" pitchFamily="34" charset="0"/>
                <a:ea typeface="Open Sans" panose="020B0606030504020204" pitchFamily="34" charset="0"/>
                <a:cs typeface="Open Sans" panose="020B0606030504020204" pitchFamily="34" charset="0"/>
              </a:rPr>
              <a:t>economy as a whole </a:t>
            </a:r>
            <a:r>
              <a:rPr lang="en-GB" sz="1600" dirty="0">
                <a:latin typeface="Open Sans" panose="020B0606030504020204" pitchFamily="34" charset="0"/>
                <a:ea typeface="Open Sans" panose="020B0606030504020204" pitchFamily="34" charset="0"/>
                <a:cs typeface="Open Sans" panose="020B0606030504020204" pitchFamily="34" charset="0"/>
              </a:rPr>
              <a:t>at national or regional level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macroeconomic models</a:t>
            </a:r>
            <a:r>
              <a:rPr lang="en-GB" sz="1600" dirty="0">
                <a:latin typeface="Open Sans" panose="020B0606030504020204" pitchFamily="34" charset="0"/>
                <a:ea typeface="Open Sans" panose="020B0606030504020204" pitchFamily="34" charset="0"/>
                <a:cs typeface="Open Sans" panose="020B0606030504020204" pitchFamily="34" charset="0"/>
              </a:rPr>
              <a:t>) and at assessing the </a:t>
            </a:r>
            <a:r>
              <a:rPr lang="en-GB" sz="1600" b="1" dirty="0">
                <a:latin typeface="Open Sans" panose="020B0606030504020204" pitchFamily="34" charset="0"/>
                <a:ea typeface="Open Sans" panose="020B0606030504020204" pitchFamily="34" charset="0"/>
                <a:cs typeface="Open Sans" panose="020B0606030504020204" pitchFamily="34" charset="0"/>
              </a:rPr>
              <a:t>aggregated effects </a:t>
            </a:r>
            <a:r>
              <a:rPr lang="en-GB" sz="1600" dirty="0">
                <a:latin typeface="Open Sans" panose="020B0606030504020204" pitchFamily="34" charset="0"/>
                <a:ea typeface="Open Sans" panose="020B0606030504020204" pitchFamily="34" charset="0"/>
                <a:cs typeface="Open Sans" panose="020B0606030504020204" pitchFamily="34" charset="0"/>
              </a:rPr>
              <a:t>of energy and/or climate change policies in monetary units.</a:t>
            </a:r>
          </a:p>
        </p:txBody>
      </p:sp>
      <p:sp>
        <p:nvSpPr>
          <p:cNvPr id="29" name="TextBox 28">
            <a:extLst>
              <a:ext uri="{FF2B5EF4-FFF2-40B4-BE49-F238E27FC236}">
                <a16:creationId xmlns:a16="http://schemas.microsoft.com/office/drawing/2014/main" id="{F780B1DF-C0B7-B401-82F5-17C2E93D8C04}"/>
              </a:ext>
            </a:extLst>
          </p:cNvPr>
          <p:cNvSpPr txBox="1"/>
          <p:nvPr/>
        </p:nvSpPr>
        <p:spPr>
          <a:xfrm>
            <a:off x="6068450" y="1728480"/>
            <a:ext cx="5446266"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Aim at modelling </a:t>
            </a:r>
            <a:r>
              <a:rPr lang="en-GB" sz="1600" b="1" dirty="0">
                <a:latin typeface="Open Sans" panose="020B0606030504020204" pitchFamily="34" charset="0"/>
                <a:ea typeface="Open Sans" panose="020B0606030504020204" pitchFamily="34" charset="0"/>
                <a:cs typeface="Open Sans" panose="020B0606030504020204" pitchFamily="34" charset="0"/>
              </a:rPr>
              <a:t>more specific and narrowed energy systems </a:t>
            </a:r>
            <a:r>
              <a:rPr lang="en-GB" sz="1600" dirty="0">
                <a:latin typeface="Open Sans" panose="020B0606030504020204" pitchFamily="34" charset="0"/>
                <a:ea typeface="Open Sans" panose="020B0606030504020204" pitchFamily="34" charset="0"/>
                <a:cs typeface="Open Sans" panose="020B0606030504020204" pitchFamily="34" charset="0"/>
              </a:rPr>
              <a:t>with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high-degree of technological detail </a:t>
            </a:r>
            <a:r>
              <a:rPr lang="en-GB" sz="1600" dirty="0">
                <a:latin typeface="Open Sans" panose="020B0606030504020204" pitchFamily="34" charset="0"/>
                <a:ea typeface="Open Sans" panose="020B0606030504020204" pitchFamily="34" charset="0"/>
                <a:cs typeface="Open Sans" panose="020B0606030504020204" pitchFamily="34" charset="0"/>
              </a:rPr>
              <a:t>but usually without taking into account broader macroeconomic aspects.</a:t>
            </a:r>
            <a:endParaRPr lang="en-US" dirty="0"/>
          </a:p>
        </p:txBody>
      </p:sp>
      <p:pic>
        <p:nvPicPr>
          <p:cNvPr id="1028" name="Picture 4" descr="Cerca nella barra laterale">
            <a:extLst>
              <a:ext uri="{FF2B5EF4-FFF2-40B4-BE49-F238E27FC236}">
                <a16:creationId xmlns:a16="http://schemas.microsoft.com/office/drawing/2014/main" id="{F00C407C-906D-5017-9974-A61FDCD7D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4"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8EA9027-CEEC-DAFF-9A11-F66F101E5A10}"/>
              </a:ext>
            </a:extLst>
          </p:cNvPr>
          <p:cNvSpPr txBox="1"/>
          <p:nvPr/>
        </p:nvSpPr>
        <p:spPr>
          <a:xfrm>
            <a:off x="1157241" y="4663770"/>
            <a:ext cx="4707649"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Application to </a:t>
            </a:r>
            <a:r>
              <a:rPr lang="en-GB" sz="1600" b="1" dirty="0">
                <a:latin typeface="Open Sans" panose="020B0606030504020204" pitchFamily="34" charset="0"/>
                <a:ea typeface="Open Sans" panose="020B0606030504020204" pitchFamily="34" charset="0"/>
                <a:cs typeface="Open Sans" panose="020B0606030504020204" pitchFamily="34" charset="0"/>
              </a:rPr>
              <a:t>feedback loops </a:t>
            </a:r>
            <a:r>
              <a:rPr lang="en-GB" sz="1600" dirty="0">
                <a:latin typeface="Open Sans" panose="020B0606030504020204" pitchFamily="34" charset="0"/>
                <a:ea typeface="Open Sans" panose="020B0606030504020204" pitchFamily="34" charset="0"/>
                <a:cs typeface="Open Sans" panose="020B0606030504020204" pitchFamily="34" charset="0"/>
              </a:rPr>
              <a:t>to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welfare</a:t>
            </a:r>
            <a:r>
              <a:rPr lang="en-GB" sz="1600" dirty="0">
                <a:latin typeface="Open Sans" panose="020B0606030504020204" pitchFamily="34" charset="0"/>
                <a:ea typeface="Open Sans" panose="020B0606030504020204" pitchFamily="34" charset="0"/>
                <a:cs typeface="Open Sans" panose="020B0606030504020204" pitchFamily="34" charset="0"/>
              </a:rPr>
              <a:t>,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employment</a:t>
            </a:r>
            <a:r>
              <a:rPr lang="en-GB" sz="1600" dirty="0">
                <a:latin typeface="Open Sans" panose="020B0606030504020204" pitchFamily="34" charset="0"/>
                <a:ea typeface="Open Sans" panose="020B0606030504020204" pitchFamily="34" charset="0"/>
                <a:cs typeface="Open Sans" panose="020B0606030504020204" pitchFamily="34" charset="0"/>
              </a:rPr>
              <a:t> and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economic growth</a:t>
            </a:r>
            <a:endParaRPr lang="en-US" b="1" dirty="0">
              <a:solidFill>
                <a:srgbClr val="FFC000"/>
              </a:solidFill>
            </a:endParaRPr>
          </a:p>
        </p:txBody>
      </p:sp>
      <p:sp>
        <p:nvSpPr>
          <p:cNvPr id="35" name="TextBox 34">
            <a:extLst>
              <a:ext uri="{FF2B5EF4-FFF2-40B4-BE49-F238E27FC236}">
                <a16:creationId xmlns:a16="http://schemas.microsoft.com/office/drawing/2014/main" id="{3AD28C9D-2141-8A3F-9FC5-1A5C5C7C1DDA}"/>
              </a:ext>
            </a:extLst>
          </p:cNvPr>
          <p:cNvSpPr txBox="1"/>
          <p:nvPr/>
        </p:nvSpPr>
        <p:spPr>
          <a:xfrm>
            <a:off x="1157241" y="5469546"/>
            <a:ext cx="4707649" cy="338554"/>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Low technological characterization</a:t>
            </a:r>
            <a:endParaRPr lang="en-US" b="1" dirty="0">
              <a:solidFill>
                <a:srgbClr val="FFC000"/>
              </a:solidFill>
            </a:endParaRPr>
          </a:p>
        </p:txBody>
      </p:sp>
      <p:pic>
        <p:nvPicPr>
          <p:cNvPr id="40" name="Picture 4" descr="Cerca nella barra laterale">
            <a:extLst>
              <a:ext uri="{FF2B5EF4-FFF2-40B4-BE49-F238E27FC236}">
                <a16:creationId xmlns:a16="http://schemas.microsoft.com/office/drawing/2014/main" id="{D8AB9FB4-EFCE-9F26-F0A2-8AFF09A4A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740"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DCAD36C7-1381-00E5-1C15-DC6062DBC0A5}"/>
              </a:ext>
            </a:extLst>
          </p:cNvPr>
          <p:cNvSpPr txBox="1"/>
          <p:nvPr/>
        </p:nvSpPr>
        <p:spPr>
          <a:xfrm>
            <a:off x="6760647" y="4663770"/>
            <a:ext cx="4707649"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Give a </a:t>
            </a:r>
            <a:r>
              <a:rPr lang="en-GB" sz="1600" b="1" dirty="0">
                <a:latin typeface="Open Sans" panose="020B0606030504020204" pitchFamily="34" charset="0"/>
                <a:ea typeface="Open Sans" panose="020B0606030504020204" pitchFamily="34" charset="0"/>
                <a:cs typeface="Open Sans" panose="020B0606030504020204" pitchFamily="34" charset="0"/>
              </a:rPr>
              <a:t>detailed representation </a:t>
            </a:r>
            <a:r>
              <a:rPr lang="en-GB" sz="1600" dirty="0">
                <a:latin typeface="Open Sans" panose="020B0606030504020204" pitchFamily="34" charset="0"/>
                <a:ea typeface="Open Sans" panose="020B0606030504020204" pitchFamily="34" charset="0"/>
                <a:cs typeface="Open Sans" panose="020B0606030504020204" pitchFamily="34" charset="0"/>
              </a:rPr>
              <a:t>of energy systems and </a:t>
            </a:r>
            <a:r>
              <a:rPr lang="en-GB" sz="1600" b="1" dirty="0">
                <a:solidFill>
                  <a:schemeClr val="tx2"/>
                </a:solidFill>
                <a:latin typeface="Open Sans" panose="020B0606030504020204" pitchFamily="34" charset="0"/>
                <a:ea typeface="Open Sans" panose="020B0606030504020204" pitchFamily="34" charset="0"/>
                <a:cs typeface="Open Sans" panose="020B0606030504020204" pitchFamily="34" charset="0"/>
              </a:rPr>
              <a:t>technological options</a:t>
            </a:r>
            <a:endParaRPr lang="en-US" b="1" dirty="0">
              <a:solidFill>
                <a:schemeClr val="tx2"/>
              </a:solidFill>
            </a:endParaRPr>
          </a:p>
        </p:txBody>
      </p:sp>
      <p:sp>
        <p:nvSpPr>
          <p:cNvPr id="43" name="TextBox 42">
            <a:extLst>
              <a:ext uri="{FF2B5EF4-FFF2-40B4-BE49-F238E27FC236}">
                <a16:creationId xmlns:a16="http://schemas.microsoft.com/office/drawing/2014/main" id="{22D3CE87-CB7D-E0EB-80BA-3AA5EB6BA1FE}"/>
              </a:ext>
            </a:extLst>
          </p:cNvPr>
          <p:cNvSpPr txBox="1"/>
          <p:nvPr/>
        </p:nvSpPr>
        <p:spPr>
          <a:xfrm>
            <a:off x="6760647" y="5469546"/>
            <a:ext cx="4707649"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Do not take into consideration complex socio-economical dynamics</a:t>
            </a:r>
            <a:endParaRPr lang="en-US" b="1" dirty="0">
              <a:solidFill>
                <a:srgbClr val="FFC000"/>
              </a:solidFill>
            </a:endParaRPr>
          </a:p>
        </p:txBody>
      </p:sp>
      <p:pic>
        <p:nvPicPr>
          <p:cNvPr id="1030" name="Picture 6" descr="Comunidades - him&amp;i">
            <a:extLst>
              <a:ext uri="{FF2B5EF4-FFF2-40B4-BE49-F238E27FC236}">
                <a16:creationId xmlns:a16="http://schemas.microsoft.com/office/drawing/2014/main" id="{9FE60386-DB7F-ABC5-2480-A24FEF3311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0298" y="5428728"/>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omunidades - him&amp;i">
            <a:extLst>
              <a:ext uri="{FF2B5EF4-FFF2-40B4-BE49-F238E27FC236}">
                <a16:creationId xmlns:a16="http://schemas.microsoft.com/office/drawing/2014/main" id="{2E45EEBD-1ACD-D329-D2F2-D896F5FC3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45543" y="5551838"/>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conomic Icon Png">
            <a:extLst>
              <a:ext uri="{FF2B5EF4-FFF2-40B4-BE49-F238E27FC236}">
                <a16:creationId xmlns:a16="http://schemas.microsoft.com/office/drawing/2014/main" id="{9221E3DD-D720-B8C4-403F-48446354F6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4027" y="3048470"/>
            <a:ext cx="1152602" cy="11526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Ícone de Suporte técnico Detailed Rounded Lineal">
            <a:extLst>
              <a:ext uri="{FF2B5EF4-FFF2-40B4-BE49-F238E27FC236}">
                <a16:creationId xmlns:a16="http://schemas.microsoft.com/office/drawing/2014/main" id="{AC2784B9-42D7-19E9-A84D-5DDC3E42F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6320" y="3128090"/>
            <a:ext cx="982951" cy="982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99BC92-83DB-7893-052C-17B6E7AE4679}"/>
              </a:ext>
            </a:extLst>
          </p:cNvPr>
          <p:cNvSpPr txBox="1"/>
          <p:nvPr/>
        </p:nvSpPr>
        <p:spPr>
          <a:xfrm>
            <a:off x="660402" y="3164831"/>
            <a:ext cx="3181440" cy="954107"/>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“How much a given energy price (environmental tax) increase will reduce demand (emissions) and consumption (GDP growth)?”</a:t>
            </a:r>
            <a:endParaRPr lang="en-US" sz="1400" i="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8155721-875B-3237-2492-E153D6AD78B8}"/>
              </a:ext>
            </a:extLst>
          </p:cNvPr>
          <p:cNvSpPr txBox="1"/>
          <p:nvPr/>
        </p:nvSpPr>
        <p:spPr>
          <a:xfrm>
            <a:off x="6524773" y="3273170"/>
            <a:ext cx="3311279" cy="738664"/>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“How can a given energy demand (emission reduction target) be achieved with minimal (energy systems) costs?”</a:t>
            </a:r>
            <a:endParaRPr lang="en-US" sz="14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3623087"/>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66445"/>
            <a:ext cx="7651304" cy="6853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General Glossary</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4CE1FBE-A016-55DC-7BF9-1DB5D50B4FE1}"/>
              </a:ext>
            </a:extLst>
          </p:cNvPr>
          <p:cNvSpPr/>
          <p:nvPr/>
        </p:nvSpPr>
        <p:spPr>
          <a:xfrm>
            <a:off x="386473" y="985520"/>
            <a:ext cx="5603406" cy="5295537"/>
          </a:xfrm>
          <a:prstGeom prst="rect">
            <a:avLst/>
          </a:prstGeom>
          <a:solidFill>
            <a:srgbClr val="FFF2CC">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3F2E0D-28D2-61EE-1D46-2113D8E38B0F}"/>
              </a:ext>
            </a:extLst>
          </p:cNvPr>
          <p:cNvSpPr/>
          <p:nvPr/>
        </p:nvSpPr>
        <p:spPr>
          <a:xfrm>
            <a:off x="5989880" y="985519"/>
            <a:ext cx="5603406" cy="529553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CC3C88C-AC4B-074D-F24C-E8AB9C84BFBA}"/>
              </a:ext>
            </a:extLst>
          </p:cNvPr>
          <p:cNvCxnSpPr/>
          <p:nvPr/>
        </p:nvCxnSpPr>
        <p:spPr>
          <a:xfrm>
            <a:off x="5989879" y="985519"/>
            <a:ext cx="0" cy="52955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F42A04A-AEA6-61D5-5302-22A7C7092D82}"/>
              </a:ext>
            </a:extLst>
          </p:cNvPr>
          <p:cNvSpPr txBox="1"/>
          <p:nvPr/>
        </p:nvSpPr>
        <p:spPr>
          <a:xfrm>
            <a:off x="1895437" y="1133115"/>
            <a:ext cx="2046545" cy="461665"/>
          </a:xfrm>
          <a:prstGeom prst="rect">
            <a:avLst/>
          </a:prstGeom>
          <a:noFill/>
        </p:spPr>
        <p:txBody>
          <a:bodyPr wrap="square" rtlCol="0">
            <a:spAutoFit/>
          </a:bodyPr>
          <a:lstStyle/>
          <a:p>
            <a:r>
              <a:rPr lang="en-US" sz="24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Simulation</a:t>
            </a:r>
          </a:p>
        </p:txBody>
      </p:sp>
      <p:sp>
        <p:nvSpPr>
          <p:cNvPr id="27" name="TextBox 26">
            <a:extLst>
              <a:ext uri="{FF2B5EF4-FFF2-40B4-BE49-F238E27FC236}">
                <a16:creationId xmlns:a16="http://schemas.microsoft.com/office/drawing/2014/main" id="{5AF236CC-B5B0-14E0-0C1E-7F7BAE639109}"/>
              </a:ext>
            </a:extLst>
          </p:cNvPr>
          <p:cNvSpPr txBox="1"/>
          <p:nvPr/>
        </p:nvSpPr>
        <p:spPr>
          <a:xfrm>
            <a:off x="7892143" y="1127695"/>
            <a:ext cx="2303741" cy="461665"/>
          </a:xfrm>
          <a:prstGeom prst="rect">
            <a:avLst/>
          </a:prstGeom>
          <a:noFill/>
        </p:spPr>
        <p:txBody>
          <a:bodyPr wrap="square" rtlCol="0">
            <a:spAutoFit/>
          </a:bodyPr>
          <a:lstStyle/>
          <a:p>
            <a:r>
              <a:rPr lang="en-US" sz="24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Optimization</a:t>
            </a:r>
          </a:p>
        </p:txBody>
      </p:sp>
      <p:grpSp>
        <p:nvGrpSpPr>
          <p:cNvPr id="2" name="Group 1">
            <a:extLst>
              <a:ext uri="{FF2B5EF4-FFF2-40B4-BE49-F238E27FC236}">
                <a16:creationId xmlns:a16="http://schemas.microsoft.com/office/drawing/2014/main" id="{CAB7E282-D6FC-261B-764E-9902743E6435}"/>
              </a:ext>
            </a:extLst>
          </p:cNvPr>
          <p:cNvGrpSpPr/>
          <p:nvPr/>
        </p:nvGrpSpPr>
        <p:grpSpPr>
          <a:xfrm>
            <a:off x="5756372" y="3435004"/>
            <a:ext cx="467016" cy="399016"/>
            <a:chOff x="5680002" y="3139440"/>
            <a:chExt cx="619755" cy="503717"/>
          </a:xfrm>
        </p:grpSpPr>
        <p:sp>
          <p:nvSpPr>
            <p:cNvPr id="4" name="Arrow: Right 3">
              <a:extLst>
                <a:ext uri="{FF2B5EF4-FFF2-40B4-BE49-F238E27FC236}">
                  <a16:creationId xmlns:a16="http://schemas.microsoft.com/office/drawing/2014/main" id="{2FE51414-40DA-2E64-6C7A-B6678989EF34}"/>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BFFA5B6-1B5E-EA85-2EE1-A665DCFEB92F}"/>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1E0DA74A-FB23-1806-60DF-323EB125100D}"/>
              </a:ext>
            </a:extLst>
          </p:cNvPr>
          <p:cNvSpPr txBox="1"/>
          <p:nvPr/>
        </p:nvSpPr>
        <p:spPr>
          <a:xfrm>
            <a:off x="500148" y="1728481"/>
            <a:ext cx="5332593" cy="1323439"/>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Aim to </a:t>
            </a:r>
            <a:r>
              <a:rPr lang="en-GB" sz="16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replicate</a:t>
            </a:r>
            <a:r>
              <a:rPr lang="en-GB" sz="1600" b="1" dirty="0">
                <a:latin typeface="Open Sans" panose="020B0606030504020204" pitchFamily="34" charset="0"/>
                <a:ea typeface="Open Sans" panose="020B0606030504020204" pitchFamily="34" charset="0"/>
                <a:cs typeface="Open Sans" panose="020B0606030504020204" pitchFamily="34" charset="0"/>
              </a:rPr>
              <a:t> the rules and linkages </a:t>
            </a:r>
            <a:r>
              <a:rPr lang="en-GB" sz="1600" dirty="0">
                <a:latin typeface="Open Sans" panose="020B0606030504020204" pitchFamily="34" charset="0"/>
                <a:ea typeface="Open Sans" panose="020B0606030504020204" pitchFamily="34" charset="0"/>
                <a:cs typeface="Open Sans" panose="020B0606030504020204" pitchFamily="34" charset="0"/>
              </a:rPr>
              <a:t>that describe the interactions among different elements of the analysed system, </a:t>
            </a:r>
            <a:r>
              <a:rPr lang="en-GB" sz="1600" b="1" dirty="0">
                <a:latin typeface="Open Sans" panose="020B0606030504020204" pitchFamily="34" charset="0"/>
                <a:ea typeface="Open Sans" panose="020B0606030504020204" pitchFamily="34" charset="0"/>
                <a:cs typeface="Open Sans" panose="020B0606030504020204" pitchFamily="34" charset="0"/>
              </a:rPr>
              <a:t>simulating the behaviour </a:t>
            </a:r>
            <a:r>
              <a:rPr lang="en-GB" sz="1600" dirty="0">
                <a:latin typeface="Open Sans" panose="020B0606030504020204" pitchFamily="34" charset="0"/>
                <a:ea typeface="Open Sans" panose="020B0606030504020204" pitchFamily="34" charset="0"/>
                <a:cs typeface="Open Sans" panose="020B0606030504020204" pitchFamily="34" charset="0"/>
              </a:rPr>
              <a:t>of energy producers and consumers in response to factors like prices, income, and other parameters.</a:t>
            </a:r>
          </a:p>
        </p:txBody>
      </p:sp>
      <p:sp>
        <p:nvSpPr>
          <p:cNvPr id="8" name="TextBox 7">
            <a:extLst>
              <a:ext uri="{FF2B5EF4-FFF2-40B4-BE49-F238E27FC236}">
                <a16:creationId xmlns:a16="http://schemas.microsoft.com/office/drawing/2014/main" id="{AB3A4C24-AAD1-F12B-ED49-EBFB238735CC}"/>
              </a:ext>
            </a:extLst>
          </p:cNvPr>
          <p:cNvSpPr txBox="1"/>
          <p:nvPr/>
        </p:nvSpPr>
        <p:spPr>
          <a:xfrm>
            <a:off x="6068450" y="1728480"/>
            <a:ext cx="5446266" cy="1077218"/>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Identify an </a:t>
            </a:r>
            <a:r>
              <a:rPr lang="en-GB" sz="1600" b="1" dirty="0">
                <a:latin typeface="Open Sans" panose="020B0606030504020204" pitchFamily="34" charset="0"/>
                <a:ea typeface="Open Sans" panose="020B0606030504020204" pitchFamily="34" charset="0"/>
                <a:cs typeface="Open Sans" panose="020B0606030504020204" pitchFamily="34" charset="0"/>
              </a:rPr>
              <a:t>optimal mix of technologies </a:t>
            </a:r>
            <a:r>
              <a:rPr lang="en-GB" sz="1600" dirty="0">
                <a:latin typeface="Open Sans" panose="020B0606030504020204" pitchFamily="34" charset="0"/>
                <a:ea typeface="Open Sans" panose="020B0606030504020204" pitchFamily="34" charset="0"/>
                <a:cs typeface="Open Sans" panose="020B0606030504020204" pitchFamily="34" charset="0"/>
              </a:rPr>
              <a:t>under certain </a:t>
            </a:r>
            <a:r>
              <a:rPr lang="en-GB" sz="1600" b="1" dirty="0">
                <a:latin typeface="Open Sans" panose="020B0606030504020204" pitchFamily="34" charset="0"/>
                <a:ea typeface="Open Sans" panose="020B0606030504020204" pitchFamily="34" charset="0"/>
                <a:cs typeface="Open Sans" panose="020B0606030504020204" pitchFamily="34" charset="0"/>
              </a:rPr>
              <a:t>constraints</a:t>
            </a:r>
            <a:r>
              <a:rPr lang="en-GB" sz="1600" dirty="0">
                <a:latin typeface="Open Sans" panose="020B0606030504020204" pitchFamily="34" charset="0"/>
                <a:ea typeface="Open Sans" panose="020B0606030504020204" pitchFamily="34" charset="0"/>
                <a:cs typeface="Open Sans" panose="020B0606030504020204" pitchFamily="34" charset="0"/>
              </a:rPr>
              <a:t> to achieve specific targets, assuming that real-world decisions align with the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objective function </a:t>
            </a:r>
            <a:r>
              <a:rPr lang="en-GB" sz="1600" dirty="0">
                <a:latin typeface="Open Sans" panose="020B0606030504020204" pitchFamily="34" charset="0"/>
                <a:ea typeface="Open Sans" panose="020B0606030504020204" pitchFamily="34" charset="0"/>
                <a:cs typeface="Open Sans" panose="020B0606030504020204" pitchFamily="34" charset="0"/>
              </a:rPr>
              <a:t>to obtain a theoretically </a:t>
            </a: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ideal solution</a:t>
            </a:r>
            <a:r>
              <a:rPr lang="en-GB" sz="1600" dirty="0">
                <a:latin typeface="Open Sans" panose="020B0606030504020204" pitchFamily="34" charset="0"/>
                <a:ea typeface="Open Sans" panose="020B0606030504020204" pitchFamily="34" charset="0"/>
                <a:cs typeface="Open Sans" panose="020B0606030504020204" pitchFamily="34" charset="0"/>
              </a:rPr>
              <a:t>.</a:t>
            </a:r>
            <a:endParaRPr lang="en-US" dirty="0"/>
          </a:p>
        </p:txBody>
      </p:sp>
      <p:grpSp>
        <p:nvGrpSpPr>
          <p:cNvPr id="9" name="Group 8">
            <a:extLst>
              <a:ext uri="{FF2B5EF4-FFF2-40B4-BE49-F238E27FC236}">
                <a16:creationId xmlns:a16="http://schemas.microsoft.com/office/drawing/2014/main" id="{6BD153FB-EF26-E65C-9FB6-1B273951DD8F}"/>
              </a:ext>
            </a:extLst>
          </p:cNvPr>
          <p:cNvGrpSpPr/>
          <p:nvPr/>
        </p:nvGrpSpPr>
        <p:grpSpPr>
          <a:xfrm>
            <a:off x="5756372" y="3435004"/>
            <a:ext cx="467016" cy="399016"/>
            <a:chOff x="5680002" y="3139440"/>
            <a:chExt cx="619755" cy="503717"/>
          </a:xfrm>
        </p:grpSpPr>
        <p:sp>
          <p:nvSpPr>
            <p:cNvPr id="14" name="Arrow: Right 13">
              <a:extLst>
                <a:ext uri="{FF2B5EF4-FFF2-40B4-BE49-F238E27FC236}">
                  <a16:creationId xmlns:a16="http://schemas.microsoft.com/office/drawing/2014/main" id="{88791910-E3BD-8DB2-33B3-BC891D5709B5}"/>
                </a:ext>
              </a:extLst>
            </p:cNvPr>
            <p:cNvSpPr/>
            <p:nvPr/>
          </p:nvSpPr>
          <p:spPr>
            <a:xfrm>
              <a:off x="5680002" y="3139440"/>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C31B5EC3-793C-1A3F-9C38-07DC8CA8ADFB}"/>
                </a:ext>
              </a:extLst>
            </p:cNvPr>
            <p:cNvSpPr/>
            <p:nvPr/>
          </p:nvSpPr>
          <p:spPr>
            <a:xfrm rot="10800000">
              <a:off x="5680002" y="3379001"/>
              <a:ext cx="619755" cy="264156"/>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4" descr="Cerca nella barra laterale">
            <a:extLst>
              <a:ext uri="{FF2B5EF4-FFF2-40B4-BE49-F238E27FC236}">
                <a16:creationId xmlns:a16="http://schemas.microsoft.com/office/drawing/2014/main" id="{4E1DF6D7-209B-FE12-1696-313B234315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34"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E53627E-E05A-D48A-550B-4CD67BC4A7A2}"/>
              </a:ext>
            </a:extLst>
          </p:cNvPr>
          <p:cNvSpPr txBox="1"/>
          <p:nvPr/>
        </p:nvSpPr>
        <p:spPr>
          <a:xfrm>
            <a:off x="1157241" y="4663770"/>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Realism</a:t>
            </a:r>
            <a:r>
              <a:rPr lang="en-GB" sz="1600" dirty="0">
                <a:latin typeface="Open Sans" panose="020B0606030504020204" pitchFamily="34" charset="0"/>
                <a:ea typeface="Open Sans" panose="020B0606030504020204" pitchFamily="34" charset="0"/>
                <a:cs typeface="Open Sans" panose="020B0606030504020204" pitchFamily="34" charset="0"/>
              </a:rPr>
              <a:t>: Accurately mirrors real-world energy systems, capturing complex interactions</a:t>
            </a:r>
            <a:endParaRPr lang="en-US" b="1" dirty="0">
              <a:solidFill>
                <a:srgbClr val="FFC000"/>
              </a:solidFill>
            </a:endParaRPr>
          </a:p>
        </p:txBody>
      </p:sp>
      <p:sp>
        <p:nvSpPr>
          <p:cNvPr id="21" name="TextBox 20">
            <a:extLst>
              <a:ext uri="{FF2B5EF4-FFF2-40B4-BE49-F238E27FC236}">
                <a16:creationId xmlns:a16="http://schemas.microsoft.com/office/drawing/2014/main" id="{76FD8C58-B7A5-2D4B-7145-7A8077A07EEB}"/>
              </a:ext>
            </a:extLst>
          </p:cNvPr>
          <p:cNvSpPr txBox="1"/>
          <p:nvPr/>
        </p:nvSpPr>
        <p:spPr>
          <a:xfrm>
            <a:off x="1157241" y="5469546"/>
            <a:ext cx="4490961"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Limited Predictive Power</a:t>
            </a:r>
            <a:r>
              <a:rPr lang="en-GB" sz="1600" dirty="0">
                <a:latin typeface="Open Sans" panose="020B0606030504020204" pitchFamily="34" charset="0"/>
                <a:ea typeface="Open Sans" panose="020B0606030504020204" pitchFamily="34" charset="0"/>
                <a:cs typeface="Open Sans" panose="020B0606030504020204" pitchFamily="34" charset="0"/>
              </a:rPr>
              <a:t>: Not as effective for future planning</a:t>
            </a:r>
            <a:endParaRPr lang="en-US" b="1" dirty="0">
              <a:solidFill>
                <a:srgbClr val="FFC000"/>
              </a:solidFill>
            </a:endParaRPr>
          </a:p>
        </p:txBody>
      </p:sp>
      <p:pic>
        <p:nvPicPr>
          <p:cNvPr id="22" name="Picture 4" descr="Cerca nella barra laterale">
            <a:extLst>
              <a:ext uri="{FF2B5EF4-FFF2-40B4-BE49-F238E27FC236}">
                <a16:creationId xmlns:a16="http://schemas.microsoft.com/office/drawing/2014/main" id="{0B3FB7D1-B679-A6A1-03CF-55CAABD951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1740" y="4760215"/>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6509C2-29A7-1886-66BA-1B985176BF16}"/>
              </a:ext>
            </a:extLst>
          </p:cNvPr>
          <p:cNvSpPr txBox="1"/>
          <p:nvPr/>
        </p:nvSpPr>
        <p:spPr>
          <a:xfrm>
            <a:off x="6760647" y="4663770"/>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Efficient Decision-Making</a:t>
            </a:r>
            <a:r>
              <a:rPr lang="en-GB" sz="1600" dirty="0">
                <a:latin typeface="Open Sans" panose="020B0606030504020204" pitchFamily="34" charset="0"/>
                <a:ea typeface="Open Sans" panose="020B0606030504020204" pitchFamily="34" charset="0"/>
                <a:cs typeface="Open Sans" panose="020B0606030504020204" pitchFamily="34" charset="0"/>
              </a:rPr>
              <a:t>: Finds the most efficient solutions within set constraints.</a:t>
            </a:r>
            <a:endParaRPr lang="en-US" b="1" dirty="0">
              <a:solidFill>
                <a:schemeClr val="tx2"/>
              </a:solidFill>
            </a:endParaRPr>
          </a:p>
        </p:txBody>
      </p:sp>
      <p:sp>
        <p:nvSpPr>
          <p:cNvPr id="28" name="TextBox 27">
            <a:extLst>
              <a:ext uri="{FF2B5EF4-FFF2-40B4-BE49-F238E27FC236}">
                <a16:creationId xmlns:a16="http://schemas.microsoft.com/office/drawing/2014/main" id="{BC097F4A-C342-DB82-B876-3D4244369F09}"/>
              </a:ext>
            </a:extLst>
          </p:cNvPr>
          <p:cNvSpPr txBox="1"/>
          <p:nvPr/>
        </p:nvSpPr>
        <p:spPr>
          <a:xfrm>
            <a:off x="6760647" y="5469546"/>
            <a:ext cx="4707649" cy="584775"/>
          </a:xfrm>
          <a:prstGeom prst="rect">
            <a:avLst/>
          </a:prstGeom>
          <a:noFill/>
        </p:spPr>
        <p:txBody>
          <a:bodyPr wrap="square" rtlCol="0">
            <a:spAutoFit/>
          </a:bodyPr>
          <a:lstStyle/>
          <a:p>
            <a:pPr algn="just"/>
            <a:r>
              <a:rPr lang="en-GB" sz="1600" b="1" dirty="0">
                <a:latin typeface="Open Sans" panose="020B0606030504020204" pitchFamily="34" charset="0"/>
                <a:ea typeface="Open Sans" panose="020B0606030504020204" pitchFamily="34" charset="0"/>
                <a:cs typeface="Open Sans" panose="020B0606030504020204" pitchFamily="34" charset="0"/>
              </a:rPr>
              <a:t>Over-simplification</a:t>
            </a:r>
            <a:r>
              <a:rPr lang="en-GB" sz="1600" dirty="0">
                <a:latin typeface="Open Sans" panose="020B0606030504020204" pitchFamily="34" charset="0"/>
                <a:ea typeface="Open Sans" panose="020B0606030504020204" pitchFamily="34" charset="0"/>
                <a:cs typeface="Open Sans" panose="020B0606030504020204" pitchFamily="34" charset="0"/>
              </a:rPr>
              <a:t>: May produce impractical solutions due to simplified assumptions</a:t>
            </a:r>
            <a:endParaRPr lang="en-US" b="1" dirty="0">
              <a:solidFill>
                <a:srgbClr val="FFC000"/>
              </a:solidFill>
            </a:endParaRPr>
          </a:p>
        </p:txBody>
      </p:sp>
      <p:pic>
        <p:nvPicPr>
          <p:cNvPr id="29" name="Picture 6" descr="Comunidades - him&amp;i">
            <a:extLst>
              <a:ext uri="{FF2B5EF4-FFF2-40B4-BE49-F238E27FC236}">
                <a16:creationId xmlns:a16="http://schemas.microsoft.com/office/drawing/2014/main" id="{693F7C68-9BBC-3824-3D7B-4B683F815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0298" y="5550004"/>
            <a:ext cx="420189" cy="42018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Comunidades - him&amp;i">
            <a:extLst>
              <a:ext uri="{FF2B5EF4-FFF2-40B4-BE49-F238E27FC236}">
                <a16:creationId xmlns:a16="http://schemas.microsoft.com/office/drawing/2014/main" id="{D7596FB5-8112-291C-53AB-ECD1ACFC78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45543" y="5551838"/>
            <a:ext cx="420189" cy="4201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59912B4-BADB-B0D4-A833-BC700805015F}"/>
              </a:ext>
            </a:extLst>
          </p:cNvPr>
          <p:cNvSpPr txBox="1"/>
          <p:nvPr/>
        </p:nvSpPr>
        <p:spPr>
          <a:xfrm>
            <a:off x="620298" y="3412424"/>
            <a:ext cx="3679288" cy="523220"/>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“Instead of generating possible futures, focus on predicting the system’s likely evolution”</a:t>
            </a:r>
          </a:p>
        </p:txBody>
      </p:sp>
      <p:sp>
        <p:nvSpPr>
          <p:cNvPr id="34" name="TextBox 33">
            <a:extLst>
              <a:ext uri="{FF2B5EF4-FFF2-40B4-BE49-F238E27FC236}">
                <a16:creationId xmlns:a16="http://schemas.microsoft.com/office/drawing/2014/main" id="{A5C53F39-A560-F582-B830-2730130CB24C}"/>
              </a:ext>
            </a:extLst>
          </p:cNvPr>
          <p:cNvSpPr txBox="1"/>
          <p:nvPr/>
        </p:nvSpPr>
        <p:spPr>
          <a:xfrm>
            <a:off x="6524772" y="3273170"/>
            <a:ext cx="3780317" cy="738664"/>
          </a:xfrm>
          <a:prstGeom prst="rect">
            <a:avLst/>
          </a:prstGeom>
          <a:noFill/>
        </p:spPr>
        <p:txBody>
          <a:bodyPr wrap="square" rtlCol="0">
            <a:spAutoFit/>
          </a:bodyPr>
          <a:lstStyle/>
          <a:p>
            <a:r>
              <a:rPr lang="en-GB" sz="1400" i="1" dirty="0">
                <a:latin typeface="Open Sans" panose="020B0606030504020204" pitchFamily="34" charset="0"/>
                <a:ea typeface="Open Sans" panose="020B0606030504020204" pitchFamily="34" charset="0"/>
                <a:cs typeface="Open Sans" panose="020B0606030504020204" pitchFamily="34" charset="0"/>
              </a:rPr>
              <a:t>“Mathematical optimization is the selection of a best element (with regard to some criterion) from some set of available alternatives”</a:t>
            </a:r>
          </a:p>
        </p:txBody>
      </p:sp>
      <p:pic>
        <p:nvPicPr>
          <p:cNvPr id="2050" name="Picture 2" descr="Optimization - free icon">
            <a:extLst>
              <a:ext uri="{FF2B5EF4-FFF2-40B4-BE49-F238E27FC236}">
                <a16:creationId xmlns:a16="http://schemas.microsoft.com/office/drawing/2014/main" id="{2966D18F-A926-1292-078A-9C904AE22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6416" y="3193172"/>
            <a:ext cx="978375" cy="9783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erca nella barra laterale">
            <a:extLst>
              <a:ext uri="{FF2B5EF4-FFF2-40B4-BE49-F238E27FC236}">
                <a16:creationId xmlns:a16="http://schemas.microsoft.com/office/drawing/2014/main" id="{A17FB721-A777-18D3-CD59-119B3B1064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3731" y="3324709"/>
            <a:ext cx="846838" cy="84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1530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70243"/>
            <a:ext cx="7651304" cy="781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Constrained Optimization</a:t>
            </a:r>
          </a:p>
        </p:txBody>
      </p:sp>
      <p:cxnSp>
        <p:nvCxnSpPr>
          <p:cNvPr id="12" name="Straight Connector 11">
            <a:extLst>
              <a:ext uri="{FF2B5EF4-FFF2-40B4-BE49-F238E27FC236}">
                <a16:creationId xmlns:a16="http://schemas.microsoft.com/office/drawing/2014/main" id="{F22ECDF0-0569-C304-7F9D-9828B8441806}"/>
              </a:ext>
            </a:extLst>
          </p:cNvPr>
          <p:cNvCxnSpPr/>
          <p:nvPr/>
        </p:nvCxnSpPr>
        <p:spPr>
          <a:xfrm>
            <a:off x="386473" y="851819"/>
            <a:ext cx="5404727"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6E800412-8930-04D0-AE6D-4402480448C8}"/>
              </a:ext>
            </a:extLst>
          </p:cNvPr>
          <p:cNvGrpSpPr/>
          <p:nvPr/>
        </p:nvGrpSpPr>
        <p:grpSpPr>
          <a:xfrm>
            <a:off x="794854" y="2207750"/>
            <a:ext cx="10303047" cy="3618329"/>
            <a:chOff x="256096" y="2433149"/>
            <a:chExt cx="9235915" cy="3105252"/>
          </a:xfrm>
        </p:grpSpPr>
        <p:sp>
          <p:nvSpPr>
            <p:cNvPr id="16" name="Ovale 9">
              <a:extLst>
                <a:ext uri="{FF2B5EF4-FFF2-40B4-BE49-F238E27FC236}">
                  <a16:creationId xmlns:a16="http://schemas.microsoft.com/office/drawing/2014/main" id="{C61E94EF-4F8C-CD2F-04CE-9A9C7F296090}"/>
                </a:ext>
              </a:extLst>
            </p:cNvPr>
            <p:cNvSpPr/>
            <p:nvPr/>
          </p:nvSpPr>
          <p:spPr>
            <a:xfrm>
              <a:off x="3114941" y="2433149"/>
              <a:ext cx="3128231" cy="1317798"/>
            </a:xfrm>
            <a:prstGeom prst="ellipse">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Objective Function</a:t>
              </a:r>
            </a:p>
            <a:p>
              <a:pPr algn="ctr"/>
              <a:r>
                <a:rPr lang="en-GB"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min [cost/emissions/others...]</a:t>
              </a:r>
            </a:p>
          </p:txBody>
        </p:sp>
        <p:sp>
          <p:nvSpPr>
            <p:cNvPr id="24" name="Rettangolo con angoli arrotondati 10">
              <a:extLst>
                <a:ext uri="{FF2B5EF4-FFF2-40B4-BE49-F238E27FC236}">
                  <a16:creationId xmlns:a16="http://schemas.microsoft.com/office/drawing/2014/main" id="{6951297A-96A3-907A-2420-D75E249C0289}"/>
                </a:ext>
              </a:extLst>
            </p:cNvPr>
            <p:cNvSpPr/>
            <p:nvPr/>
          </p:nvSpPr>
          <p:spPr>
            <a:xfrm>
              <a:off x="256096" y="3698677"/>
              <a:ext cx="1744922" cy="825313"/>
            </a:xfrm>
            <a:prstGeom prst="roundRect">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2" tIns="36451" rIns="72902" bIns="36451" numCol="1" spcCol="0" rtlCol="0" fromWordArt="0" anchor="ctr" anchorCtr="0" forceAA="0" compatLnSpc="1">
              <a:prstTxWarp prst="textNoShape">
                <a:avLst/>
              </a:prstTxWarp>
              <a:noAutofit/>
            </a:bodyPr>
            <a:lstStyle/>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Energy Balance</a:t>
              </a:r>
            </a:p>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Power Balance</a:t>
              </a:r>
            </a:p>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Mass Balance</a:t>
              </a:r>
            </a:p>
          </p:txBody>
        </p:sp>
        <p:sp>
          <p:nvSpPr>
            <p:cNvPr id="25" name="Rettangolo con angoli arrotondati 11">
              <a:extLst>
                <a:ext uri="{FF2B5EF4-FFF2-40B4-BE49-F238E27FC236}">
                  <a16:creationId xmlns:a16="http://schemas.microsoft.com/office/drawing/2014/main" id="{52F6CD42-978D-E0FE-E2D8-6E832E237E82}"/>
                </a:ext>
              </a:extLst>
            </p:cNvPr>
            <p:cNvSpPr/>
            <p:nvPr/>
          </p:nvSpPr>
          <p:spPr>
            <a:xfrm>
              <a:off x="2389132" y="4713088"/>
              <a:ext cx="1744922" cy="825313"/>
            </a:xfrm>
            <a:prstGeom prst="roundRect">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2" tIns="36451" rIns="72902" bIns="36451" numCol="1" spcCol="0" rtlCol="0" fromWordArt="0" anchor="ctr" anchorCtr="0" forceAA="0" compatLnSpc="1">
              <a:prstTxWarp prst="textNoShape">
                <a:avLst/>
              </a:prstTxWarp>
              <a:noAutofit/>
            </a:bodyPr>
            <a:lstStyle/>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Technological Constraints</a:t>
              </a:r>
            </a:p>
          </p:txBody>
        </p:sp>
        <p:sp>
          <p:nvSpPr>
            <p:cNvPr id="31" name="Rettangolo con angoli arrotondati 12">
              <a:extLst>
                <a:ext uri="{FF2B5EF4-FFF2-40B4-BE49-F238E27FC236}">
                  <a16:creationId xmlns:a16="http://schemas.microsoft.com/office/drawing/2014/main" id="{342AB8D4-756C-068B-E768-9202794D9989}"/>
                </a:ext>
              </a:extLst>
            </p:cNvPr>
            <p:cNvSpPr/>
            <p:nvPr/>
          </p:nvSpPr>
          <p:spPr>
            <a:xfrm>
              <a:off x="5186025" y="4713088"/>
              <a:ext cx="1744922" cy="825313"/>
            </a:xfrm>
            <a:prstGeom prst="roundRect">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2" tIns="36451" rIns="72902" bIns="36451" numCol="1" spcCol="0" rtlCol="0" fromWordArt="0" anchor="ctr" anchorCtr="0" forceAA="0" compatLnSpc="1">
              <a:prstTxWarp prst="textNoShape">
                <a:avLst/>
              </a:prstTxWarp>
              <a:noAutofit/>
            </a:bodyPr>
            <a:lstStyle/>
            <a:p>
              <a:pPr algn="ctr"/>
              <a:r>
                <a:rPr lang="it-IT"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Environmental</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it-IT" sz="1400" b="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Constraints</a:t>
              </a:r>
              <a:endPar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Rettangolo con angoli arrotondati 13">
              <a:extLst>
                <a:ext uri="{FF2B5EF4-FFF2-40B4-BE49-F238E27FC236}">
                  <a16:creationId xmlns:a16="http://schemas.microsoft.com/office/drawing/2014/main" id="{0ED502D8-D7A2-D05B-FDD2-0D9C654B021D}"/>
                </a:ext>
              </a:extLst>
            </p:cNvPr>
            <p:cNvSpPr/>
            <p:nvPr/>
          </p:nvSpPr>
          <p:spPr>
            <a:xfrm>
              <a:off x="7747089" y="3801975"/>
              <a:ext cx="1744922" cy="825313"/>
            </a:xfrm>
            <a:prstGeom prst="roundRect">
              <a:avLst/>
            </a:prstGeom>
            <a:noFill/>
            <a:ln w="38100">
              <a:solidFill>
                <a:srgbClr val="292F6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902" tIns="36451" rIns="72902" bIns="36451" numCol="1" spcCol="0" rtlCol="0" fromWordArt="0" anchor="ctr" anchorCtr="0" forceAA="0" compatLnSpc="1">
              <a:prstTxWarp prst="textNoShape">
                <a:avLst/>
              </a:prstTxWarp>
              <a:noAutofit/>
            </a:bodyPr>
            <a:lstStyle/>
            <a:p>
              <a:pPr algn="ctr"/>
              <a:r>
                <a:rPr lang="en-GB"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Economical Constraints</a:t>
              </a:r>
            </a:p>
          </p:txBody>
        </p:sp>
        <p:cxnSp>
          <p:nvCxnSpPr>
            <p:cNvPr id="35" name="Connettore 2 14">
              <a:extLst>
                <a:ext uri="{FF2B5EF4-FFF2-40B4-BE49-F238E27FC236}">
                  <a16:creationId xmlns:a16="http://schemas.microsoft.com/office/drawing/2014/main" id="{F95373FA-BAA4-E1AD-92AB-FA9C3E17FD89}"/>
                </a:ext>
              </a:extLst>
            </p:cNvPr>
            <p:cNvCxnSpPr>
              <a:stCxn id="16" idx="2"/>
              <a:endCxn id="24" idx="0"/>
            </p:cNvCxnSpPr>
            <p:nvPr/>
          </p:nvCxnSpPr>
          <p:spPr>
            <a:xfrm flipH="1">
              <a:off x="1128558" y="3092048"/>
              <a:ext cx="1986383" cy="606628"/>
            </a:xfrm>
            <a:prstGeom prst="straightConnector1">
              <a:avLst/>
            </a:prstGeom>
            <a:ln w="19050">
              <a:solidFill>
                <a:srgbClr val="292F6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15">
              <a:extLst>
                <a:ext uri="{FF2B5EF4-FFF2-40B4-BE49-F238E27FC236}">
                  <a16:creationId xmlns:a16="http://schemas.microsoft.com/office/drawing/2014/main" id="{E44A996B-83F1-BC54-2319-87AB61AAF245}"/>
                </a:ext>
              </a:extLst>
            </p:cNvPr>
            <p:cNvCxnSpPr>
              <a:stCxn id="16" idx="3"/>
              <a:endCxn id="25" idx="0"/>
            </p:cNvCxnSpPr>
            <p:nvPr/>
          </p:nvCxnSpPr>
          <p:spPr>
            <a:xfrm flipH="1">
              <a:off x="3261593" y="3557960"/>
              <a:ext cx="311467" cy="1155128"/>
            </a:xfrm>
            <a:prstGeom prst="straightConnector1">
              <a:avLst/>
            </a:prstGeom>
            <a:ln w="19050">
              <a:solidFill>
                <a:srgbClr val="292F6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16">
              <a:extLst>
                <a:ext uri="{FF2B5EF4-FFF2-40B4-BE49-F238E27FC236}">
                  <a16:creationId xmlns:a16="http://schemas.microsoft.com/office/drawing/2014/main" id="{36ACF1D1-3359-7071-1EA9-6E987616C769}"/>
                </a:ext>
              </a:extLst>
            </p:cNvPr>
            <p:cNvCxnSpPr>
              <a:stCxn id="16" idx="5"/>
              <a:endCxn id="31" idx="0"/>
            </p:cNvCxnSpPr>
            <p:nvPr/>
          </p:nvCxnSpPr>
          <p:spPr>
            <a:xfrm>
              <a:off x="5785053" y="3557960"/>
              <a:ext cx="273433" cy="1155128"/>
            </a:xfrm>
            <a:prstGeom prst="straightConnector1">
              <a:avLst/>
            </a:prstGeom>
            <a:ln w="19050">
              <a:solidFill>
                <a:srgbClr val="292F6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ttore 2 17">
              <a:extLst>
                <a:ext uri="{FF2B5EF4-FFF2-40B4-BE49-F238E27FC236}">
                  <a16:creationId xmlns:a16="http://schemas.microsoft.com/office/drawing/2014/main" id="{3D6643F3-1D9F-0D7D-8F93-6F0931DDB2A2}"/>
                </a:ext>
              </a:extLst>
            </p:cNvPr>
            <p:cNvCxnSpPr>
              <a:stCxn id="16" idx="6"/>
              <a:endCxn id="32" idx="0"/>
            </p:cNvCxnSpPr>
            <p:nvPr/>
          </p:nvCxnSpPr>
          <p:spPr>
            <a:xfrm>
              <a:off x="6243172" y="3092048"/>
              <a:ext cx="2376379" cy="709927"/>
            </a:xfrm>
            <a:prstGeom prst="straightConnector1">
              <a:avLst/>
            </a:prstGeom>
            <a:ln w="19050">
              <a:solidFill>
                <a:srgbClr val="292F62"/>
              </a:solidFill>
              <a:tailEnd type="triangle"/>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47AD9840-58F1-DAC4-EF52-6D9C5C13DFCE}"/>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In energy model constrained optimization, the </a:t>
            </a:r>
            <a:r>
              <a:rPr lang="en-GB" sz="1600" b="1" dirty="0">
                <a:latin typeface="Open Sans" panose="020B0606030504020204" pitchFamily="34" charset="0"/>
                <a:ea typeface="Open Sans" panose="020B0606030504020204" pitchFamily="34" charset="0"/>
                <a:cs typeface="Open Sans" panose="020B0606030504020204" pitchFamily="34" charset="0"/>
              </a:rPr>
              <a:t>objective function </a:t>
            </a:r>
            <a:r>
              <a:rPr lang="en-GB" sz="1600" dirty="0">
                <a:latin typeface="Open Sans" panose="020B0606030504020204" pitchFamily="34" charset="0"/>
                <a:ea typeface="Open Sans" panose="020B0606030504020204" pitchFamily="34" charset="0"/>
                <a:cs typeface="Open Sans" panose="020B0606030504020204" pitchFamily="34" charset="0"/>
              </a:rPr>
              <a:t>is </a:t>
            </a:r>
            <a:r>
              <a:rPr lang="en-GB" sz="1600" b="1" dirty="0">
                <a:latin typeface="Open Sans" panose="020B0606030504020204" pitchFamily="34" charset="0"/>
                <a:ea typeface="Open Sans" panose="020B0606030504020204" pitchFamily="34" charset="0"/>
                <a:cs typeface="Open Sans" panose="020B0606030504020204" pitchFamily="34" charset="0"/>
              </a:rPr>
              <a:t>bound by constraints </a:t>
            </a:r>
            <a:r>
              <a:rPr lang="en-GB" sz="1600" dirty="0">
                <a:latin typeface="Open Sans" panose="020B0606030504020204" pitchFamily="34" charset="0"/>
                <a:ea typeface="Open Sans" panose="020B0606030504020204" pitchFamily="34" charset="0"/>
                <a:cs typeface="Open Sans" panose="020B0606030504020204" pitchFamily="34" charset="0"/>
              </a:rPr>
              <a:t>that mirror the </a:t>
            </a:r>
            <a:r>
              <a:rPr lang="en-GB" sz="1600" b="1" dirty="0">
                <a:latin typeface="Open Sans" panose="020B0606030504020204" pitchFamily="34" charset="0"/>
                <a:ea typeface="Open Sans" panose="020B0606030504020204" pitchFamily="34" charset="0"/>
                <a:cs typeface="Open Sans" panose="020B0606030504020204" pitchFamily="34" charset="0"/>
              </a:rPr>
              <a:t>system's physical behaviour </a:t>
            </a:r>
            <a:r>
              <a:rPr lang="en-GB" sz="1600" dirty="0">
                <a:latin typeface="Open Sans" panose="020B0606030504020204" pitchFamily="34" charset="0"/>
                <a:ea typeface="Open Sans" panose="020B0606030504020204" pitchFamily="34" charset="0"/>
                <a:cs typeface="Open Sans" panose="020B0606030504020204" pitchFamily="34" charset="0"/>
              </a:rPr>
              <a:t>and </a:t>
            </a:r>
            <a:r>
              <a:rPr lang="en-GB" sz="1600" b="1" dirty="0">
                <a:latin typeface="Open Sans" panose="020B0606030504020204" pitchFamily="34" charset="0"/>
                <a:ea typeface="Open Sans" panose="020B0606030504020204" pitchFamily="34" charset="0"/>
                <a:cs typeface="Open Sans" panose="020B0606030504020204" pitchFamily="34" charset="0"/>
              </a:rPr>
              <a:t>specific policy or regulatory directives</a:t>
            </a:r>
            <a:r>
              <a:rPr lang="en-GB" sz="1600" dirty="0">
                <a:latin typeface="Open Sans" panose="020B0606030504020204" pitchFamily="34" charset="0"/>
                <a:ea typeface="Open Sans" panose="020B0606030504020204" pitchFamily="34" charset="0"/>
                <a:cs typeface="Open Sans" panose="020B0606030504020204" pitchFamily="34" charset="0"/>
              </a:rPr>
              <a:t>, ensuring solutions are economically sound, technically viable, and policy-compliant.</a:t>
            </a:r>
          </a:p>
        </p:txBody>
      </p:sp>
      <p:pic>
        <p:nvPicPr>
          <p:cNvPr id="8194" name="Picture 2" descr="Cerca nella barra laterale">
            <a:extLst>
              <a:ext uri="{FF2B5EF4-FFF2-40B4-BE49-F238E27FC236}">
                <a16:creationId xmlns:a16="http://schemas.microsoft.com/office/drawing/2014/main" id="{D24290BB-054F-7703-9FCA-C037AB929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2048" y="2148291"/>
            <a:ext cx="707571" cy="70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4866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17" name="Rectangle 16">
            <a:extLst>
              <a:ext uri="{FF2B5EF4-FFF2-40B4-BE49-F238E27FC236}">
                <a16:creationId xmlns:a16="http://schemas.microsoft.com/office/drawing/2014/main" id="{E18FE1F3-52E7-2456-4CD8-25B2B444C94D}"/>
              </a:ext>
            </a:extLst>
          </p:cNvPr>
          <p:cNvSpPr/>
          <p:nvPr/>
        </p:nvSpPr>
        <p:spPr>
          <a:xfrm>
            <a:off x="191202" y="108857"/>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386473" y="108857"/>
            <a:ext cx="8664762" cy="7429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Linear programming (LP) – a method for optimization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07356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FED19CB-FDEE-EB2D-D22C-CF3BE37BAAED}"/>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LP optimisation is a </a:t>
            </a:r>
            <a:r>
              <a:rPr lang="en-GB" sz="1600" b="1" dirty="0">
                <a:latin typeface="Open Sans" panose="020B0606030504020204" pitchFamily="34" charset="0"/>
                <a:ea typeface="Open Sans" panose="020B0606030504020204" pitchFamily="34" charset="0"/>
                <a:cs typeface="Open Sans" panose="020B0606030504020204" pitchFamily="34" charset="0"/>
              </a:rPr>
              <a:t>deterministic optimisation method </a:t>
            </a:r>
            <a:r>
              <a:rPr lang="en-GB" sz="1600" dirty="0">
                <a:latin typeface="Open Sans" panose="020B0606030504020204" pitchFamily="34" charset="0"/>
                <a:ea typeface="Open Sans" panose="020B0606030504020204" pitchFamily="34" charset="0"/>
                <a:cs typeface="Open Sans" panose="020B0606030504020204" pitchFamily="34" charset="0"/>
              </a:rPr>
              <a:t>that allows to find the exact </a:t>
            </a:r>
            <a:r>
              <a:rPr lang="en-GB" sz="1600" b="1" dirty="0">
                <a:latin typeface="Open Sans" panose="020B0606030504020204" pitchFamily="34" charset="0"/>
                <a:ea typeface="Open Sans" panose="020B0606030504020204" pitchFamily="34" charset="0"/>
                <a:cs typeface="Open Sans" panose="020B0606030504020204" pitchFamily="34" charset="0"/>
              </a:rPr>
              <a:t>absolute optimum solution </a:t>
            </a:r>
            <a:r>
              <a:rPr lang="en-GB" sz="1600" dirty="0">
                <a:latin typeface="Open Sans" panose="020B0606030504020204" pitchFamily="34" charset="0"/>
                <a:ea typeface="Open Sans" panose="020B0606030504020204" pitchFamily="34" charset="0"/>
                <a:cs typeface="Open Sans" panose="020B0606030504020204" pitchFamily="34" charset="0"/>
              </a:rPr>
              <a:t>within the given domain. The most common type of application involves the general problem of allocating limited resources among competing activities in a best possible (i.e., optimal) way.</a:t>
            </a:r>
          </a:p>
        </p:txBody>
      </p:sp>
      <p:pic>
        <p:nvPicPr>
          <p:cNvPr id="28" name="Immagine 62">
            <a:extLst>
              <a:ext uri="{FF2B5EF4-FFF2-40B4-BE49-F238E27FC236}">
                <a16:creationId xmlns:a16="http://schemas.microsoft.com/office/drawing/2014/main" id="{A1CA2C03-200B-D533-0506-AA5E7C9784E9}"/>
              </a:ext>
            </a:extLst>
          </p:cNvPr>
          <p:cNvPicPr>
            <a:picLocks noChangeAspect="1"/>
          </p:cNvPicPr>
          <p:nvPr/>
        </p:nvPicPr>
        <p:blipFill rotWithShape="1">
          <a:blip r:embed="rId4">
            <a:clrChange>
              <a:clrFrom>
                <a:srgbClr val="FFFFFF"/>
              </a:clrFrom>
              <a:clrTo>
                <a:srgbClr val="FFFFFF">
                  <a:alpha val="0"/>
                </a:srgbClr>
              </a:clrTo>
            </a:clrChange>
            <a:duotone>
              <a:prstClr val="black"/>
              <a:srgbClr val="728EA3">
                <a:tint val="45000"/>
                <a:satMod val="400000"/>
              </a:srgbClr>
            </a:duotone>
          </a:blip>
          <a:srcRect l="6411"/>
          <a:stretch/>
        </p:blipFill>
        <p:spPr>
          <a:xfrm>
            <a:off x="7504955" y="2049954"/>
            <a:ext cx="3905062" cy="3776125"/>
          </a:xfrm>
          <a:prstGeom prst="rect">
            <a:avLst/>
          </a:prstGeom>
        </p:spPr>
      </p:pic>
      <p:sp>
        <p:nvSpPr>
          <p:cNvPr id="30" name="Rectangle 37">
            <a:extLst>
              <a:ext uri="{FF2B5EF4-FFF2-40B4-BE49-F238E27FC236}">
                <a16:creationId xmlns:a16="http://schemas.microsoft.com/office/drawing/2014/main" id="{6AF88417-91B6-47AC-B904-416B669543AB}"/>
              </a:ext>
            </a:extLst>
          </p:cNvPr>
          <p:cNvSpPr>
            <a:spLocks noChangeArrowheads="1"/>
          </p:cNvSpPr>
          <p:nvPr/>
        </p:nvSpPr>
        <p:spPr bwMode="auto">
          <a:xfrm>
            <a:off x="1184223" y="2596046"/>
            <a:ext cx="2377574" cy="31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30000"/>
              </a:spcBef>
              <a:spcAft>
                <a:spcPct val="0"/>
              </a:spcAft>
              <a:defRPr/>
            </a:pPr>
            <a:r>
              <a:rPr lang="en-US" sz="1435" b="1" i="1" dirty="0">
                <a:solidFill>
                  <a:srgbClr val="2A3062"/>
                </a:solidFill>
                <a:latin typeface="Trebuchet MS" panose="020B0603020202020204" pitchFamily="34" charset="0"/>
                <a:cs typeface="Calibri" panose="020F0502020204030204" pitchFamily="34" charset="0"/>
              </a:rPr>
              <a:t>Subject to </a:t>
            </a:r>
            <a:r>
              <a:rPr lang="en-US" sz="1435" b="1" i="1" dirty="0">
                <a:solidFill>
                  <a:srgbClr val="728EA3"/>
                </a:solidFill>
                <a:latin typeface="Trebuchet MS" panose="020B0603020202020204" pitchFamily="34" charset="0"/>
              </a:rPr>
              <a:t>(constraints)</a:t>
            </a:r>
            <a:r>
              <a:rPr lang="en-US" sz="1435" b="1" i="1" dirty="0">
                <a:solidFill>
                  <a:srgbClr val="2A3062"/>
                </a:solidFill>
                <a:latin typeface="Trebuchet MS" panose="020B0603020202020204" pitchFamily="34" charset="0"/>
                <a:cs typeface="Calibri" panose="020F0502020204030204" pitchFamily="34" charset="0"/>
              </a:rPr>
              <a:t>	</a:t>
            </a:r>
          </a:p>
        </p:txBody>
      </p:sp>
      <p:sp>
        <p:nvSpPr>
          <p:cNvPr id="32" name="Rectangle 38">
            <a:extLst>
              <a:ext uri="{FF2B5EF4-FFF2-40B4-BE49-F238E27FC236}">
                <a16:creationId xmlns:a16="http://schemas.microsoft.com/office/drawing/2014/main" id="{4BC43BF6-29C0-E684-1C9A-6104D4B22377}"/>
              </a:ext>
            </a:extLst>
          </p:cNvPr>
          <p:cNvSpPr>
            <a:spLocks noChangeArrowheads="1"/>
          </p:cNvSpPr>
          <p:nvPr/>
        </p:nvSpPr>
        <p:spPr bwMode="auto">
          <a:xfrm>
            <a:off x="1178394" y="2187524"/>
            <a:ext cx="5349457" cy="337785"/>
          </a:xfrm>
          <a:prstGeom prst="rect">
            <a:avLst/>
          </a:prstGeom>
          <a:solidFill>
            <a:srgbClr val="002060"/>
          </a:solidFill>
          <a:ln>
            <a:solidFill>
              <a:srgbClr val="00206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eaLnBrk="0" fontAlgn="base" hangingPunct="0">
              <a:spcBef>
                <a:spcPct val="30000"/>
              </a:spcBef>
              <a:spcAft>
                <a:spcPct val="0"/>
              </a:spcAft>
              <a:defRPr/>
            </a:pPr>
            <a:r>
              <a:rPr lang="en-US" sz="1595" b="1">
                <a:solidFill>
                  <a:schemeClr val="bg1"/>
                </a:solidFill>
                <a:latin typeface="Trebuchet MS" panose="020B0603020202020204" pitchFamily="34" charset="0"/>
                <a:cs typeface="Calibri" panose="020F0502020204030204" pitchFamily="34" charset="0"/>
              </a:rPr>
              <a:t>Maximize  Z=(c</a:t>
            </a:r>
            <a:r>
              <a:rPr lang="en-US" sz="1595" b="1" baseline="-25000">
                <a:solidFill>
                  <a:schemeClr val="bg1"/>
                </a:solidFill>
                <a:latin typeface="Trebuchet MS" panose="020B0603020202020204" pitchFamily="34" charset="0"/>
                <a:cs typeface="Calibri" panose="020F0502020204030204" pitchFamily="34" charset="0"/>
              </a:rPr>
              <a:t>1</a:t>
            </a:r>
            <a:r>
              <a:rPr lang="en-US" sz="1595" b="1">
                <a:solidFill>
                  <a:schemeClr val="bg1"/>
                </a:solidFill>
                <a:latin typeface="Trebuchet MS" panose="020B0603020202020204" pitchFamily="34" charset="0"/>
                <a:cs typeface="Calibri" panose="020F0502020204030204" pitchFamily="34" charset="0"/>
              </a:rPr>
              <a:t>x</a:t>
            </a:r>
            <a:r>
              <a:rPr lang="en-US" sz="1595" b="1" baseline="-25000">
                <a:solidFill>
                  <a:schemeClr val="bg1"/>
                </a:solidFill>
                <a:latin typeface="Trebuchet MS" panose="020B0603020202020204" pitchFamily="34" charset="0"/>
                <a:cs typeface="Calibri" panose="020F0502020204030204" pitchFamily="34" charset="0"/>
              </a:rPr>
              <a:t>1</a:t>
            </a:r>
            <a:r>
              <a:rPr lang="en-US" sz="1595" b="1">
                <a:solidFill>
                  <a:schemeClr val="bg1"/>
                </a:solidFill>
                <a:latin typeface="Trebuchet MS" panose="020B0603020202020204" pitchFamily="34" charset="0"/>
                <a:cs typeface="Calibri" panose="020F0502020204030204" pitchFamily="34" charset="0"/>
              </a:rPr>
              <a:t> + c</a:t>
            </a:r>
            <a:r>
              <a:rPr lang="en-US" sz="1595" b="1" baseline="-25000">
                <a:solidFill>
                  <a:schemeClr val="bg1"/>
                </a:solidFill>
                <a:latin typeface="Trebuchet MS" panose="020B0603020202020204" pitchFamily="34" charset="0"/>
                <a:cs typeface="Calibri" panose="020F0502020204030204" pitchFamily="34" charset="0"/>
              </a:rPr>
              <a:t>2</a:t>
            </a:r>
            <a:r>
              <a:rPr lang="en-US" sz="1595" b="1">
                <a:solidFill>
                  <a:schemeClr val="bg1"/>
                </a:solidFill>
                <a:latin typeface="Trebuchet MS" panose="020B0603020202020204" pitchFamily="34" charset="0"/>
                <a:cs typeface="Calibri" panose="020F0502020204030204" pitchFamily="34" charset="0"/>
              </a:rPr>
              <a:t>x</a:t>
            </a:r>
            <a:r>
              <a:rPr lang="en-US" sz="1595" b="1" baseline="-25000">
                <a:solidFill>
                  <a:schemeClr val="bg1"/>
                </a:solidFill>
                <a:latin typeface="Trebuchet MS" panose="020B0603020202020204" pitchFamily="34" charset="0"/>
                <a:cs typeface="Calibri" panose="020F0502020204030204" pitchFamily="34" charset="0"/>
              </a:rPr>
              <a:t>2</a:t>
            </a:r>
            <a:r>
              <a:rPr lang="en-US" sz="1595" b="1">
                <a:solidFill>
                  <a:schemeClr val="bg1"/>
                </a:solidFill>
                <a:latin typeface="Trebuchet MS" panose="020B0603020202020204" pitchFamily="34" charset="0"/>
                <a:cs typeface="Calibri" panose="020F0502020204030204" pitchFamily="34" charset="0"/>
              </a:rPr>
              <a:t>)</a:t>
            </a:r>
          </a:p>
        </p:txBody>
      </p:sp>
      <p:sp>
        <p:nvSpPr>
          <p:cNvPr id="35" name="Rectangle 33">
            <a:extLst>
              <a:ext uri="{FF2B5EF4-FFF2-40B4-BE49-F238E27FC236}">
                <a16:creationId xmlns:a16="http://schemas.microsoft.com/office/drawing/2014/main" id="{D161AE62-F73C-1C0F-F7DE-2B60875736C2}"/>
              </a:ext>
            </a:extLst>
          </p:cNvPr>
          <p:cNvSpPr>
            <a:spLocks noChangeArrowheads="1"/>
          </p:cNvSpPr>
          <p:nvPr/>
        </p:nvSpPr>
        <p:spPr bwMode="auto">
          <a:xfrm>
            <a:off x="4165741" y="3142608"/>
            <a:ext cx="2178803" cy="386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30000"/>
              </a:spcBef>
              <a:spcAft>
                <a:spcPct val="0"/>
              </a:spcAft>
              <a:defRPr/>
            </a:pPr>
            <a:r>
              <a:rPr lang="en-US" sz="1595" b="1">
                <a:solidFill>
                  <a:srgbClr val="728EA3"/>
                </a:solidFill>
                <a:latin typeface="Trebuchet MS" panose="020B0603020202020204" pitchFamily="34" charset="0"/>
                <a:cs typeface="Calibri" panose="020F0502020204030204" pitchFamily="34" charset="0"/>
              </a:rPr>
              <a:t>b </a:t>
            </a:r>
            <a:r>
              <a:rPr lang="en-US" sz="1595" b="1" baseline="-25000">
                <a:solidFill>
                  <a:srgbClr val="728EA3"/>
                </a:solidFill>
                <a:latin typeface="Trebuchet MS" panose="020B0603020202020204" pitchFamily="34" charset="0"/>
                <a:cs typeface="Calibri" panose="020F0502020204030204" pitchFamily="34" charset="0"/>
              </a:rPr>
              <a:t>1</a:t>
            </a:r>
            <a:r>
              <a:rPr lang="en-US" sz="1595" b="1">
                <a:solidFill>
                  <a:srgbClr val="728EA3"/>
                </a:solidFill>
                <a:latin typeface="Trebuchet MS" panose="020B0603020202020204" pitchFamily="34" charset="0"/>
                <a:cs typeface="Calibri" panose="020F0502020204030204" pitchFamily="34" charset="0"/>
              </a:rPr>
              <a:t>=4;</a:t>
            </a:r>
            <a:r>
              <a:rPr lang="en-US" sz="1914" b="1">
                <a:solidFill>
                  <a:srgbClr val="728EA3"/>
                </a:solidFill>
                <a:latin typeface="Trebuchet MS" panose="020B0603020202020204" pitchFamily="34" charset="0"/>
                <a:cs typeface="Calibri" panose="020F0502020204030204" pitchFamily="34" charset="0"/>
              </a:rPr>
              <a:t>	</a:t>
            </a:r>
            <a:r>
              <a:rPr lang="en-US" sz="1595" b="1">
                <a:solidFill>
                  <a:srgbClr val="728EA3"/>
                </a:solidFill>
                <a:latin typeface="Trebuchet MS" panose="020B0603020202020204" pitchFamily="34" charset="0"/>
                <a:cs typeface="Calibri" panose="020F0502020204030204" pitchFamily="34" charset="0"/>
              </a:rPr>
              <a:t>b </a:t>
            </a:r>
            <a:r>
              <a:rPr lang="en-US" sz="1595" b="1" baseline="-25000">
                <a:solidFill>
                  <a:srgbClr val="728EA3"/>
                </a:solidFill>
                <a:latin typeface="Trebuchet MS" panose="020B0603020202020204" pitchFamily="34" charset="0"/>
                <a:cs typeface="Calibri" panose="020F0502020204030204" pitchFamily="34" charset="0"/>
              </a:rPr>
              <a:t>2</a:t>
            </a:r>
            <a:r>
              <a:rPr lang="en-US" sz="1595" b="1">
                <a:solidFill>
                  <a:srgbClr val="728EA3"/>
                </a:solidFill>
                <a:latin typeface="Trebuchet MS" panose="020B0603020202020204" pitchFamily="34" charset="0"/>
                <a:cs typeface="Calibri" panose="020F0502020204030204" pitchFamily="34" charset="0"/>
              </a:rPr>
              <a:t>=12; b</a:t>
            </a:r>
            <a:r>
              <a:rPr lang="en-US" sz="1595" b="1" baseline="-25000">
                <a:solidFill>
                  <a:srgbClr val="728EA3"/>
                </a:solidFill>
                <a:latin typeface="Trebuchet MS" panose="020B0603020202020204" pitchFamily="34" charset="0"/>
                <a:cs typeface="Calibri" panose="020F0502020204030204" pitchFamily="34" charset="0"/>
              </a:rPr>
              <a:t>3 </a:t>
            </a:r>
            <a:r>
              <a:rPr lang="en-US" sz="1595" b="1">
                <a:solidFill>
                  <a:srgbClr val="728EA3"/>
                </a:solidFill>
                <a:latin typeface="Trebuchet MS" panose="020B0603020202020204" pitchFamily="34" charset="0"/>
                <a:cs typeface="Calibri" panose="020F0502020204030204" pitchFamily="34" charset="0"/>
              </a:rPr>
              <a:t>=18 </a:t>
            </a:r>
          </a:p>
        </p:txBody>
      </p:sp>
      <p:sp>
        <p:nvSpPr>
          <p:cNvPr id="38" name="Rectangle 34">
            <a:extLst>
              <a:ext uri="{FF2B5EF4-FFF2-40B4-BE49-F238E27FC236}">
                <a16:creationId xmlns:a16="http://schemas.microsoft.com/office/drawing/2014/main" id="{0DDABB86-821D-56E3-BC06-C782E901E110}"/>
              </a:ext>
            </a:extLst>
          </p:cNvPr>
          <p:cNvSpPr>
            <a:spLocks noChangeArrowheads="1"/>
          </p:cNvSpPr>
          <p:nvPr/>
        </p:nvSpPr>
        <p:spPr bwMode="auto">
          <a:xfrm>
            <a:off x="4036744" y="2856174"/>
            <a:ext cx="1535998" cy="337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defRPr/>
            </a:pPr>
            <a:r>
              <a:rPr lang="en-US" sz="1595" b="1">
                <a:solidFill>
                  <a:srgbClr val="728EA3"/>
                </a:solidFill>
                <a:latin typeface="Trebuchet MS" panose="020B0603020202020204" pitchFamily="34" charset="0"/>
                <a:cs typeface="Calibri" panose="020F0502020204030204" pitchFamily="34" charset="0"/>
              </a:rPr>
              <a:t> </a:t>
            </a:r>
            <a:r>
              <a:rPr lang="en-US" sz="1595" b="1">
                <a:solidFill>
                  <a:srgbClr val="728EA3"/>
                </a:solidFill>
                <a:latin typeface="Trebuchet MS" panose="020B0603020202020204" pitchFamily="34" charset="0"/>
              </a:rPr>
              <a:t>c </a:t>
            </a:r>
            <a:r>
              <a:rPr lang="en-US" sz="1595" b="1" baseline="-25000">
                <a:solidFill>
                  <a:srgbClr val="728EA3"/>
                </a:solidFill>
                <a:latin typeface="Trebuchet MS" panose="020B0603020202020204" pitchFamily="34" charset="0"/>
                <a:cs typeface="Calibri" panose="020F0502020204030204" pitchFamily="34" charset="0"/>
              </a:rPr>
              <a:t>1</a:t>
            </a:r>
            <a:r>
              <a:rPr lang="en-US" sz="1595" b="1">
                <a:solidFill>
                  <a:srgbClr val="728EA3"/>
                </a:solidFill>
                <a:latin typeface="Trebuchet MS" panose="020B0603020202020204" pitchFamily="34" charset="0"/>
                <a:cs typeface="Calibri" panose="020F0502020204030204" pitchFamily="34" charset="0"/>
              </a:rPr>
              <a:t>= 3; </a:t>
            </a:r>
            <a:r>
              <a:rPr lang="en-US" sz="1595" b="1">
                <a:solidFill>
                  <a:srgbClr val="728EA3"/>
                </a:solidFill>
                <a:latin typeface="Trebuchet MS" panose="020B0603020202020204" pitchFamily="34" charset="0"/>
              </a:rPr>
              <a:t>c </a:t>
            </a:r>
            <a:r>
              <a:rPr lang="en-US" sz="1595" b="1" baseline="-25000">
                <a:solidFill>
                  <a:srgbClr val="728EA3"/>
                </a:solidFill>
                <a:latin typeface="Trebuchet MS" panose="020B0603020202020204" pitchFamily="34" charset="0"/>
                <a:cs typeface="Calibri" panose="020F0502020204030204" pitchFamily="34" charset="0"/>
              </a:rPr>
              <a:t>2</a:t>
            </a:r>
            <a:r>
              <a:rPr lang="en-US" sz="1595" b="1">
                <a:solidFill>
                  <a:srgbClr val="728EA3"/>
                </a:solidFill>
                <a:latin typeface="Trebuchet MS" panose="020B0603020202020204" pitchFamily="34" charset="0"/>
                <a:cs typeface="Calibri" panose="020F0502020204030204" pitchFamily="34" charset="0"/>
              </a:rPr>
              <a:t> = 5</a:t>
            </a:r>
          </a:p>
        </p:txBody>
      </p:sp>
      <p:sp>
        <p:nvSpPr>
          <p:cNvPr id="39" name="Rectangle 36">
            <a:extLst>
              <a:ext uri="{FF2B5EF4-FFF2-40B4-BE49-F238E27FC236}">
                <a16:creationId xmlns:a16="http://schemas.microsoft.com/office/drawing/2014/main" id="{42EB956C-0ADD-57D1-AA9B-29305DEFC5C7}"/>
              </a:ext>
            </a:extLst>
          </p:cNvPr>
          <p:cNvSpPr>
            <a:spLocks noChangeArrowheads="1"/>
          </p:cNvSpPr>
          <p:nvPr/>
        </p:nvSpPr>
        <p:spPr bwMode="auto">
          <a:xfrm>
            <a:off x="1416736" y="3247164"/>
            <a:ext cx="1946367" cy="386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defRPr/>
            </a:pPr>
            <a:r>
              <a:rPr lang="en-US" sz="1595" b="1">
                <a:solidFill>
                  <a:srgbClr val="000048"/>
                </a:solidFill>
                <a:latin typeface="Trebuchet MS" panose="020B0603020202020204" pitchFamily="34" charset="0"/>
                <a:cs typeface="Calibri" panose="020F0502020204030204" pitchFamily="34" charset="0"/>
              </a:rPr>
              <a:t> </a:t>
            </a:r>
            <a:r>
              <a:rPr lang="en-US" sz="1595" b="1">
                <a:solidFill>
                  <a:srgbClr val="000048"/>
                </a:solidFill>
                <a:latin typeface="Trebuchet MS" panose="020B0603020202020204" pitchFamily="34" charset="0"/>
                <a:sym typeface="Symbol" panose="05050102010706020507" pitchFamily="18" charset="2"/>
              </a:rPr>
              <a:t>a</a:t>
            </a:r>
            <a:r>
              <a:rPr lang="en-US" sz="1595" b="1" baseline="-25000">
                <a:solidFill>
                  <a:srgbClr val="000048"/>
                </a:solidFill>
                <a:latin typeface="Trebuchet MS" panose="020B0603020202020204" pitchFamily="34" charset="0"/>
                <a:cs typeface="Calibri" panose="020F0502020204030204" pitchFamily="34" charset="0"/>
              </a:rPr>
              <a:t>1 </a:t>
            </a:r>
            <a:r>
              <a:rPr lang="en-US" sz="1595" b="1">
                <a:solidFill>
                  <a:srgbClr val="000048"/>
                </a:solidFill>
                <a:latin typeface="Trebuchet MS" panose="020B0603020202020204" pitchFamily="34" charset="0"/>
                <a:cs typeface="Calibri" panose="020F0502020204030204" pitchFamily="34" charset="0"/>
              </a:rPr>
              <a:t>x</a:t>
            </a:r>
            <a:r>
              <a:rPr lang="en-US" sz="1595" b="1" baseline="-25000">
                <a:solidFill>
                  <a:srgbClr val="000048"/>
                </a:solidFill>
                <a:latin typeface="Trebuchet MS" panose="020B0603020202020204" pitchFamily="34" charset="0"/>
                <a:cs typeface="Calibri" panose="020F0502020204030204" pitchFamily="34" charset="0"/>
              </a:rPr>
              <a:t>1</a:t>
            </a:r>
            <a:r>
              <a:rPr lang="en-US" sz="1595" b="1">
                <a:solidFill>
                  <a:srgbClr val="000048"/>
                </a:solidFill>
                <a:latin typeface="Trebuchet MS" panose="020B0603020202020204" pitchFamily="34" charset="0"/>
                <a:cs typeface="Calibri" panose="020F0502020204030204" pitchFamily="34" charset="0"/>
              </a:rPr>
              <a:t> +  </a:t>
            </a:r>
            <a:r>
              <a:rPr lang="en-US" sz="1595" b="1">
                <a:solidFill>
                  <a:srgbClr val="000048"/>
                </a:solidFill>
                <a:latin typeface="Trebuchet MS" panose="020B0603020202020204" pitchFamily="34" charset="0"/>
                <a:sym typeface="Symbol" panose="05050102010706020507" pitchFamily="18" charset="2"/>
              </a:rPr>
              <a:t>a</a:t>
            </a:r>
            <a:r>
              <a:rPr lang="en-US" sz="1595" b="1" baseline="-25000">
                <a:solidFill>
                  <a:srgbClr val="000048"/>
                </a:solidFill>
                <a:latin typeface="Trebuchet MS" panose="020B0603020202020204" pitchFamily="34" charset="0"/>
                <a:cs typeface="Calibri" panose="020F0502020204030204" pitchFamily="34" charset="0"/>
                <a:sym typeface="Symbol" panose="05050102010706020507" pitchFamily="18" charset="2"/>
              </a:rPr>
              <a:t>2</a:t>
            </a:r>
            <a:r>
              <a:rPr lang="en-US" sz="1595" b="1" baseline="-25000">
                <a:solidFill>
                  <a:srgbClr val="000048"/>
                </a:solidFill>
                <a:latin typeface="Trebuchet MS" panose="020B0603020202020204" pitchFamily="34" charset="0"/>
                <a:cs typeface="Calibri" panose="020F0502020204030204" pitchFamily="34" charset="0"/>
              </a:rPr>
              <a:t> </a:t>
            </a:r>
            <a:r>
              <a:rPr lang="en-US" sz="1595" b="1">
                <a:solidFill>
                  <a:srgbClr val="000048"/>
                </a:solidFill>
                <a:latin typeface="Trebuchet MS" panose="020B0603020202020204" pitchFamily="34" charset="0"/>
                <a:cs typeface="Calibri" panose="020F0502020204030204" pitchFamily="34" charset="0"/>
              </a:rPr>
              <a:t>x</a:t>
            </a:r>
            <a:r>
              <a:rPr lang="en-US" sz="1595" b="1" baseline="-25000">
                <a:solidFill>
                  <a:srgbClr val="000048"/>
                </a:solidFill>
                <a:latin typeface="Trebuchet MS" panose="020B0603020202020204" pitchFamily="34" charset="0"/>
                <a:cs typeface="Calibri" panose="020F0502020204030204" pitchFamily="34" charset="0"/>
              </a:rPr>
              <a:t>2</a:t>
            </a:r>
            <a:r>
              <a:rPr lang="en-US" sz="1595" b="1">
                <a:solidFill>
                  <a:srgbClr val="000048"/>
                </a:solidFill>
                <a:latin typeface="Trebuchet MS" panose="020B0603020202020204" pitchFamily="34" charset="0"/>
                <a:cs typeface="Calibri" panose="020F0502020204030204" pitchFamily="34" charset="0"/>
              </a:rPr>
              <a:t> ≤ b </a:t>
            </a:r>
            <a:r>
              <a:rPr lang="en-US" sz="1595" b="1" baseline="-25000">
                <a:solidFill>
                  <a:srgbClr val="000048"/>
                </a:solidFill>
                <a:latin typeface="Trebuchet MS" panose="020B0603020202020204" pitchFamily="34" charset="0"/>
                <a:cs typeface="Calibri" panose="020F0502020204030204" pitchFamily="34" charset="0"/>
              </a:rPr>
              <a:t>3</a:t>
            </a:r>
            <a:r>
              <a:rPr lang="en-US" sz="1914" b="1" baseline="-25000">
                <a:solidFill>
                  <a:srgbClr val="000048"/>
                </a:solidFill>
                <a:latin typeface="Trebuchet MS" panose="020B0603020202020204" pitchFamily="34" charset="0"/>
                <a:cs typeface="Calibri" panose="020F0502020204030204" pitchFamily="34" charset="0"/>
              </a:rPr>
              <a:t> </a:t>
            </a:r>
            <a:endParaRPr lang="en-US" sz="1595" b="1">
              <a:solidFill>
                <a:srgbClr val="000048"/>
              </a:solidFill>
              <a:latin typeface="Trebuchet MS" panose="020B0603020202020204" pitchFamily="34" charset="0"/>
              <a:cs typeface="Calibri" panose="020F0502020204030204" pitchFamily="34" charset="0"/>
            </a:endParaRPr>
          </a:p>
        </p:txBody>
      </p:sp>
      <p:sp>
        <p:nvSpPr>
          <p:cNvPr id="40" name="Rectangle 33">
            <a:extLst>
              <a:ext uri="{FF2B5EF4-FFF2-40B4-BE49-F238E27FC236}">
                <a16:creationId xmlns:a16="http://schemas.microsoft.com/office/drawing/2014/main" id="{1C0E47B7-DFAA-AB7C-92D9-50C5D5175BD1}"/>
              </a:ext>
            </a:extLst>
          </p:cNvPr>
          <p:cNvSpPr>
            <a:spLocks noChangeArrowheads="1"/>
          </p:cNvSpPr>
          <p:nvPr/>
        </p:nvSpPr>
        <p:spPr bwMode="auto">
          <a:xfrm>
            <a:off x="1431448" y="2947947"/>
            <a:ext cx="2518639" cy="386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30000"/>
              </a:spcBef>
              <a:spcAft>
                <a:spcPct val="0"/>
              </a:spcAft>
              <a:defRPr/>
            </a:pPr>
            <a:r>
              <a:rPr lang="en-US" sz="1595" b="1">
                <a:solidFill>
                  <a:srgbClr val="2A3062"/>
                </a:solidFill>
                <a:latin typeface="Trebuchet MS" panose="020B0603020202020204" pitchFamily="34" charset="0"/>
                <a:cs typeface="Calibri" panose="020F0502020204030204" pitchFamily="34" charset="0"/>
              </a:rPr>
              <a:t>0≤ x</a:t>
            </a:r>
            <a:r>
              <a:rPr lang="en-US" sz="1595" b="1" baseline="-25000">
                <a:solidFill>
                  <a:srgbClr val="2A3062"/>
                </a:solidFill>
                <a:latin typeface="Trebuchet MS" panose="020B0603020202020204" pitchFamily="34" charset="0"/>
                <a:cs typeface="Calibri" panose="020F0502020204030204" pitchFamily="34" charset="0"/>
              </a:rPr>
              <a:t>1</a:t>
            </a:r>
            <a:r>
              <a:rPr lang="en-US" sz="1595" b="1">
                <a:solidFill>
                  <a:srgbClr val="2A3062"/>
                </a:solidFill>
                <a:latin typeface="Trebuchet MS" panose="020B0603020202020204" pitchFamily="34" charset="0"/>
                <a:cs typeface="Calibri" panose="020F0502020204030204" pitchFamily="34" charset="0"/>
              </a:rPr>
              <a:t> ≤  b</a:t>
            </a:r>
            <a:r>
              <a:rPr lang="en-US" sz="1595" b="1" baseline="-25000">
                <a:solidFill>
                  <a:srgbClr val="2A3062"/>
                </a:solidFill>
                <a:latin typeface="Trebuchet MS" panose="020B0603020202020204" pitchFamily="34" charset="0"/>
                <a:cs typeface="Calibri" panose="020F0502020204030204" pitchFamily="34" charset="0"/>
              </a:rPr>
              <a:t>1</a:t>
            </a:r>
            <a:r>
              <a:rPr lang="en-US" sz="1595" b="1">
                <a:solidFill>
                  <a:srgbClr val="2A3062"/>
                </a:solidFill>
                <a:latin typeface="Trebuchet MS" panose="020B0603020202020204" pitchFamily="34" charset="0"/>
                <a:cs typeface="Calibri" panose="020F0502020204030204" pitchFamily="34" charset="0"/>
              </a:rPr>
              <a:t>;</a:t>
            </a:r>
            <a:r>
              <a:rPr lang="en-US" sz="1914" b="1">
                <a:solidFill>
                  <a:srgbClr val="2A3062"/>
                </a:solidFill>
                <a:latin typeface="Trebuchet MS" panose="020B0603020202020204" pitchFamily="34" charset="0"/>
                <a:cs typeface="Calibri" panose="020F0502020204030204" pitchFamily="34" charset="0"/>
              </a:rPr>
              <a:t> </a:t>
            </a:r>
            <a:r>
              <a:rPr lang="en-US" sz="1595" b="1">
                <a:solidFill>
                  <a:srgbClr val="2A3062"/>
                </a:solidFill>
                <a:latin typeface="Trebuchet MS" panose="020B0603020202020204" pitchFamily="34" charset="0"/>
                <a:cs typeface="Calibri" panose="020F0502020204030204" pitchFamily="34" charset="0"/>
              </a:rPr>
              <a:t>0 ≤ 2x</a:t>
            </a:r>
            <a:r>
              <a:rPr lang="en-US" sz="1595" b="1" baseline="-25000">
                <a:solidFill>
                  <a:srgbClr val="2A3062"/>
                </a:solidFill>
                <a:latin typeface="Trebuchet MS" panose="020B0603020202020204" pitchFamily="34" charset="0"/>
                <a:cs typeface="Calibri" panose="020F0502020204030204" pitchFamily="34" charset="0"/>
              </a:rPr>
              <a:t>2</a:t>
            </a:r>
            <a:r>
              <a:rPr lang="en-US" sz="1595" b="1">
                <a:solidFill>
                  <a:srgbClr val="2A3062"/>
                </a:solidFill>
                <a:latin typeface="Trebuchet MS" panose="020B0603020202020204" pitchFamily="34" charset="0"/>
                <a:cs typeface="Calibri" panose="020F0502020204030204" pitchFamily="34" charset="0"/>
              </a:rPr>
              <a:t> ≤ </a:t>
            </a:r>
            <a:r>
              <a:rPr lang="en-US" sz="1914" b="1">
                <a:solidFill>
                  <a:srgbClr val="2A3062"/>
                </a:solidFill>
                <a:latin typeface="Trebuchet MS" panose="020B0603020202020204" pitchFamily="34" charset="0"/>
                <a:cs typeface="Calibri" panose="020F0502020204030204" pitchFamily="34" charset="0"/>
              </a:rPr>
              <a:t> </a:t>
            </a:r>
            <a:r>
              <a:rPr lang="en-US" sz="1595" b="1">
                <a:solidFill>
                  <a:srgbClr val="2A3062"/>
                </a:solidFill>
                <a:latin typeface="Trebuchet MS" panose="020B0603020202020204" pitchFamily="34" charset="0"/>
                <a:cs typeface="Calibri" panose="020F0502020204030204" pitchFamily="34" charset="0"/>
              </a:rPr>
              <a:t>b</a:t>
            </a:r>
            <a:r>
              <a:rPr lang="en-US" sz="1595" b="1" baseline="-25000">
                <a:solidFill>
                  <a:srgbClr val="2A3062"/>
                </a:solidFill>
                <a:latin typeface="Trebuchet MS" panose="020B0603020202020204" pitchFamily="34" charset="0"/>
                <a:cs typeface="Calibri" panose="020F0502020204030204" pitchFamily="34" charset="0"/>
              </a:rPr>
              <a:t>2</a:t>
            </a:r>
          </a:p>
        </p:txBody>
      </p:sp>
      <p:sp>
        <p:nvSpPr>
          <p:cNvPr id="41" name="Rectangle 34">
            <a:extLst>
              <a:ext uri="{FF2B5EF4-FFF2-40B4-BE49-F238E27FC236}">
                <a16:creationId xmlns:a16="http://schemas.microsoft.com/office/drawing/2014/main" id="{9C113E30-63D6-12AC-58B4-203154EC9500}"/>
              </a:ext>
            </a:extLst>
          </p:cNvPr>
          <p:cNvSpPr>
            <a:spLocks noChangeArrowheads="1"/>
          </p:cNvSpPr>
          <p:nvPr/>
        </p:nvSpPr>
        <p:spPr bwMode="auto">
          <a:xfrm>
            <a:off x="4026084" y="3537396"/>
            <a:ext cx="1606530" cy="3377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defRPr/>
            </a:pPr>
            <a:r>
              <a:rPr lang="en-US" sz="1595" b="1">
                <a:solidFill>
                  <a:srgbClr val="728EA3"/>
                </a:solidFill>
                <a:latin typeface="Trebuchet MS" panose="020B0603020202020204" pitchFamily="34" charset="0"/>
                <a:cs typeface="Calibri" panose="020F0502020204030204" pitchFamily="34" charset="0"/>
              </a:rPr>
              <a:t> </a:t>
            </a:r>
            <a:r>
              <a:rPr lang="en-US" sz="1595" b="1">
                <a:solidFill>
                  <a:srgbClr val="728EA3"/>
                </a:solidFill>
                <a:latin typeface="Trebuchet MS" panose="020B0603020202020204" pitchFamily="34" charset="0"/>
                <a:sym typeface="Symbol" panose="05050102010706020507" pitchFamily="18" charset="2"/>
              </a:rPr>
              <a:t>a</a:t>
            </a:r>
            <a:r>
              <a:rPr lang="en-US" sz="1595" b="1">
                <a:solidFill>
                  <a:srgbClr val="728EA3"/>
                </a:solidFill>
                <a:latin typeface="Trebuchet MS" panose="020B0603020202020204" pitchFamily="34" charset="0"/>
              </a:rPr>
              <a:t> </a:t>
            </a:r>
            <a:r>
              <a:rPr lang="en-US" sz="1595" b="1" baseline="-25000">
                <a:solidFill>
                  <a:srgbClr val="728EA3"/>
                </a:solidFill>
                <a:latin typeface="Trebuchet MS" panose="020B0603020202020204" pitchFamily="34" charset="0"/>
                <a:cs typeface="Calibri" panose="020F0502020204030204" pitchFamily="34" charset="0"/>
              </a:rPr>
              <a:t>1</a:t>
            </a:r>
            <a:r>
              <a:rPr lang="en-US" sz="1595" b="1">
                <a:solidFill>
                  <a:srgbClr val="728EA3"/>
                </a:solidFill>
                <a:latin typeface="Trebuchet MS" panose="020B0603020202020204" pitchFamily="34" charset="0"/>
                <a:cs typeface="Calibri" panose="020F0502020204030204" pitchFamily="34" charset="0"/>
              </a:rPr>
              <a:t>= 3; </a:t>
            </a:r>
            <a:r>
              <a:rPr lang="en-US" sz="1595" b="1">
                <a:solidFill>
                  <a:srgbClr val="728EA3"/>
                </a:solidFill>
                <a:latin typeface="Trebuchet MS" panose="020B0603020202020204" pitchFamily="34" charset="0"/>
                <a:sym typeface="Symbol" panose="05050102010706020507" pitchFamily="18" charset="2"/>
              </a:rPr>
              <a:t> </a:t>
            </a:r>
            <a:r>
              <a:rPr lang="en-US" sz="1595" b="1">
                <a:solidFill>
                  <a:srgbClr val="728EA3"/>
                </a:solidFill>
                <a:latin typeface="Trebuchet MS" panose="020B0603020202020204" pitchFamily="34" charset="0"/>
              </a:rPr>
              <a:t> a</a:t>
            </a:r>
            <a:r>
              <a:rPr lang="en-US" sz="1595" b="1" baseline="-25000">
                <a:solidFill>
                  <a:srgbClr val="728EA3"/>
                </a:solidFill>
                <a:latin typeface="Trebuchet MS" panose="020B0603020202020204" pitchFamily="34" charset="0"/>
                <a:cs typeface="Calibri" panose="020F0502020204030204" pitchFamily="34" charset="0"/>
              </a:rPr>
              <a:t>2</a:t>
            </a:r>
            <a:r>
              <a:rPr lang="en-US" sz="1595" b="1">
                <a:solidFill>
                  <a:srgbClr val="728EA3"/>
                </a:solidFill>
                <a:latin typeface="Trebuchet MS" panose="020B0603020202020204" pitchFamily="34" charset="0"/>
                <a:cs typeface="Calibri" panose="020F0502020204030204" pitchFamily="34" charset="0"/>
              </a:rPr>
              <a:t> = 2</a:t>
            </a:r>
          </a:p>
        </p:txBody>
      </p:sp>
      <p:sp>
        <p:nvSpPr>
          <p:cNvPr id="42" name="Rettangolo 56">
            <a:extLst>
              <a:ext uri="{FF2B5EF4-FFF2-40B4-BE49-F238E27FC236}">
                <a16:creationId xmlns:a16="http://schemas.microsoft.com/office/drawing/2014/main" id="{626EC86E-9B74-7D4E-6497-435ED9DBC3E6}"/>
              </a:ext>
            </a:extLst>
          </p:cNvPr>
          <p:cNvSpPr/>
          <p:nvPr/>
        </p:nvSpPr>
        <p:spPr bwMode="auto">
          <a:xfrm>
            <a:off x="1166518" y="2186057"/>
            <a:ext cx="5361332" cy="1749663"/>
          </a:xfrm>
          <a:prstGeom prst="rect">
            <a:avLst/>
          </a:prstGeom>
          <a:noFill/>
          <a:ln w="28575" cap="flat" cmpd="sng" algn="ctr">
            <a:solidFill>
              <a:srgbClr val="00206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defTabSz="729051" eaLnBrk="0" fontAlgn="base" hangingPunct="0">
              <a:spcBef>
                <a:spcPct val="20000"/>
              </a:spcBef>
              <a:spcAft>
                <a:spcPct val="0"/>
              </a:spcAft>
            </a:pPr>
            <a:endParaRPr lang="it-IT" sz="797">
              <a:latin typeface="Arial" pitchFamily="34" charset="0"/>
            </a:endParaRPr>
          </a:p>
        </p:txBody>
      </p:sp>
      <p:sp>
        <p:nvSpPr>
          <p:cNvPr id="43" name="Rectangle 37">
            <a:extLst>
              <a:ext uri="{FF2B5EF4-FFF2-40B4-BE49-F238E27FC236}">
                <a16:creationId xmlns:a16="http://schemas.microsoft.com/office/drawing/2014/main" id="{D7E24A29-DE93-40E0-2FB4-81549D1B14A1}"/>
              </a:ext>
            </a:extLst>
          </p:cNvPr>
          <p:cNvSpPr>
            <a:spLocks noChangeArrowheads="1"/>
          </p:cNvSpPr>
          <p:nvPr/>
        </p:nvSpPr>
        <p:spPr bwMode="auto">
          <a:xfrm>
            <a:off x="3938794" y="2604904"/>
            <a:ext cx="1114472" cy="31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30000"/>
              </a:spcBef>
              <a:spcAft>
                <a:spcPct val="0"/>
              </a:spcAft>
              <a:defRPr/>
            </a:pPr>
            <a:r>
              <a:rPr lang="en-US" sz="1435" b="1" i="1">
                <a:solidFill>
                  <a:srgbClr val="728EA3"/>
                </a:solidFill>
                <a:latin typeface="Trebuchet MS" panose="020B0603020202020204" pitchFamily="34" charset="0"/>
                <a:cs typeface="Calibri" panose="020F0502020204030204" pitchFamily="34" charset="0"/>
              </a:rPr>
              <a:t>With given</a:t>
            </a:r>
          </a:p>
        </p:txBody>
      </p:sp>
      <p:sp>
        <p:nvSpPr>
          <p:cNvPr id="44" name="Parentesi graffa aperta 58">
            <a:extLst>
              <a:ext uri="{FF2B5EF4-FFF2-40B4-BE49-F238E27FC236}">
                <a16:creationId xmlns:a16="http://schemas.microsoft.com/office/drawing/2014/main" id="{F516A7C6-BACC-A061-3987-B482E6138D95}"/>
              </a:ext>
            </a:extLst>
          </p:cNvPr>
          <p:cNvSpPr/>
          <p:nvPr/>
        </p:nvSpPr>
        <p:spPr bwMode="auto">
          <a:xfrm>
            <a:off x="1216263" y="2980031"/>
            <a:ext cx="327793" cy="716862"/>
          </a:xfrm>
          <a:prstGeom prst="leftBrace">
            <a:avLst/>
          </a:prstGeom>
          <a:noFill/>
          <a:ln w="25400" cap="flat" cmpd="sng" algn="ctr">
            <a:solidFill>
              <a:srgbClr val="000048"/>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defTabSz="729051" eaLnBrk="0" fontAlgn="base" hangingPunct="0">
              <a:spcBef>
                <a:spcPct val="20000"/>
              </a:spcBef>
              <a:spcAft>
                <a:spcPct val="0"/>
              </a:spcAft>
            </a:pPr>
            <a:endParaRPr lang="it-IT" sz="797">
              <a:latin typeface="Arial" pitchFamily="34" charset="0"/>
            </a:endParaRPr>
          </a:p>
        </p:txBody>
      </p:sp>
      <p:sp>
        <p:nvSpPr>
          <p:cNvPr id="45" name="Parentesi graffa aperta 59">
            <a:extLst>
              <a:ext uri="{FF2B5EF4-FFF2-40B4-BE49-F238E27FC236}">
                <a16:creationId xmlns:a16="http://schemas.microsoft.com/office/drawing/2014/main" id="{134A0E7B-A5BD-BEBA-90DF-07E7C0C1F266}"/>
              </a:ext>
            </a:extLst>
          </p:cNvPr>
          <p:cNvSpPr/>
          <p:nvPr/>
        </p:nvSpPr>
        <p:spPr bwMode="auto">
          <a:xfrm>
            <a:off x="3856215" y="2901306"/>
            <a:ext cx="327793" cy="955084"/>
          </a:xfrm>
          <a:prstGeom prst="leftBrace">
            <a:avLst/>
          </a:prstGeom>
          <a:noFill/>
          <a:ln w="25400" cap="flat" cmpd="sng" algn="ctr">
            <a:solidFill>
              <a:srgbClr val="5A6A77"/>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defTabSz="729051" eaLnBrk="0" fontAlgn="base" hangingPunct="0">
              <a:spcBef>
                <a:spcPct val="20000"/>
              </a:spcBef>
              <a:spcAft>
                <a:spcPct val="0"/>
              </a:spcAft>
            </a:pPr>
            <a:endParaRPr lang="it-IT" sz="797">
              <a:latin typeface="Arial" pitchFamily="34" charset="0"/>
            </a:endParaRPr>
          </a:p>
        </p:txBody>
      </p:sp>
      <p:sp>
        <p:nvSpPr>
          <p:cNvPr id="46" name="Rectangle: Rounded Corners 45">
            <a:extLst>
              <a:ext uri="{FF2B5EF4-FFF2-40B4-BE49-F238E27FC236}">
                <a16:creationId xmlns:a16="http://schemas.microsoft.com/office/drawing/2014/main" id="{82DFC0C6-1E7A-AF8A-DD51-8C00C28E02DF}"/>
              </a:ext>
            </a:extLst>
          </p:cNvPr>
          <p:cNvSpPr/>
          <p:nvPr/>
        </p:nvSpPr>
        <p:spPr>
          <a:xfrm>
            <a:off x="644451" y="4442410"/>
            <a:ext cx="6485691" cy="1485932"/>
          </a:xfrm>
          <a:prstGeom prst="roundRect">
            <a:avLst>
              <a:gd name="adj" fmla="val 3249"/>
            </a:avLst>
          </a:prstGeom>
          <a:noFill/>
          <a:ln>
            <a:solidFill>
              <a:srgbClr val="FCB6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sellaDiTesto 17">
            <a:extLst>
              <a:ext uri="{FF2B5EF4-FFF2-40B4-BE49-F238E27FC236}">
                <a16:creationId xmlns:a16="http://schemas.microsoft.com/office/drawing/2014/main" id="{EDF273EC-73DD-ABCD-D107-9824C9449E46}"/>
              </a:ext>
            </a:extLst>
          </p:cNvPr>
          <p:cNvSpPr txBox="1"/>
          <p:nvPr/>
        </p:nvSpPr>
        <p:spPr>
          <a:xfrm>
            <a:off x="1861192" y="4567425"/>
            <a:ext cx="5159124" cy="1231106"/>
          </a:xfrm>
          <a:prstGeom prst="rect">
            <a:avLst/>
          </a:prstGeom>
          <a:noFill/>
        </p:spPr>
        <p:txBody>
          <a:bodyPr wrap="square" rtlCol="0">
            <a:spAutoFit/>
          </a:bodyPr>
          <a:lstStyle/>
          <a:p>
            <a:pPr algn="just"/>
            <a:r>
              <a:rPr lang="en-GB" sz="1400" b="1" dirty="0">
                <a:solidFill>
                  <a:srgbClr val="FCB615"/>
                </a:solidFill>
                <a:latin typeface="Open Sans" panose="020B0606030504020204" pitchFamily="34" charset="0"/>
                <a:ea typeface="Open Sans" panose="020B0606030504020204" pitchFamily="34" charset="0"/>
                <a:cs typeface="Open Sans" panose="020B0606030504020204" pitchFamily="34" charset="0"/>
              </a:rPr>
              <a:t>SIMPLEX Method</a:t>
            </a:r>
          </a:p>
          <a:p>
            <a:pPr algn="just"/>
            <a:r>
              <a:rPr lang="en-GB" sz="1200" dirty="0">
                <a:latin typeface="Open Sans" panose="020B0606030504020204" pitchFamily="34" charset="0"/>
                <a:ea typeface="Open Sans" panose="020B0606030504020204" pitchFamily="34" charset="0"/>
                <a:cs typeface="Open Sans" panose="020B0606030504020204" pitchFamily="34" charset="0"/>
              </a:rPr>
              <a:t>The simplex method is an algebraic procedure. In linear programming constraints define a </a:t>
            </a:r>
            <a:r>
              <a:rPr lang="en-GB" sz="1200" b="1" dirty="0">
                <a:latin typeface="Open Sans" panose="020B0606030504020204" pitchFamily="34" charset="0"/>
                <a:ea typeface="Open Sans" panose="020B0606030504020204" pitchFamily="34" charset="0"/>
                <a:cs typeface="Open Sans" panose="020B0606030504020204" pitchFamily="34" charset="0"/>
              </a:rPr>
              <a:t>polyhedron in n dimensions</a:t>
            </a:r>
            <a:r>
              <a:rPr lang="en-GB" sz="1200" dirty="0">
                <a:latin typeface="Open Sans" panose="020B0606030504020204" pitchFamily="34" charset="0"/>
                <a:ea typeface="Open Sans" panose="020B0606030504020204" pitchFamily="34" charset="0"/>
                <a:cs typeface="Open Sans" panose="020B0606030504020204" pitchFamily="34" charset="0"/>
              </a:rPr>
              <a:t>: if an optimal solution exists, it will be at a </a:t>
            </a:r>
            <a:r>
              <a:rPr lang="en-GB" sz="1200" b="1" dirty="0">
                <a:solidFill>
                  <a:srgbClr val="FFC000"/>
                </a:solidFill>
                <a:latin typeface="Open Sans" panose="020B0606030504020204" pitchFamily="34" charset="0"/>
                <a:ea typeface="Open Sans" panose="020B0606030504020204" pitchFamily="34" charset="0"/>
                <a:cs typeface="Open Sans" panose="020B0606030504020204" pitchFamily="34" charset="0"/>
              </a:rPr>
              <a:t>corner point feasible solution (vertex) </a:t>
            </a:r>
            <a:r>
              <a:rPr lang="en-GB" sz="1200" dirty="0">
                <a:latin typeface="Open Sans" panose="020B0606030504020204" pitchFamily="34" charset="0"/>
                <a:ea typeface="Open Sans" panose="020B0606030504020204" pitchFamily="34" charset="0"/>
                <a:cs typeface="Open Sans" panose="020B0606030504020204" pitchFamily="34" charset="0"/>
              </a:rPr>
              <a:t>of the latter. Starting from any feasible solution, one can find the optimal solution by following the </a:t>
            </a:r>
            <a:r>
              <a:rPr lang="en-GB" sz="1200" b="1" dirty="0">
                <a:latin typeface="Open Sans" panose="020B0606030504020204" pitchFamily="34" charset="0"/>
                <a:ea typeface="Open Sans" panose="020B0606030504020204" pitchFamily="34" charset="0"/>
                <a:cs typeface="Open Sans" panose="020B0606030504020204" pitchFamily="34" charset="0"/>
              </a:rPr>
              <a:t>edges of the polyhedron .</a:t>
            </a:r>
            <a:endParaRPr lang="it-IT" sz="14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50" name="Group 49">
            <a:extLst>
              <a:ext uri="{FF2B5EF4-FFF2-40B4-BE49-F238E27FC236}">
                <a16:creationId xmlns:a16="http://schemas.microsoft.com/office/drawing/2014/main" id="{11F8CDA5-718F-42E2-1721-ACFE318A47A8}"/>
              </a:ext>
            </a:extLst>
          </p:cNvPr>
          <p:cNvGrpSpPr/>
          <p:nvPr/>
        </p:nvGrpSpPr>
        <p:grpSpPr>
          <a:xfrm>
            <a:off x="587085" y="4540369"/>
            <a:ext cx="1389560" cy="1231106"/>
            <a:chOff x="6602909" y="3165917"/>
            <a:chExt cx="2301546" cy="2244626"/>
          </a:xfrm>
        </p:grpSpPr>
        <p:pic>
          <p:nvPicPr>
            <p:cNvPr id="51" name="Immagine 9">
              <a:extLst>
                <a:ext uri="{FF2B5EF4-FFF2-40B4-BE49-F238E27FC236}">
                  <a16:creationId xmlns:a16="http://schemas.microsoft.com/office/drawing/2014/main" id="{7AB3858C-7961-47F5-4396-C198807D0920}"/>
                </a:ext>
              </a:extLst>
            </p:cNvPr>
            <p:cNvPicPr>
              <a:picLocks noChangeAspect="1"/>
            </p:cNvPicPr>
            <p:nvPr/>
          </p:nvPicPr>
          <p:blipFill>
            <a:blip r:embed="rId5">
              <a:clrChange>
                <a:clrFrom>
                  <a:srgbClr val="FFFFFF"/>
                </a:clrFrom>
                <a:clrTo>
                  <a:srgbClr val="FFFFFF">
                    <a:alpha val="0"/>
                  </a:srgbClr>
                </a:clrTo>
              </a:clrChange>
              <a:duotone>
                <a:prstClr val="black"/>
                <a:srgbClr val="728EA3">
                  <a:tint val="45000"/>
                  <a:satMod val="400000"/>
                </a:srgbClr>
              </a:duotone>
            </a:blip>
            <a:stretch>
              <a:fillRect/>
            </a:stretch>
          </p:blipFill>
          <p:spPr>
            <a:xfrm>
              <a:off x="6602909" y="3165917"/>
              <a:ext cx="2301546" cy="2244626"/>
            </a:xfrm>
            <a:prstGeom prst="rect">
              <a:avLst/>
            </a:prstGeom>
          </p:spPr>
        </p:pic>
        <p:cxnSp>
          <p:nvCxnSpPr>
            <p:cNvPr id="52" name="Straight Arrow Connector 138">
              <a:extLst>
                <a:ext uri="{FF2B5EF4-FFF2-40B4-BE49-F238E27FC236}">
                  <a16:creationId xmlns:a16="http://schemas.microsoft.com/office/drawing/2014/main" id="{E5148021-6E34-DFE8-6BFB-7255FC2CBE4D}"/>
                </a:ext>
              </a:extLst>
            </p:cNvPr>
            <p:cNvCxnSpPr>
              <a:cxnSpLocks/>
            </p:cNvCxnSpPr>
            <p:nvPr/>
          </p:nvCxnSpPr>
          <p:spPr>
            <a:xfrm>
              <a:off x="7166880" y="3692639"/>
              <a:ext cx="464252" cy="0"/>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cxnSp>
          <p:nvCxnSpPr>
            <p:cNvPr id="53" name="Straight Arrow Connector 139">
              <a:extLst>
                <a:ext uri="{FF2B5EF4-FFF2-40B4-BE49-F238E27FC236}">
                  <a16:creationId xmlns:a16="http://schemas.microsoft.com/office/drawing/2014/main" id="{98A3A820-74B9-EC13-F0C6-BB3BD076D352}"/>
                </a:ext>
              </a:extLst>
            </p:cNvPr>
            <p:cNvCxnSpPr>
              <a:cxnSpLocks/>
            </p:cNvCxnSpPr>
            <p:nvPr/>
          </p:nvCxnSpPr>
          <p:spPr>
            <a:xfrm>
              <a:off x="7257437" y="5117419"/>
              <a:ext cx="837945" cy="2410"/>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cxnSp>
          <p:nvCxnSpPr>
            <p:cNvPr id="54" name="Straight Arrow Connector 140">
              <a:extLst>
                <a:ext uri="{FF2B5EF4-FFF2-40B4-BE49-F238E27FC236}">
                  <a16:creationId xmlns:a16="http://schemas.microsoft.com/office/drawing/2014/main" id="{7030DEAF-5AF3-9DF1-A973-A266616F2804}"/>
                </a:ext>
              </a:extLst>
            </p:cNvPr>
            <p:cNvCxnSpPr>
              <a:cxnSpLocks/>
            </p:cNvCxnSpPr>
            <p:nvPr/>
          </p:nvCxnSpPr>
          <p:spPr>
            <a:xfrm flipV="1">
              <a:off x="8095382" y="4419108"/>
              <a:ext cx="0" cy="683456"/>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cxnSp>
          <p:nvCxnSpPr>
            <p:cNvPr id="55" name="Straight Arrow Connector 141">
              <a:extLst>
                <a:ext uri="{FF2B5EF4-FFF2-40B4-BE49-F238E27FC236}">
                  <a16:creationId xmlns:a16="http://schemas.microsoft.com/office/drawing/2014/main" id="{46E711C9-2B27-5789-8E9E-C43381B1E67D}"/>
                </a:ext>
              </a:extLst>
            </p:cNvPr>
            <p:cNvCxnSpPr/>
            <p:nvPr/>
          </p:nvCxnSpPr>
          <p:spPr>
            <a:xfrm flipV="1">
              <a:off x="7202915" y="3735652"/>
              <a:ext cx="0" cy="1366912"/>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cxnSp>
          <p:nvCxnSpPr>
            <p:cNvPr id="56" name="Straight Arrow Connector 138">
              <a:extLst>
                <a:ext uri="{FF2B5EF4-FFF2-40B4-BE49-F238E27FC236}">
                  <a16:creationId xmlns:a16="http://schemas.microsoft.com/office/drawing/2014/main" id="{AB3FA588-1C69-F40F-EDC5-B06ECD1C24E0}"/>
                </a:ext>
              </a:extLst>
            </p:cNvPr>
            <p:cNvCxnSpPr>
              <a:cxnSpLocks/>
            </p:cNvCxnSpPr>
            <p:nvPr/>
          </p:nvCxnSpPr>
          <p:spPr>
            <a:xfrm flipH="1" flipV="1">
              <a:off x="7631131" y="3735653"/>
              <a:ext cx="464251" cy="708663"/>
            </a:xfrm>
            <a:prstGeom prst="straightConnector1">
              <a:avLst/>
            </a:prstGeom>
            <a:noFill/>
            <a:ln w="25400" cap="flat" cmpd="sng" algn="ctr">
              <a:solidFill>
                <a:schemeClr val="bg1">
                  <a:lumMod val="85000"/>
                </a:schemeClr>
              </a:solidFill>
              <a:prstDash val="solid"/>
              <a:tailEnd type="arrow"/>
            </a:ln>
            <a:effectLst>
              <a:outerShdw blurRad="40000" dist="20000" dir="5400000" rotWithShape="0">
                <a:srgbClr val="000000">
                  <a:alpha val="38000"/>
                </a:srgbClr>
              </a:outerShdw>
            </a:effectLst>
          </p:spPr>
        </p:cxnSp>
      </p:grpSp>
      <p:sp>
        <p:nvSpPr>
          <p:cNvPr id="4" name="TextBox 3">
            <a:extLst>
              <a:ext uri="{FF2B5EF4-FFF2-40B4-BE49-F238E27FC236}">
                <a16:creationId xmlns:a16="http://schemas.microsoft.com/office/drawing/2014/main" id="{0C849065-7FFA-7347-7FC2-673EFFF03F4F}"/>
              </a:ext>
            </a:extLst>
          </p:cNvPr>
          <p:cNvSpPr txBox="1"/>
          <p:nvPr/>
        </p:nvSpPr>
        <p:spPr>
          <a:xfrm>
            <a:off x="7893380" y="5826079"/>
            <a:ext cx="3128211" cy="230832"/>
          </a:xfrm>
          <a:prstGeom prst="rect">
            <a:avLst/>
          </a:prstGeom>
          <a:noFill/>
        </p:spPr>
        <p:txBody>
          <a:bodyPr wrap="square" rtlCol="0">
            <a:spAutoFit/>
          </a:bodyPr>
          <a:lstStyle/>
          <a:p>
            <a:pPr algn="ctr"/>
            <a:r>
              <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Example of feasible solution domain</a:t>
            </a:r>
          </a:p>
        </p:txBody>
      </p:sp>
    </p:spTree>
    <p:extLst>
      <p:ext uri="{BB962C8B-B14F-4D97-AF65-F5344CB8AC3E}">
        <p14:creationId xmlns:p14="http://schemas.microsoft.com/office/powerpoint/2010/main" val="27291962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Optimization Modelling Frameworks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asellaDiTesto 17">
            <a:extLst>
              <a:ext uri="{FF2B5EF4-FFF2-40B4-BE49-F238E27FC236}">
                <a16:creationId xmlns:a16="http://schemas.microsoft.com/office/drawing/2014/main" id="{588410EB-42C2-2256-EFA5-39BB440B41AE}"/>
              </a:ext>
            </a:extLst>
          </p:cNvPr>
          <p:cNvSpPr txBox="1"/>
          <p:nvPr/>
        </p:nvSpPr>
        <p:spPr>
          <a:xfrm>
            <a:off x="931429" y="2067830"/>
            <a:ext cx="2832578" cy="369332"/>
          </a:xfrm>
          <a:prstGeom prst="rect">
            <a:avLst/>
          </a:prstGeom>
          <a:noFill/>
        </p:spPr>
        <p:txBody>
          <a:bodyPr wrap="square" rtlCol="0">
            <a:spAutoFit/>
          </a:bodyPr>
          <a:lstStyle/>
          <a:p>
            <a:pPr algn="just"/>
            <a:r>
              <a:rPr lang="en-GB" b="1" dirty="0">
                <a:solidFill>
                  <a:srgbClr val="002060"/>
                </a:solidFill>
              </a:rPr>
              <a:t>Basic Terminology</a:t>
            </a:r>
          </a:p>
        </p:txBody>
      </p:sp>
      <p:sp>
        <p:nvSpPr>
          <p:cNvPr id="18" name="CasellaDiTesto 17">
            <a:extLst>
              <a:ext uri="{FF2B5EF4-FFF2-40B4-BE49-F238E27FC236}">
                <a16:creationId xmlns:a16="http://schemas.microsoft.com/office/drawing/2014/main" id="{CC98EB3A-52A1-9543-3172-744018E287B1}"/>
              </a:ext>
            </a:extLst>
          </p:cNvPr>
          <p:cNvSpPr txBox="1"/>
          <p:nvPr/>
        </p:nvSpPr>
        <p:spPr>
          <a:xfrm>
            <a:off x="393345" y="2648880"/>
            <a:ext cx="5022773" cy="3231654"/>
          </a:xfrm>
          <a:prstGeom prst="rect">
            <a:avLst/>
          </a:prstGeom>
          <a:noFill/>
        </p:spPr>
        <p:txBody>
          <a:bodyPr wrap="square" rtlCol="0">
            <a:spAutoFit/>
          </a:bodyPr>
          <a:lstStyle/>
          <a:p>
            <a:pPr marL="171450" indent="-171450" algn="just">
              <a:buFont typeface="Arial" panose="020B0604020202020204" pitchFamily="34" charset="0"/>
              <a:buChar char="•"/>
            </a:pPr>
            <a:r>
              <a:rPr lang="en-GB" sz="1200" b="1" dirty="0"/>
              <a:t>Parameter</a:t>
            </a:r>
            <a:r>
              <a:rPr lang="en-GB" sz="1200" dirty="0"/>
              <a:t>: a fixed and constant value in model equations, often linked to real-world costs, efficiencies, or physical traits of the energy system</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b="1" dirty="0"/>
              <a:t>Variable</a:t>
            </a:r>
            <a:r>
              <a:rPr lang="en-GB" sz="1200" dirty="0"/>
              <a:t>:  elements of a model that are unknown and changeable, such as decisions or system outcomes. Their values, known as the solution, emerge from the optimization</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b="1" dirty="0"/>
              <a:t>Set</a:t>
            </a:r>
            <a:r>
              <a:rPr lang="en-GB" sz="1200" dirty="0"/>
              <a:t>: index used in the algebraic structure of equations, serving to categorize and organize variables and parameters within the model</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b="1" dirty="0"/>
              <a:t>Constraint</a:t>
            </a:r>
            <a:r>
              <a:rPr lang="en-GB" sz="1200" dirty="0"/>
              <a:t>:  an expression, either equal or inequal, that limits the possible values of one or more variables within the model.</a:t>
            </a:r>
          </a:p>
          <a:p>
            <a:pPr marL="171450" indent="-171450" algn="just">
              <a:buFont typeface="Arial" panose="020B0604020202020204" pitchFamily="34" charset="0"/>
              <a:buChar char="•"/>
            </a:pPr>
            <a:endParaRPr lang="en-GB" sz="1200" dirty="0"/>
          </a:p>
          <a:p>
            <a:pPr marL="171450" indent="-171450" algn="just">
              <a:buFont typeface="Arial" panose="020B0604020202020204" pitchFamily="34" charset="0"/>
              <a:buChar char="•"/>
            </a:pPr>
            <a:r>
              <a:rPr lang="en-GB" sz="1200" b="1" dirty="0"/>
              <a:t>Objective function: </a:t>
            </a:r>
            <a:r>
              <a:rPr lang="en-GB" sz="1200" dirty="0"/>
              <a:t>mathematical expression that defines the goal of the optimization, such as maximizing profits or minimizing costs. It is formulated in terms of the model's variables and parameters and is the key component the solver aims to optimize given the constraints.</a:t>
            </a:r>
          </a:p>
        </p:txBody>
      </p:sp>
      <p:pic>
        <p:nvPicPr>
          <p:cNvPr id="7" name="Picture 4" descr="Cerca nella barra laterale">
            <a:extLst>
              <a:ext uri="{FF2B5EF4-FFF2-40B4-BE49-F238E27FC236}">
                <a16:creationId xmlns:a16="http://schemas.microsoft.com/office/drawing/2014/main" id="{F0C505C0-F4EF-E8D2-0116-2D41596DC6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29" y="2036300"/>
            <a:ext cx="386200" cy="386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6BF80F1-BA18-6E1E-8D89-90D944FA645B}"/>
              </a:ext>
            </a:extLst>
          </p:cNvPr>
          <p:cNvSpPr txBox="1"/>
          <p:nvPr/>
        </p:nvSpPr>
        <p:spPr>
          <a:xfrm>
            <a:off x="7603224" y="2024039"/>
            <a:ext cx="3903059" cy="707886"/>
          </a:xfrm>
          <a:prstGeom prst="rect">
            <a:avLst/>
          </a:prstGeom>
          <a:noFill/>
        </p:spPr>
        <p:txBody>
          <a:bodyPr wrap="square" rtlCol="0">
            <a:spAutoFit/>
          </a:bodyPr>
          <a:lstStyle/>
          <a:p>
            <a:pPr algn="just"/>
            <a:r>
              <a:rPr lang="en-GB" sz="1000" b="1" i="1" dirty="0">
                <a:latin typeface="Open Sans" panose="020B0606030504020204" pitchFamily="34" charset="0"/>
                <a:ea typeface="Open Sans" panose="020B0606030504020204" pitchFamily="34" charset="0"/>
                <a:cs typeface="Open Sans" panose="020B0606030504020204" pitchFamily="34" charset="0"/>
              </a:rPr>
              <a:t>Open-source Python package </a:t>
            </a:r>
            <a:r>
              <a:rPr lang="en-GB" sz="1000" i="1" dirty="0">
                <a:latin typeface="Open Sans" panose="020B0606030504020204" pitchFamily="34" charset="0"/>
                <a:ea typeface="Open Sans" panose="020B0606030504020204" pitchFamily="34" charset="0"/>
                <a:cs typeface="Open Sans" panose="020B0606030504020204" pitchFamily="34" charset="0"/>
              </a:rPr>
              <a:t>for formulating and solving various optimization models, compatible with both commercial and open-source solvers, defining </a:t>
            </a:r>
            <a:r>
              <a:rPr lang="en-GB" sz="1000" b="1" i="1" dirty="0">
                <a:latin typeface="Open Sans" panose="020B0606030504020204" pitchFamily="34" charset="0"/>
                <a:ea typeface="Open Sans" panose="020B0606030504020204" pitchFamily="34" charset="0"/>
                <a:cs typeface="Open Sans" panose="020B0606030504020204" pitchFamily="34" charset="0"/>
              </a:rPr>
              <a:t>general symbolic problems</a:t>
            </a:r>
            <a:r>
              <a:rPr lang="en-GB" sz="1000" i="1" dirty="0">
                <a:latin typeface="Open Sans" panose="020B0606030504020204" pitchFamily="34" charset="0"/>
                <a:ea typeface="Open Sans" panose="020B0606030504020204" pitchFamily="34" charset="0"/>
                <a:cs typeface="Open Sans" panose="020B0606030504020204" pitchFamily="34" charset="0"/>
              </a:rPr>
              <a:t>, create specific problem instances, and solve them</a:t>
            </a:r>
          </a:p>
        </p:txBody>
      </p:sp>
      <p:grpSp>
        <p:nvGrpSpPr>
          <p:cNvPr id="2" name="Group 1">
            <a:extLst>
              <a:ext uri="{FF2B5EF4-FFF2-40B4-BE49-F238E27FC236}">
                <a16:creationId xmlns:a16="http://schemas.microsoft.com/office/drawing/2014/main" id="{FA0AAC6D-2942-78BB-D118-CCD965DEB83D}"/>
              </a:ext>
            </a:extLst>
          </p:cNvPr>
          <p:cNvGrpSpPr/>
          <p:nvPr/>
        </p:nvGrpSpPr>
        <p:grpSpPr>
          <a:xfrm>
            <a:off x="5872139" y="1994869"/>
            <a:ext cx="1731085" cy="625474"/>
            <a:chOff x="386473" y="1108047"/>
            <a:chExt cx="1731085" cy="625474"/>
          </a:xfrm>
        </p:grpSpPr>
        <p:pic>
          <p:nvPicPr>
            <p:cNvPr id="1030" name="Picture 6" descr="Cerca nella barra laterale">
              <a:extLst>
                <a:ext uri="{FF2B5EF4-FFF2-40B4-BE49-F238E27FC236}">
                  <a16:creationId xmlns:a16="http://schemas.microsoft.com/office/drawing/2014/main" id="{62989B3C-ADD8-3304-9506-15233B306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473" y="1108047"/>
              <a:ext cx="665709" cy="625474"/>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7">
              <a:extLst>
                <a:ext uri="{FF2B5EF4-FFF2-40B4-BE49-F238E27FC236}">
                  <a16:creationId xmlns:a16="http://schemas.microsoft.com/office/drawing/2014/main" id="{ACD45824-6E8E-389B-2E18-699E58F3E7F4}"/>
                </a:ext>
              </a:extLst>
            </p:cNvPr>
            <p:cNvSpPr txBox="1"/>
            <p:nvPr/>
          </p:nvSpPr>
          <p:spPr>
            <a:xfrm>
              <a:off x="1148136" y="1299230"/>
              <a:ext cx="969422" cy="369332"/>
            </a:xfrm>
            <a:prstGeom prst="rect">
              <a:avLst/>
            </a:prstGeom>
            <a:noFill/>
          </p:spPr>
          <p:txBody>
            <a:bodyPr wrap="square" rtlCol="0">
              <a:spAutoFit/>
            </a:bodyPr>
            <a:lstStyle/>
            <a:p>
              <a:pPr algn="just"/>
              <a:r>
                <a:rPr lang="en-GB" b="1" dirty="0">
                  <a:solidFill>
                    <a:srgbClr val="FFC000"/>
                  </a:solidFill>
                </a:rPr>
                <a:t>PYOMO</a:t>
              </a:r>
            </a:p>
          </p:txBody>
        </p:sp>
      </p:grpSp>
      <p:grpSp>
        <p:nvGrpSpPr>
          <p:cNvPr id="34" name="Gruppo 99">
            <a:extLst>
              <a:ext uri="{FF2B5EF4-FFF2-40B4-BE49-F238E27FC236}">
                <a16:creationId xmlns:a16="http://schemas.microsoft.com/office/drawing/2014/main" id="{C468EEEE-2956-E42C-61F0-C93721DED35F}"/>
              </a:ext>
            </a:extLst>
          </p:cNvPr>
          <p:cNvGrpSpPr/>
          <p:nvPr/>
        </p:nvGrpSpPr>
        <p:grpSpPr>
          <a:xfrm>
            <a:off x="5614566" y="2002176"/>
            <a:ext cx="160063" cy="4132266"/>
            <a:chOff x="7844573" y="196794"/>
            <a:chExt cx="160063" cy="5796498"/>
          </a:xfrm>
        </p:grpSpPr>
        <p:cxnSp>
          <p:nvCxnSpPr>
            <p:cNvPr id="35" name="Connettore diritto 96">
              <a:extLst>
                <a:ext uri="{FF2B5EF4-FFF2-40B4-BE49-F238E27FC236}">
                  <a16:creationId xmlns:a16="http://schemas.microsoft.com/office/drawing/2014/main" id="{B39FD01A-1D81-A978-F3BD-395F22838DA9}"/>
                </a:ext>
              </a:extLst>
            </p:cNvPr>
            <p:cNvCxnSpPr>
              <a:cxnSpLocks/>
            </p:cNvCxnSpPr>
            <p:nvPr/>
          </p:nvCxnSpPr>
          <p:spPr>
            <a:xfrm>
              <a:off x="7923293" y="196794"/>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Freccia a gallone 98">
              <a:extLst>
                <a:ext uri="{FF2B5EF4-FFF2-40B4-BE49-F238E27FC236}">
                  <a16:creationId xmlns:a16="http://schemas.microsoft.com/office/drawing/2014/main" id="{DABE9768-668A-2635-B64F-F7BA1A50FFCF}"/>
                </a:ext>
              </a:extLst>
            </p:cNvPr>
            <p:cNvSpPr/>
            <p:nvPr/>
          </p:nvSpPr>
          <p:spPr>
            <a:xfrm>
              <a:off x="7844573" y="2794805"/>
              <a:ext cx="160063" cy="495351"/>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41" name="Connettore diritto 96">
            <a:extLst>
              <a:ext uri="{FF2B5EF4-FFF2-40B4-BE49-F238E27FC236}">
                <a16:creationId xmlns:a16="http://schemas.microsoft.com/office/drawing/2014/main" id="{D9A9C7CE-7F09-380F-D160-13B5B31031A8}"/>
              </a:ext>
            </a:extLst>
          </p:cNvPr>
          <p:cNvCxnSpPr>
            <a:cxnSpLocks/>
          </p:cNvCxnSpPr>
          <p:nvPr/>
        </p:nvCxnSpPr>
        <p:spPr>
          <a:xfrm flipV="1">
            <a:off x="315670" y="1732672"/>
            <a:ext cx="1111293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64E0935-F644-FE60-7AE1-C51A16E4FDD8}"/>
              </a:ext>
            </a:extLst>
          </p:cNvPr>
          <p:cNvSpPr txBox="1"/>
          <p:nvPr/>
        </p:nvSpPr>
        <p:spPr>
          <a:xfrm>
            <a:off x="386473" y="1031921"/>
            <a:ext cx="11119810" cy="584775"/>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Optimization problems require a specific terminology and </a:t>
            </a:r>
            <a:r>
              <a:rPr lang="en-GB" sz="1600" b="1" dirty="0">
                <a:latin typeface="Open Sans" panose="020B0606030504020204" pitchFamily="34" charset="0"/>
                <a:ea typeface="Open Sans" panose="020B0606030504020204" pitchFamily="34" charset="0"/>
                <a:cs typeface="Open Sans" panose="020B0606030504020204" pitchFamily="34" charset="0"/>
              </a:rPr>
              <a:t>robust frameworks for modelling </a:t>
            </a:r>
            <a:r>
              <a:rPr lang="en-GB" sz="1600" dirty="0">
                <a:latin typeface="Open Sans" panose="020B0606030504020204" pitchFamily="34" charset="0"/>
                <a:ea typeface="Open Sans" panose="020B0606030504020204" pitchFamily="34" charset="0"/>
                <a:cs typeface="Open Sans" panose="020B0606030504020204" pitchFamily="34" charset="0"/>
              </a:rPr>
              <a:t>and solving complex mathematical challenges. </a:t>
            </a:r>
          </a:p>
        </p:txBody>
      </p:sp>
      <p:pic>
        <p:nvPicPr>
          <p:cNvPr id="1026" name="Picture 2" descr="CVXPY (@cvxpy_team) | Twitter">
            <a:extLst>
              <a:ext uri="{FF2B5EF4-FFF2-40B4-BE49-F238E27FC236}">
                <a16:creationId xmlns:a16="http://schemas.microsoft.com/office/drawing/2014/main" id="{35769276-705D-E948-8F52-783B9DF327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676" r="8987"/>
          <a:stretch/>
        </p:blipFill>
        <p:spPr bwMode="auto">
          <a:xfrm>
            <a:off x="6063387" y="3057978"/>
            <a:ext cx="1348588" cy="566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8EB8DE-D0AC-AED7-533D-2B9C242147A2}"/>
              </a:ext>
            </a:extLst>
          </p:cNvPr>
          <p:cNvSpPr txBox="1"/>
          <p:nvPr/>
        </p:nvSpPr>
        <p:spPr>
          <a:xfrm>
            <a:off x="7603224" y="3085538"/>
            <a:ext cx="3903059" cy="707886"/>
          </a:xfrm>
          <a:prstGeom prst="rect">
            <a:avLst/>
          </a:prstGeom>
          <a:noFill/>
        </p:spPr>
        <p:txBody>
          <a:bodyPr wrap="square" rtlCol="0">
            <a:spAutoFit/>
          </a:bodyPr>
          <a:lstStyle/>
          <a:p>
            <a:pPr algn="just"/>
            <a:r>
              <a:rPr lang="en-GB" sz="1000" b="1" i="1" dirty="0">
                <a:latin typeface="Open Sans" panose="020B0606030504020204" pitchFamily="34" charset="0"/>
                <a:ea typeface="Open Sans" panose="020B0606030504020204" pitchFamily="34" charset="0"/>
                <a:cs typeface="Open Sans" panose="020B0606030504020204" pitchFamily="34" charset="0"/>
              </a:rPr>
              <a:t>Python-embedded modelling language </a:t>
            </a:r>
            <a:r>
              <a:rPr lang="en-GB" sz="1000" i="1" dirty="0">
                <a:latin typeface="Open Sans" panose="020B0606030504020204" pitchFamily="34" charset="0"/>
                <a:ea typeface="Open Sans" panose="020B0606030504020204" pitchFamily="34" charset="0"/>
                <a:cs typeface="Open Sans" panose="020B0606030504020204" pitchFamily="34" charset="0"/>
              </a:rPr>
              <a:t>for </a:t>
            </a:r>
            <a:r>
              <a:rPr lang="en-GB" sz="1000" b="1" i="1" dirty="0">
                <a:latin typeface="Open Sans" panose="020B0606030504020204" pitchFamily="34" charset="0"/>
                <a:ea typeface="Open Sans" panose="020B0606030504020204" pitchFamily="34" charset="0"/>
                <a:cs typeface="Open Sans" panose="020B0606030504020204" pitchFamily="34" charset="0"/>
              </a:rPr>
              <a:t>convex optimization</a:t>
            </a:r>
            <a:r>
              <a:rPr lang="en-GB" sz="1000" i="1" dirty="0">
                <a:latin typeface="Open Sans" panose="020B0606030504020204" pitchFamily="34" charset="0"/>
                <a:ea typeface="Open Sans" panose="020B0606030504020204" pitchFamily="34" charset="0"/>
                <a:cs typeface="Open Sans" panose="020B0606030504020204" pitchFamily="34" charset="0"/>
              </a:rPr>
              <a:t> problems. It provides an intuitive syntax and automatic transformations of complex problems into standard forms</a:t>
            </a:r>
          </a:p>
        </p:txBody>
      </p:sp>
      <p:sp>
        <p:nvSpPr>
          <p:cNvPr id="16" name="TextBox 15">
            <a:extLst>
              <a:ext uri="{FF2B5EF4-FFF2-40B4-BE49-F238E27FC236}">
                <a16:creationId xmlns:a16="http://schemas.microsoft.com/office/drawing/2014/main" id="{5CF3CC7A-A06C-A987-C9DC-098D4F9965FA}"/>
              </a:ext>
            </a:extLst>
          </p:cNvPr>
          <p:cNvSpPr txBox="1"/>
          <p:nvPr/>
        </p:nvSpPr>
        <p:spPr>
          <a:xfrm>
            <a:off x="7640300" y="4147037"/>
            <a:ext cx="3903059" cy="707886"/>
          </a:xfrm>
          <a:prstGeom prst="rect">
            <a:avLst/>
          </a:prstGeom>
          <a:noFill/>
        </p:spPr>
        <p:txBody>
          <a:bodyPr wrap="square" rtlCol="0">
            <a:spAutoFit/>
          </a:bodyPr>
          <a:lstStyle/>
          <a:p>
            <a:pPr algn="just"/>
            <a:r>
              <a:rPr lang="en-GB" sz="1000" i="1" dirty="0">
                <a:latin typeface="Open Sans" panose="020B0606030504020204" pitchFamily="34" charset="0"/>
                <a:ea typeface="Open Sans" panose="020B0606030504020204" pitchFamily="34" charset="0"/>
                <a:cs typeface="Open Sans" panose="020B0606030504020204" pitchFamily="34" charset="0"/>
              </a:rPr>
              <a:t>A </a:t>
            </a:r>
            <a:r>
              <a:rPr lang="en-GB" sz="1000" b="1" i="1" dirty="0">
                <a:latin typeface="Open Sans" panose="020B0606030504020204" pitchFamily="34" charset="0"/>
                <a:ea typeface="Open Sans" panose="020B0606030504020204" pitchFamily="34" charset="0"/>
                <a:cs typeface="Open Sans" panose="020B0606030504020204" pitchFamily="34" charset="0"/>
              </a:rPr>
              <a:t>high-level General Algebraic Modelling Language </a:t>
            </a:r>
            <a:r>
              <a:rPr lang="en-GB" sz="1000" i="1" dirty="0">
                <a:latin typeface="Open Sans" panose="020B0606030504020204" pitchFamily="34" charset="0"/>
                <a:ea typeface="Open Sans" panose="020B0606030504020204" pitchFamily="34" charset="0"/>
                <a:cs typeface="Open Sans" panose="020B0606030504020204" pitchFamily="34" charset="0"/>
              </a:rPr>
              <a:t>for mathematical optimization problems. It allows for easy model formulation, management, and solves problems using various solvers</a:t>
            </a:r>
          </a:p>
        </p:txBody>
      </p:sp>
      <p:pic>
        <p:nvPicPr>
          <p:cNvPr id="20" name="Picture 19">
            <a:extLst>
              <a:ext uri="{FF2B5EF4-FFF2-40B4-BE49-F238E27FC236}">
                <a16:creationId xmlns:a16="http://schemas.microsoft.com/office/drawing/2014/main" id="{EB44F530-9872-2D9C-293D-27C6F61900DB}"/>
              </a:ext>
            </a:extLst>
          </p:cNvPr>
          <p:cNvPicPr>
            <a:picLocks noChangeAspect="1"/>
          </p:cNvPicPr>
          <p:nvPr/>
        </p:nvPicPr>
        <p:blipFill rotWithShape="1">
          <a:blip r:embed="rId7"/>
          <a:srcRect r="8090" b="10889"/>
          <a:stretch/>
        </p:blipFill>
        <p:spPr>
          <a:xfrm>
            <a:off x="5927992" y="4062219"/>
            <a:ext cx="1619378" cy="625474"/>
          </a:xfrm>
          <a:prstGeom prst="rect">
            <a:avLst/>
          </a:prstGeom>
        </p:spPr>
      </p:pic>
      <p:pic>
        <p:nvPicPr>
          <p:cNvPr id="1028" name="Picture 4" descr="AMPL | Brands of the World™ | Download vector logos and logotypes">
            <a:extLst>
              <a:ext uri="{FF2B5EF4-FFF2-40B4-BE49-F238E27FC236}">
                <a16:creationId xmlns:a16="http://schemas.microsoft.com/office/drawing/2014/main" id="{F6CC339E-5F46-8A60-E431-8F0AADB3CD6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3128" b="12114"/>
          <a:stretch/>
        </p:blipFill>
        <p:spPr bwMode="auto">
          <a:xfrm>
            <a:off x="6226217" y="5125328"/>
            <a:ext cx="1027106" cy="76784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0282CF5-D5BB-BFEF-F032-11348EBBBAD7}"/>
              </a:ext>
            </a:extLst>
          </p:cNvPr>
          <p:cNvSpPr txBox="1"/>
          <p:nvPr/>
        </p:nvSpPr>
        <p:spPr>
          <a:xfrm>
            <a:off x="7640300" y="5208537"/>
            <a:ext cx="3903059" cy="707886"/>
          </a:xfrm>
          <a:prstGeom prst="rect">
            <a:avLst/>
          </a:prstGeom>
          <a:noFill/>
        </p:spPr>
        <p:txBody>
          <a:bodyPr wrap="square" rtlCol="0">
            <a:spAutoFit/>
          </a:bodyPr>
          <a:lstStyle/>
          <a:p>
            <a:pPr algn="just"/>
            <a:r>
              <a:rPr lang="en-GB" sz="1000" i="1" dirty="0">
                <a:latin typeface="Open Sans" panose="020B0606030504020204" pitchFamily="34" charset="0"/>
                <a:ea typeface="Open Sans" panose="020B0606030504020204" pitchFamily="34" charset="0"/>
                <a:cs typeface="Open Sans" panose="020B0606030504020204" pitchFamily="34" charset="0"/>
              </a:rPr>
              <a:t>A powerful language designed specifically for </a:t>
            </a:r>
            <a:r>
              <a:rPr lang="en-GB" sz="1000" b="1" i="1" dirty="0">
                <a:latin typeface="Open Sans" panose="020B0606030504020204" pitchFamily="34" charset="0"/>
                <a:ea typeface="Open Sans" panose="020B0606030504020204" pitchFamily="34" charset="0"/>
                <a:cs typeface="Open Sans" panose="020B0606030504020204" pitchFamily="34" charset="0"/>
              </a:rPr>
              <a:t>large-scale optimization</a:t>
            </a:r>
            <a:r>
              <a:rPr lang="en-GB" sz="1000" i="1" dirty="0">
                <a:latin typeface="Open Sans" panose="020B0606030504020204" pitchFamily="34" charset="0"/>
                <a:ea typeface="Open Sans" panose="020B0606030504020204" pitchFamily="34" charset="0"/>
                <a:cs typeface="Open Sans" panose="020B0606030504020204" pitchFamily="34" charset="0"/>
              </a:rPr>
              <a:t>. It is particularly adept at handling complex problems and provides a clear, concise syntax for specifying optimization models.</a:t>
            </a:r>
          </a:p>
        </p:txBody>
      </p:sp>
    </p:spTree>
    <p:extLst>
      <p:ext uri="{BB962C8B-B14F-4D97-AF65-F5344CB8AC3E}">
        <p14:creationId xmlns:p14="http://schemas.microsoft.com/office/powerpoint/2010/main" val="31386876"/>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Props1.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47F587A4-2E70-45EC-BE7D-17F9D27F3F2F}">
  <ds:schemaRefs>
    <ds:schemaRef ds:uri="e67e9a88-35e1-4b39-8da9-a609eb308282"/>
    <ds:schemaRef ds:uri="http://schemas.microsoft.com/office/infopath/2007/PartnerControls"/>
    <ds:schemaRef ds:uri="http://www.w3.org/XML/1998/namespace"/>
    <ds:schemaRef ds:uri="http://schemas.openxmlformats.org/package/2006/metadata/core-properties"/>
    <ds:schemaRef ds:uri="5d44ae6a-e145-4c9d-94e7-ddf9cc58067e"/>
    <ds:schemaRef ds:uri="http://purl.org/dc/elements/1.1/"/>
    <ds:schemaRef ds:uri="http://schemas.microsoft.com/office/2006/documentManagement/typ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TotalTime>
  <Words>2195</Words>
  <Application>Microsoft Office PowerPoint</Application>
  <PresentationFormat>Widescreen</PresentationFormat>
  <Paragraphs>283</Paragraphs>
  <Slides>20</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Calibri</vt:lpstr>
      <vt:lpstr>Calibri Light</vt:lpstr>
      <vt:lpstr>Courier New</vt:lpstr>
      <vt:lpstr>Fira Sans Extra Condensed Medium</vt:lpstr>
      <vt:lpstr>Open Sans</vt:lpstr>
      <vt:lpstr>Open Sans </vt:lpstr>
      <vt:lpstr>Open Sans ExtraBold</vt:lpstr>
      <vt:lpstr>Trebuchet MS</vt:lpstr>
      <vt:lpstr>Tw Cen MT</vt:lpstr>
      <vt:lpstr>Tw Cen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273</cp:revision>
  <dcterms:created xsi:type="dcterms:W3CDTF">2021-02-10T16:48:02Z</dcterms:created>
  <dcterms:modified xsi:type="dcterms:W3CDTF">2024-11-02T19:37:17Z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