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72" r:id="rId5"/>
    <p:sldMasterId id="2147483684" r:id="rId6"/>
  </p:sldMasterIdLst>
  <p:sldIdLst>
    <p:sldId id="259" r:id="rId7"/>
    <p:sldId id="260" r:id="rId8"/>
    <p:sldId id="256" r:id="rId9"/>
    <p:sldId id="257"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p:scale>
          <a:sx n="75" d="100"/>
          <a:sy n="75" d="100"/>
        </p:scale>
        <p:origin x="43"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presProps" Target="presProps.xml"/><Relationship Id="rId5" Type="http://schemas.openxmlformats.org/officeDocument/2006/relationships/slideMaster" Target="slideMasters/slideMaster2.xml"/><Relationship Id="rId10" Type="http://schemas.openxmlformats.org/officeDocument/2006/relationships/slide" Target="slides/slide4.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AU"/>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AU"/>
          </a:p>
        </p:txBody>
      </p:sp>
      <p:sp>
        <p:nvSpPr>
          <p:cNvPr id="4" name="Date Placeholder 3"/>
          <p:cNvSpPr>
            <a:spLocks noGrp="1"/>
          </p:cNvSpPr>
          <p:nvPr>
            <p:ph type="dt" sz="half" idx="10"/>
          </p:nvPr>
        </p:nvSpPr>
        <p:spPr/>
        <p:txBody>
          <a:bodyPr/>
          <a:lstStyle>
            <a:lvl1pPr>
              <a:defRPr/>
            </a:lvl1pPr>
          </a:lstStyle>
          <a:p>
            <a:pPr>
              <a:defRPr/>
            </a:pPr>
            <a:fld id="{B3D72A28-6E37-47CE-99F3-5D79F25CC39C}" type="datetimeFigureOut">
              <a:rPr lang="en-AU">
                <a:solidFill>
                  <a:prstClr val="black">
                    <a:tint val="75000"/>
                  </a:prstClr>
                </a:solidFill>
              </a:rPr>
              <a:pPr>
                <a:defRPr/>
              </a:pPr>
              <a:t>5/12/2018</a:t>
            </a:fld>
            <a:endParaRPr lang="en-AU">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AU">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13122FFE-DB63-40EA-9FEE-44EB1B5B8D88}" type="slidenum">
              <a:rPr lang="en-AU">
                <a:solidFill>
                  <a:prstClr val="black">
                    <a:tint val="75000"/>
                  </a:prstClr>
                </a:solidFill>
              </a:rPr>
              <a:pPr>
                <a:defRPr/>
              </a:pPr>
              <a:t>‹#›</a:t>
            </a:fld>
            <a:endParaRPr lang="en-AU">
              <a:solidFill>
                <a:prstClr val="black">
                  <a:tint val="75000"/>
                </a:prstClr>
              </a:solidFill>
            </a:endParaRPr>
          </a:p>
        </p:txBody>
      </p:sp>
    </p:spTree>
    <p:extLst>
      <p:ext uri="{BB962C8B-B14F-4D97-AF65-F5344CB8AC3E}">
        <p14:creationId xmlns:p14="http://schemas.microsoft.com/office/powerpoint/2010/main" val="1966966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lvl1pPr>
              <a:defRPr/>
            </a:lvl1pPr>
          </a:lstStyle>
          <a:p>
            <a:pPr>
              <a:defRPr/>
            </a:pPr>
            <a:fld id="{4CC3E465-A95D-4597-BBF9-26C754D96299}" type="datetimeFigureOut">
              <a:rPr lang="en-AU">
                <a:solidFill>
                  <a:prstClr val="black">
                    <a:tint val="75000"/>
                  </a:prstClr>
                </a:solidFill>
              </a:rPr>
              <a:pPr>
                <a:defRPr/>
              </a:pPr>
              <a:t>5/12/2018</a:t>
            </a:fld>
            <a:endParaRPr lang="en-AU">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AU">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9F38779D-A852-4C26-A0A1-5A3CB14F59E7}" type="slidenum">
              <a:rPr lang="en-AU">
                <a:solidFill>
                  <a:prstClr val="black">
                    <a:tint val="75000"/>
                  </a:prstClr>
                </a:solidFill>
              </a:rPr>
              <a:pPr>
                <a:defRPr/>
              </a:pPr>
              <a:t>‹#›</a:t>
            </a:fld>
            <a:endParaRPr lang="en-AU">
              <a:solidFill>
                <a:prstClr val="black">
                  <a:tint val="75000"/>
                </a:prstClr>
              </a:solidFill>
            </a:endParaRPr>
          </a:p>
        </p:txBody>
      </p:sp>
    </p:spTree>
    <p:extLst>
      <p:ext uri="{BB962C8B-B14F-4D97-AF65-F5344CB8AC3E}">
        <p14:creationId xmlns:p14="http://schemas.microsoft.com/office/powerpoint/2010/main" val="24132231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lvl1pPr>
              <a:defRPr/>
            </a:lvl1pPr>
          </a:lstStyle>
          <a:p>
            <a:pPr>
              <a:defRPr/>
            </a:pPr>
            <a:fld id="{58003BD2-B302-4065-8E99-2355CEE672DB}" type="datetimeFigureOut">
              <a:rPr lang="en-AU">
                <a:solidFill>
                  <a:prstClr val="black">
                    <a:tint val="75000"/>
                  </a:prstClr>
                </a:solidFill>
              </a:rPr>
              <a:pPr>
                <a:defRPr/>
              </a:pPr>
              <a:t>5/12/2018</a:t>
            </a:fld>
            <a:endParaRPr lang="en-AU">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AU">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23480572-E297-4EBD-8255-898ED9D02C35}" type="slidenum">
              <a:rPr lang="en-AU">
                <a:solidFill>
                  <a:prstClr val="black">
                    <a:tint val="75000"/>
                  </a:prstClr>
                </a:solidFill>
              </a:rPr>
              <a:pPr>
                <a:defRPr/>
              </a:pPr>
              <a:t>‹#›</a:t>
            </a:fld>
            <a:endParaRPr lang="en-AU">
              <a:solidFill>
                <a:prstClr val="black">
                  <a:tint val="75000"/>
                </a:prstClr>
              </a:solidFill>
            </a:endParaRPr>
          </a:p>
        </p:txBody>
      </p:sp>
    </p:spTree>
    <p:extLst>
      <p:ext uri="{BB962C8B-B14F-4D97-AF65-F5344CB8AC3E}">
        <p14:creationId xmlns:p14="http://schemas.microsoft.com/office/powerpoint/2010/main" val="31273051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AU"/>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AU"/>
          </a:p>
        </p:txBody>
      </p:sp>
      <p:sp>
        <p:nvSpPr>
          <p:cNvPr id="4" name="Date Placeholder 3"/>
          <p:cNvSpPr>
            <a:spLocks noGrp="1"/>
          </p:cNvSpPr>
          <p:nvPr>
            <p:ph type="dt" sz="half" idx="10"/>
          </p:nvPr>
        </p:nvSpPr>
        <p:spPr/>
        <p:txBody>
          <a:bodyPr/>
          <a:lstStyle>
            <a:lvl1pPr>
              <a:defRPr/>
            </a:lvl1pPr>
          </a:lstStyle>
          <a:p>
            <a:pPr>
              <a:defRPr/>
            </a:pPr>
            <a:fld id="{B3D72A28-6E37-47CE-99F3-5D79F25CC39C}" type="datetimeFigureOut">
              <a:rPr lang="en-AU">
                <a:solidFill>
                  <a:prstClr val="black">
                    <a:tint val="75000"/>
                  </a:prstClr>
                </a:solidFill>
              </a:rPr>
              <a:pPr>
                <a:defRPr/>
              </a:pPr>
              <a:t>5/12/2018</a:t>
            </a:fld>
            <a:endParaRPr lang="en-AU">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AU">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13122FFE-DB63-40EA-9FEE-44EB1B5B8D88}" type="slidenum">
              <a:rPr lang="en-AU">
                <a:solidFill>
                  <a:prstClr val="black">
                    <a:tint val="75000"/>
                  </a:prstClr>
                </a:solidFill>
              </a:rPr>
              <a:pPr>
                <a:defRPr/>
              </a:pPr>
              <a:t>‹#›</a:t>
            </a:fld>
            <a:endParaRPr lang="en-AU">
              <a:solidFill>
                <a:prstClr val="black">
                  <a:tint val="75000"/>
                </a:prstClr>
              </a:solidFill>
            </a:endParaRPr>
          </a:p>
        </p:txBody>
      </p:sp>
    </p:spTree>
    <p:extLst>
      <p:ext uri="{BB962C8B-B14F-4D97-AF65-F5344CB8AC3E}">
        <p14:creationId xmlns:p14="http://schemas.microsoft.com/office/powerpoint/2010/main" val="41030921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lvl1pPr>
              <a:defRPr/>
            </a:lvl1pPr>
          </a:lstStyle>
          <a:p>
            <a:pPr>
              <a:defRPr/>
            </a:pPr>
            <a:fld id="{D2A98839-D685-4C73-B910-02BFDA2B749B}" type="datetimeFigureOut">
              <a:rPr lang="en-AU">
                <a:solidFill>
                  <a:prstClr val="black">
                    <a:tint val="75000"/>
                  </a:prstClr>
                </a:solidFill>
              </a:rPr>
              <a:pPr>
                <a:defRPr/>
              </a:pPr>
              <a:t>5/12/2018</a:t>
            </a:fld>
            <a:endParaRPr lang="en-AU">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AU">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BC70D9A4-4E52-4AD1-8EB0-900F6A90443A}" type="slidenum">
              <a:rPr lang="en-AU">
                <a:solidFill>
                  <a:prstClr val="black">
                    <a:tint val="75000"/>
                  </a:prstClr>
                </a:solidFill>
              </a:rPr>
              <a:pPr>
                <a:defRPr/>
              </a:pPr>
              <a:t>‹#›</a:t>
            </a:fld>
            <a:endParaRPr lang="en-AU">
              <a:solidFill>
                <a:prstClr val="black">
                  <a:tint val="75000"/>
                </a:prstClr>
              </a:solidFill>
            </a:endParaRPr>
          </a:p>
        </p:txBody>
      </p:sp>
    </p:spTree>
    <p:extLst>
      <p:ext uri="{BB962C8B-B14F-4D97-AF65-F5344CB8AC3E}">
        <p14:creationId xmlns:p14="http://schemas.microsoft.com/office/powerpoint/2010/main" val="24490608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AU"/>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67AAF60F-EB10-457D-92B9-86DC9D79DCD7}" type="datetimeFigureOut">
              <a:rPr lang="en-AU">
                <a:solidFill>
                  <a:prstClr val="black">
                    <a:tint val="75000"/>
                  </a:prstClr>
                </a:solidFill>
              </a:rPr>
              <a:pPr>
                <a:defRPr/>
              </a:pPr>
              <a:t>5/12/2018</a:t>
            </a:fld>
            <a:endParaRPr lang="en-AU">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AU">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B37A5679-EA2C-46D6-B854-408EE1EA3809}" type="slidenum">
              <a:rPr lang="en-AU">
                <a:solidFill>
                  <a:prstClr val="black">
                    <a:tint val="75000"/>
                  </a:prstClr>
                </a:solidFill>
              </a:rPr>
              <a:pPr>
                <a:defRPr/>
              </a:pPr>
              <a:t>‹#›</a:t>
            </a:fld>
            <a:endParaRPr lang="en-AU">
              <a:solidFill>
                <a:prstClr val="black">
                  <a:tint val="75000"/>
                </a:prstClr>
              </a:solidFill>
            </a:endParaRPr>
          </a:p>
        </p:txBody>
      </p:sp>
    </p:spTree>
    <p:extLst>
      <p:ext uri="{BB962C8B-B14F-4D97-AF65-F5344CB8AC3E}">
        <p14:creationId xmlns:p14="http://schemas.microsoft.com/office/powerpoint/2010/main" val="20529277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3"/>
          <p:cNvSpPr>
            <a:spLocks noGrp="1"/>
          </p:cNvSpPr>
          <p:nvPr>
            <p:ph type="dt" sz="half" idx="10"/>
          </p:nvPr>
        </p:nvSpPr>
        <p:spPr/>
        <p:txBody>
          <a:bodyPr/>
          <a:lstStyle>
            <a:lvl1pPr>
              <a:defRPr/>
            </a:lvl1pPr>
          </a:lstStyle>
          <a:p>
            <a:pPr>
              <a:defRPr/>
            </a:pPr>
            <a:fld id="{C2BBE288-3AA6-4EA2-A97C-C0F2E9166CED}" type="datetimeFigureOut">
              <a:rPr lang="en-AU">
                <a:solidFill>
                  <a:prstClr val="black">
                    <a:tint val="75000"/>
                  </a:prstClr>
                </a:solidFill>
              </a:rPr>
              <a:pPr>
                <a:defRPr/>
              </a:pPr>
              <a:t>5/12/2018</a:t>
            </a:fld>
            <a:endParaRPr lang="en-AU">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AU">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12E55B0D-09C6-459E-B8A3-607027447B8C}" type="slidenum">
              <a:rPr lang="en-AU">
                <a:solidFill>
                  <a:prstClr val="black">
                    <a:tint val="75000"/>
                  </a:prstClr>
                </a:solidFill>
              </a:rPr>
              <a:pPr>
                <a:defRPr/>
              </a:pPr>
              <a:t>‹#›</a:t>
            </a:fld>
            <a:endParaRPr lang="en-AU">
              <a:solidFill>
                <a:prstClr val="black">
                  <a:tint val="75000"/>
                </a:prstClr>
              </a:solidFill>
            </a:endParaRPr>
          </a:p>
        </p:txBody>
      </p:sp>
    </p:spTree>
    <p:extLst>
      <p:ext uri="{BB962C8B-B14F-4D97-AF65-F5344CB8AC3E}">
        <p14:creationId xmlns:p14="http://schemas.microsoft.com/office/powerpoint/2010/main" val="11243210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AU"/>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3"/>
          <p:cNvSpPr>
            <a:spLocks noGrp="1"/>
          </p:cNvSpPr>
          <p:nvPr>
            <p:ph type="dt" sz="half" idx="10"/>
          </p:nvPr>
        </p:nvSpPr>
        <p:spPr/>
        <p:txBody>
          <a:bodyPr/>
          <a:lstStyle>
            <a:lvl1pPr>
              <a:defRPr/>
            </a:lvl1pPr>
          </a:lstStyle>
          <a:p>
            <a:pPr>
              <a:defRPr/>
            </a:pPr>
            <a:fld id="{78B3E126-A795-4B39-92C1-A890E8F0A63A}" type="datetimeFigureOut">
              <a:rPr lang="en-AU">
                <a:solidFill>
                  <a:prstClr val="black">
                    <a:tint val="75000"/>
                  </a:prstClr>
                </a:solidFill>
              </a:rPr>
              <a:pPr>
                <a:defRPr/>
              </a:pPr>
              <a:t>5/12/2018</a:t>
            </a:fld>
            <a:endParaRPr lang="en-AU">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AU">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7F1D323D-0B25-479C-8BF4-EDBB52B1E853}" type="slidenum">
              <a:rPr lang="en-AU">
                <a:solidFill>
                  <a:prstClr val="black">
                    <a:tint val="75000"/>
                  </a:prstClr>
                </a:solidFill>
              </a:rPr>
              <a:pPr>
                <a:defRPr/>
              </a:pPr>
              <a:t>‹#›</a:t>
            </a:fld>
            <a:endParaRPr lang="en-AU">
              <a:solidFill>
                <a:prstClr val="black">
                  <a:tint val="75000"/>
                </a:prstClr>
              </a:solidFill>
            </a:endParaRPr>
          </a:p>
        </p:txBody>
      </p:sp>
    </p:spTree>
    <p:extLst>
      <p:ext uri="{BB962C8B-B14F-4D97-AF65-F5344CB8AC3E}">
        <p14:creationId xmlns:p14="http://schemas.microsoft.com/office/powerpoint/2010/main" val="564925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Date Placeholder 3"/>
          <p:cNvSpPr>
            <a:spLocks noGrp="1"/>
          </p:cNvSpPr>
          <p:nvPr>
            <p:ph type="dt" sz="half" idx="10"/>
          </p:nvPr>
        </p:nvSpPr>
        <p:spPr/>
        <p:txBody>
          <a:bodyPr/>
          <a:lstStyle>
            <a:lvl1pPr>
              <a:defRPr/>
            </a:lvl1pPr>
          </a:lstStyle>
          <a:p>
            <a:pPr>
              <a:defRPr/>
            </a:pPr>
            <a:fld id="{C1E74AFA-2ED2-41BB-AB23-C492E8D3F56A}" type="datetimeFigureOut">
              <a:rPr lang="en-AU">
                <a:solidFill>
                  <a:prstClr val="black">
                    <a:tint val="75000"/>
                  </a:prstClr>
                </a:solidFill>
              </a:rPr>
              <a:pPr>
                <a:defRPr/>
              </a:pPr>
              <a:t>5/12/2018</a:t>
            </a:fld>
            <a:endParaRPr lang="en-AU">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AU">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0671606E-9F33-4538-9D7A-C71704F4E7A0}" type="slidenum">
              <a:rPr lang="en-AU">
                <a:solidFill>
                  <a:prstClr val="black">
                    <a:tint val="75000"/>
                  </a:prstClr>
                </a:solidFill>
              </a:rPr>
              <a:pPr>
                <a:defRPr/>
              </a:pPr>
              <a:t>‹#›</a:t>
            </a:fld>
            <a:endParaRPr lang="en-AU">
              <a:solidFill>
                <a:prstClr val="black">
                  <a:tint val="75000"/>
                </a:prstClr>
              </a:solidFill>
            </a:endParaRPr>
          </a:p>
        </p:txBody>
      </p:sp>
    </p:spTree>
    <p:extLst>
      <p:ext uri="{BB962C8B-B14F-4D97-AF65-F5344CB8AC3E}">
        <p14:creationId xmlns:p14="http://schemas.microsoft.com/office/powerpoint/2010/main" val="245850426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0F74AA1-C955-4B09-854E-3E4A6094309B}" type="datetimeFigureOut">
              <a:rPr lang="en-AU">
                <a:solidFill>
                  <a:prstClr val="black">
                    <a:tint val="75000"/>
                  </a:prstClr>
                </a:solidFill>
              </a:rPr>
              <a:pPr>
                <a:defRPr/>
              </a:pPr>
              <a:t>5/12/2018</a:t>
            </a:fld>
            <a:endParaRPr lang="en-AU">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AU">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857BD877-F750-48E0-B45A-8BA024CAC844}" type="slidenum">
              <a:rPr lang="en-AU">
                <a:solidFill>
                  <a:prstClr val="black">
                    <a:tint val="75000"/>
                  </a:prstClr>
                </a:solidFill>
              </a:rPr>
              <a:pPr>
                <a:defRPr/>
              </a:pPr>
              <a:t>‹#›</a:t>
            </a:fld>
            <a:endParaRPr lang="en-AU">
              <a:solidFill>
                <a:prstClr val="black">
                  <a:tint val="75000"/>
                </a:prstClr>
              </a:solidFill>
            </a:endParaRPr>
          </a:p>
        </p:txBody>
      </p:sp>
    </p:spTree>
    <p:extLst>
      <p:ext uri="{BB962C8B-B14F-4D97-AF65-F5344CB8AC3E}">
        <p14:creationId xmlns:p14="http://schemas.microsoft.com/office/powerpoint/2010/main" val="29672155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AU"/>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FD545C4F-B111-4FA9-A6D6-9A3BB3272E45}" type="datetimeFigureOut">
              <a:rPr lang="en-AU">
                <a:solidFill>
                  <a:prstClr val="black">
                    <a:tint val="75000"/>
                  </a:prstClr>
                </a:solidFill>
              </a:rPr>
              <a:pPr>
                <a:defRPr/>
              </a:pPr>
              <a:t>5/12/2018</a:t>
            </a:fld>
            <a:endParaRPr lang="en-AU">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AU">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6A10060D-2F21-47EB-BC31-98104C39A172}" type="slidenum">
              <a:rPr lang="en-AU">
                <a:solidFill>
                  <a:prstClr val="black">
                    <a:tint val="75000"/>
                  </a:prstClr>
                </a:solidFill>
              </a:rPr>
              <a:pPr>
                <a:defRPr/>
              </a:pPr>
              <a:t>‹#›</a:t>
            </a:fld>
            <a:endParaRPr lang="en-AU">
              <a:solidFill>
                <a:prstClr val="black">
                  <a:tint val="75000"/>
                </a:prstClr>
              </a:solidFill>
            </a:endParaRPr>
          </a:p>
        </p:txBody>
      </p:sp>
    </p:spTree>
    <p:extLst>
      <p:ext uri="{BB962C8B-B14F-4D97-AF65-F5344CB8AC3E}">
        <p14:creationId xmlns:p14="http://schemas.microsoft.com/office/powerpoint/2010/main" val="8605148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lvl1pPr>
              <a:defRPr/>
            </a:lvl1pPr>
          </a:lstStyle>
          <a:p>
            <a:pPr>
              <a:defRPr/>
            </a:pPr>
            <a:fld id="{D2A98839-D685-4C73-B910-02BFDA2B749B}" type="datetimeFigureOut">
              <a:rPr lang="en-AU">
                <a:solidFill>
                  <a:prstClr val="black">
                    <a:tint val="75000"/>
                  </a:prstClr>
                </a:solidFill>
              </a:rPr>
              <a:pPr>
                <a:defRPr/>
              </a:pPr>
              <a:t>5/12/2018</a:t>
            </a:fld>
            <a:endParaRPr lang="en-AU">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AU">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BC70D9A4-4E52-4AD1-8EB0-900F6A90443A}" type="slidenum">
              <a:rPr lang="en-AU">
                <a:solidFill>
                  <a:prstClr val="black">
                    <a:tint val="75000"/>
                  </a:prstClr>
                </a:solidFill>
              </a:rPr>
              <a:pPr>
                <a:defRPr/>
              </a:pPr>
              <a:t>‹#›</a:t>
            </a:fld>
            <a:endParaRPr lang="en-AU">
              <a:solidFill>
                <a:prstClr val="black">
                  <a:tint val="75000"/>
                </a:prstClr>
              </a:solidFill>
            </a:endParaRPr>
          </a:p>
        </p:txBody>
      </p:sp>
    </p:spTree>
    <p:extLst>
      <p:ext uri="{BB962C8B-B14F-4D97-AF65-F5344CB8AC3E}">
        <p14:creationId xmlns:p14="http://schemas.microsoft.com/office/powerpoint/2010/main" val="162499421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AU"/>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AA831E00-63A6-41AF-880F-91E4C617D98D}" type="datetimeFigureOut">
              <a:rPr lang="en-AU">
                <a:solidFill>
                  <a:prstClr val="black">
                    <a:tint val="75000"/>
                  </a:prstClr>
                </a:solidFill>
              </a:rPr>
              <a:pPr>
                <a:defRPr/>
              </a:pPr>
              <a:t>5/12/2018</a:t>
            </a:fld>
            <a:endParaRPr lang="en-AU">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AU">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616C7D24-C3F6-4886-8F39-AFA0FA232809}" type="slidenum">
              <a:rPr lang="en-AU">
                <a:solidFill>
                  <a:prstClr val="black">
                    <a:tint val="75000"/>
                  </a:prstClr>
                </a:solidFill>
              </a:rPr>
              <a:pPr>
                <a:defRPr/>
              </a:pPr>
              <a:t>‹#›</a:t>
            </a:fld>
            <a:endParaRPr lang="en-AU">
              <a:solidFill>
                <a:prstClr val="black">
                  <a:tint val="75000"/>
                </a:prstClr>
              </a:solidFill>
            </a:endParaRPr>
          </a:p>
        </p:txBody>
      </p:sp>
    </p:spTree>
    <p:extLst>
      <p:ext uri="{BB962C8B-B14F-4D97-AF65-F5344CB8AC3E}">
        <p14:creationId xmlns:p14="http://schemas.microsoft.com/office/powerpoint/2010/main" val="48280832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lvl1pPr>
              <a:defRPr/>
            </a:lvl1pPr>
          </a:lstStyle>
          <a:p>
            <a:pPr>
              <a:defRPr/>
            </a:pPr>
            <a:fld id="{4CC3E465-A95D-4597-BBF9-26C754D96299}" type="datetimeFigureOut">
              <a:rPr lang="en-AU">
                <a:solidFill>
                  <a:prstClr val="black">
                    <a:tint val="75000"/>
                  </a:prstClr>
                </a:solidFill>
              </a:rPr>
              <a:pPr>
                <a:defRPr/>
              </a:pPr>
              <a:t>5/12/2018</a:t>
            </a:fld>
            <a:endParaRPr lang="en-AU">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AU">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9F38779D-A852-4C26-A0A1-5A3CB14F59E7}" type="slidenum">
              <a:rPr lang="en-AU">
                <a:solidFill>
                  <a:prstClr val="black">
                    <a:tint val="75000"/>
                  </a:prstClr>
                </a:solidFill>
              </a:rPr>
              <a:pPr>
                <a:defRPr/>
              </a:pPr>
              <a:t>‹#›</a:t>
            </a:fld>
            <a:endParaRPr lang="en-AU">
              <a:solidFill>
                <a:prstClr val="black">
                  <a:tint val="75000"/>
                </a:prstClr>
              </a:solidFill>
            </a:endParaRPr>
          </a:p>
        </p:txBody>
      </p:sp>
    </p:spTree>
    <p:extLst>
      <p:ext uri="{BB962C8B-B14F-4D97-AF65-F5344CB8AC3E}">
        <p14:creationId xmlns:p14="http://schemas.microsoft.com/office/powerpoint/2010/main" val="39571653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lvl1pPr>
              <a:defRPr/>
            </a:lvl1pPr>
          </a:lstStyle>
          <a:p>
            <a:pPr>
              <a:defRPr/>
            </a:pPr>
            <a:fld id="{58003BD2-B302-4065-8E99-2355CEE672DB}" type="datetimeFigureOut">
              <a:rPr lang="en-AU">
                <a:solidFill>
                  <a:prstClr val="black">
                    <a:tint val="75000"/>
                  </a:prstClr>
                </a:solidFill>
              </a:rPr>
              <a:pPr>
                <a:defRPr/>
              </a:pPr>
              <a:t>5/12/2018</a:t>
            </a:fld>
            <a:endParaRPr lang="en-AU">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AU">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23480572-E297-4EBD-8255-898ED9D02C35}" type="slidenum">
              <a:rPr lang="en-AU">
                <a:solidFill>
                  <a:prstClr val="black">
                    <a:tint val="75000"/>
                  </a:prstClr>
                </a:solidFill>
              </a:rPr>
              <a:pPr>
                <a:defRPr/>
              </a:pPr>
              <a:t>‹#›</a:t>
            </a:fld>
            <a:endParaRPr lang="en-AU">
              <a:solidFill>
                <a:prstClr val="black">
                  <a:tint val="75000"/>
                </a:prstClr>
              </a:solidFill>
            </a:endParaRPr>
          </a:p>
        </p:txBody>
      </p:sp>
    </p:spTree>
    <p:extLst>
      <p:ext uri="{BB962C8B-B14F-4D97-AF65-F5344CB8AC3E}">
        <p14:creationId xmlns:p14="http://schemas.microsoft.com/office/powerpoint/2010/main" val="403964975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AU"/>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AU"/>
          </a:p>
        </p:txBody>
      </p:sp>
      <p:sp>
        <p:nvSpPr>
          <p:cNvPr id="4" name="Date Placeholder 3"/>
          <p:cNvSpPr>
            <a:spLocks noGrp="1"/>
          </p:cNvSpPr>
          <p:nvPr>
            <p:ph type="dt" sz="half" idx="10"/>
          </p:nvPr>
        </p:nvSpPr>
        <p:spPr/>
        <p:txBody>
          <a:bodyPr/>
          <a:lstStyle>
            <a:lvl1pPr>
              <a:defRPr/>
            </a:lvl1pPr>
          </a:lstStyle>
          <a:p>
            <a:pPr>
              <a:defRPr/>
            </a:pPr>
            <a:fld id="{B3D72A28-6E37-47CE-99F3-5D79F25CC39C}" type="datetimeFigureOut">
              <a:rPr lang="en-AU">
                <a:solidFill>
                  <a:prstClr val="black">
                    <a:tint val="75000"/>
                  </a:prstClr>
                </a:solidFill>
              </a:rPr>
              <a:pPr>
                <a:defRPr/>
              </a:pPr>
              <a:t>5/12/2018</a:t>
            </a:fld>
            <a:endParaRPr lang="en-AU">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AU">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13122FFE-DB63-40EA-9FEE-44EB1B5B8D88}" type="slidenum">
              <a:rPr lang="en-AU">
                <a:solidFill>
                  <a:prstClr val="black">
                    <a:tint val="75000"/>
                  </a:prstClr>
                </a:solidFill>
              </a:rPr>
              <a:pPr>
                <a:defRPr/>
              </a:pPr>
              <a:t>‹#›</a:t>
            </a:fld>
            <a:endParaRPr lang="en-AU">
              <a:solidFill>
                <a:prstClr val="black">
                  <a:tint val="75000"/>
                </a:prstClr>
              </a:solidFill>
            </a:endParaRPr>
          </a:p>
        </p:txBody>
      </p:sp>
    </p:spTree>
    <p:extLst>
      <p:ext uri="{BB962C8B-B14F-4D97-AF65-F5344CB8AC3E}">
        <p14:creationId xmlns:p14="http://schemas.microsoft.com/office/powerpoint/2010/main" val="87531548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lvl1pPr>
              <a:defRPr/>
            </a:lvl1pPr>
          </a:lstStyle>
          <a:p>
            <a:pPr>
              <a:defRPr/>
            </a:pPr>
            <a:fld id="{D2A98839-D685-4C73-B910-02BFDA2B749B}" type="datetimeFigureOut">
              <a:rPr lang="en-AU">
                <a:solidFill>
                  <a:prstClr val="black">
                    <a:tint val="75000"/>
                  </a:prstClr>
                </a:solidFill>
              </a:rPr>
              <a:pPr>
                <a:defRPr/>
              </a:pPr>
              <a:t>5/12/2018</a:t>
            </a:fld>
            <a:endParaRPr lang="en-AU">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AU">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BC70D9A4-4E52-4AD1-8EB0-900F6A90443A}" type="slidenum">
              <a:rPr lang="en-AU">
                <a:solidFill>
                  <a:prstClr val="black">
                    <a:tint val="75000"/>
                  </a:prstClr>
                </a:solidFill>
              </a:rPr>
              <a:pPr>
                <a:defRPr/>
              </a:pPr>
              <a:t>‹#›</a:t>
            </a:fld>
            <a:endParaRPr lang="en-AU">
              <a:solidFill>
                <a:prstClr val="black">
                  <a:tint val="75000"/>
                </a:prstClr>
              </a:solidFill>
            </a:endParaRPr>
          </a:p>
        </p:txBody>
      </p:sp>
    </p:spTree>
    <p:extLst>
      <p:ext uri="{BB962C8B-B14F-4D97-AF65-F5344CB8AC3E}">
        <p14:creationId xmlns:p14="http://schemas.microsoft.com/office/powerpoint/2010/main" val="68970877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AU"/>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67AAF60F-EB10-457D-92B9-86DC9D79DCD7}" type="datetimeFigureOut">
              <a:rPr lang="en-AU">
                <a:solidFill>
                  <a:prstClr val="black">
                    <a:tint val="75000"/>
                  </a:prstClr>
                </a:solidFill>
              </a:rPr>
              <a:pPr>
                <a:defRPr/>
              </a:pPr>
              <a:t>5/12/2018</a:t>
            </a:fld>
            <a:endParaRPr lang="en-AU">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AU">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B37A5679-EA2C-46D6-B854-408EE1EA3809}" type="slidenum">
              <a:rPr lang="en-AU">
                <a:solidFill>
                  <a:prstClr val="black">
                    <a:tint val="75000"/>
                  </a:prstClr>
                </a:solidFill>
              </a:rPr>
              <a:pPr>
                <a:defRPr/>
              </a:pPr>
              <a:t>‹#›</a:t>
            </a:fld>
            <a:endParaRPr lang="en-AU">
              <a:solidFill>
                <a:prstClr val="black">
                  <a:tint val="75000"/>
                </a:prstClr>
              </a:solidFill>
            </a:endParaRPr>
          </a:p>
        </p:txBody>
      </p:sp>
    </p:spTree>
    <p:extLst>
      <p:ext uri="{BB962C8B-B14F-4D97-AF65-F5344CB8AC3E}">
        <p14:creationId xmlns:p14="http://schemas.microsoft.com/office/powerpoint/2010/main" val="265338810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3"/>
          <p:cNvSpPr>
            <a:spLocks noGrp="1"/>
          </p:cNvSpPr>
          <p:nvPr>
            <p:ph type="dt" sz="half" idx="10"/>
          </p:nvPr>
        </p:nvSpPr>
        <p:spPr/>
        <p:txBody>
          <a:bodyPr/>
          <a:lstStyle>
            <a:lvl1pPr>
              <a:defRPr/>
            </a:lvl1pPr>
          </a:lstStyle>
          <a:p>
            <a:pPr>
              <a:defRPr/>
            </a:pPr>
            <a:fld id="{C2BBE288-3AA6-4EA2-A97C-C0F2E9166CED}" type="datetimeFigureOut">
              <a:rPr lang="en-AU">
                <a:solidFill>
                  <a:prstClr val="black">
                    <a:tint val="75000"/>
                  </a:prstClr>
                </a:solidFill>
              </a:rPr>
              <a:pPr>
                <a:defRPr/>
              </a:pPr>
              <a:t>5/12/2018</a:t>
            </a:fld>
            <a:endParaRPr lang="en-AU">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AU">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12E55B0D-09C6-459E-B8A3-607027447B8C}" type="slidenum">
              <a:rPr lang="en-AU">
                <a:solidFill>
                  <a:prstClr val="black">
                    <a:tint val="75000"/>
                  </a:prstClr>
                </a:solidFill>
              </a:rPr>
              <a:pPr>
                <a:defRPr/>
              </a:pPr>
              <a:t>‹#›</a:t>
            </a:fld>
            <a:endParaRPr lang="en-AU">
              <a:solidFill>
                <a:prstClr val="black">
                  <a:tint val="75000"/>
                </a:prstClr>
              </a:solidFill>
            </a:endParaRPr>
          </a:p>
        </p:txBody>
      </p:sp>
    </p:spTree>
    <p:extLst>
      <p:ext uri="{BB962C8B-B14F-4D97-AF65-F5344CB8AC3E}">
        <p14:creationId xmlns:p14="http://schemas.microsoft.com/office/powerpoint/2010/main" val="54133456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AU"/>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3"/>
          <p:cNvSpPr>
            <a:spLocks noGrp="1"/>
          </p:cNvSpPr>
          <p:nvPr>
            <p:ph type="dt" sz="half" idx="10"/>
          </p:nvPr>
        </p:nvSpPr>
        <p:spPr/>
        <p:txBody>
          <a:bodyPr/>
          <a:lstStyle>
            <a:lvl1pPr>
              <a:defRPr/>
            </a:lvl1pPr>
          </a:lstStyle>
          <a:p>
            <a:pPr>
              <a:defRPr/>
            </a:pPr>
            <a:fld id="{78B3E126-A795-4B39-92C1-A890E8F0A63A}" type="datetimeFigureOut">
              <a:rPr lang="en-AU">
                <a:solidFill>
                  <a:prstClr val="black">
                    <a:tint val="75000"/>
                  </a:prstClr>
                </a:solidFill>
              </a:rPr>
              <a:pPr>
                <a:defRPr/>
              </a:pPr>
              <a:t>5/12/2018</a:t>
            </a:fld>
            <a:endParaRPr lang="en-AU">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AU">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7F1D323D-0B25-479C-8BF4-EDBB52B1E853}" type="slidenum">
              <a:rPr lang="en-AU">
                <a:solidFill>
                  <a:prstClr val="black">
                    <a:tint val="75000"/>
                  </a:prstClr>
                </a:solidFill>
              </a:rPr>
              <a:pPr>
                <a:defRPr/>
              </a:pPr>
              <a:t>‹#›</a:t>
            </a:fld>
            <a:endParaRPr lang="en-AU">
              <a:solidFill>
                <a:prstClr val="black">
                  <a:tint val="75000"/>
                </a:prstClr>
              </a:solidFill>
            </a:endParaRPr>
          </a:p>
        </p:txBody>
      </p:sp>
    </p:spTree>
    <p:extLst>
      <p:ext uri="{BB962C8B-B14F-4D97-AF65-F5344CB8AC3E}">
        <p14:creationId xmlns:p14="http://schemas.microsoft.com/office/powerpoint/2010/main" val="386945827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Date Placeholder 3"/>
          <p:cNvSpPr>
            <a:spLocks noGrp="1"/>
          </p:cNvSpPr>
          <p:nvPr>
            <p:ph type="dt" sz="half" idx="10"/>
          </p:nvPr>
        </p:nvSpPr>
        <p:spPr/>
        <p:txBody>
          <a:bodyPr/>
          <a:lstStyle>
            <a:lvl1pPr>
              <a:defRPr/>
            </a:lvl1pPr>
          </a:lstStyle>
          <a:p>
            <a:pPr>
              <a:defRPr/>
            </a:pPr>
            <a:fld id="{C1E74AFA-2ED2-41BB-AB23-C492E8D3F56A}" type="datetimeFigureOut">
              <a:rPr lang="en-AU">
                <a:solidFill>
                  <a:prstClr val="black">
                    <a:tint val="75000"/>
                  </a:prstClr>
                </a:solidFill>
              </a:rPr>
              <a:pPr>
                <a:defRPr/>
              </a:pPr>
              <a:t>5/12/2018</a:t>
            </a:fld>
            <a:endParaRPr lang="en-AU">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AU">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0671606E-9F33-4538-9D7A-C71704F4E7A0}" type="slidenum">
              <a:rPr lang="en-AU">
                <a:solidFill>
                  <a:prstClr val="black">
                    <a:tint val="75000"/>
                  </a:prstClr>
                </a:solidFill>
              </a:rPr>
              <a:pPr>
                <a:defRPr/>
              </a:pPr>
              <a:t>‹#›</a:t>
            </a:fld>
            <a:endParaRPr lang="en-AU">
              <a:solidFill>
                <a:prstClr val="black">
                  <a:tint val="75000"/>
                </a:prstClr>
              </a:solidFill>
            </a:endParaRPr>
          </a:p>
        </p:txBody>
      </p:sp>
    </p:spTree>
    <p:extLst>
      <p:ext uri="{BB962C8B-B14F-4D97-AF65-F5344CB8AC3E}">
        <p14:creationId xmlns:p14="http://schemas.microsoft.com/office/powerpoint/2010/main" val="94418233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0F74AA1-C955-4B09-854E-3E4A6094309B}" type="datetimeFigureOut">
              <a:rPr lang="en-AU">
                <a:solidFill>
                  <a:prstClr val="black">
                    <a:tint val="75000"/>
                  </a:prstClr>
                </a:solidFill>
              </a:rPr>
              <a:pPr>
                <a:defRPr/>
              </a:pPr>
              <a:t>5/12/2018</a:t>
            </a:fld>
            <a:endParaRPr lang="en-AU">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AU">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857BD877-F750-48E0-B45A-8BA024CAC844}" type="slidenum">
              <a:rPr lang="en-AU">
                <a:solidFill>
                  <a:prstClr val="black">
                    <a:tint val="75000"/>
                  </a:prstClr>
                </a:solidFill>
              </a:rPr>
              <a:pPr>
                <a:defRPr/>
              </a:pPr>
              <a:t>‹#›</a:t>
            </a:fld>
            <a:endParaRPr lang="en-AU">
              <a:solidFill>
                <a:prstClr val="black">
                  <a:tint val="75000"/>
                </a:prstClr>
              </a:solidFill>
            </a:endParaRPr>
          </a:p>
        </p:txBody>
      </p:sp>
    </p:spTree>
    <p:extLst>
      <p:ext uri="{BB962C8B-B14F-4D97-AF65-F5344CB8AC3E}">
        <p14:creationId xmlns:p14="http://schemas.microsoft.com/office/powerpoint/2010/main" val="27118212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AU"/>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67AAF60F-EB10-457D-92B9-86DC9D79DCD7}" type="datetimeFigureOut">
              <a:rPr lang="en-AU">
                <a:solidFill>
                  <a:prstClr val="black">
                    <a:tint val="75000"/>
                  </a:prstClr>
                </a:solidFill>
              </a:rPr>
              <a:pPr>
                <a:defRPr/>
              </a:pPr>
              <a:t>5/12/2018</a:t>
            </a:fld>
            <a:endParaRPr lang="en-AU">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AU">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B37A5679-EA2C-46D6-B854-408EE1EA3809}" type="slidenum">
              <a:rPr lang="en-AU">
                <a:solidFill>
                  <a:prstClr val="black">
                    <a:tint val="75000"/>
                  </a:prstClr>
                </a:solidFill>
              </a:rPr>
              <a:pPr>
                <a:defRPr/>
              </a:pPr>
              <a:t>‹#›</a:t>
            </a:fld>
            <a:endParaRPr lang="en-AU">
              <a:solidFill>
                <a:prstClr val="black">
                  <a:tint val="75000"/>
                </a:prstClr>
              </a:solidFill>
            </a:endParaRPr>
          </a:p>
        </p:txBody>
      </p:sp>
    </p:spTree>
    <p:extLst>
      <p:ext uri="{BB962C8B-B14F-4D97-AF65-F5344CB8AC3E}">
        <p14:creationId xmlns:p14="http://schemas.microsoft.com/office/powerpoint/2010/main" val="39685286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AU"/>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FD545C4F-B111-4FA9-A6D6-9A3BB3272E45}" type="datetimeFigureOut">
              <a:rPr lang="en-AU">
                <a:solidFill>
                  <a:prstClr val="black">
                    <a:tint val="75000"/>
                  </a:prstClr>
                </a:solidFill>
              </a:rPr>
              <a:pPr>
                <a:defRPr/>
              </a:pPr>
              <a:t>5/12/2018</a:t>
            </a:fld>
            <a:endParaRPr lang="en-AU">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AU">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6A10060D-2F21-47EB-BC31-98104C39A172}" type="slidenum">
              <a:rPr lang="en-AU">
                <a:solidFill>
                  <a:prstClr val="black">
                    <a:tint val="75000"/>
                  </a:prstClr>
                </a:solidFill>
              </a:rPr>
              <a:pPr>
                <a:defRPr/>
              </a:pPr>
              <a:t>‹#›</a:t>
            </a:fld>
            <a:endParaRPr lang="en-AU">
              <a:solidFill>
                <a:prstClr val="black">
                  <a:tint val="75000"/>
                </a:prstClr>
              </a:solidFill>
            </a:endParaRPr>
          </a:p>
        </p:txBody>
      </p:sp>
    </p:spTree>
    <p:extLst>
      <p:ext uri="{BB962C8B-B14F-4D97-AF65-F5344CB8AC3E}">
        <p14:creationId xmlns:p14="http://schemas.microsoft.com/office/powerpoint/2010/main" val="168847569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AU"/>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AA831E00-63A6-41AF-880F-91E4C617D98D}" type="datetimeFigureOut">
              <a:rPr lang="en-AU">
                <a:solidFill>
                  <a:prstClr val="black">
                    <a:tint val="75000"/>
                  </a:prstClr>
                </a:solidFill>
              </a:rPr>
              <a:pPr>
                <a:defRPr/>
              </a:pPr>
              <a:t>5/12/2018</a:t>
            </a:fld>
            <a:endParaRPr lang="en-AU">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AU">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616C7D24-C3F6-4886-8F39-AFA0FA232809}" type="slidenum">
              <a:rPr lang="en-AU">
                <a:solidFill>
                  <a:prstClr val="black">
                    <a:tint val="75000"/>
                  </a:prstClr>
                </a:solidFill>
              </a:rPr>
              <a:pPr>
                <a:defRPr/>
              </a:pPr>
              <a:t>‹#›</a:t>
            </a:fld>
            <a:endParaRPr lang="en-AU">
              <a:solidFill>
                <a:prstClr val="black">
                  <a:tint val="75000"/>
                </a:prstClr>
              </a:solidFill>
            </a:endParaRPr>
          </a:p>
        </p:txBody>
      </p:sp>
    </p:spTree>
    <p:extLst>
      <p:ext uri="{BB962C8B-B14F-4D97-AF65-F5344CB8AC3E}">
        <p14:creationId xmlns:p14="http://schemas.microsoft.com/office/powerpoint/2010/main" val="139257696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lvl1pPr>
              <a:defRPr/>
            </a:lvl1pPr>
          </a:lstStyle>
          <a:p>
            <a:pPr>
              <a:defRPr/>
            </a:pPr>
            <a:fld id="{4CC3E465-A95D-4597-BBF9-26C754D96299}" type="datetimeFigureOut">
              <a:rPr lang="en-AU">
                <a:solidFill>
                  <a:prstClr val="black">
                    <a:tint val="75000"/>
                  </a:prstClr>
                </a:solidFill>
              </a:rPr>
              <a:pPr>
                <a:defRPr/>
              </a:pPr>
              <a:t>5/12/2018</a:t>
            </a:fld>
            <a:endParaRPr lang="en-AU">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AU">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9F38779D-A852-4C26-A0A1-5A3CB14F59E7}" type="slidenum">
              <a:rPr lang="en-AU">
                <a:solidFill>
                  <a:prstClr val="black">
                    <a:tint val="75000"/>
                  </a:prstClr>
                </a:solidFill>
              </a:rPr>
              <a:pPr>
                <a:defRPr/>
              </a:pPr>
              <a:t>‹#›</a:t>
            </a:fld>
            <a:endParaRPr lang="en-AU">
              <a:solidFill>
                <a:prstClr val="black">
                  <a:tint val="75000"/>
                </a:prstClr>
              </a:solidFill>
            </a:endParaRPr>
          </a:p>
        </p:txBody>
      </p:sp>
    </p:spTree>
    <p:extLst>
      <p:ext uri="{BB962C8B-B14F-4D97-AF65-F5344CB8AC3E}">
        <p14:creationId xmlns:p14="http://schemas.microsoft.com/office/powerpoint/2010/main" val="309652871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lvl1pPr>
              <a:defRPr/>
            </a:lvl1pPr>
          </a:lstStyle>
          <a:p>
            <a:pPr>
              <a:defRPr/>
            </a:pPr>
            <a:fld id="{58003BD2-B302-4065-8E99-2355CEE672DB}" type="datetimeFigureOut">
              <a:rPr lang="en-AU">
                <a:solidFill>
                  <a:prstClr val="black">
                    <a:tint val="75000"/>
                  </a:prstClr>
                </a:solidFill>
              </a:rPr>
              <a:pPr>
                <a:defRPr/>
              </a:pPr>
              <a:t>5/12/2018</a:t>
            </a:fld>
            <a:endParaRPr lang="en-AU">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AU">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23480572-E297-4EBD-8255-898ED9D02C35}" type="slidenum">
              <a:rPr lang="en-AU">
                <a:solidFill>
                  <a:prstClr val="black">
                    <a:tint val="75000"/>
                  </a:prstClr>
                </a:solidFill>
              </a:rPr>
              <a:pPr>
                <a:defRPr/>
              </a:pPr>
              <a:t>‹#›</a:t>
            </a:fld>
            <a:endParaRPr lang="en-AU">
              <a:solidFill>
                <a:prstClr val="black">
                  <a:tint val="75000"/>
                </a:prstClr>
              </a:solidFill>
            </a:endParaRPr>
          </a:p>
        </p:txBody>
      </p:sp>
    </p:spTree>
    <p:extLst>
      <p:ext uri="{BB962C8B-B14F-4D97-AF65-F5344CB8AC3E}">
        <p14:creationId xmlns:p14="http://schemas.microsoft.com/office/powerpoint/2010/main" val="800782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3"/>
          <p:cNvSpPr>
            <a:spLocks noGrp="1"/>
          </p:cNvSpPr>
          <p:nvPr>
            <p:ph type="dt" sz="half" idx="10"/>
          </p:nvPr>
        </p:nvSpPr>
        <p:spPr/>
        <p:txBody>
          <a:bodyPr/>
          <a:lstStyle>
            <a:lvl1pPr>
              <a:defRPr/>
            </a:lvl1pPr>
          </a:lstStyle>
          <a:p>
            <a:pPr>
              <a:defRPr/>
            </a:pPr>
            <a:fld id="{C2BBE288-3AA6-4EA2-A97C-C0F2E9166CED}" type="datetimeFigureOut">
              <a:rPr lang="en-AU">
                <a:solidFill>
                  <a:prstClr val="black">
                    <a:tint val="75000"/>
                  </a:prstClr>
                </a:solidFill>
              </a:rPr>
              <a:pPr>
                <a:defRPr/>
              </a:pPr>
              <a:t>5/12/2018</a:t>
            </a:fld>
            <a:endParaRPr lang="en-AU">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AU">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12E55B0D-09C6-459E-B8A3-607027447B8C}" type="slidenum">
              <a:rPr lang="en-AU">
                <a:solidFill>
                  <a:prstClr val="black">
                    <a:tint val="75000"/>
                  </a:prstClr>
                </a:solidFill>
              </a:rPr>
              <a:pPr>
                <a:defRPr/>
              </a:pPr>
              <a:t>‹#›</a:t>
            </a:fld>
            <a:endParaRPr lang="en-AU">
              <a:solidFill>
                <a:prstClr val="black">
                  <a:tint val="75000"/>
                </a:prstClr>
              </a:solidFill>
            </a:endParaRPr>
          </a:p>
        </p:txBody>
      </p:sp>
    </p:spTree>
    <p:extLst>
      <p:ext uri="{BB962C8B-B14F-4D97-AF65-F5344CB8AC3E}">
        <p14:creationId xmlns:p14="http://schemas.microsoft.com/office/powerpoint/2010/main" val="38961418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AU"/>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3"/>
          <p:cNvSpPr>
            <a:spLocks noGrp="1"/>
          </p:cNvSpPr>
          <p:nvPr>
            <p:ph type="dt" sz="half" idx="10"/>
          </p:nvPr>
        </p:nvSpPr>
        <p:spPr/>
        <p:txBody>
          <a:bodyPr/>
          <a:lstStyle>
            <a:lvl1pPr>
              <a:defRPr/>
            </a:lvl1pPr>
          </a:lstStyle>
          <a:p>
            <a:pPr>
              <a:defRPr/>
            </a:pPr>
            <a:fld id="{78B3E126-A795-4B39-92C1-A890E8F0A63A}" type="datetimeFigureOut">
              <a:rPr lang="en-AU">
                <a:solidFill>
                  <a:prstClr val="black">
                    <a:tint val="75000"/>
                  </a:prstClr>
                </a:solidFill>
              </a:rPr>
              <a:pPr>
                <a:defRPr/>
              </a:pPr>
              <a:t>5/12/2018</a:t>
            </a:fld>
            <a:endParaRPr lang="en-AU">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AU">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7F1D323D-0B25-479C-8BF4-EDBB52B1E853}" type="slidenum">
              <a:rPr lang="en-AU">
                <a:solidFill>
                  <a:prstClr val="black">
                    <a:tint val="75000"/>
                  </a:prstClr>
                </a:solidFill>
              </a:rPr>
              <a:pPr>
                <a:defRPr/>
              </a:pPr>
              <a:t>‹#›</a:t>
            </a:fld>
            <a:endParaRPr lang="en-AU">
              <a:solidFill>
                <a:prstClr val="black">
                  <a:tint val="75000"/>
                </a:prstClr>
              </a:solidFill>
            </a:endParaRPr>
          </a:p>
        </p:txBody>
      </p:sp>
    </p:spTree>
    <p:extLst>
      <p:ext uri="{BB962C8B-B14F-4D97-AF65-F5344CB8AC3E}">
        <p14:creationId xmlns:p14="http://schemas.microsoft.com/office/powerpoint/2010/main" val="14028368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Date Placeholder 3"/>
          <p:cNvSpPr>
            <a:spLocks noGrp="1"/>
          </p:cNvSpPr>
          <p:nvPr>
            <p:ph type="dt" sz="half" idx="10"/>
          </p:nvPr>
        </p:nvSpPr>
        <p:spPr/>
        <p:txBody>
          <a:bodyPr/>
          <a:lstStyle>
            <a:lvl1pPr>
              <a:defRPr/>
            </a:lvl1pPr>
          </a:lstStyle>
          <a:p>
            <a:pPr>
              <a:defRPr/>
            </a:pPr>
            <a:fld id="{C1E74AFA-2ED2-41BB-AB23-C492E8D3F56A}" type="datetimeFigureOut">
              <a:rPr lang="en-AU">
                <a:solidFill>
                  <a:prstClr val="black">
                    <a:tint val="75000"/>
                  </a:prstClr>
                </a:solidFill>
              </a:rPr>
              <a:pPr>
                <a:defRPr/>
              </a:pPr>
              <a:t>5/12/2018</a:t>
            </a:fld>
            <a:endParaRPr lang="en-AU">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AU">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0671606E-9F33-4538-9D7A-C71704F4E7A0}" type="slidenum">
              <a:rPr lang="en-AU">
                <a:solidFill>
                  <a:prstClr val="black">
                    <a:tint val="75000"/>
                  </a:prstClr>
                </a:solidFill>
              </a:rPr>
              <a:pPr>
                <a:defRPr/>
              </a:pPr>
              <a:t>‹#›</a:t>
            </a:fld>
            <a:endParaRPr lang="en-AU">
              <a:solidFill>
                <a:prstClr val="black">
                  <a:tint val="75000"/>
                </a:prstClr>
              </a:solidFill>
            </a:endParaRPr>
          </a:p>
        </p:txBody>
      </p:sp>
    </p:spTree>
    <p:extLst>
      <p:ext uri="{BB962C8B-B14F-4D97-AF65-F5344CB8AC3E}">
        <p14:creationId xmlns:p14="http://schemas.microsoft.com/office/powerpoint/2010/main" val="13444253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0F74AA1-C955-4B09-854E-3E4A6094309B}" type="datetimeFigureOut">
              <a:rPr lang="en-AU">
                <a:solidFill>
                  <a:prstClr val="black">
                    <a:tint val="75000"/>
                  </a:prstClr>
                </a:solidFill>
              </a:rPr>
              <a:pPr>
                <a:defRPr/>
              </a:pPr>
              <a:t>5/12/2018</a:t>
            </a:fld>
            <a:endParaRPr lang="en-AU">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AU">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857BD877-F750-48E0-B45A-8BA024CAC844}" type="slidenum">
              <a:rPr lang="en-AU">
                <a:solidFill>
                  <a:prstClr val="black">
                    <a:tint val="75000"/>
                  </a:prstClr>
                </a:solidFill>
              </a:rPr>
              <a:pPr>
                <a:defRPr/>
              </a:pPr>
              <a:t>‹#›</a:t>
            </a:fld>
            <a:endParaRPr lang="en-AU">
              <a:solidFill>
                <a:prstClr val="black">
                  <a:tint val="75000"/>
                </a:prstClr>
              </a:solidFill>
            </a:endParaRPr>
          </a:p>
        </p:txBody>
      </p:sp>
    </p:spTree>
    <p:extLst>
      <p:ext uri="{BB962C8B-B14F-4D97-AF65-F5344CB8AC3E}">
        <p14:creationId xmlns:p14="http://schemas.microsoft.com/office/powerpoint/2010/main" val="3314299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AU"/>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FD545C4F-B111-4FA9-A6D6-9A3BB3272E45}" type="datetimeFigureOut">
              <a:rPr lang="en-AU">
                <a:solidFill>
                  <a:prstClr val="black">
                    <a:tint val="75000"/>
                  </a:prstClr>
                </a:solidFill>
              </a:rPr>
              <a:pPr>
                <a:defRPr/>
              </a:pPr>
              <a:t>5/12/2018</a:t>
            </a:fld>
            <a:endParaRPr lang="en-AU">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AU">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6A10060D-2F21-47EB-BC31-98104C39A172}" type="slidenum">
              <a:rPr lang="en-AU">
                <a:solidFill>
                  <a:prstClr val="black">
                    <a:tint val="75000"/>
                  </a:prstClr>
                </a:solidFill>
              </a:rPr>
              <a:pPr>
                <a:defRPr/>
              </a:pPr>
              <a:t>‹#›</a:t>
            </a:fld>
            <a:endParaRPr lang="en-AU">
              <a:solidFill>
                <a:prstClr val="black">
                  <a:tint val="75000"/>
                </a:prstClr>
              </a:solidFill>
            </a:endParaRPr>
          </a:p>
        </p:txBody>
      </p:sp>
    </p:spTree>
    <p:extLst>
      <p:ext uri="{BB962C8B-B14F-4D97-AF65-F5344CB8AC3E}">
        <p14:creationId xmlns:p14="http://schemas.microsoft.com/office/powerpoint/2010/main" val="1433278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AU"/>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AA831E00-63A6-41AF-880F-91E4C617D98D}" type="datetimeFigureOut">
              <a:rPr lang="en-AU">
                <a:solidFill>
                  <a:prstClr val="black">
                    <a:tint val="75000"/>
                  </a:prstClr>
                </a:solidFill>
              </a:rPr>
              <a:pPr>
                <a:defRPr/>
              </a:pPr>
              <a:t>5/12/2018</a:t>
            </a:fld>
            <a:endParaRPr lang="en-AU">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AU">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616C7D24-C3F6-4886-8F39-AFA0FA232809}" type="slidenum">
              <a:rPr lang="en-AU">
                <a:solidFill>
                  <a:prstClr val="black">
                    <a:tint val="75000"/>
                  </a:prstClr>
                </a:solidFill>
              </a:rPr>
              <a:pPr>
                <a:defRPr/>
              </a:pPr>
              <a:t>‹#›</a:t>
            </a:fld>
            <a:endParaRPr lang="en-AU">
              <a:solidFill>
                <a:prstClr val="black">
                  <a:tint val="75000"/>
                </a:prstClr>
              </a:solidFill>
            </a:endParaRPr>
          </a:p>
        </p:txBody>
      </p:sp>
    </p:spTree>
    <p:extLst>
      <p:ext uri="{BB962C8B-B14F-4D97-AF65-F5344CB8AC3E}">
        <p14:creationId xmlns:p14="http://schemas.microsoft.com/office/powerpoint/2010/main" val="20392384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AU"/>
          </a:p>
        </p:txBody>
      </p:sp>
      <p:sp>
        <p:nvSpPr>
          <p:cNvPr id="1027" name="Text Placeholder 2"/>
          <p:cNvSpPr>
            <a:spLocks noGrp="1"/>
          </p:cNvSpPr>
          <p:nvPr>
            <p:ph type="body" idx="1"/>
          </p:nvPr>
        </p:nvSpPr>
        <p:spPr bwMode="auto">
          <a:xfrm>
            <a:off x="609600" y="1600201"/>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09776A25-9BB3-4F0F-AC34-3943AB32122F}" type="datetimeFigureOut">
              <a:rPr lang="en-AU">
                <a:solidFill>
                  <a:prstClr val="black">
                    <a:tint val="75000"/>
                  </a:prstClr>
                </a:solidFill>
              </a:rPr>
              <a:pPr>
                <a:defRPr/>
              </a:pPr>
              <a:t>5/12/2018</a:t>
            </a:fld>
            <a:endParaRPr lang="en-AU">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AU">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0AAB79E4-85D4-4C2B-995D-78D62893DB18}" type="slidenum">
              <a:rPr lang="en-AU">
                <a:solidFill>
                  <a:prstClr val="black">
                    <a:tint val="75000"/>
                  </a:prstClr>
                </a:solidFill>
              </a:rPr>
              <a:pPr>
                <a:defRPr/>
              </a:pPr>
              <a:t>‹#›</a:t>
            </a:fld>
            <a:endParaRPr lang="en-AU">
              <a:solidFill>
                <a:prstClr val="black">
                  <a:tint val="75000"/>
                </a:prstClr>
              </a:solidFill>
            </a:endParaRPr>
          </a:p>
        </p:txBody>
      </p:sp>
    </p:spTree>
    <p:extLst>
      <p:ext uri="{BB962C8B-B14F-4D97-AF65-F5344CB8AC3E}">
        <p14:creationId xmlns:p14="http://schemas.microsoft.com/office/powerpoint/2010/main" val="21051610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AU"/>
          </a:p>
        </p:txBody>
      </p:sp>
      <p:sp>
        <p:nvSpPr>
          <p:cNvPr id="1027" name="Text Placeholder 2"/>
          <p:cNvSpPr>
            <a:spLocks noGrp="1"/>
          </p:cNvSpPr>
          <p:nvPr>
            <p:ph type="body" idx="1"/>
          </p:nvPr>
        </p:nvSpPr>
        <p:spPr bwMode="auto">
          <a:xfrm>
            <a:off x="609600" y="1600201"/>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09776A25-9BB3-4F0F-AC34-3943AB32122F}" type="datetimeFigureOut">
              <a:rPr lang="en-AU">
                <a:solidFill>
                  <a:prstClr val="black">
                    <a:tint val="75000"/>
                  </a:prstClr>
                </a:solidFill>
              </a:rPr>
              <a:pPr>
                <a:defRPr/>
              </a:pPr>
              <a:t>5/12/2018</a:t>
            </a:fld>
            <a:endParaRPr lang="en-AU">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AU">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0AAB79E4-85D4-4C2B-995D-78D62893DB18}" type="slidenum">
              <a:rPr lang="en-AU">
                <a:solidFill>
                  <a:prstClr val="black">
                    <a:tint val="75000"/>
                  </a:prstClr>
                </a:solidFill>
              </a:rPr>
              <a:pPr>
                <a:defRPr/>
              </a:pPr>
              <a:t>‹#›</a:t>
            </a:fld>
            <a:endParaRPr lang="en-AU">
              <a:solidFill>
                <a:prstClr val="black">
                  <a:tint val="75000"/>
                </a:prstClr>
              </a:solidFill>
            </a:endParaRPr>
          </a:p>
        </p:txBody>
      </p:sp>
    </p:spTree>
    <p:extLst>
      <p:ext uri="{BB962C8B-B14F-4D97-AF65-F5344CB8AC3E}">
        <p14:creationId xmlns:p14="http://schemas.microsoft.com/office/powerpoint/2010/main" val="255288286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AU"/>
          </a:p>
        </p:txBody>
      </p:sp>
      <p:sp>
        <p:nvSpPr>
          <p:cNvPr id="1027" name="Text Placeholder 2"/>
          <p:cNvSpPr>
            <a:spLocks noGrp="1"/>
          </p:cNvSpPr>
          <p:nvPr>
            <p:ph type="body" idx="1"/>
          </p:nvPr>
        </p:nvSpPr>
        <p:spPr bwMode="auto">
          <a:xfrm>
            <a:off x="609600" y="1600201"/>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09776A25-9BB3-4F0F-AC34-3943AB32122F}" type="datetimeFigureOut">
              <a:rPr lang="en-AU">
                <a:solidFill>
                  <a:prstClr val="black">
                    <a:tint val="75000"/>
                  </a:prstClr>
                </a:solidFill>
              </a:rPr>
              <a:pPr>
                <a:defRPr/>
              </a:pPr>
              <a:t>5/12/2018</a:t>
            </a:fld>
            <a:endParaRPr lang="en-AU">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AU">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0AAB79E4-85D4-4C2B-995D-78D62893DB18}" type="slidenum">
              <a:rPr lang="en-AU">
                <a:solidFill>
                  <a:prstClr val="black">
                    <a:tint val="75000"/>
                  </a:prstClr>
                </a:solidFill>
              </a:rPr>
              <a:pPr>
                <a:defRPr/>
              </a:pPr>
              <a:t>‹#›</a:t>
            </a:fld>
            <a:endParaRPr lang="en-AU">
              <a:solidFill>
                <a:prstClr val="black">
                  <a:tint val="75000"/>
                </a:prstClr>
              </a:solidFill>
            </a:endParaRPr>
          </a:p>
        </p:txBody>
      </p:sp>
    </p:spTree>
    <p:extLst>
      <p:ext uri="{BB962C8B-B14F-4D97-AF65-F5344CB8AC3E}">
        <p14:creationId xmlns:p14="http://schemas.microsoft.com/office/powerpoint/2010/main" val="285540243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3" Type="http://schemas.openxmlformats.org/officeDocument/2006/relationships/hyperlink" Target="https://strategyzer.com/" TargetMode="External"/><Relationship Id="rId2" Type="http://schemas.openxmlformats.org/officeDocument/2006/relationships/image" Target="../media/image1.png"/><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4.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Executive summary</a:t>
            </a:r>
          </a:p>
        </p:txBody>
      </p:sp>
      <p:sp>
        <p:nvSpPr>
          <p:cNvPr id="3" name="Content Placeholder 2"/>
          <p:cNvSpPr>
            <a:spLocks noGrp="1"/>
          </p:cNvSpPr>
          <p:nvPr>
            <p:ph idx="1"/>
          </p:nvPr>
        </p:nvSpPr>
        <p:spPr/>
        <p:txBody>
          <a:bodyPr/>
          <a:lstStyle/>
          <a:p>
            <a:pPr marL="0">
              <a:buNone/>
            </a:pPr>
            <a:r>
              <a:rPr lang="en-GB" sz="1400" dirty="0"/>
              <a:t>Write a summary of your project presenting:</a:t>
            </a:r>
            <a:endParaRPr lang="en-US" dirty="0"/>
          </a:p>
          <a:p>
            <a:pPr marL="347345">
              <a:buNone/>
            </a:pPr>
            <a:r>
              <a:rPr lang="en-GB" sz="1400" dirty="0"/>
              <a:t>• What is your idea?</a:t>
            </a:r>
            <a:endParaRPr lang="en-GB" dirty="0"/>
          </a:p>
          <a:p>
            <a:pPr marL="347345">
              <a:buNone/>
            </a:pPr>
            <a:r>
              <a:rPr lang="en-GB" sz="1400" dirty="0"/>
              <a:t>• Why is it innovative?</a:t>
            </a:r>
          </a:p>
          <a:p>
            <a:pPr marL="347345">
              <a:buNone/>
            </a:pPr>
            <a:r>
              <a:rPr lang="en-GB" sz="1400" dirty="0"/>
              <a:t>• Who are the beneficiaries or users of the innovation?</a:t>
            </a:r>
          </a:p>
          <a:p>
            <a:pPr marL="347345">
              <a:buNone/>
            </a:pPr>
            <a:r>
              <a:rPr lang="en-GB" sz="1400" dirty="0"/>
              <a:t>• How can the innovation create value (financial, social, environmental…)?</a:t>
            </a:r>
          </a:p>
          <a:p>
            <a:pPr marL="347345">
              <a:buNone/>
            </a:pPr>
            <a:r>
              <a:rPr lang="en-GB" sz="1400" dirty="0"/>
              <a:t>• What are the next steps? What are you planning to do with this innovation?</a:t>
            </a:r>
            <a:endParaRPr lang="en-GB" dirty="0"/>
          </a:p>
          <a:p>
            <a:pPr>
              <a:buNone/>
            </a:pPr>
            <a:r>
              <a:rPr lang="en-GB" sz="1400" dirty="0"/>
              <a:t>Give us also some details on you and/or your team and your motivation to pursue the project.</a:t>
            </a:r>
            <a:endParaRPr lang="en-GB" dirty="0"/>
          </a:p>
          <a:p>
            <a:pPr marL="0" indent="0">
              <a:buNone/>
            </a:pPr>
            <a:endParaRPr lang="en-GB" dirty="0"/>
          </a:p>
        </p:txBody>
      </p:sp>
    </p:spTree>
    <p:extLst>
      <p:ext uri="{BB962C8B-B14F-4D97-AF65-F5344CB8AC3E}">
        <p14:creationId xmlns:p14="http://schemas.microsoft.com/office/powerpoint/2010/main" val="31273891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Executive summary</a:t>
            </a:r>
          </a:p>
        </p:txBody>
      </p:sp>
      <p:sp>
        <p:nvSpPr>
          <p:cNvPr id="3" name="Content Placeholder 2"/>
          <p:cNvSpPr>
            <a:spLocks noGrp="1"/>
          </p:cNvSpPr>
          <p:nvPr>
            <p:ph idx="1"/>
          </p:nvPr>
        </p:nvSpPr>
        <p:spPr>
          <a:ln>
            <a:solidFill>
              <a:schemeClr val="tx1"/>
            </a:solidFill>
          </a:ln>
        </p:spPr>
        <p:txBody>
          <a:bodyPr/>
          <a:lstStyle/>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r>
              <a:rPr lang="en-GB" sz="1400" dirty="0"/>
              <a:t>Max: 500 words</a:t>
            </a:r>
          </a:p>
        </p:txBody>
      </p:sp>
    </p:spTree>
    <p:extLst>
      <p:ext uri="{BB962C8B-B14F-4D97-AF65-F5344CB8AC3E}">
        <p14:creationId xmlns:p14="http://schemas.microsoft.com/office/powerpoint/2010/main" val="33872431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a:t>Business model canvas</a:t>
            </a:r>
          </a:p>
        </p:txBody>
      </p:sp>
      <p:sp>
        <p:nvSpPr>
          <p:cNvPr id="7" name="Text Placeholder 6"/>
          <p:cNvSpPr>
            <a:spLocks noGrp="1"/>
          </p:cNvSpPr>
          <p:nvPr>
            <p:ph type="body" sz="half" idx="2"/>
          </p:nvPr>
        </p:nvSpPr>
        <p:spPr>
          <a:xfrm>
            <a:off x="609601" y="1455057"/>
            <a:ext cx="3008313" cy="4965700"/>
          </a:xfrm>
        </p:spPr>
        <p:txBody>
          <a:bodyPr/>
          <a:lstStyle/>
          <a:p>
            <a:r>
              <a:rPr lang="en-GB" sz="1300" dirty="0"/>
              <a:t>Prepare a business model canvas of your business idea using the model in the next slide.</a:t>
            </a:r>
          </a:p>
          <a:p>
            <a:r>
              <a:rPr lang="en-GB" sz="1300" dirty="0"/>
              <a:t>You can fill it using bullet points and short sentences to summarize what you will extensively present in the next part of the document.</a:t>
            </a:r>
          </a:p>
          <a:p>
            <a:r>
              <a:rPr lang="en-GB" sz="1300" dirty="0"/>
              <a:t>You may want also to add small pictures and clip arts.</a:t>
            </a:r>
          </a:p>
          <a:p>
            <a:r>
              <a:rPr lang="en-GB" sz="1300" dirty="0"/>
              <a:t>It is very important to focus on the coherence between the different parts of the canvas. You may want to spend some time reflecting and redrafting your canvas. In particular focus on the consistency between the customer segments you want to address and the value proposition as shown. There should be also a consistency between the left and right hand side of the canvas (orange and green shaded components). Finally, consider if the model is sustainable in terms of balance between costs and revenues.</a:t>
            </a:r>
          </a:p>
          <a:p>
            <a:endParaRPr lang="en-GB" dirty="0"/>
          </a:p>
        </p:txBody>
      </p:sp>
      <p:pic>
        <p:nvPicPr>
          <p:cNvPr id="9" name="Content Placeholder 8"/>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4343400" y="664030"/>
            <a:ext cx="6106886" cy="4750776"/>
          </a:xfrm>
          <a:prstGeom prst="rect">
            <a:avLst/>
          </a:prstGeom>
          <a:noFill/>
        </p:spPr>
      </p:pic>
      <p:sp>
        <p:nvSpPr>
          <p:cNvPr id="3" name="TextBox 2"/>
          <p:cNvSpPr txBox="1"/>
          <p:nvPr/>
        </p:nvSpPr>
        <p:spPr>
          <a:xfrm>
            <a:off x="4267200" y="5414806"/>
            <a:ext cx="6291943" cy="1107996"/>
          </a:xfrm>
          <a:prstGeom prst="rect">
            <a:avLst/>
          </a:prstGeom>
          <a:noFill/>
        </p:spPr>
        <p:txBody>
          <a:bodyPr wrap="square" rtlCol="0">
            <a:spAutoFit/>
          </a:bodyPr>
          <a:lstStyle/>
          <a:p>
            <a:r>
              <a:rPr lang="en-GB" sz="1600" dirty="0"/>
              <a:t>You may </a:t>
            </a:r>
            <a:r>
              <a:rPr lang="en-GB" sz="1600"/>
              <a:t>find it useful </a:t>
            </a:r>
            <a:r>
              <a:rPr lang="en-GB" sz="1600" dirty="0"/>
              <a:t>to refer to the resources on business model canvases on the </a:t>
            </a:r>
            <a:r>
              <a:rPr lang="en-GB" sz="1600" dirty="0" err="1"/>
              <a:t>Strategyzer</a:t>
            </a:r>
            <a:r>
              <a:rPr lang="en-GB" sz="1600" dirty="0"/>
              <a:t> website: </a:t>
            </a:r>
          </a:p>
          <a:p>
            <a:r>
              <a:rPr lang="en-GB" sz="1600" dirty="0">
                <a:hlinkClick r:id="rId3"/>
              </a:rPr>
              <a:t>https://strategyzer.com/</a:t>
            </a:r>
            <a:endParaRPr lang="en-GB" sz="1600" dirty="0"/>
          </a:p>
          <a:p>
            <a:endParaRPr lang="en-GB" dirty="0"/>
          </a:p>
        </p:txBody>
      </p:sp>
    </p:spTree>
    <p:extLst>
      <p:ext uri="{BB962C8B-B14F-4D97-AF65-F5344CB8AC3E}">
        <p14:creationId xmlns:p14="http://schemas.microsoft.com/office/powerpoint/2010/main" val="30357800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3"/>
          <p:cNvPicPr>
            <a:picLocks noChangeAspect="1"/>
          </p:cNvPicPr>
          <p:nvPr/>
        </p:nvPicPr>
        <p:blipFill>
          <a:blip r:embed="rId2" cstate="print"/>
          <a:srcRect/>
          <a:stretch>
            <a:fillRect/>
          </a:stretch>
        </p:blipFill>
        <p:spPr bwMode="auto">
          <a:xfrm>
            <a:off x="8715376" y="469900"/>
            <a:ext cx="561975" cy="673100"/>
          </a:xfrm>
          <a:prstGeom prst="rect">
            <a:avLst/>
          </a:prstGeom>
          <a:noFill/>
          <a:ln w="9525">
            <a:noFill/>
            <a:miter lim="800000"/>
            <a:headEnd/>
            <a:tailEnd/>
          </a:ln>
        </p:spPr>
      </p:pic>
      <p:pic>
        <p:nvPicPr>
          <p:cNvPr id="16" name="Picture 14"/>
          <p:cNvPicPr>
            <a:picLocks noChangeAspect="1"/>
          </p:cNvPicPr>
          <p:nvPr/>
        </p:nvPicPr>
        <p:blipFill>
          <a:blip r:embed="rId3" cstate="print"/>
          <a:srcRect/>
          <a:stretch>
            <a:fillRect/>
          </a:stretch>
        </p:blipFill>
        <p:spPr bwMode="auto">
          <a:xfrm>
            <a:off x="5226050" y="412751"/>
            <a:ext cx="508000" cy="530225"/>
          </a:xfrm>
          <a:prstGeom prst="rect">
            <a:avLst/>
          </a:prstGeom>
          <a:noFill/>
          <a:ln w="9525">
            <a:noFill/>
            <a:miter lim="800000"/>
            <a:headEnd/>
            <a:tailEnd/>
          </a:ln>
        </p:spPr>
      </p:pic>
      <p:pic>
        <p:nvPicPr>
          <p:cNvPr id="17" name="Picture 15"/>
          <p:cNvPicPr>
            <a:picLocks noChangeAspect="1"/>
          </p:cNvPicPr>
          <p:nvPr/>
        </p:nvPicPr>
        <p:blipFill>
          <a:blip r:embed="rId4" cstate="print"/>
          <a:srcRect/>
          <a:stretch>
            <a:fillRect/>
          </a:stretch>
        </p:blipFill>
        <p:spPr bwMode="auto">
          <a:xfrm>
            <a:off x="7024689" y="2854325"/>
            <a:ext cx="498475" cy="514350"/>
          </a:xfrm>
          <a:prstGeom prst="rect">
            <a:avLst/>
          </a:prstGeom>
          <a:noFill/>
          <a:ln w="9525">
            <a:noFill/>
            <a:miter lim="800000"/>
            <a:headEnd/>
            <a:tailEnd/>
          </a:ln>
        </p:spPr>
      </p:pic>
      <p:pic>
        <p:nvPicPr>
          <p:cNvPr id="18" name="Picture 16"/>
          <p:cNvPicPr>
            <a:picLocks noChangeAspect="1"/>
          </p:cNvPicPr>
          <p:nvPr/>
        </p:nvPicPr>
        <p:blipFill>
          <a:blip r:embed="rId5" cstate="print"/>
          <a:srcRect/>
          <a:stretch>
            <a:fillRect/>
          </a:stretch>
        </p:blipFill>
        <p:spPr bwMode="auto">
          <a:xfrm>
            <a:off x="6905625" y="349251"/>
            <a:ext cx="558800" cy="573087"/>
          </a:xfrm>
          <a:prstGeom prst="rect">
            <a:avLst/>
          </a:prstGeom>
          <a:noFill/>
          <a:ln w="9525">
            <a:noFill/>
            <a:miter lim="800000"/>
            <a:headEnd/>
            <a:tailEnd/>
          </a:ln>
        </p:spPr>
      </p:pic>
      <p:pic>
        <p:nvPicPr>
          <p:cNvPr id="19" name="Picture 17"/>
          <p:cNvPicPr>
            <a:picLocks noChangeAspect="1"/>
          </p:cNvPicPr>
          <p:nvPr/>
        </p:nvPicPr>
        <p:blipFill>
          <a:blip r:embed="rId6" cstate="print"/>
          <a:srcRect l="11171"/>
          <a:stretch>
            <a:fillRect/>
          </a:stretch>
        </p:blipFill>
        <p:spPr bwMode="auto">
          <a:xfrm>
            <a:off x="6157912" y="5446714"/>
            <a:ext cx="452438" cy="573087"/>
          </a:xfrm>
          <a:prstGeom prst="rect">
            <a:avLst/>
          </a:prstGeom>
          <a:noFill/>
          <a:ln w="9525">
            <a:noFill/>
            <a:miter lim="800000"/>
            <a:headEnd/>
            <a:tailEnd/>
          </a:ln>
        </p:spPr>
      </p:pic>
      <p:pic>
        <p:nvPicPr>
          <p:cNvPr id="20" name="Picture 18"/>
          <p:cNvPicPr>
            <a:picLocks noChangeAspect="1"/>
          </p:cNvPicPr>
          <p:nvPr/>
        </p:nvPicPr>
        <p:blipFill>
          <a:blip r:embed="rId7" cstate="print"/>
          <a:srcRect b="6728"/>
          <a:stretch>
            <a:fillRect/>
          </a:stretch>
        </p:blipFill>
        <p:spPr bwMode="auto">
          <a:xfrm>
            <a:off x="3442996" y="2949576"/>
            <a:ext cx="671805" cy="593725"/>
          </a:xfrm>
          <a:prstGeom prst="rect">
            <a:avLst/>
          </a:prstGeom>
          <a:noFill/>
          <a:ln w="9525">
            <a:noFill/>
            <a:miter lim="800000"/>
            <a:headEnd/>
            <a:tailEnd/>
          </a:ln>
        </p:spPr>
      </p:pic>
      <p:pic>
        <p:nvPicPr>
          <p:cNvPr id="21" name="Picture 19"/>
          <p:cNvPicPr>
            <a:picLocks noChangeAspect="1"/>
          </p:cNvPicPr>
          <p:nvPr/>
        </p:nvPicPr>
        <p:blipFill>
          <a:blip r:embed="rId8" cstate="print"/>
          <a:srcRect/>
          <a:stretch>
            <a:fillRect/>
          </a:stretch>
        </p:blipFill>
        <p:spPr bwMode="auto">
          <a:xfrm>
            <a:off x="3302812" y="361950"/>
            <a:ext cx="766652" cy="719910"/>
          </a:xfrm>
          <a:prstGeom prst="rect">
            <a:avLst/>
          </a:prstGeom>
          <a:noFill/>
          <a:ln w="9525">
            <a:noFill/>
            <a:miter lim="800000"/>
            <a:headEnd/>
            <a:tailEnd/>
          </a:ln>
        </p:spPr>
      </p:pic>
      <p:pic>
        <p:nvPicPr>
          <p:cNvPr id="22" name="Picture 20"/>
          <p:cNvPicPr>
            <a:picLocks noChangeAspect="1"/>
          </p:cNvPicPr>
          <p:nvPr/>
        </p:nvPicPr>
        <p:blipFill>
          <a:blip r:embed="rId9" cstate="print"/>
          <a:srcRect/>
          <a:stretch>
            <a:fillRect/>
          </a:stretch>
        </p:blipFill>
        <p:spPr bwMode="auto">
          <a:xfrm>
            <a:off x="1644651" y="384175"/>
            <a:ext cx="479425" cy="493712"/>
          </a:xfrm>
          <a:prstGeom prst="rect">
            <a:avLst/>
          </a:prstGeom>
          <a:noFill/>
          <a:ln w="9525">
            <a:noFill/>
            <a:miter lim="800000"/>
            <a:headEnd/>
            <a:tailEnd/>
          </a:ln>
        </p:spPr>
      </p:pic>
      <p:pic>
        <p:nvPicPr>
          <p:cNvPr id="23" name="Picture 21"/>
          <p:cNvPicPr>
            <a:picLocks noChangeAspect="1"/>
          </p:cNvPicPr>
          <p:nvPr/>
        </p:nvPicPr>
        <p:blipFill>
          <a:blip r:embed="rId10" cstate="print"/>
          <a:srcRect t="8025" r="6839"/>
          <a:stretch>
            <a:fillRect/>
          </a:stretch>
        </p:blipFill>
        <p:spPr bwMode="auto">
          <a:xfrm>
            <a:off x="1662112" y="5454652"/>
            <a:ext cx="534988" cy="515937"/>
          </a:xfrm>
          <a:prstGeom prst="rect">
            <a:avLst/>
          </a:prstGeom>
          <a:noFill/>
          <a:ln w="9525">
            <a:noFill/>
            <a:miter lim="800000"/>
            <a:headEnd/>
            <a:tailEnd/>
          </a:ln>
        </p:spPr>
      </p:pic>
      <p:sp>
        <p:nvSpPr>
          <p:cNvPr id="25" name="Title 24"/>
          <p:cNvSpPr>
            <a:spLocks noGrp="1"/>
          </p:cNvSpPr>
          <p:nvPr>
            <p:ph type="title"/>
          </p:nvPr>
        </p:nvSpPr>
        <p:spPr>
          <a:xfrm>
            <a:off x="1676400" y="122238"/>
            <a:ext cx="8839200" cy="258762"/>
          </a:xfrm>
        </p:spPr>
        <p:txBody>
          <a:bodyPr/>
          <a:lstStyle/>
          <a:p>
            <a:pPr algn="l"/>
            <a:r>
              <a:rPr lang="en-US" sz="2000"/>
              <a:t>Business Model Canvas - </a:t>
            </a:r>
            <a:endParaRPr lang="en-AU" sz="2000"/>
          </a:p>
        </p:txBody>
      </p:sp>
      <p:graphicFrame>
        <p:nvGraphicFramePr>
          <p:cNvPr id="4" name="Content Placeholder 3"/>
          <p:cNvGraphicFramePr>
            <a:graphicFrameLocks noGrp="1"/>
          </p:cNvGraphicFramePr>
          <p:nvPr>
            <p:ph idx="1"/>
            <p:extLst/>
          </p:nvPr>
        </p:nvGraphicFramePr>
        <p:xfrm>
          <a:off x="1676400" y="457201"/>
          <a:ext cx="8839200" cy="6396789"/>
        </p:xfrm>
        <a:graphic>
          <a:graphicData uri="http://schemas.openxmlformats.org/drawingml/2006/table">
            <a:tbl>
              <a:tblPr>
                <a:tableStyleId>{616DA210-FB5B-4158-B5E0-FEB733F419BA}</a:tableStyleId>
              </a:tblPr>
              <a:tblGrid>
                <a:gridCol w="1767840">
                  <a:extLst>
                    <a:ext uri="{9D8B030D-6E8A-4147-A177-3AD203B41FA5}">
                      <a16:colId xmlns:a16="http://schemas.microsoft.com/office/drawing/2014/main" val="20000"/>
                    </a:ext>
                  </a:extLst>
                </a:gridCol>
                <a:gridCol w="1767840">
                  <a:extLst>
                    <a:ext uri="{9D8B030D-6E8A-4147-A177-3AD203B41FA5}">
                      <a16:colId xmlns:a16="http://schemas.microsoft.com/office/drawing/2014/main" val="20001"/>
                    </a:ext>
                  </a:extLst>
                </a:gridCol>
                <a:gridCol w="883920">
                  <a:extLst>
                    <a:ext uri="{9D8B030D-6E8A-4147-A177-3AD203B41FA5}">
                      <a16:colId xmlns:a16="http://schemas.microsoft.com/office/drawing/2014/main" val="20002"/>
                    </a:ext>
                  </a:extLst>
                </a:gridCol>
                <a:gridCol w="883920">
                  <a:extLst>
                    <a:ext uri="{9D8B030D-6E8A-4147-A177-3AD203B41FA5}">
                      <a16:colId xmlns:a16="http://schemas.microsoft.com/office/drawing/2014/main" val="20003"/>
                    </a:ext>
                  </a:extLst>
                </a:gridCol>
                <a:gridCol w="1767840">
                  <a:extLst>
                    <a:ext uri="{9D8B030D-6E8A-4147-A177-3AD203B41FA5}">
                      <a16:colId xmlns:a16="http://schemas.microsoft.com/office/drawing/2014/main" val="20004"/>
                    </a:ext>
                  </a:extLst>
                </a:gridCol>
                <a:gridCol w="1767840">
                  <a:extLst>
                    <a:ext uri="{9D8B030D-6E8A-4147-A177-3AD203B41FA5}">
                      <a16:colId xmlns:a16="http://schemas.microsoft.com/office/drawing/2014/main" val="20005"/>
                    </a:ext>
                  </a:extLst>
                </a:gridCol>
              </a:tblGrid>
              <a:tr h="2476500">
                <a:tc rowSpan="2">
                  <a:txBody>
                    <a:bodyPr/>
                    <a:lstStyle/>
                    <a:p>
                      <a:r>
                        <a:rPr lang="en-AU" sz="1200" b="1" dirty="0"/>
                        <a:t>           Key</a:t>
                      </a:r>
                      <a:r>
                        <a:rPr lang="en-AU" sz="1200" b="1" baseline="0" dirty="0"/>
                        <a:t> Partners</a:t>
                      </a:r>
                      <a:endParaRPr lang="en-AU" sz="1100" b="0" baseline="0" dirty="0">
                        <a:latin typeface="Comic Sans MS" pitchFamily="66" charset="0"/>
                      </a:endParaRPr>
                    </a:p>
                    <a:p>
                      <a:endParaRPr lang="en-AU" sz="1100" b="0" baseline="0" dirty="0">
                        <a:latin typeface="Comic Sans MS" pitchFamily="66" charset="0"/>
                      </a:endParaRPr>
                    </a:p>
                    <a:p>
                      <a:endParaRPr lang="en-AU" sz="1100" b="0" baseline="0" dirty="0">
                        <a:latin typeface="Comic Sans MS" pitchFamily="66" charset="0"/>
                      </a:endParaRPr>
                    </a:p>
                    <a:p>
                      <a:endParaRPr lang="en-AU" sz="1100" b="0" dirty="0">
                        <a:latin typeface="Comic Sans MS" pitchFamily="66" charset="0"/>
                      </a:endParaRPr>
                    </a:p>
                  </a:txBody>
                  <a:tcPr marL="82296" marR="82296">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r>
                        <a:rPr lang="en-AU" sz="1200" b="1" dirty="0"/>
                        <a:t>        Key Activities</a:t>
                      </a:r>
                      <a:endParaRPr lang="en-AU" sz="1100" b="0" baseline="0" dirty="0">
                        <a:latin typeface="Comic Sans MS" pitchFamily="66" charset="0"/>
                      </a:endParaRPr>
                    </a:p>
                    <a:p>
                      <a:endParaRPr lang="en-AU" sz="1100" b="0" baseline="0" dirty="0">
                        <a:latin typeface="Comic Sans MS" pitchFamily="66" charset="0"/>
                      </a:endParaRPr>
                    </a:p>
                    <a:p>
                      <a:endParaRPr lang="en-AU" sz="1100" b="0" baseline="0" dirty="0">
                        <a:latin typeface="Comic Sans MS" pitchFamily="66" charset="0"/>
                      </a:endParaRPr>
                    </a:p>
                    <a:p>
                      <a:endParaRPr lang="en-AU" sz="1100" b="0" baseline="0" dirty="0">
                        <a:latin typeface="Comic Sans MS" pitchFamily="66" charset="0"/>
                      </a:endParaRPr>
                    </a:p>
                  </a:txBody>
                  <a:tcPr marL="82296" marR="82296">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rowSpan="2"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b="1"/>
                        <a:t>          Value Propositions</a:t>
                      </a:r>
                      <a:endParaRPr kumimoji="0" lang="en-AU" sz="1100" b="0" i="0" u="none" strike="noStrike" kern="1200" cap="none" spc="0" normalizeH="0" baseline="0" noProof="0">
                        <a:ln>
                          <a:noFill/>
                        </a:ln>
                        <a:solidFill>
                          <a:prstClr val="black"/>
                        </a:solidFill>
                        <a:effectLst/>
                        <a:uLnTx/>
                        <a:uFillTx/>
                        <a:latin typeface="Comic Sans MS"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100" b="0" i="0" u="none" strike="noStrike" kern="1200" cap="none" spc="0" normalizeH="0" baseline="0" noProof="0">
                        <a:ln>
                          <a:noFill/>
                        </a:ln>
                        <a:solidFill>
                          <a:prstClr val="black"/>
                        </a:solidFill>
                        <a:effectLst/>
                        <a:uLnTx/>
                        <a:uFillTx/>
                        <a:latin typeface="Comic Sans MS"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100" b="0" i="0" u="none" strike="noStrike" kern="1200" cap="none" spc="0" normalizeH="0" baseline="0" noProof="0">
                        <a:ln>
                          <a:noFill/>
                        </a:ln>
                        <a:solidFill>
                          <a:prstClr val="black"/>
                        </a:solidFill>
                        <a:effectLst/>
                        <a:uLnTx/>
                        <a:uFillTx/>
                        <a:latin typeface="Comic Sans MS" pitchFamily="66" charset="0"/>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prstClr val="black"/>
                          </a:solidFill>
                          <a:effectLst/>
                          <a:uLnTx/>
                          <a:uFillTx/>
                          <a:latin typeface="Comic Sans MS" pitchFamily="66" charset="0"/>
                          <a:ea typeface="+mn-ea"/>
                          <a:cs typeface="+mn-cs"/>
                        </a:rPr>
                        <a:t>Write directly to the canvas…</a:t>
                      </a:r>
                    </a:p>
                    <a:p>
                      <a:pPr marL="0" marR="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prstClr val="black"/>
                          </a:solidFill>
                          <a:effectLst/>
                          <a:uLnTx/>
                          <a:uFillTx/>
                          <a:latin typeface="Comic Sans MS" pitchFamily="66" charset="0"/>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a:ln>
                          <a:noFill/>
                        </a:ln>
                        <a:solidFill>
                          <a:prstClr val="black"/>
                        </a:solidFill>
                        <a:effectLst/>
                        <a:uLnTx/>
                        <a:uFillTx/>
                        <a:latin typeface="Comic Sans MS" pitchFamily="66" charset="0"/>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prstClr val="black"/>
                          </a:solidFill>
                          <a:effectLst/>
                          <a:uLnTx/>
                          <a:uFillTx/>
                          <a:latin typeface="Comic Sans MS" pitchFamily="66" charset="0"/>
                          <a:ea typeface="+mn-ea"/>
                          <a:cs typeface="+mn-cs"/>
                        </a:rPr>
                        <a:t>Or use the post-it</a:t>
                      </a:r>
                      <a:r>
                        <a:rPr kumimoji="0" lang="en-US" sz="700" b="0" i="0" u="none" strike="noStrike" kern="1200" cap="none" spc="0" normalizeH="0" baseline="0" noProof="0">
                          <a:ln>
                            <a:noFill/>
                          </a:ln>
                          <a:solidFill>
                            <a:prstClr val="black"/>
                          </a:solidFill>
                          <a:effectLst/>
                          <a:uLnTx/>
                          <a:uFillTx/>
                          <a:latin typeface="Comic Sans MS" pitchFamily="66" charset="0"/>
                          <a:ea typeface="+mn-ea"/>
                          <a:cs typeface="+mn-cs"/>
                        </a:rPr>
                        <a:t>™</a:t>
                      </a:r>
                      <a:r>
                        <a:rPr kumimoji="0" lang="en-US" sz="1100" b="0" i="0" u="none" strike="noStrike" kern="1200" cap="none" spc="0" normalizeH="0" baseline="0" noProof="0">
                          <a:ln>
                            <a:noFill/>
                          </a:ln>
                          <a:solidFill>
                            <a:prstClr val="black"/>
                          </a:solidFill>
                          <a:effectLst/>
                          <a:uLnTx/>
                          <a:uFillTx/>
                          <a:latin typeface="Comic Sans MS" pitchFamily="66" charset="0"/>
                          <a:ea typeface="+mn-ea"/>
                          <a:cs typeface="+mn-cs"/>
                        </a:rPr>
                        <a:t> note</a:t>
                      </a:r>
                    </a:p>
                    <a:p>
                      <a:pPr marL="0" marR="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a:ln>
                          <a:noFill/>
                        </a:ln>
                        <a:solidFill>
                          <a:prstClr val="black"/>
                        </a:solidFill>
                        <a:effectLst/>
                        <a:uLnTx/>
                        <a:uFillTx/>
                        <a:latin typeface="Comic Sans MS" pitchFamily="66" charset="0"/>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a:ln>
                          <a:noFill/>
                        </a:ln>
                        <a:solidFill>
                          <a:prstClr val="black"/>
                        </a:solidFill>
                        <a:effectLst/>
                        <a:uLnTx/>
                        <a:uFillTx/>
                        <a:latin typeface="Comic Sans MS" pitchFamily="66" charset="0"/>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a:ln>
                          <a:noFill/>
                        </a:ln>
                        <a:solidFill>
                          <a:prstClr val="black"/>
                        </a:solidFill>
                        <a:effectLst/>
                        <a:uLnTx/>
                        <a:uFillTx/>
                        <a:latin typeface="Comic Sans MS" pitchFamily="66" charset="0"/>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a:ln>
                          <a:noFill/>
                        </a:ln>
                        <a:solidFill>
                          <a:prstClr val="black"/>
                        </a:solidFill>
                        <a:effectLst/>
                        <a:uLnTx/>
                        <a:uFillTx/>
                        <a:latin typeface="Comic Sans MS" pitchFamily="66" charset="0"/>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a:ln>
                          <a:noFill/>
                        </a:ln>
                        <a:solidFill>
                          <a:prstClr val="black"/>
                        </a:solidFill>
                        <a:effectLst/>
                        <a:uLnTx/>
                        <a:uFillTx/>
                        <a:latin typeface="Comic Sans MS" pitchFamily="66" charset="0"/>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a:ln>
                          <a:noFill/>
                        </a:ln>
                        <a:solidFill>
                          <a:prstClr val="black"/>
                        </a:solidFill>
                        <a:effectLst/>
                        <a:uLnTx/>
                        <a:uFillTx/>
                        <a:latin typeface="Comic Sans MS" pitchFamily="66" charset="0"/>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a:ln>
                          <a:noFill/>
                        </a:ln>
                        <a:solidFill>
                          <a:prstClr val="black"/>
                        </a:solidFill>
                        <a:effectLst/>
                        <a:uLnTx/>
                        <a:uFillTx/>
                        <a:latin typeface="Comic Sans MS" pitchFamily="66" charset="0"/>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a:ln>
                          <a:noFill/>
                        </a:ln>
                        <a:solidFill>
                          <a:prstClr val="black"/>
                        </a:solidFill>
                        <a:effectLst/>
                        <a:uLnTx/>
                        <a:uFillTx/>
                        <a:latin typeface="Comic Sans MS" pitchFamily="66" charset="0"/>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a:ln>
                          <a:noFill/>
                        </a:ln>
                        <a:solidFill>
                          <a:prstClr val="black"/>
                        </a:solidFill>
                        <a:effectLst/>
                        <a:uLnTx/>
                        <a:uFillTx/>
                        <a:latin typeface="Comic Sans MS" pitchFamily="66" charset="0"/>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a:ln>
                          <a:noFill/>
                        </a:ln>
                        <a:solidFill>
                          <a:prstClr val="black"/>
                        </a:solidFill>
                        <a:effectLst/>
                        <a:uLnTx/>
                        <a:uFillTx/>
                        <a:latin typeface="Comic Sans MS" pitchFamily="66" charset="0"/>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a:ln>
                          <a:noFill/>
                        </a:ln>
                        <a:solidFill>
                          <a:prstClr val="black"/>
                        </a:solidFill>
                        <a:effectLst/>
                        <a:uLnTx/>
                        <a:uFillTx/>
                        <a:latin typeface="Comic Sans MS" pitchFamily="66" charset="0"/>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prstClr val="black"/>
                          </a:solidFill>
                          <a:effectLst/>
                          <a:uLnTx/>
                          <a:uFillTx/>
                          <a:latin typeface="Comic Sans MS" pitchFamily="66" charset="0"/>
                          <a:ea typeface="+mn-ea"/>
                          <a:cs typeface="+mn-cs"/>
                        </a:rPr>
                        <a:t>…or both</a:t>
                      </a:r>
                      <a:endParaRPr kumimoji="0" lang="en-AU" sz="1100" b="0" i="0" u="none" strike="noStrike" kern="1200" cap="none" spc="0" normalizeH="0" baseline="0" noProof="0">
                        <a:ln>
                          <a:noFill/>
                        </a:ln>
                        <a:solidFill>
                          <a:prstClr val="black"/>
                        </a:solidFill>
                        <a:effectLst/>
                        <a:uLnTx/>
                        <a:uFillTx/>
                        <a:latin typeface="Comic Sans MS" pitchFamily="66" charset="0"/>
                        <a:ea typeface="+mn-ea"/>
                        <a:cs typeface="+mn-cs"/>
                      </a:endParaRPr>
                    </a:p>
                  </a:txBody>
                  <a:tcPr marL="82296" marR="82296">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rowSpan="2" hMerge="1">
                  <a:txBody>
                    <a:bodyPr/>
                    <a:lstStyle/>
                    <a:p>
                      <a:endParaRPr lang="en-AU"/>
                    </a:p>
                  </a:txBody>
                  <a:tcPr/>
                </a:tc>
                <a:tc>
                  <a:txBody>
                    <a:bodyPr/>
                    <a:lstStyle/>
                    <a:p>
                      <a:r>
                        <a:rPr lang="en-AU" sz="1200" b="1"/>
                        <a:t>         Customer </a:t>
                      </a:r>
                    </a:p>
                    <a:p>
                      <a:r>
                        <a:rPr lang="en-AU" sz="1200" b="1"/>
                        <a:t>         Relationships</a:t>
                      </a:r>
                      <a:endParaRPr lang="en-AU" sz="1100" b="0" baseline="0">
                        <a:latin typeface="Comic Sans MS" pitchFamily="66" charset="0"/>
                      </a:endParaRPr>
                    </a:p>
                    <a:p>
                      <a:endParaRPr lang="en-AU" sz="1100" b="0" baseline="0">
                        <a:latin typeface="Comic Sans MS" pitchFamily="66" charset="0"/>
                      </a:endParaRPr>
                    </a:p>
                    <a:p>
                      <a:endParaRPr lang="en-AU" sz="1100" b="0">
                        <a:latin typeface="Comic Sans MS" pitchFamily="66" charset="0"/>
                      </a:endParaRPr>
                    </a:p>
                  </a:txBody>
                  <a:tcPr marL="82296" marR="82296">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rowSpan="2">
                  <a:txBody>
                    <a:bodyPr/>
                    <a:lstStyle/>
                    <a:p>
                      <a:r>
                        <a:rPr lang="en-AU" sz="1200" b="1"/>
                        <a:t>      Customer Segments</a:t>
                      </a:r>
                      <a:endParaRPr lang="en-AU" sz="1200" b="0" baseline="0">
                        <a:latin typeface="Comic Sans MS" pitchFamily="66" charset="0"/>
                      </a:endParaRPr>
                    </a:p>
                    <a:p>
                      <a:endParaRPr lang="en-AU" sz="1100" b="0" baseline="0">
                        <a:latin typeface="Comic Sans MS" pitchFamily="66" charset="0"/>
                      </a:endParaRPr>
                    </a:p>
                    <a:p>
                      <a:endParaRPr lang="en-AU" sz="1100" b="0" baseline="0">
                        <a:latin typeface="Comic Sans MS" pitchFamily="66" charset="0"/>
                      </a:endParaRPr>
                    </a:p>
                    <a:p>
                      <a:endParaRPr lang="en-AU" sz="1100" b="0" baseline="0">
                        <a:latin typeface="Comic Sans MS" pitchFamily="66" charset="0"/>
                      </a:endParaRPr>
                    </a:p>
                    <a:p>
                      <a:endParaRPr lang="en-AU" sz="1100" b="0">
                        <a:latin typeface="Comic Sans MS" pitchFamily="66" charset="0"/>
                      </a:endParaRPr>
                    </a:p>
                  </a:txBody>
                  <a:tcPr marL="82296" marR="82296">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2476500">
                <a:tc vMerge="1">
                  <a:txBody>
                    <a:bodyPr/>
                    <a:lstStyle/>
                    <a:p>
                      <a:endParaRPr lang="en-AU"/>
                    </a:p>
                  </a:txBody>
                  <a:tcPr/>
                </a:tc>
                <a:tc>
                  <a:txBody>
                    <a:bodyPr/>
                    <a:lstStyle/>
                    <a:p>
                      <a:r>
                        <a:rPr lang="en-AU" sz="1200" b="1"/>
                        <a:t>             Key Resources</a:t>
                      </a:r>
                      <a:endParaRPr lang="en-AU" sz="1100" b="0" baseline="0">
                        <a:latin typeface="Comic Sans MS" pitchFamily="66" charset="0"/>
                      </a:endParaRPr>
                    </a:p>
                    <a:p>
                      <a:endParaRPr lang="en-AU" sz="1100" b="0" baseline="0">
                        <a:latin typeface="Comic Sans MS" pitchFamily="66" charset="0"/>
                      </a:endParaRPr>
                    </a:p>
                    <a:p>
                      <a:endParaRPr lang="en-AU" sz="1100" b="0" baseline="0">
                        <a:latin typeface="Comic Sans MS" pitchFamily="66" charset="0"/>
                      </a:endParaRPr>
                    </a:p>
                    <a:p>
                      <a:endParaRPr lang="en-AU" sz="1100" b="0">
                        <a:latin typeface="Comic Sans MS" pitchFamily="66" charset="0"/>
                      </a:endParaRPr>
                    </a:p>
                  </a:txBody>
                  <a:tcPr marL="82296" marR="82296">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gridSpan="2" vMerge="1">
                  <a:txBody>
                    <a:bodyPr/>
                    <a:lstStyle/>
                    <a:p>
                      <a:endParaRPr lang="en-AU"/>
                    </a:p>
                  </a:txBody>
                  <a:tcPr/>
                </a:tc>
                <a:tc hMerge="1" vMerge="1">
                  <a:txBody>
                    <a:bodyPr/>
                    <a:lstStyle/>
                    <a:p>
                      <a:endParaRPr lang="en-AU"/>
                    </a:p>
                  </a:txBody>
                  <a:tcPr/>
                </a:tc>
                <a:tc>
                  <a:txBody>
                    <a:bodyPr/>
                    <a:lstStyle/>
                    <a:p>
                      <a:r>
                        <a:rPr lang="en-AU" sz="1200" b="1"/>
                        <a:t>             Channels</a:t>
                      </a:r>
                      <a:endParaRPr lang="en-AU" sz="1200" b="0" baseline="0">
                        <a:latin typeface="Comic Sans MS" pitchFamily="66" charset="0"/>
                      </a:endParaRPr>
                    </a:p>
                    <a:p>
                      <a:endParaRPr lang="en-AU" sz="1100" b="0" baseline="0">
                        <a:latin typeface="Comic Sans MS" pitchFamily="66" charset="0"/>
                      </a:endParaRPr>
                    </a:p>
                    <a:p>
                      <a:endParaRPr lang="en-AU" sz="1100" b="0" baseline="0">
                        <a:latin typeface="Comic Sans MS" pitchFamily="66" charset="0"/>
                      </a:endParaRPr>
                    </a:p>
                    <a:p>
                      <a:endParaRPr lang="en-AU" sz="1100" b="0">
                        <a:latin typeface="Comic Sans MS" pitchFamily="66" charset="0"/>
                      </a:endParaRPr>
                    </a:p>
                  </a:txBody>
                  <a:tcPr marL="82296" marR="82296">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vMerge="1">
                  <a:txBody>
                    <a:bodyPr/>
                    <a:lstStyle/>
                    <a:p>
                      <a:endParaRPr lang="en-AU"/>
                    </a:p>
                  </a:txBody>
                  <a:tcPr/>
                </a:tc>
                <a:extLst>
                  <a:ext uri="{0D108BD9-81ED-4DB2-BD59-A6C34878D82A}">
                    <a16:rowId xmlns:a16="http://schemas.microsoft.com/office/drawing/2014/main" val="10001"/>
                  </a:ext>
                </a:extLst>
              </a:tr>
              <a:tr h="1219200">
                <a:tc gridSpan="3">
                  <a:txBody>
                    <a:bodyPr/>
                    <a:lstStyle/>
                    <a:p>
                      <a:r>
                        <a:rPr lang="en-AU" sz="1200" b="1"/>
                        <a:t>              Cost Structure</a:t>
                      </a:r>
                      <a:endParaRPr lang="en-AU" sz="1200" b="0" baseline="0">
                        <a:latin typeface="Comic Sans MS" pitchFamily="66" charset="0"/>
                      </a:endParaRPr>
                    </a:p>
                    <a:p>
                      <a:endParaRPr lang="en-AU" sz="1200" b="0" baseline="0">
                        <a:latin typeface="Comic Sans MS" pitchFamily="66" charset="0"/>
                      </a:endParaRPr>
                    </a:p>
                    <a:p>
                      <a:endParaRPr lang="en-AU" sz="1200" b="0" baseline="0">
                        <a:latin typeface="Comic Sans MS" pitchFamily="66" charset="0"/>
                      </a:endParaRPr>
                    </a:p>
                    <a:p>
                      <a:endParaRPr lang="en-AU" sz="1100" b="0">
                        <a:latin typeface="Comic Sans MS" pitchFamily="66" charset="0"/>
                      </a:endParaRPr>
                    </a:p>
                  </a:txBody>
                  <a:tcPr marL="82296" marR="82296">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hMerge="1">
                  <a:txBody>
                    <a:bodyPr/>
                    <a:lstStyle/>
                    <a:p>
                      <a:endParaRPr lang="en-AU"/>
                    </a:p>
                  </a:txBody>
                  <a:tcPr/>
                </a:tc>
                <a:tc hMerge="1">
                  <a:txBody>
                    <a:bodyPr/>
                    <a:lstStyle/>
                    <a:p>
                      <a:endParaRPr lang="en-AU"/>
                    </a:p>
                  </a:txBody>
                  <a:tcPr/>
                </a:tc>
                <a:tc gridSpan="3">
                  <a:txBody>
                    <a:bodyPr/>
                    <a:lstStyle/>
                    <a:p>
                      <a:r>
                        <a:rPr lang="en-AU" sz="1200" b="1"/>
                        <a:t>           Revenue Streams</a:t>
                      </a:r>
                      <a:endParaRPr lang="en-AU" sz="1200" b="0" baseline="0">
                        <a:latin typeface="Comic Sans MS" pitchFamily="66" charset="0"/>
                      </a:endParaRPr>
                    </a:p>
                    <a:p>
                      <a:endParaRPr lang="en-AU" sz="1200" b="0" baseline="0">
                        <a:latin typeface="Comic Sans MS" pitchFamily="66" charset="0"/>
                      </a:endParaRPr>
                    </a:p>
                    <a:p>
                      <a:endParaRPr lang="en-AU" sz="1200" b="0" baseline="0">
                        <a:latin typeface="Comic Sans MS" pitchFamily="66" charset="0"/>
                      </a:endParaRPr>
                    </a:p>
                    <a:p>
                      <a:endParaRPr lang="en-AU" sz="1100" b="0">
                        <a:latin typeface="Comic Sans MS" pitchFamily="66" charset="0"/>
                      </a:endParaRPr>
                    </a:p>
                  </a:txBody>
                  <a:tcPr marL="82296" marR="82296">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10002"/>
                  </a:ext>
                </a:extLst>
              </a:tr>
              <a:tr h="224589">
                <a:tc gridSpan="6">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lang="en-AU" sz="700"/>
                    </a:p>
                  </a:txBody>
                  <a:tcPr marL="82296" marR="82296">
                    <a:lnL w="12700" cmpd="sng">
                      <a:noFill/>
                    </a:lnL>
                    <a:lnR w="12700" cmpd="sng">
                      <a:noFill/>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hMerge="1">
                  <a:txBody>
                    <a:bodyPr/>
                    <a:lstStyle/>
                    <a:p>
                      <a:endParaRPr lang="en-AU" sz="1050"/>
                    </a:p>
                  </a:txBody>
                  <a:tcPr/>
                </a:tc>
                <a:tc hMerge="1">
                  <a:txBody>
                    <a:bodyPr/>
                    <a:lstStyle/>
                    <a:p>
                      <a:endParaRPr lang="en-AU" sz="1050"/>
                    </a:p>
                  </a:txBody>
                  <a:tcPr/>
                </a:tc>
                <a:tc hMerge="1">
                  <a:txBody>
                    <a:bodyPr/>
                    <a:lstStyle/>
                    <a:p>
                      <a:endParaRPr lang="en-AU" sz="1050"/>
                    </a:p>
                  </a:txBody>
                  <a:tcPr/>
                </a:tc>
                <a:tc hMerge="1">
                  <a:txBody>
                    <a:bodyPr/>
                    <a:lstStyle/>
                    <a:p>
                      <a:endParaRPr lang="en-AU" sz="1050"/>
                    </a:p>
                  </a:txBody>
                  <a:tcPr/>
                </a:tc>
                <a:tc hMerge="1">
                  <a:txBody>
                    <a:bodyPr/>
                    <a:lstStyle/>
                    <a:p>
                      <a:endParaRPr lang="en-AU" sz="1050"/>
                    </a:p>
                  </a:txBody>
                  <a:tcPr/>
                </a:tc>
                <a:extLst>
                  <a:ext uri="{0D108BD9-81ED-4DB2-BD59-A6C34878D82A}">
                    <a16:rowId xmlns:a16="http://schemas.microsoft.com/office/drawing/2014/main" val="10003"/>
                  </a:ext>
                </a:extLst>
              </a:tr>
            </a:tbl>
          </a:graphicData>
        </a:graphic>
      </p:graphicFrame>
      <p:grpSp>
        <p:nvGrpSpPr>
          <p:cNvPr id="248" name="Group 247"/>
          <p:cNvGrpSpPr/>
          <p:nvPr/>
        </p:nvGrpSpPr>
        <p:grpSpPr>
          <a:xfrm>
            <a:off x="5341938" y="2176053"/>
            <a:ext cx="1508125" cy="1074738"/>
            <a:chOff x="5410200" y="2819400"/>
            <a:chExt cx="1508125" cy="1074738"/>
          </a:xfrm>
        </p:grpSpPr>
        <p:pic>
          <p:nvPicPr>
            <p:cNvPr id="24" name="Picture 43" descr="trans_postit_pink.gif"/>
            <p:cNvPicPr>
              <a:picLocks noChangeAspect="1"/>
            </p:cNvPicPr>
            <p:nvPr/>
          </p:nvPicPr>
          <p:blipFill>
            <a:blip r:embed="rId11" cstate="print"/>
            <a:srcRect/>
            <a:stretch>
              <a:fillRect/>
            </a:stretch>
          </p:blipFill>
          <p:spPr bwMode="auto">
            <a:xfrm>
              <a:off x="5410200" y="2819400"/>
              <a:ext cx="1508125" cy="1074738"/>
            </a:xfrm>
            <a:prstGeom prst="rect">
              <a:avLst/>
            </a:prstGeom>
            <a:noFill/>
            <a:ln w="9525">
              <a:noFill/>
              <a:miter lim="800000"/>
              <a:headEnd/>
              <a:tailEnd/>
            </a:ln>
          </p:spPr>
        </p:pic>
        <p:sp>
          <p:nvSpPr>
            <p:cNvPr id="247" name="TextBox 246"/>
            <p:cNvSpPr txBox="1"/>
            <p:nvPr/>
          </p:nvSpPr>
          <p:spPr>
            <a:xfrm rot="21423860">
              <a:off x="5438775" y="2855825"/>
              <a:ext cx="1447800" cy="990600"/>
            </a:xfrm>
            <a:prstGeom prst="rect">
              <a:avLst/>
            </a:prstGeom>
            <a:noFill/>
          </p:spPr>
          <p:txBody>
            <a:bodyPr wrap="square" rtlCol="0">
              <a:normAutofit fontScale="92500" lnSpcReduction="10000"/>
            </a:bodyPr>
            <a:lstStyle/>
            <a:p>
              <a:pPr fontAlgn="base">
                <a:spcBef>
                  <a:spcPct val="0"/>
                </a:spcBef>
                <a:spcAft>
                  <a:spcPct val="0"/>
                </a:spcAft>
              </a:pPr>
              <a:r>
                <a:rPr lang="en-AU" sz="1400" b="1">
                  <a:solidFill>
                    <a:prstClr val="black"/>
                  </a:solidFill>
                  <a:latin typeface="Bradley Hand ITC" pitchFamily="66" charset="0"/>
                </a:rPr>
                <a:t>Double click on the post-it™ to edit. Recolour it using the picture format tools.</a:t>
              </a:r>
            </a:p>
          </p:txBody>
        </p:sp>
      </p:grpSp>
    </p:spTree>
    <p:extLst>
      <p:ext uri="{BB962C8B-B14F-4D97-AF65-F5344CB8AC3E}">
        <p14:creationId xmlns:p14="http://schemas.microsoft.com/office/powerpoint/2010/main" val="152227197"/>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CA825647887084AB06C1B43982F5FE5" ma:contentTypeVersion="8" ma:contentTypeDescription="Create a new document." ma:contentTypeScope="" ma:versionID="78f6d413af2f49be40b927b16327c152">
  <xsd:schema xmlns:xsd="http://www.w3.org/2001/XMLSchema" xmlns:xs="http://www.w3.org/2001/XMLSchema" xmlns:p="http://schemas.microsoft.com/office/2006/metadata/properties" xmlns:ns2="bbf0a5d8-1a08-46f8-9ca8-49a16ecd0b73" xmlns:ns3="66d5b531-2c56-4727-bb25-ca563dcb28f9" targetNamespace="http://schemas.microsoft.com/office/2006/metadata/properties" ma:root="true" ma:fieldsID="d1862ddc48ed7a8d416469555f594223" ns2:_="" ns3:_="">
    <xsd:import namespace="bbf0a5d8-1a08-46f8-9ca8-49a16ecd0b73"/>
    <xsd:import namespace="66d5b531-2c56-4727-bb25-ca563dcb28f9"/>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bf0a5d8-1a08-46f8-9ca8-49a16ecd0b73"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6d5b531-2c56-4727-bb25-ca563dcb28f9"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description="" ma:hidden="true" ma:internalName="MediaServiceDateTaken" ma:readOnly="true">
      <xsd:simpleType>
        <xsd:restriction base="dms:Text"/>
      </xsd:simpleType>
    </xsd:element>
    <xsd:element name="MediaServiceAutoTags" ma:index="13" nillable="true" ma:displayName="MediaServiceAutoTags" ma:description="" ma:internalName="MediaServiceAutoTags" ma:readOnly="true">
      <xsd:simpleType>
        <xsd:restriction base="dms:Text"/>
      </xsd:simpleType>
    </xsd:element>
    <xsd:element name="MediaServiceLocation" ma:index="14" nillable="true" ma:displayName="MediaServiceLocation" ma:description="" ma:internalName="MediaServiceLocation"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D8AB109-C206-4680-A698-F034F6FF6A59}">
  <ds:schemaRefs>
    <ds:schemaRef ds:uri="http://schemas.microsoft.com/sharepoint/v3/contenttype/forms"/>
  </ds:schemaRefs>
</ds:datastoreItem>
</file>

<file path=customXml/itemProps2.xml><?xml version="1.0" encoding="utf-8"?>
<ds:datastoreItem xmlns:ds="http://schemas.openxmlformats.org/officeDocument/2006/customXml" ds:itemID="{EEDA808B-FEB6-42CD-A554-271B63DE1FA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bf0a5d8-1a08-46f8-9ca8-49a16ecd0b73"/>
    <ds:schemaRef ds:uri="66d5b531-2c56-4727-bb25-ca563dcb28f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998E318-7FD3-4630-8D1B-FA23E186188B}">
  <ds:schemaRefs>
    <ds:schemaRef ds:uri="http://schemas.microsoft.com/office/2006/metadata/properties"/>
    <ds:schemaRef ds:uri="66d5b531-2c56-4727-bb25-ca563dcb28f9"/>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bbf0a5d8-1a08-46f8-9ca8-49a16ecd0b73"/>
    <ds:schemaRef ds:uri="http://purl.org/dc/elements/1.1/"/>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83</TotalTime>
  <Words>327</Words>
  <Application>Microsoft Office PowerPoint</Application>
  <PresentationFormat>Widescreen</PresentationFormat>
  <Paragraphs>71</Paragraphs>
  <Slides>4</Slides>
  <Notes>0</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4</vt:i4>
      </vt:variant>
    </vt:vector>
  </HeadingPairs>
  <TitlesOfParts>
    <vt:vector size="11" baseType="lpstr">
      <vt:lpstr>Arial</vt:lpstr>
      <vt:lpstr>Bradley Hand ITC</vt:lpstr>
      <vt:lpstr>Calibri</vt:lpstr>
      <vt:lpstr>Comic Sans MS</vt:lpstr>
      <vt:lpstr>1_Office Theme</vt:lpstr>
      <vt:lpstr>Office Theme</vt:lpstr>
      <vt:lpstr>2_Office Theme</vt:lpstr>
      <vt:lpstr>Executive summary</vt:lpstr>
      <vt:lpstr>Executive summary</vt:lpstr>
      <vt:lpstr>Business model canvas</vt:lpstr>
      <vt:lpstr>Business Model Canvas - </vt:lpstr>
    </vt:vector>
  </TitlesOfParts>
  <Company>The Open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model canvas</dc:title>
  <dc:creator>Robert.Wilson</dc:creator>
  <cp:lastModifiedBy>Robert.Wilson</cp:lastModifiedBy>
  <cp:revision>8</cp:revision>
  <dcterms:created xsi:type="dcterms:W3CDTF">2017-12-04T08:26:59Z</dcterms:created>
  <dcterms:modified xsi:type="dcterms:W3CDTF">2018-12-05T12:10:28Z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0x0101003CA825647887084AB06C1B43982F5FE5</vt:lpwstr>
  </property>
</Properties>
</file>