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1"/>
    <p:restoredTop sz="94690"/>
  </p:normalViewPr>
  <p:slideViewPr>
    <p:cSldViewPr snapToGrid="0" snapToObjects="1">
      <p:cViewPr varScale="1">
        <p:scale>
          <a:sx n="96" d="100"/>
          <a:sy n="96" d="100"/>
        </p:scale>
        <p:origin x="18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8E13E-20DF-E24A-B24F-A1CA168B0DC1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7728D-4CBF-664F-8FBA-D27622EB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9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7728D-4CBF-664F-8FBA-D27622EB64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9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7728D-4CBF-664F-8FBA-D27622EB64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7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6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0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88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0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2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8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9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5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72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BB127-FEF1-DD45-8A34-DE48C31CD974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4F5F-B3AE-3C45-80C7-D9B61422E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0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70508" y="2664402"/>
            <a:ext cx="2962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Literacy : reading and  writing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79859" y="3165952"/>
            <a:ext cx="1143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Numeracy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5727" y="3693874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Science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36579" y="4221796"/>
            <a:ext cx="2629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Social studies and the arts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6095" y="4749718"/>
            <a:ext cx="1010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Life skills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1549393" y="3672920"/>
            <a:ext cx="3909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rgbClr val="008000"/>
                </a:solidFill>
              </a:rPr>
              <a:t>Using groupwork in your classroom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2453068" y="3672920"/>
            <a:ext cx="3642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rgbClr val="008000"/>
                </a:solidFill>
              </a:rPr>
              <a:t>Planning and preparing your lessons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340031" y="3672920"/>
            <a:ext cx="3408386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rgbClr val="008000"/>
                </a:solidFill>
              </a:rPr>
              <a:t>Using new technologies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993034" y="3672919"/>
            <a:ext cx="3642348" cy="369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rgbClr val="008000"/>
                </a:solidFill>
              </a:rPr>
              <a:t>Using role play and drama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53366" y="6139547"/>
            <a:ext cx="2269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Warp</a:t>
            </a:r>
          </a:p>
        </p:txBody>
      </p:sp>
      <p:cxnSp>
        <p:nvCxnSpPr>
          <p:cNvPr id="13" name="Straight Arrow Connector 12"/>
          <p:cNvCxnSpPr>
            <a:stCxn id="2" idx="1"/>
          </p:cNvCxnSpPr>
          <p:nvPr/>
        </p:nvCxnSpPr>
        <p:spPr>
          <a:xfrm flipV="1">
            <a:off x="5853366" y="5417004"/>
            <a:ext cx="0" cy="861043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51007" y="2763578"/>
            <a:ext cx="1270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Weft</a:t>
            </a:r>
          </a:p>
        </p:txBody>
      </p:sp>
      <p:cxnSp>
        <p:nvCxnSpPr>
          <p:cNvPr id="17" name="Straight Arrow Connector 16"/>
          <p:cNvCxnSpPr>
            <a:stCxn id="14" idx="1"/>
          </p:cNvCxnSpPr>
          <p:nvPr/>
        </p:nvCxnSpPr>
        <p:spPr>
          <a:xfrm flipH="1">
            <a:off x="6628089" y="2902078"/>
            <a:ext cx="1022918" cy="5433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42338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Relationship between the TESSA subject training </a:t>
            </a:r>
            <a:r>
              <a:rPr lang="en-GB" sz="2400" b="1" dirty="0" err="1">
                <a:solidFill>
                  <a:schemeClr val="accent6">
                    <a:lumMod val="50000"/>
                  </a:schemeClr>
                </a:solidFill>
              </a:rPr>
              <a:t>ressources</a:t>
            </a: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b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and the TESSA key resources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763A694-D417-6E4B-8AE7-AF23F8AC12C4}"/>
              </a:ext>
            </a:extLst>
          </p:cNvPr>
          <p:cNvSpPr/>
          <p:nvPr/>
        </p:nvSpPr>
        <p:spPr>
          <a:xfrm>
            <a:off x="278296" y="265396"/>
            <a:ext cx="8521147" cy="6270419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B08E65E-EF15-EC42-A1FF-B73C5A722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57" y="6213247"/>
            <a:ext cx="809501" cy="42260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3730997-EBD1-1D42-8CDC-F1F3275196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108" y="6315605"/>
            <a:ext cx="812530" cy="27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033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54522" y="2452365"/>
            <a:ext cx="3336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Alphabétisation : lecture, écriture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84188" y="2973694"/>
            <a:ext cx="16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Mathématiques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32748" y="3495023"/>
            <a:ext cx="980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chemeClr val="accent6">
                    <a:lumMod val="50000"/>
                  </a:schemeClr>
                </a:solidFill>
              </a:rPr>
              <a:t>Sciences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18635" y="4016352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chemeClr val="accent6">
                    <a:lumMod val="50000"/>
                  </a:schemeClr>
                </a:solidFill>
              </a:rPr>
              <a:t>Sciences humaines et arts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26939" y="4537681"/>
            <a:ext cx="3191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chemeClr val="accent6">
                    <a:lumMod val="50000"/>
                  </a:schemeClr>
                </a:solidFill>
              </a:rPr>
              <a:t>Compétences de la vie courante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1862691" y="3503776"/>
            <a:ext cx="3548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8000"/>
                </a:solidFill>
              </a:rPr>
              <a:t>Travailler en groupes dans sa classe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2632675" y="3503776"/>
            <a:ext cx="3548174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>
                <a:solidFill>
                  <a:srgbClr val="008000"/>
                </a:solidFill>
              </a:rPr>
              <a:t>Préparer et planifier les leçons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402658" y="3503777"/>
            <a:ext cx="354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8000"/>
                </a:solidFill>
              </a:rPr>
              <a:t>Utiliser les nouvelles technologies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830722" y="3503775"/>
            <a:ext cx="4232015" cy="369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8000"/>
                </a:solidFill>
              </a:rPr>
              <a:t>Utiliser les jeux de rôles et l’art dramatique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59384" y="6192556"/>
            <a:ext cx="2269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/>
              <a:t>Chaîne</a:t>
            </a:r>
          </a:p>
        </p:txBody>
      </p:sp>
      <p:cxnSp>
        <p:nvCxnSpPr>
          <p:cNvPr id="13" name="Straight Arrow Connector 12"/>
          <p:cNvCxnSpPr>
            <a:cxnSpLocks/>
            <a:stCxn id="2" idx="1"/>
          </p:cNvCxnSpPr>
          <p:nvPr/>
        </p:nvCxnSpPr>
        <p:spPr>
          <a:xfrm flipV="1">
            <a:off x="5959384" y="5804450"/>
            <a:ext cx="0" cy="526606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90763" y="2472028"/>
            <a:ext cx="1270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/>
              <a:t>Trame</a:t>
            </a:r>
          </a:p>
        </p:txBody>
      </p:sp>
      <p:cxnSp>
        <p:nvCxnSpPr>
          <p:cNvPr id="17" name="Straight Arrow Connector 16"/>
          <p:cNvCxnSpPr>
            <a:stCxn id="14" idx="1"/>
          </p:cNvCxnSpPr>
          <p:nvPr/>
        </p:nvCxnSpPr>
        <p:spPr>
          <a:xfrm flipH="1">
            <a:off x="6667845" y="2610528"/>
            <a:ext cx="1022918" cy="5433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42338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>
                <a:solidFill>
                  <a:schemeClr val="accent6">
                    <a:lumMod val="50000"/>
                  </a:schemeClr>
                </a:solidFill>
              </a:rPr>
              <a:t>Relation entre les ressources TESSA de formation </a:t>
            </a:r>
            <a:br>
              <a:rPr lang="fr-FR" sz="2400" b="1">
                <a:solidFill>
                  <a:schemeClr val="accent6">
                    <a:lumMod val="50000"/>
                  </a:schemeClr>
                </a:solidFill>
              </a:rPr>
            </a:br>
            <a:r>
              <a:rPr lang="fr-FR" sz="2400" b="1">
                <a:solidFill>
                  <a:schemeClr val="accent6">
                    <a:lumMod val="50000"/>
                  </a:schemeClr>
                </a:solidFill>
              </a:rPr>
              <a:t>et les ressources clés TESSA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3637605-573A-1547-8041-2B576AE817C1}"/>
              </a:ext>
            </a:extLst>
          </p:cNvPr>
          <p:cNvSpPr/>
          <p:nvPr/>
        </p:nvSpPr>
        <p:spPr>
          <a:xfrm>
            <a:off x="278296" y="265396"/>
            <a:ext cx="8521147" cy="6270419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E4FF8AD-C673-C648-AF6B-F14BB8212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57" y="6213247"/>
            <a:ext cx="809501" cy="4226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564B5B9-ED9C-5F44-A385-4B3A41D495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108" y="6315605"/>
            <a:ext cx="812530" cy="27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22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103</Words>
  <Application>Microsoft Macintosh PowerPoint</Application>
  <PresentationFormat>On-screen Show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Open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Deane</dc:creator>
  <cp:lastModifiedBy>Michele Deane</cp:lastModifiedBy>
  <cp:revision>11</cp:revision>
  <dcterms:created xsi:type="dcterms:W3CDTF">2011-10-11T20:40:26Z</dcterms:created>
  <dcterms:modified xsi:type="dcterms:W3CDTF">2020-07-23T15:19:27Z</dcterms:modified>
</cp:coreProperties>
</file>