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1" r:id="rId5"/>
    <p:sldId id="256" r:id="rId6"/>
    <p:sldId id="258" r:id="rId7"/>
    <p:sldId id="261" r:id="rId8"/>
    <p:sldId id="272" r:id="rId9"/>
    <p:sldId id="274" r:id="rId10"/>
    <p:sldId id="262" r:id="rId11"/>
    <p:sldId id="275" r:id="rId12"/>
    <p:sldId id="279" r:id="rId13"/>
    <p:sldId id="277" r:id="rId14"/>
    <p:sldId id="276" r:id="rId15"/>
    <p:sldId id="278" r:id="rId16"/>
    <p:sldId id="264" r:id="rId17"/>
    <p:sldId id="263" r:id="rId18"/>
    <p:sldId id="265" r:id="rId19"/>
    <p:sldId id="266" r:id="rId20"/>
    <p:sldId id="267" r:id="rId21"/>
    <p:sldId id="268" r:id="rId22"/>
    <p:sldId id="273" r:id="rId23"/>
    <p:sldId id="269" r:id="rId24"/>
    <p:sldId id="270" r:id="rId25"/>
    <p:sldId id="27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67C29-A4DE-817E-984C-7500758B8390}" v="32" dt="2024-10-20T13:22:43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onag Robertson" userId="S::seonagrobertson@pkc.gov.uk::70ad062d-b459-455f-9924-5b8485ea78e2" providerId="AD" clId="Web-{6585A359-F409-CE9B-E22A-DAA60B47CBF3}"/>
    <pc:docChg chg="addSld delSld modSld sldOrd">
      <pc:chgData name="Seonag Robertson" userId="S::seonagrobertson@pkc.gov.uk::70ad062d-b459-455f-9924-5b8485ea78e2" providerId="AD" clId="Web-{6585A359-F409-CE9B-E22A-DAA60B47CBF3}" dt="2024-10-12T14:26:15.465" v="1405" actId="20577"/>
      <pc:docMkLst>
        <pc:docMk/>
      </pc:docMkLst>
      <pc:sldChg chg="addSp modSp mod setBg setClrOvrMap">
        <pc:chgData name="Seonag Robertson" userId="S::seonagrobertson@pkc.gov.uk::70ad062d-b459-455f-9924-5b8485ea78e2" providerId="AD" clId="Web-{6585A359-F409-CE9B-E22A-DAA60B47CBF3}" dt="2024-10-12T12:07:15.239" v="456" actId="20577"/>
        <pc:sldMkLst>
          <pc:docMk/>
          <pc:sldMk cId="109857222" sldId="256"/>
        </pc:sldMkLst>
        <pc:spChg chg="mod">
          <ac:chgData name="Seonag Robertson" userId="S::seonagrobertson@pkc.gov.uk::70ad062d-b459-455f-9924-5b8485ea78e2" providerId="AD" clId="Web-{6585A359-F409-CE9B-E22A-DAA60B47CBF3}" dt="2024-10-12T12:07:15.239" v="45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1:03:43.315" v="1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1:03:43.315" v="11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Seonag Robertson" userId="S::seonagrobertson@pkc.gov.uk::70ad062d-b459-455f-9924-5b8485ea78e2" providerId="AD" clId="Web-{6585A359-F409-CE9B-E22A-DAA60B47CBF3}" dt="2024-10-12T11:03:43.315" v="11"/>
          <ac:picMkLst>
            <pc:docMk/>
            <pc:sldMk cId="109857222" sldId="256"/>
            <ac:picMk id="4" creationId="{9228D7EF-9BAC-EB28-2177-20928EC4B269}"/>
          </ac:picMkLst>
        </pc:picChg>
      </pc:sldChg>
      <pc:sldChg chg="addSp delSp modSp new mod setBg">
        <pc:chgData name="Seonag Robertson" userId="S::seonagrobertson@pkc.gov.uk::70ad062d-b459-455f-9924-5b8485ea78e2" providerId="AD" clId="Web-{6585A359-F409-CE9B-E22A-DAA60B47CBF3}" dt="2024-10-12T12:46:27.476" v="934" actId="20577"/>
        <pc:sldMkLst>
          <pc:docMk/>
          <pc:sldMk cId="2130343044" sldId="257"/>
        </pc:sldMkLst>
        <pc:spChg chg="mod">
          <ac:chgData name="Seonag Robertson" userId="S::seonagrobertson@pkc.gov.uk::70ad062d-b459-455f-9924-5b8485ea78e2" providerId="AD" clId="Web-{6585A359-F409-CE9B-E22A-DAA60B47CBF3}" dt="2024-10-12T12:46:27.476" v="934" actId="20577"/>
          <ac:spMkLst>
            <pc:docMk/>
            <pc:sldMk cId="2130343044" sldId="257"/>
            <ac:spMk id="2" creationId="{4C7A2837-95A1-65A2-6A30-4CA6E02C292C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1:05:52.819" v="69"/>
          <ac:spMkLst>
            <pc:docMk/>
            <pc:sldMk cId="2130343044" sldId="257"/>
            <ac:spMk id="3" creationId="{D8461F0E-EB79-E5A6-C567-7B068A30FA3D}"/>
          </ac:spMkLst>
        </pc:spChg>
        <pc:spChg chg="add del mod">
          <ac:chgData name="Seonag Robertson" userId="S::seonagrobertson@pkc.gov.uk::70ad062d-b459-455f-9924-5b8485ea78e2" providerId="AD" clId="Web-{6585A359-F409-CE9B-E22A-DAA60B47CBF3}" dt="2024-10-12T12:44:32.050" v="871"/>
          <ac:spMkLst>
            <pc:docMk/>
            <pc:sldMk cId="2130343044" sldId="257"/>
            <ac:spMk id="5" creationId="{30EDD0D0-5B5A-6DBB-1AF7-C892059C8BA6}"/>
          </ac:spMkLst>
        </pc:spChg>
        <pc:spChg chg="add del">
          <ac:chgData name="Seonag Robertson" userId="S::seonagrobertson@pkc.gov.uk::70ad062d-b459-455f-9924-5b8485ea78e2" providerId="AD" clId="Web-{6585A359-F409-CE9B-E22A-DAA60B47CBF3}" dt="2024-10-12T11:06:00.256" v="71"/>
          <ac:spMkLst>
            <pc:docMk/>
            <pc:sldMk cId="2130343044" sldId="257"/>
            <ac:spMk id="9" creationId="{A4E37431-20F0-4DD6-84A9-ED2B644943A2}"/>
          </ac:spMkLst>
        </pc:spChg>
        <pc:spChg chg="add del">
          <ac:chgData name="Seonag Robertson" userId="S::seonagrobertson@pkc.gov.uk::70ad062d-b459-455f-9924-5b8485ea78e2" providerId="AD" clId="Web-{6585A359-F409-CE9B-E22A-DAA60B47CBF3}" dt="2024-10-12T11:06:00.256" v="71"/>
          <ac:spMkLst>
            <pc:docMk/>
            <pc:sldMk cId="2130343044" sldId="257"/>
            <ac:spMk id="11" creationId="{0AE98B72-66C6-4AB4-AF0D-BA830DE86393}"/>
          </ac:spMkLst>
        </pc:spChg>
        <pc:spChg chg="add del">
          <ac:chgData name="Seonag Robertson" userId="S::seonagrobertson@pkc.gov.uk::70ad062d-b459-455f-9924-5b8485ea78e2" providerId="AD" clId="Web-{6585A359-F409-CE9B-E22A-DAA60B47CBF3}" dt="2024-10-12T11:06:00.256" v="71"/>
          <ac:spMkLst>
            <pc:docMk/>
            <pc:sldMk cId="2130343044" sldId="257"/>
            <ac:spMk id="13" creationId="{407EAFC6-733F-403D-BB4D-05A3A28742F1}"/>
          </ac:spMkLst>
        </pc:spChg>
        <pc:spChg chg="add del">
          <ac:chgData name="Seonag Robertson" userId="S::seonagrobertson@pkc.gov.uk::70ad062d-b459-455f-9924-5b8485ea78e2" providerId="AD" clId="Web-{6585A359-F409-CE9B-E22A-DAA60B47CBF3}" dt="2024-10-12T11:06:00.256" v="71"/>
          <ac:spMkLst>
            <pc:docMk/>
            <pc:sldMk cId="2130343044" sldId="257"/>
            <ac:spMk id="15" creationId="{17A36730-4CB0-4F61-AD11-A44C9765833F}"/>
          </ac:spMkLst>
        </pc:spChg>
        <pc:spChg chg="add del">
          <ac:chgData name="Seonag Robertson" userId="S::seonagrobertson@pkc.gov.uk::70ad062d-b459-455f-9924-5b8485ea78e2" providerId="AD" clId="Web-{6585A359-F409-CE9B-E22A-DAA60B47CBF3}" dt="2024-10-12T11:06:00.256" v="71"/>
          <ac:spMkLst>
            <pc:docMk/>
            <pc:sldMk cId="2130343044" sldId="257"/>
            <ac:spMk id="17" creationId="{C69C79E1-F916-4929-A4F3-DE763D4BFA57}"/>
          </ac:spMkLst>
        </pc:spChg>
        <pc:spChg chg="add del">
          <ac:chgData name="Seonag Robertson" userId="S::seonagrobertson@pkc.gov.uk::70ad062d-b459-455f-9924-5b8485ea78e2" providerId="AD" clId="Web-{6585A359-F409-CE9B-E22A-DAA60B47CBF3}" dt="2024-10-12T11:06:00.256" v="71"/>
          <ac:spMkLst>
            <pc:docMk/>
            <pc:sldMk cId="2130343044" sldId="257"/>
            <ac:spMk id="19" creationId="{767334AB-16BD-4EC7-8C6B-4B5171600933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1:06:00.272" v="72"/>
          <ac:spMkLst>
            <pc:docMk/>
            <pc:sldMk cId="2130343044" sldId="257"/>
            <ac:spMk id="21" creationId="{3C54F4CE-85F0-46ED-80DA-9518C9251AD1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1:06:00.272" v="72"/>
          <ac:spMkLst>
            <pc:docMk/>
            <pc:sldMk cId="2130343044" sldId="257"/>
            <ac:spMk id="22" creationId="{DADD1FCA-8ACB-4958-81DD-4CDD6D3E1921}"/>
          </ac:spMkLst>
        </pc:spChg>
        <pc:picChg chg="add del mod ord">
          <ac:chgData name="Seonag Robertson" userId="S::seonagrobertson@pkc.gov.uk::70ad062d-b459-455f-9924-5b8485ea78e2" providerId="AD" clId="Web-{6585A359-F409-CE9B-E22A-DAA60B47CBF3}" dt="2024-10-12T12:44:46.957" v="876"/>
          <ac:picMkLst>
            <pc:docMk/>
            <pc:sldMk cId="2130343044" sldId="257"/>
            <ac:picMk id="4" creationId="{37E6E99F-656D-D7AB-82E0-9EF3B8FC8F93}"/>
          </ac:picMkLst>
        </pc:picChg>
      </pc:sldChg>
      <pc:sldChg chg="addSp modSp new mod setBg">
        <pc:chgData name="Seonag Robertson" userId="S::seonagrobertson@pkc.gov.uk::70ad062d-b459-455f-9924-5b8485ea78e2" providerId="AD" clId="Web-{6585A359-F409-CE9B-E22A-DAA60B47CBF3}" dt="2024-10-12T12:43:31.049" v="841" actId="20577"/>
        <pc:sldMkLst>
          <pc:docMk/>
          <pc:sldMk cId="2079139385" sldId="258"/>
        </pc:sldMkLst>
        <pc:spChg chg="mod">
          <ac:chgData name="Seonag Robertson" userId="S::seonagrobertson@pkc.gov.uk::70ad062d-b459-455f-9924-5b8485ea78e2" providerId="AD" clId="Web-{6585A359-F409-CE9B-E22A-DAA60B47CBF3}" dt="2024-10-12T12:43:03.329" v="836"/>
          <ac:spMkLst>
            <pc:docMk/>
            <pc:sldMk cId="2079139385" sldId="258"/>
            <ac:spMk id="2" creationId="{F8331B2B-4B6E-B47A-349F-B992015B0A27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2:43:31.049" v="841" actId="20577"/>
          <ac:spMkLst>
            <pc:docMk/>
            <pc:sldMk cId="2079139385" sldId="258"/>
            <ac:spMk id="3" creationId="{9F5C7520-B022-323D-1E2D-B4D713907538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43:03.329" v="836"/>
          <ac:spMkLst>
            <pc:docMk/>
            <pc:sldMk cId="2079139385" sldId="258"/>
            <ac:spMk id="9" creationId="{F13C74B1-5B17-4795-BED0-7140497B445A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43:03.329" v="836"/>
          <ac:spMkLst>
            <pc:docMk/>
            <pc:sldMk cId="2079139385" sldId="258"/>
            <ac:spMk id="11" creationId="{D4974D33-8DC5-464E-8C6D-BE58F0669C17}"/>
          </ac:spMkLst>
        </pc:spChg>
        <pc:picChg chg="add mod">
          <ac:chgData name="Seonag Robertson" userId="S::seonagrobertson@pkc.gov.uk::70ad062d-b459-455f-9924-5b8485ea78e2" providerId="AD" clId="Web-{6585A359-F409-CE9B-E22A-DAA60B47CBF3}" dt="2024-10-12T12:43:03.329" v="836"/>
          <ac:picMkLst>
            <pc:docMk/>
            <pc:sldMk cId="2079139385" sldId="258"/>
            <ac:picMk id="4" creationId="{925E6742-E0BA-A6F6-86DD-7CECAB0F60A1}"/>
          </ac:picMkLst>
        </pc:picChg>
      </pc:sldChg>
      <pc:sldChg chg="modSp new del ord">
        <pc:chgData name="Seonag Robertson" userId="S::seonagrobertson@pkc.gov.uk::70ad062d-b459-455f-9924-5b8485ea78e2" providerId="AD" clId="Web-{6585A359-F409-CE9B-E22A-DAA60B47CBF3}" dt="2024-10-12T12:46:36.304" v="937"/>
        <pc:sldMkLst>
          <pc:docMk/>
          <pc:sldMk cId="1622712734" sldId="259"/>
        </pc:sldMkLst>
        <pc:spChg chg="mod">
          <ac:chgData name="Seonag Robertson" userId="S::seonagrobertson@pkc.gov.uk::70ad062d-b459-455f-9924-5b8485ea78e2" providerId="AD" clId="Web-{6585A359-F409-CE9B-E22A-DAA60B47CBF3}" dt="2024-10-12T11:09:09.232" v="232" actId="20577"/>
          <ac:spMkLst>
            <pc:docMk/>
            <pc:sldMk cId="1622712734" sldId="259"/>
            <ac:spMk id="2" creationId="{20454C1E-5168-B586-A205-491EC295A909}"/>
          </ac:spMkLst>
        </pc:spChg>
      </pc:sldChg>
      <pc:sldChg chg="modSp add del replId">
        <pc:chgData name="Seonag Robertson" userId="S::seonagrobertson@pkc.gov.uk::70ad062d-b459-455f-9924-5b8485ea78e2" providerId="AD" clId="Web-{6585A359-F409-CE9B-E22A-DAA60B47CBF3}" dt="2024-10-12T12:16:04.475" v="483"/>
        <pc:sldMkLst>
          <pc:docMk/>
          <pc:sldMk cId="533021655" sldId="260"/>
        </pc:sldMkLst>
        <pc:spChg chg="mod">
          <ac:chgData name="Seonag Robertson" userId="S::seonagrobertson@pkc.gov.uk::70ad062d-b459-455f-9924-5b8485ea78e2" providerId="AD" clId="Web-{6585A359-F409-CE9B-E22A-DAA60B47CBF3}" dt="2024-10-12T11:11:40.127" v="326" actId="20577"/>
          <ac:spMkLst>
            <pc:docMk/>
            <pc:sldMk cId="533021655" sldId="260"/>
            <ac:spMk id="2" creationId="{4C7A2837-95A1-65A2-6A30-4CA6E02C292C}"/>
          </ac:spMkLst>
        </pc:spChg>
      </pc:sldChg>
      <pc:sldChg chg="add del replId">
        <pc:chgData name="Seonag Robertson" userId="S::seonagrobertson@pkc.gov.uk::70ad062d-b459-455f-9924-5b8485ea78e2" providerId="AD" clId="Web-{6585A359-F409-CE9B-E22A-DAA60B47CBF3}" dt="2024-10-12T11:09:42.046" v="265"/>
        <pc:sldMkLst>
          <pc:docMk/>
          <pc:sldMk cId="3739255473" sldId="260"/>
        </pc:sldMkLst>
      </pc:sldChg>
      <pc:sldChg chg="modSp new">
        <pc:chgData name="Seonag Robertson" userId="S::seonagrobertson@pkc.gov.uk::70ad062d-b459-455f-9924-5b8485ea78e2" providerId="AD" clId="Web-{6585A359-F409-CE9B-E22A-DAA60B47CBF3}" dt="2024-10-12T12:43:51.580" v="843" actId="20577"/>
        <pc:sldMkLst>
          <pc:docMk/>
          <pc:sldMk cId="1853192190" sldId="261"/>
        </pc:sldMkLst>
        <pc:spChg chg="mod">
          <ac:chgData name="Seonag Robertson" userId="S::seonagrobertson@pkc.gov.uk::70ad062d-b459-455f-9924-5b8485ea78e2" providerId="AD" clId="Web-{6585A359-F409-CE9B-E22A-DAA60B47CBF3}" dt="2024-10-12T12:43:51.580" v="843" actId="20577"/>
          <ac:spMkLst>
            <pc:docMk/>
            <pc:sldMk cId="1853192190" sldId="261"/>
            <ac:spMk id="2" creationId="{26C5CC3A-0AFB-6133-13FA-7E4A94664B32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1:34:31.023" v="455" actId="20577"/>
          <ac:spMkLst>
            <pc:docMk/>
            <pc:sldMk cId="1853192190" sldId="261"/>
            <ac:spMk id="3" creationId="{BFC09509-A5D9-2933-2F17-D941D5CA0201}"/>
          </ac:spMkLst>
        </pc:spChg>
      </pc:sldChg>
      <pc:sldChg chg="addSp modSp new mod ord setBg">
        <pc:chgData name="Seonag Robertson" userId="S::seonagrobertson@pkc.gov.uk::70ad062d-b459-455f-9924-5b8485ea78e2" providerId="AD" clId="Web-{6585A359-F409-CE9B-E22A-DAA60B47CBF3}" dt="2024-10-12T14:22:53.098" v="1289" actId="20577"/>
        <pc:sldMkLst>
          <pc:docMk/>
          <pc:sldMk cId="1087158326" sldId="262"/>
        </pc:sldMkLst>
        <pc:spChg chg="mod">
          <ac:chgData name="Seonag Robertson" userId="S::seonagrobertson@pkc.gov.uk::70ad062d-b459-455f-9924-5b8485ea78e2" providerId="AD" clId="Web-{6585A359-F409-CE9B-E22A-DAA60B47CBF3}" dt="2024-10-12T14:22:16.300" v="1277" actId="20577"/>
          <ac:spMkLst>
            <pc:docMk/>
            <pc:sldMk cId="1087158326" sldId="262"/>
            <ac:spMk id="2" creationId="{1B309A19-6965-FCE0-CCDC-DF107BD323A2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4:22:53.098" v="1289" actId="20577"/>
          <ac:spMkLst>
            <pc:docMk/>
            <pc:sldMk cId="1087158326" sldId="262"/>
            <ac:spMk id="3" creationId="{505736A6-A5EA-00B9-7E87-94C8EA7B2E0B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15:31.833" v="482"/>
          <ac:spMkLst>
            <pc:docMk/>
            <pc:sldMk cId="1087158326" sldId="262"/>
            <ac:spMk id="9" creationId="{F13C74B1-5B17-4795-BED0-7140497B445A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15:31.833" v="482"/>
          <ac:spMkLst>
            <pc:docMk/>
            <pc:sldMk cId="1087158326" sldId="262"/>
            <ac:spMk id="11" creationId="{D4974D33-8DC5-464E-8C6D-BE58F0669C17}"/>
          </ac:spMkLst>
        </pc:spChg>
        <pc:picChg chg="add mod">
          <ac:chgData name="Seonag Robertson" userId="S::seonagrobertson@pkc.gov.uk::70ad062d-b459-455f-9924-5b8485ea78e2" providerId="AD" clId="Web-{6585A359-F409-CE9B-E22A-DAA60B47CBF3}" dt="2024-10-12T12:15:31.833" v="482"/>
          <ac:picMkLst>
            <pc:docMk/>
            <pc:sldMk cId="1087158326" sldId="262"/>
            <ac:picMk id="4" creationId="{2056F643-7045-125B-CC8C-F5C1A6747579}"/>
          </ac:picMkLst>
        </pc:picChg>
      </pc:sldChg>
      <pc:sldChg chg="addSp delSp modSp new mod setBg">
        <pc:chgData name="Seonag Robertson" userId="S::seonagrobertson@pkc.gov.uk::70ad062d-b459-455f-9924-5b8485ea78e2" providerId="AD" clId="Web-{6585A359-F409-CE9B-E22A-DAA60B47CBF3}" dt="2024-10-12T12:29:24.703" v="826"/>
        <pc:sldMkLst>
          <pc:docMk/>
          <pc:sldMk cId="1976173377" sldId="263"/>
        </pc:sldMkLst>
        <pc:spChg chg="mod">
          <ac:chgData name="Seonag Robertson" userId="S::seonagrobertson@pkc.gov.uk::70ad062d-b459-455f-9924-5b8485ea78e2" providerId="AD" clId="Web-{6585A359-F409-CE9B-E22A-DAA60B47CBF3}" dt="2024-10-12T12:29:24.703" v="826"/>
          <ac:spMkLst>
            <pc:docMk/>
            <pc:sldMk cId="1976173377" sldId="263"/>
            <ac:spMk id="2" creationId="{CEE4BAFE-1BC5-BECA-6669-BBF7CBA1FFB7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2:16:33.257" v="491"/>
          <ac:spMkLst>
            <pc:docMk/>
            <pc:sldMk cId="1976173377" sldId="263"/>
            <ac:spMk id="3" creationId="{130404BD-C38B-CA05-999E-9C784AA2009B}"/>
          </ac:spMkLst>
        </pc:spChg>
        <pc:spChg chg="add del mod">
          <ac:chgData name="Seonag Robertson" userId="S::seonagrobertson@pkc.gov.uk::70ad062d-b459-455f-9924-5b8485ea78e2" providerId="AD" clId="Web-{6585A359-F409-CE9B-E22A-DAA60B47CBF3}" dt="2024-10-12T12:29:12.296" v="825"/>
          <ac:spMkLst>
            <pc:docMk/>
            <pc:sldMk cId="1976173377" sldId="263"/>
            <ac:spMk id="6" creationId="{92DF4317-7CF4-BB8E-CAAB-9CBEA762F9ED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24.703" v="826"/>
          <ac:spMkLst>
            <pc:docMk/>
            <pc:sldMk cId="1976173377" sldId="263"/>
            <ac:spMk id="11" creationId="{F365278B-7067-7CB2-B22D-755911399FD5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24.703" v="826"/>
          <ac:spMkLst>
            <pc:docMk/>
            <pc:sldMk cId="1976173377" sldId="263"/>
            <ac:spMk id="14" creationId="{9F79630B-0F0B-446E-A637-38FA8F61D10E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24.703" v="826"/>
          <ac:spMkLst>
            <pc:docMk/>
            <pc:sldMk cId="1976173377" sldId="263"/>
            <ac:spMk id="16" creationId="{B3437C99-FC8E-4311-B48A-F0C4C329B154}"/>
          </ac:spMkLst>
        </pc:spChg>
        <pc:picChg chg="add del mod ord">
          <ac:chgData name="Seonag Robertson" userId="S::seonagrobertson@pkc.gov.uk::70ad062d-b459-455f-9924-5b8485ea78e2" providerId="AD" clId="Web-{6585A359-F409-CE9B-E22A-DAA60B47CBF3}" dt="2024-10-12T12:29:11.078" v="824"/>
          <ac:picMkLst>
            <pc:docMk/>
            <pc:sldMk cId="1976173377" sldId="263"/>
            <ac:picMk id="4" creationId="{604B176E-BF8B-D193-DD60-C4CA8E68BD67}"/>
          </ac:picMkLst>
        </pc:picChg>
        <pc:picChg chg="add mod ord">
          <ac:chgData name="Seonag Robertson" userId="S::seonagrobertson@pkc.gov.uk::70ad062d-b459-455f-9924-5b8485ea78e2" providerId="AD" clId="Web-{6585A359-F409-CE9B-E22A-DAA60B47CBF3}" dt="2024-10-12T12:29:24.703" v="826"/>
          <ac:picMkLst>
            <pc:docMk/>
            <pc:sldMk cId="1976173377" sldId="263"/>
            <ac:picMk id="7" creationId="{F3059B87-17F4-BB71-866E-580C86774649}"/>
          </ac:picMkLst>
        </pc:picChg>
      </pc:sldChg>
      <pc:sldChg chg="modSp new ord">
        <pc:chgData name="Seonag Robertson" userId="S::seonagrobertson@pkc.gov.uk::70ad062d-b459-455f-9924-5b8485ea78e2" providerId="AD" clId="Web-{6585A359-F409-CE9B-E22A-DAA60B47CBF3}" dt="2024-10-12T13:04:08.316" v="1068" actId="20577"/>
        <pc:sldMkLst>
          <pc:docMk/>
          <pc:sldMk cId="2449353371" sldId="264"/>
        </pc:sldMkLst>
        <pc:spChg chg="mod">
          <ac:chgData name="Seonag Robertson" userId="S::seonagrobertson@pkc.gov.uk::70ad062d-b459-455f-9924-5b8485ea78e2" providerId="AD" clId="Web-{6585A359-F409-CE9B-E22A-DAA60B47CBF3}" dt="2024-10-12T13:03:45.221" v="1063" actId="20577"/>
          <ac:spMkLst>
            <pc:docMk/>
            <pc:sldMk cId="2449353371" sldId="264"/>
            <ac:spMk id="2" creationId="{65842D72-3515-89D9-829F-F2A64FC9F9CC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3:04:08.316" v="1068" actId="20577"/>
          <ac:spMkLst>
            <pc:docMk/>
            <pc:sldMk cId="2449353371" sldId="264"/>
            <ac:spMk id="3" creationId="{1ABBE132-CD66-1A57-540C-52817491E000}"/>
          </ac:spMkLst>
        </pc:spChg>
      </pc:sldChg>
      <pc:sldChg chg="addSp delSp modSp new mod setBg">
        <pc:chgData name="Seonag Robertson" userId="S::seonagrobertson@pkc.gov.uk::70ad062d-b459-455f-9924-5b8485ea78e2" providerId="AD" clId="Web-{6585A359-F409-CE9B-E22A-DAA60B47CBF3}" dt="2024-10-12T12:29:55.017" v="829"/>
        <pc:sldMkLst>
          <pc:docMk/>
          <pc:sldMk cId="974466417" sldId="265"/>
        </pc:sldMkLst>
        <pc:spChg chg="mod">
          <ac:chgData name="Seonag Robertson" userId="S::seonagrobertson@pkc.gov.uk::70ad062d-b459-455f-9924-5b8485ea78e2" providerId="AD" clId="Web-{6585A359-F409-CE9B-E22A-DAA60B47CBF3}" dt="2024-10-12T12:29:55.017" v="829"/>
          <ac:spMkLst>
            <pc:docMk/>
            <pc:sldMk cId="974466417" sldId="265"/>
            <ac:spMk id="2" creationId="{6B5E78D2-7C7B-5B03-C447-1CEE5B90757A}"/>
          </ac:spMkLst>
        </pc:spChg>
        <pc:spChg chg="del mod">
          <ac:chgData name="Seonag Robertson" userId="S::seonagrobertson@pkc.gov.uk::70ad062d-b459-455f-9924-5b8485ea78e2" providerId="AD" clId="Web-{6585A359-F409-CE9B-E22A-DAA60B47CBF3}" dt="2024-10-12T12:20:08.232" v="598"/>
          <ac:spMkLst>
            <pc:docMk/>
            <pc:sldMk cId="974466417" sldId="265"/>
            <ac:spMk id="3" creationId="{6E58046C-A07A-7724-23A4-427CEFA8F0D3}"/>
          </ac:spMkLst>
        </pc:spChg>
        <pc:spChg chg="add mod">
          <ac:chgData name="Seonag Robertson" userId="S::seonagrobertson@pkc.gov.uk::70ad062d-b459-455f-9924-5b8485ea78e2" providerId="AD" clId="Web-{6585A359-F409-CE9B-E22A-DAA60B47CBF3}" dt="2024-10-12T12:29:55.017" v="829"/>
          <ac:spMkLst>
            <pc:docMk/>
            <pc:sldMk cId="974466417" sldId="265"/>
            <ac:spMk id="8" creationId="{7739EBAB-BA49-FFE8-0F4C-99B1ECD89C89}"/>
          </ac:spMkLst>
        </pc:spChg>
        <pc:spChg chg="add del">
          <ac:chgData name="Seonag Robertson" userId="S::seonagrobertson@pkc.gov.uk::70ad062d-b459-455f-9924-5b8485ea78e2" providerId="AD" clId="Web-{6585A359-F409-CE9B-E22A-DAA60B47CBF3}" dt="2024-10-12T12:29:55.017" v="829"/>
          <ac:spMkLst>
            <pc:docMk/>
            <pc:sldMk cId="974466417" sldId="265"/>
            <ac:spMk id="11" creationId="{80DF40B2-80F7-4E71-B46C-284163F3654A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55.017" v="829"/>
          <ac:spMkLst>
            <pc:docMk/>
            <pc:sldMk cId="974466417" sldId="265"/>
            <ac:spMk id="16" creationId="{9F79630B-0F0B-446E-A637-38FA8F61D10E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55.017" v="829"/>
          <ac:spMkLst>
            <pc:docMk/>
            <pc:sldMk cId="974466417" sldId="265"/>
            <ac:spMk id="18" creationId="{B3437C99-FC8E-4311-B48A-F0C4C329B154}"/>
          </ac:spMkLst>
        </pc:spChg>
        <pc:picChg chg="add mod ord">
          <ac:chgData name="Seonag Robertson" userId="S::seonagrobertson@pkc.gov.uk::70ad062d-b459-455f-9924-5b8485ea78e2" providerId="AD" clId="Web-{6585A359-F409-CE9B-E22A-DAA60B47CBF3}" dt="2024-10-12T12:29:55.017" v="829"/>
          <ac:picMkLst>
            <pc:docMk/>
            <pc:sldMk cId="974466417" sldId="265"/>
            <ac:picMk id="4" creationId="{D76C8C6A-46E6-7AB2-7C18-B3AC734134E6}"/>
          </ac:picMkLst>
        </pc:picChg>
      </pc:sldChg>
      <pc:sldChg chg="addSp delSp modSp new mod setBg">
        <pc:chgData name="Seonag Robertson" userId="S::seonagrobertson@pkc.gov.uk::70ad062d-b459-455f-9924-5b8485ea78e2" providerId="AD" clId="Web-{6585A359-F409-CE9B-E22A-DAA60B47CBF3}" dt="2024-10-12T12:29:51.516" v="828"/>
        <pc:sldMkLst>
          <pc:docMk/>
          <pc:sldMk cId="3813847808" sldId="266"/>
        </pc:sldMkLst>
        <pc:spChg chg="mod">
          <ac:chgData name="Seonag Robertson" userId="S::seonagrobertson@pkc.gov.uk::70ad062d-b459-455f-9924-5b8485ea78e2" providerId="AD" clId="Web-{6585A359-F409-CE9B-E22A-DAA60B47CBF3}" dt="2024-10-12T12:29:51.516" v="828"/>
          <ac:spMkLst>
            <pc:docMk/>
            <pc:sldMk cId="3813847808" sldId="266"/>
            <ac:spMk id="2" creationId="{B70FF812-CE58-D615-F9EB-18D316F92A1A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2:21:12.484" v="602"/>
          <ac:spMkLst>
            <pc:docMk/>
            <pc:sldMk cId="3813847808" sldId="266"/>
            <ac:spMk id="3" creationId="{D79174C4-444C-072F-3E7E-F8F1CA65142F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51.516" v="828"/>
          <ac:spMkLst>
            <pc:docMk/>
            <pc:sldMk cId="3813847808" sldId="266"/>
            <ac:spMk id="8" creationId="{C4C05BAD-4851-3EFB-1C3A-8FA49DD55536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51.516" v="828"/>
          <ac:spMkLst>
            <pc:docMk/>
            <pc:sldMk cId="3813847808" sldId="266"/>
            <ac:spMk id="11" creationId="{9F79630B-0F0B-446E-A637-38FA8F61D10E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29:51.516" v="828"/>
          <ac:spMkLst>
            <pc:docMk/>
            <pc:sldMk cId="3813847808" sldId="266"/>
            <ac:spMk id="13" creationId="{B3437C99-FC8E-4311-B48A-F0C4C329B154}"/>
          </ac:spMkLst>
        </pc:spChg>
        <pc:picChg chg="add mod ord">
          <ac:chgData name="Seonag Robertson" userId="S::seonagrobertson@pkc.gov.uk::70ad062d-b459-455f-9924-5b8485ea78e2" providerId="AD" clId="Web-{6585A359-F409-CE9B-E22A-DAA60B47CBF3}" dt="2024-10-12T12:29:51.516" v="828"/>
          <ac:picMkLst>
            <pc:docMk/>
            <pc:sldMk cId="3813847808" sldId="266"/>
            <ac:picMk id="4" creationId="{1A01F8AD-9821-786D-FFE7-9EE8052FBC16}"/>
          </ac:picMkLst>
        </pc:picChg>
      </pc:sldChg>
      <pc:sldChg chg="addSp delSp modSp new mod setBg">
        <pc:chgData name="Seonag Robertson" userId="S::seonagrobertson@pkc.gov.uk::70ad062d-b459-455f-9924-5b8485ea78e2" providerId="AD" clId="Web-{6585A359-F409-CE9B-E22A-DAA60B47CBF3}" dt="2024-10-12T12:30:03.970" v="830"/>
        <pc:sldMkLst>
          <pc:docMk/>
          <pc:sldMk cId="2530582136" sldId="267"/>
        </pc:sldMkLst>
        <pc:spChg chg="mod">
          <ac:chgData name="Seonag Robertson" userId="S::seonagrobertson@pkc.gov.uk::70ad062d-b459-455f-9924-5b8485ea78e2" providerId="AD" clId="Web-{6585A359-F409-CE9B-E22A-DAA60B47CBF3}" dt="2024-10-12T12:30:03.970" v="830"/>
          <ac:spMkLst>
            <pc:docMk/>
            <pc:sldMk cId="2530582136" sldId="267"/>
            <ac:spMk id="2" creationId="{4636A693-F460-335C-FC62-5D75D837AB4E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2:22:46.597" v="606"/>
          <ac:spMkLst>
            <pc:docMk/>
            <pc:sldMk cId="2530582136" sldId="267"/>
            <ac:spMk id="3" creationId="{0601CCD8-ADE5-03C8-9F04-E2559FDA930E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30:03.970" v="830"/>
          <ac:spMkLst>
            <pc:docMk/>
            <pc:sldMk cId="2530582136" sldId="267"/>
            <ac:spMk id="8" creationId="{3F038848-1F32-7095-464A-D06C7DB45E61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30:03.970" v="830"/>
          <ac:spMkLst>
            <pc:docMk/>
            <pc:sldMk cId="2530582136" sldId="267"/>
            <ac:spMk id="11" creationId="{9F79630B-0F0B-446E-A637-38FA8F61D10E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30:03.970" v="830"/>
          <ac:spMkLst>
            <pc:docMk/>
            <pc:sldMk cId="2530582136" sldId="267"/>
            <ac:spMk id="13" creationId="{B3437C99-FC8E-4311-B48A-F0C4C329B154}"/>
          </ac:spMkLst>
        </pc:spChg>
        <pc:picChg chg="add mod ord">
          <ac:chgData name="Seonag Robertson" userId="S::seonagrobertson@pkc.gov.uk::70ad062d-b459-455f-9924-5b8485ea78e2" providerId="AD" clId="Web-{6585A359-F409-CE9B-E22A-DAA60B47CBF3}" dt="2024-10-12T12:30:03.970" v="830"/>
          <ac:picMkLst>
            <pc:docMk/>
            <pc:sldMk cId="2530582136" sldId="267"/>
            <ac:picMk id="4" creationId="{0454D98C-13DE-561D-5FA7-9183111C5E3F}"/>
          </ac:picMkLst>
        </pc:picChg>
      </pc:sldChg>
      <pc:sldChg chg="addSp delSp modSp new mod setBg">
        <pc:chgData name="Seonag Robertson" userId="S::seonagrobertson@pkc.gov.uk::70ad062d-b459-455f-9924-5b8485ea78e2" providerId="AD" clId="Web-{6585A359-F409-CE9B-E22A-DAA60B47CBF3}" dt="2024-10-12T12:30:08.392" v="831"/>
        <pc:sldMkLst>
          <pc:docMk/>
          <pc:sldMk cId="3781384" sldId="268"/>
        </pc:sldMkLst>
        <pc:spChg chg="mod">
          <ac:chgData name="Seonag Robertson" userId="S::seonagrobertson@pkc.gov.uk::70ad062d-b459-455f-9924-5b8485ea78e2" providerId="AD" clId="Web-{6585A359-F409-CE9B-E22A-DAA60B47CBF3}" dt="2024-10-12T12:30:08.392" v="831"/>
          <ac:spMkLst>
            <pc:docMk/>
            <pc:sldMk cId="3781384" sldId="268"/>
            <ac:spMk id="2" creationId="{3DF504B6-9E1F-6B4C-235D-754C060DC309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2:24:27.725" v="609"/>
          <ac:spMkLst>
            <pc:docMk/>
            <pc:sldMk cId="3781384" sldId="268"/>
            <ac:spMk id="3" creationId="{0DD2FF9B-2145-C866-82E8-C052D56FD037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30:08.392" v="831"/>
          <ac:spMkLst>
            <pc:docMk/>
            <pc:sldMk cId="3781384" sldId="268"/>
            <ac:spMk id="8" creationId="{C2588ECF-D75E-F76D-B506-73D32F73274E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30:08.392" v="831"/>
          <ac:spMkLst>
            <pc:docMk/>
            <pc:sldMk cId="3781384" sldId="268"/>
            <ac:spMk id="11" creationId="{9F79630B-0F0B-446E-A637-38FA8F61D10E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30:08.392" v="831"/>
          <ac:spMkLst>
            <pc:docMk/>
            <pc:sldMk cId="3781384" sldId="268"/>
            <ac:spMk id="13" creationId="{B3437C99-FC8E-4311-B48A-F0C4C329B154}"/>
          </ac:spMkLst>
        </pc:spChg>
        <pc:picChg chg="add mod ord">
          <ac:chgData name="Seonag Robertson" userId="S::seonagrobertson@pkc.gov.uk::70ad062d-b459-455f-9924-5b8485ea78e2" providerId="AD" clId="Web-{6585A359-F409-CE9B-E22A-DAA60B47CBF3}" dt="2024-10-12T12:30:08.392" v="831"/>
          <ac:picMkLst>
            <pc:docMk/>
            <pc:sldMk cId="3781384" sldId="268"/>
            <ac:picMk id="4" creationId="{AEB19AA8-700F-074D-DA6D-6071F2AE01DB}"/>
          </ac:picMkLst>
        </pc:picChg>
      </pc:sldChg>
      <pc:sldChg chg="modSp new">
        <pc:chgData name="Seonag Robertson" userId="S::seonagrobertson@pkc.gov.uk::70ad062d-b459-455f-9924-5b8485ea78e2" providerId="AD" clId="Web-{6585A359-F409-CE9B-E22A-DAA60B47CBF3}" dt="2024-10-12T13:01:49.018" v="985" actId="20577"/>
        <pc:sldMkLst>
          <pc:docMk/>
          <pc:sldMk cId="2062289049" sldId="269"/>
        </pc:sldMkLst>
        <pc:spChg chg="mod">
          <ac:chgData name="Seonag Robertson" userId="S::seonagrobertson@pkc.gov.uk::70ad062d-b459-455f-9924-5b8485ea78e2" providerId="AD" clId="Web-{6585A359-F409-CE9B-E22A-DAA60B47CBF3}" dt="2024-10-12T13:01:49.018" v="985" actId="20577"/>
          <ac:spMkLst>
            <pc:docMk/>
            <pc:sldMk cId="2062289049" sldId="269"/>
            <ac:spMk id="2" creationId="{B9173B0B-005A-4937-BB2B-E1713B15AA28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2:30:19.252" v="834" actId="20577"/>
          <ac:spMkLst>
            <pc:docMk/>
            <pc:sldMk cId="2062289049" sldId="269"/>
            <ac:spMk id="3" creationId="{681B2B57-2B75-4FA3-3DAC-27A0383611F5}"/>
          </ac:spMkLst>
        </pc:spChg>
      </pc:sldChg>
      <pc:sldChg chg="modSp new addAnim">
        <pc:chgData name="Seonag Robertson" userId="S::seonagrobertson@pkc.gov.uk::70ad062d-b459-455f-9924-5b8485ea78e2" providerId="AD" clId="Web-{6585A359-F409-CE9B-E22A-DAA60B47CBF3}" dt="2024-10-12T13:02:09.291" v="992" actId="20577"/>
        <pc:sldMkLst>
          <pc:docMk/>
          <pc:sldMk cId="113158617" sldId="270"/>
        </pc:sldMkLst>
        <pc:spChg chg="mod">
          <ac:chgData name="Seonag Robertson" userId="S::seonagrobertson@pkc.gov.uk::70ad062d-b459-455f-9924-5b8485ea78e2" providerId="AD" clId="Web-{6585A359-F409-CE9B-E22A-DAA60B47CBF3}" dt="2024-10-12T12:25:01.835" v="639" actId="20577"/>
          <ac:spMkLst>
            <pc:docMk/>
            <pc:sldMk cId="113158617" sldId="270"/>
            <ac:spMk id="2" creationId="{A923CF14-A5D2-308D-2023-9110782FFEAA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3:02:09.291" v="992" actId="20577"/>
          <ac:spMkLst>
            <pc:docMk/>
            <pc:sldMk cId="113158617" sldId="270"/>
            <ac:spMk id="3" creationId="{D27AB77A-52CB-083B-B8E0-E9E2F7BCDD40}"/>
          </ac:spMkLst>
        </pc:spChg>
      </pc:sldChg>
      <pc:sldChg chg="modSp new">
        <pc:chgData name="Seonag Robertson" userId="S::seonagrobertson@pkc.gov.uk::70ad062d-b459-455f-9924-5b8485ea78e2" providerId="AD" clId="Web-{6585A359-F409-CE9B-E22A-DAA60B47CBF3}" dt="2024-10-12T12:28:36.639" v="808" actId="20577"/>
        <pc:sldMkLst>
          <pc:docMk/>
          <pc:sldMk cId="870475533" sldId="271"/>
        </pc:sldMkLst>
        <pc:spChg chg="mod">
          <ac:chgData name="Seonag Robertson" userId="S::seonagrobertson@pkc.gov.uk::70ad062d-b459-455f-9924-5b8485ea78e2" providerId="AD" clId="Web-{6585A359-F409-CE9B-E22A-DAA60B47CBF3}" dt="2024-10-12T12:28:22.389" v="803" actId="20577"/>
          <ac:spMkLst>
            <pc:docMk/>
            <pc:sldMk cId="870475533" sldId="271"/>
            <ac:spMk id="2" creationId="{7A6A164D-3383-0AD6-2EF3-4A32D41C76E7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2:28:36.639" v="808" actId="20577"/>
          <ac:spMkLst>
            <pc:docMk/>
            <pc:sldMk cId="870475533" sldId="271"/>
            <ac:spMk id="3" creationId="{16840F81-32E8-ADD7-8E6E-AED0450FD39F}"/>
          </ac:spMkLst>
        </pc:spChg>
      </pc:sldChg>
      <pc:sldChg chg="addSp delSp modSp add replId">
        <pc:chgData name="Seonag Robertson" userId="S::seonagrobertson@pkc.gov.uk::70ad062d-b459-455f-9924-5b8485ea78e2" providerId="AD" clId="Web-{6585A359-F409-CE9B-E22A-DAA60B47CBF3}" dt="2024-10-12T14:10:43.970" v="1100" actId="20577"/>
        <pc:sldMkLst>
          <pc:docMk/>
          <pc:sldMk cId="2784096697" sldId="272"/>
        </pc:sldMkLst>
        <pc:spChg chg="del">
          <ac:chgData name="Seonag Robertson" userId="S::seonagrobertson@pkc.gov.uk::70ad062d-b459-455f-9924-5b8485ea78e2" providerId="AD" clId="Web-{6585A359-F409-CE9B-E22A-DAA60B47CBF3}" dt="2024-10-12T12:46:51.386" v="940"/>
          <ac:spMkLst>
            <pc:docMk/>
            <pc:sldMk cId="2784096697" sldId="272"/>
            <ac:spMk id="2" creationId="{4C7A2837-95A1-65A2-6A30-4CA6E02C292C}"/>
          </ac:spMkLst>
        </pc:spChg>
        <pc:spChg chg="add mod ord">
          <ac:chgData name="Seonag Robertson" userId="S::seonagrobertson@pkc.gov.uk::70ad062d-b459-455f-9924-5b8485ea78e2" providerId="AD" clId="Web-{6585A359-F409-CE9B-E22A-DAA60B47CBF3}" dt="2024-10-12T14:10:43.970" v="1100" actId="20577"/>
          <ac:spMkLst>
            <pc:docMk/>
            <pc:sldMk cId="2784096697" sldId="272"/>
            <ac:spMk id="5" creationId="{DF493EE6-4021-79AA-F483-C5DBFFD7C610}"/>
          </ac:spMkLst>
        </pc:spChg>
        <pc:spChg chg="add mod">
          <ac:chgData name="Seonag Robertson" userId="S::seonagrobertson@pkc.gov.uk::70ad062d-b459-455f-9924-5b8485ea78e2" providerId="AD" clId="Web-{6585A359-F409-CE9B-E22A-DAA60B47CBF3}" dt="2024-10-12T12:59:58.077" v="959" actId="20577"/>
          <ac:spMkLst>
            <pc:docMk/>
            <pc:sldMk cId="2784096697" sldId="272"/>
            <ac:spMk id="7" creationId="{9B331EC3-AD7F-AF1B-8132-559C29AD0D2A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2:59:44.155" v="949"/>
          <ac:spMkLst>
            <pc:docMk/>
            <pc:sldMk cId="2784096697" sldId="272"/>
            <ac:spMk id="21" creationId="{3C54F4CE-85F0-46ED-80DA-9518C9251AD1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2:59:44.155" v="949"/>
          <ac:spMkLst>
            <pc:docMk/>
            <pc:sldMk cId="2784096697" sldId="272"/>
            <ac:spMk id="22" creationId="{DADD1FCA-8ACB-4958-81DD-4CDD6D3E1921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59:44.155" v="949"/>
          <ac:spMkLst>
            <pc:docMk/>
            <pc:sldMk cId="2784096697" sldId="272"/>
            <ac:spMk id="27" creationId="{F13C74B1-5B17-4795-BED0-7140497B445A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2:59:44.155" v="949"/>
          <ac:spMkLst>
            <pc:docMk/>
            <pc:sldMk cId="2784096697" sldId="272"/>
            <ac:spMk id="29" creationId="{D4974D33-8DC5-464E-8C6D-BE58F0669C17}"/>
          </ac:spMkLst>
        </pc:spChg>
        <pc:picChg chg="del">
          <ac:chgData name="Seonag Robertson" userId="S::seonagrobertson@pkc.gov.uk::70ad062d-b459-455f-9924-5b8485ea78e2" providerId="AD" clId="Web-{6585A359-F409-CE9B-E22A-DAA60B47CBF3}" dt="2024-10-12T12:46:44.477" v="939"/>
          <ac:picMkLst>
            <pc:docMk/>
            <pc:sldMk cId="2784096697" sldId="272"/>
            <ac:picMk id="4" creationId="{37E6E99F-656D-D7AB-82E0-9EF3B8FC8F93}"/>
          </ac:picMkLst>
        </pc:picChg>
        <pc:picChg chg="add mod">
          <ac:chgData name="Seonag Robertson" userId="S::seonagrobertson@pkc.gov.uk::70ad062d-b459-455f-9924-5b8485ea78e2" providerId="AD" clId="Web-{6585A359-F409-CE9B-E22A-DAA60B47CBF3}" dt="2024-10-12T12:59:44.155" v="949"/>
          <ac:picMkLst>
            <pc:docMk/>
            <pc:sldMk cId="2784096697" sldId="272"/>
            <ac:picMk id="8" creationId="{E3CEDCDA-A915-3CA0-E787-82AED09ADF7F}"/>
          </ac:picMkLst>
        </pc:picChg>
      </pc:sldChg>
      <pc:sldChg chg="add del replId">
        <pc:chgData name="Seonag Robertson" userId="S::seonagrobertson@pkc.gov.uk::70ad062d-b459-455f-9924-5b8485ea78e2" providerId="AD" clId="Web-{6585A359-F409-CE9B-E22A-DAA60B47CBF3}" dt="2024-10-12T12:46:29.226" v="935"/>
        <pc:sldMkLst>
          <pc:docMk/>
          <pc:sldMk cId="3990733753" sldId="272"/>
        </pc:sldMkLst>
      </pc:sldChg>
      <pc:sldChg chg="add del replId">
        <pc:chgData name="Seonag Robertson" userId="S::seonagrobertson@pkc.gov.uk::70ad062d-b459-455f-9924-5b8485ea78e2" providerId="AD" clId="Web-{6585A359-F409-CE9B-E22A-DAA60B47CBF3}" dt="2024-10-12T12:46:34.742" v="936"/>
        <pc:sldMkLst>
          <pc:docMk/>
          <pc:sldMk cId="1996839195" sldId="273"/>
        </pc:sldMkLst>
      </pc:sldChg>
      <pc:sldChg chg="addSp delSp modSp new mod setBg">
        <pc:chgData name="Seonag Robertson" userId="S::seonagrobertson@pkc.gov.uk::70ad062d-b459-455f-9924-5b8485ea78e2" providerId="AD" clId="Web-{6585A359-F409-CE9B-E22A-DAA60B47CBF3}" dt="2024-10-12T13:01:38.721" v="983"/>
        <pc:sldMkLst>
          <pc:docMk/>
          <pc:sldMk cId="3685281664" sldId="273"/>
        </pc:sldMkLst>
        <pc:spChg chg="mod">
          <ac:chgData name="Seonag Robertson" userId="S::seonagrobertson@pkc.gov.uk::70ad062d-b459-455f-9924-5b8485ea78e2" providerId="AD" clId="Web-{6585A359-F409-CE9B-E22A-DAA60B47CBF3}" dt="2024-10-12T13:01:38.721" v="983"/>
          <ac:spMkLst>
            <pc:docMk/>
            <pc:sldMk cId="3685281664" sldId="273"/>
            <ac:spMk id="2" creationId="{60D053C6-5E3D-5171-2A96-4EB0EE4E79BB}"/>
          </ac:spMkLst>
        </pc:spChg>
        <pc:spChg chg="del">
          <ac:chgData name="Seonag Robertson" userId="S::seonagrobertson@pkc.gov.uk::70ad062d-b459-455f-9924-5b8485ea78e2" providerId="AD" clId="Web-{6585A359-F409-CE9B-E22A-DAA60B47CBF3}" dt="2024-10-12T13:01:28.627" v="982"/>
          <ac:spMkLst>
            <pc:docMk/>
            <pc:sldMk cId="3685281664" sldId="273"/>
            <ac:spMk id="3" creationId="{EF2844A0-33C1-E9F7-D413-ACD756F12E6B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3:01:38.721" v="983"/>
          <ac:spMkLst>
            <pc:docMk/>
            <pc:sldMk cId="3685281664" sldId="273"/>
            <ac:spMk id="8" creationId="{85F585BD-40F2-78DC-E9F6-F75F5CFA09BD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3:01:38.721" v="983"/>
          <ac:spMkLst>
            <pc:docMk/>
            <pc:sldMk cId="3685281664" sldId="273"/>
            <ac:spMk id="11" creationId="{F94AA2BD-2E3F-4B1D-8127-5744B8115311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3:01:38.721" v="983"/>
          <ac:spMkLst>
            <pc:docMk/>
            <pc:sldMk cId="3685281664" sldId="273"/>
            <ac:spMk id="13" creationId="{4BD02261-2DC8-4AA8-9E16-7751AE892445}"/>
          </ac:spMkLst>
        </pc:spChg>
        <pc:spChg chg="add">
          <ac:chgData name="Seonag Robertson" userId="S::seonagrobertson@pkc.gov.uk::70ad062d-b459-455f-9924-5b8485ea78e2" providerId="AD" clId="Web-{6585A359-F409-CE9B-E22A-DAA60B47CBF3}" dt="2024-10-12T13:01:38.721" v="983"/>
          <ac:spMkLst>
            <pc:docMk/>
            <pc:sldMk cId="3685281664" sldId="273"/>
            <ac:spMk id="15" creationId="{3D752CF2-2291-40B5-B462-C17B174C10BC}"/>
          </ac:spMkLst>
        </pc:spChg>
        <pc:picChg chg="add mod ord">
          <ac:chgData name="Seonag Robertson" userId="S::seonagrobertson@pkc.gov.uk::70ad062d-b459-455f-9924-5b8485ea78e2" providerId="AD" clId="Web-{6585A359-F409-CE9B-E22A-DAA60B47CBF3}" dt="2024-10-12T13:01:38.721" v="983"/>
          <ac:picMkLst>
            <pc:docMk/>
            <pc:sldMk cId="3685281664" sldId="273"/>
            <ac:picMk id="4" creationId="{7E61E598-A2DD-8288-8526-D1E6481B6D92}"/>
          </ac:picMkLst>
        </pc:picChg>
      </pc:sldChg>
      <pc:sldChg chg="addSp delSp modSp new">
        <pc:chgData name="Seonag Robertson" userId="S::seonagrobertson@pkc.gov.uk::70ad062d-b459-455f-9924-5b8485ea78e2" providerId="AD" clId="Web-{6585A359-F409-CE9B-E22A-DAA60B47CBF3}" dt="2024-10-12T14:12:27.661" v="1125" actId="20577"/>
        <pc:sldMkLst>
          <pc:docMk/>
          <pc:sldMk cId="2405088005" sldId="274"/>
        </pc:sldMkLst>
        <pc:spChg chg="mod">
          <ac:chgData name="Seonag Robertson" userId="S::seonagrobertson@pkc.gov.uk::70ad062d-b459-455f-9924-5b8485ea78e2" providerId="AD" clId="Web-{6585A359-F409-CE9B-E22A-DAA60B47CBF3}" dt="2024-10-12T14:11:06.737" v="1112" actId="20577"/>
          <ac:spMkLst>
            <pc:docMk/>
            <pc:sldMk cId="2405088005" sldId="274"/>
            <ac:spMk id="2" creationId="{F84036B8-0B46-344D-88DF-46A6910C1E04}"/>
          </ac:spMkLst>
        </pc:spChg>
        <pc:spChg chg="add del mod">
          <ac:chgData name="Seonag Robertson" userId="S::seonagrobertson@pkc.gov.uk::70ad062d-b459-455f-9924-5b8485ea78e2" providerId="AD" clId="Web-{6585A359-F409-CE9B-E22A-DAA60B47CBF3}" dt="2024-10-12T14:12:27.661" v="1125" actId="20577"/>
          <ac:spMkLst>
            <pc:docMk/>
            <pc:sldMk cId="2405088005" sldId="274"/>
            <ac:spMk id="3" creationId="{8C337F93-318F-68E2-45D5-FEBC94CBE59A}"/>
          </ac:spMkLst>
        </pc:spChg>
        <pc:spChg chg="add del mod">
          <ac:chgData name="Seonag Robertson" userId="S::seonagrobertson@pkc.gov.uk::70ad062d-b459-455f-9924-5b8485ea78e2" providerId="AD" clId="Web-{6585A359-F409-CE9B-E22A-DAA60B47CBF3}" dt="2024-10-12T14:11:24.690" v="1123"/>
          <ac:spMkLst>
            <pc:docMk/>
            <pc:sldMk cId="2405088005" sldId="274"/>
            <ac:spMk id="5" creationId="{FBA97FEA-7C9B-7E2B-9069-F432A5BEFD1C}"/>
          </ac:spMkLst>
        </pc:spChg>
      </pc:sldChg>
      <pc:sldChg chg="modSp new">
        <pc:chgData name="Seonag Robertson" userId="S::seonagrobertson@pkc.gov.uk::70ad062d-b459-455f-9924-5b8485ea78e2" providerId="AD" clId="Web-{6585A359-F409-CE9B-E22A-DAA60B47CBF3}" dt="2024-10-12T14:23:34.912" v="1305" actId="20577"/>
        <pc:sldMkLst>
          <pc:docMk/>
          <pc:sldMk cId="2096426001" sldId="275"/>
        </pc:sldMkLst>
        <pc:spChg chg="mod">
          <ac:chgData name="Seonag Robertson" userId="S::seonagrobertson@pkc.gov.uk::70ad062d-b459-455f-9924-5b8485ea78e2" providerId="AD" clId="Web-{6585A359-F409-CE9B-E22A-DAA60B47CBF3}" dt="2024-10-12T14:12:56.662" v="1135" actId="20577"/>
          <ac:spMkLst>
            <pc:docMk/>
            <pc:sldMk cId="2096426001" sldId="275"/>
            <ac:spMk id="2" creationId="{533C86AB-AE23-E906-DEA1-12D73F97B62E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4:23:34.912" v="1305" actId="20577"/>
          <ac:spMkLst>
            <pc:docMk/>
            <pc:sldMk cId="2096426001" sldId="275"/>
            <ac:spMk id="3" creationId="{F27EA10D-6215-62DE-3BC7-832DE4F77F6D}"/>
          </ac:spMkLst>
        </pc:spChg>
      </pc:sldChg>
      <pc:sldChg chg="modSp new">
        <pc:chgData name="Seonag Robertson" userId="S::seonagrobertson@pkc.gov.uk::70ad062d-b459-455f-9924-5b8485ea78e2" providerId="AD" clId="Web-{6585A359-F409-CE9B-E22A-DAA60B47CBF3}" dt="2024-10-12T14:26:15.465" v="1405" actId="20577"/>
        <pc:sldMkLst>
          <pc:docMk/>
          <pc:sldMk cId="3611916930" sldId="276"/>
        </pc:sldMkLst>
        <pc:spChg chg="mod">
          <ac:chgData name="Seonag Robertson" userId="S::seonagrobertson@pkc.gov.uk::70ad062d-b459-455f-9924-5b8485ea78e2" providerId="AD" clId="Web-{6585A359-F409-CE9B-E22A-DAA60B47CBF3}" dt="2024-10-12T14:24:33.305" v="1316" actId="20577"/>
          <ac:spMkLst>
            <pc:docMk/>
            <pc:sldMk cId="3611916930" sldId="276"/>
            <ac:spMk id="2" creationId="{6FA35849-F095-3321-0C62-A13837551EDC}"/>
          </ac:spMkLst>
        </pc:spChg>
        <pc:spChg chg="mod">
          <ac:chgData name="Seonag Robertson" userId="S::seonagrobertson@pkc.gov.uk::70ad062d-b459-455f-9924-5b8485ea78e2" providerId="AD" clId="Web-{6585A359-F409-CE9B-E22A-DAA60B47CBF3}" dt="2024-10-12T14:26:15.465" v="1405" actId="20577"/>
          <ac:spMkLst>
            <pc:docMk/>
            <pc:sldMk cId="3611916930" sldId="276"/>
            <ac:spMk id="3" creationId="{75753876-6E33-4A3A-4DCC-DE606E332D3E}"/>
          </ac:spMkLst>
        </pc:spChg>
      </pc:sldChg>
    </pc:docChg>
  </pc:docChgLst>
  <pc:docChgLst>
    <pc:chgData clId="Web-{6585A359-F409-CE9B-E22A-DAA60B47CBF3}"/>
    <pc:docChg chg="modSld">
      <pc:chgData name="" userId="" providerId="" clId="Web-{6585A359-F409-CE9B-E22A-DAA60B47CBF3}" dt="2024-10-12T11:01:22.343" v="7" actId="20577"/>
      <pc:docMkLst>
        <pc:docMk/>
      </pc:docMkLst>
      <pc:sldChg chg="modSp">
        <pc:chgData name="" userId="" providerId="" clId="Web-{6585A359-F409-CE9B-E22A-DAA60B47CBF3}" dt="2024-10-12T11:01:22.343" v="7" actId="20577"/>
        <pc:sldMkLst>
          <pc:docMk/>
          <pc:sldMk cId="109857222" sldId="256"/>
        </pc:sldMkLst>
        <pc:spChg chg="mod">
          <ac:chgData name="" userId="" providerId="" clId="Web-{6585A359-F409-CE9B-E22A-DAA60B47CBF3}" dt="2024-10-12T11:01:22.343" v="7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eonag Robertson" userId="S::seonagrobertson@pkc.gov.uk::70ad062d-b459-455f-9924-5b8485ea78e2" providerId="AD" clId="Web-{E3B200EA-7FB8-0768-BA4A-2A60D7403ADB}"/>
    <pc:docChg chg="addSld delSld modSld sldOrd">
      <pc:chgData name="Seonag Robertson" userId="S::seonagrobertson@pkc.gov.uk::70ad062d-b459-455f-9924-5b8485ea78e2" providerId="AD" clId="Web-{E3B200EA-7FB8-0768-BA4A-2A60D7403ADB}" dt="2024-10-12T15:50:09.696" v="492" actId="20577"/>
      <pc:docMkLst>
        <pc:docMk/>
      </pc:docMkLst>
      <pc:sldChg chg="del">
        <pc:chgData name="Seonag Robertson" userId="S::seonagrobertson@pkc.gov.uk::70ad062d-b459-455f-9924-5b8485ea78e2" providerId="AD" clId="Web-{E3B200EA-7FB8-0768-BA4A-2A60D7403ADB}" dt="2024-10-12T14:49:15.844" v="327"/>
        <pc:sldMkLst>
          <pc:docMk/>
          <pc:sldMk cId="2130343044" sldId="257"/>
        </pc:sldMkLst>
      </pc:sldChg>
      <pc:sldChg chg="modSp">
        <pc:chgData name="Seonag Robertson" userId="S::seonagrobertson@pkc.gov.uk::70ad062d-b459-455f-9924-5b8485ea78e2" providerId="AD" clId="Web-{E3B200EA-7FB8-0768-BA4A-2A60D7403ADB}" dt="2024-10-12T15:30:14.294" v="445" actId="20577"/>
        <pc:sldMkLst>
          <pc:docMk/>
          <pc:sldMk cId="2079139385" sldId="258"/>
        </pc:sldMkLst>
        <pc:spChg chg="mod">
          <ac:chgData name="Seonag Robertson" userId="S::seonagrobertson@pkc.gov.uk::70ad062d-b459-455f-9924-5b8485ea78e2" providerId="AD" clId="Web-{E3B200EA-7FB8-0768-BA4A-2A60D7403ADB}" dt="2024-10-12T15:30:14.294" v="445" actId="20577"/>
          <ac:spMkLst>
            <pc:docMk/>
            <pc:sldMk cId="2079139385" sldId="258"/>
            <ac:spMk id="3" creationId="{9F5C7520-B022-323D-1E2D-B4D713907538}"/>
          </ac:spMkLst>
        </pc:spChg>
      </pc:sldChg>
      <pc:sldChg chg="addSp delSp modSp mod setBg">
        <pc:chgData name="Seonag Robertson" userId="S::seonagrobertson@pkc.gov.uk::70ad062d-b459-455f-9924-5b8485ea78e2" providerId="AD" clId="Web-{E3B200EA-7FB8-0768-BA4A-2A60D7403ADB}" dt="2024-10-12T14:57:07.304" v="406" actId="20577"/>
        <pc:sldMkLst>
          <pc:docMk/>
          <pc:sldMk cId="1853192190" sldId="261"/>
        </pc:sldMkLst>
        <pc:spChg chg="mod">
          <ac:chgData name="Seonag Robertson" userId="S::seonagrobertson@pkc.gov.uk::70ad062d-b459-455f-9924-5b8485ea78e2" providerId="AD" clId="Web-{E3B200EA-7FB8-0768-BA4A-2A60D7403ADB}" dt="2024-10-12T14:56:28.598" v="404" actId="20577"/>
          <ac:spMkLst>
            <pc:docMk/>
            <pc:sldMk cId="1853192190" sldId="261"/>
            <ac:spMk id="2" creationId="{26C5CC3A-0AFB-6133-13FA-7E4A94664B32}"/>
          </ac:spMkLst>
        </pc:spChg>
        <pc:spChg chg="add del mod">
          <ac:chgData name="Seonag Robertson" userId="S::seonagrobertson@pkc.gov.uk::70ad062d-b459-455f-9924-5b8485ea78e2" providerId="AD" clId="Web-{E3B200EA-7FB8-0768-BA4A-2A60D7403ADB}" dt="2024-10-12T14:52:26.092" v="377"/>
          <ac:spMkLst>
            <pc:docMk/>
            <pc:sldMk cId="1853192190" sldId="261"/>
            <ac:spMk id="3" creationId="{BFC09509-A5D9-2933-2F17-D941D5CA0201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2:21.154" v="374"/>
          <ac:spMkLst>
            <pc:docMk/>
            <pc:sldMk cId="1853192190" sldId="261"/>
            <ac:spMk id="9" creationId="{BACC6370-2D7E-4714-9D71-7542949D7D5D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2:21.154" v="374"/>
          <ac:spMkLst>
            <pc:docMk/>
            <pc:sldMk cId="1853192190" sldId="261"/>
            <ac:spMk id="11" creationId="{F68B3F68-107C-434F-AA38-110D5EA91B85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2:21.154" v="374"/>
          <ac:spMkLst>
            <pc:docMk/>
            <pc:sldMk cId="1853192190" sldId="261"/>
            <ac:spMk id="13" creationId="{AAD0DBB9-1A4B-4391-81D4-CB19F9AB918A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2:21.154" v="374"/>
          <ac:spMkLst>
            <pc:docMk/>
            <pc:sldMk cId="1853192190" sldId="261"/>
            <ac:spMk id="15" creationId="{063BBA22-50EA-4C4D-BE05-F1CE4E63AA56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2:26.060" v="376"/>
          <ac:spMkLst>
            <pc:docMk/>
            <pc:sldMk cId="1853192190" sldId="261"/>
            <ac:spMk id="17" creationId="{53B021B3-DE93-4AB7-8A18-CF5F1CED88B8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2:26.060" v="376"/>
          <ac:spMkLst>
            <pc:docMk/>
            <pc:sldMk cId="1853192190" sldId="261"/>
            <ac:spMk id="18" creationId="{52D502E5-F6B4-4D58-B4AE-FC466FF15EE8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2:26.060" v="376"/>
          <ac:spMkLst>
            <pc:docMk/>
            <pc:sldMk cId="1853192190" sldId="261"/>
            <ac:spMk id="19" creationId="{9DECDBF4-02B6-4BB4-B65B-B8107AD6A9E8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6:02.518" v="399"/>
          <ac:spMkLst>
            <pc:docMk/>
            <pc:sldMk cId="1853192190" sldId="261"/>
            <ac:spMk id="22" creationId="{BACC6370-2D7E-4714-9D71-7542949D7D5D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6:02.518" v="399"/>
          <ac:spMkLst>
            <pc:docMk/>
            <pc:sldMk cId="1853192190" sldId="261"/>
            <ac:spMk id="23" creationId="{F68B3F68-107C-434F-AA38-110D5EA91B85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6:02.518" v="399"/>
          <ac:spMkLst>
            <pc:docMk/>
            <pc:sldMk cId="1853192190" sldId="261"/>
            <ac:spMk id="24" creationId="{AAD0DBB9-1A4B-4391-81D4-CB19F9AB918A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56:02.518" v="399"/>
          <ac:spMkLst>
            <pc:docMk/>
            <pc:sldMk cId="1853192190" sldId="261"/>
            <ac:spMk id="25" creationId="{063BBA22-50EA-4C4D-BE05-F1CE4E63AA56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56:02.518" v="399"/>
          <ac:spMkLst>
            <pc:docMk/>
            <pc:sldMk cId="1853192190" sldId="261"/>
            <ac:spMk id="31" creationId="{2E442304-DDBD-4F7B-8017-36BCC863FB40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56:02.518" v="399"/>
          <ac:spMkLst>
            <pc:docMk/>
            <pc:sldMk cId="1853192190" sldId="261"/>
            <ac:spMk id="33" creationId="{5E107275-3853-46FD-A241-DE4355A42675}"/>
          </ac:spMkLst>
        </pc:spChg>
        <pc:graphicFrameChg chg="add del">
          <ac:chgData name="Seonag Robertson" userId="S::seonagrobertson@pkc.gov.uk::70ad062d-b459-455f-9924-5b8485ea78e2" providerId="AD" clId="Web-{E3B200EA-7FB8-0768-BA4A-2A60D7403ADB}" dt="2024-10-12T14:52:21.154" v="374"/>
          <ac:graphicFrameMkLst>
            <pc:docMk/>
            <pc:sldMk cId="1853192190" sldId="261"/>
            <ac:graphicFrameMk id="5" creationId="{37575546-3030-8A0D-60D3-D0D9DAD510D3}"/>
          </ac:graphicFrameMkLst>
        </pc:graphicFrameChg>
        <pc:graphicFrameChg chg="add del">
          <ac:chgData name="Seonag Robertson" userId="S::seonagrobertson@pkc.gov.uk::70ad062d-b459-455f-9924-5b8485ea78e2" providerId="AD" clId="Web-{E3B200EA-7FB8-0768-BA4A-2A60D7403ADB}" dt="2024-10-12T14:52:26.060" v="376"/>
          <ac:graphicFrameMkLst>
            <pc:docMk/>
            <pc:sldMk cId="1853192190" sldId="261"/>
            <ac:graphicFrameMk id="20" creationId="{288A7D14-723F-5061-2D73-541EEE5558B9}"/>
          </ac:graphicFrameMkLst>
        </pc:graphicFrameChg>
        <pc:graphicFrameChg chg="add mod modGraphic">
          <ac:chgData name="Seonag Robertson" userId="S::seonagrobertson@pkc.gov.uk::70ad062d-b459-455f-9924-5b8485ea78e2" providerId="AD" clId="Web-{E3B200EA-7FB8-0768-BA4A-2A60D7403ADB}" dt="2024-10-12T14:57:07.304" v="406" actId="20577"/>
          <ac:graphicFrameMkLst>
            <pc:docMk/>
            <pc:sldMk cId="1853192190" sldId="261"/>
            <ac:graphicFrameMk id="26" creationId="{37575546-3030-8A0D-60D3-D0D9DAD510D3}"/>
          </ac:graphicFrameMkLst>
        </pc:graphicFrameChg>
      </pc:sldChg>
      <pc:sldChg chg="addSp delSp modSp">
        <pc:chgData name="Seonag Robertson" userId="S::seonagrobertson@pkc.gov.uk::70ad062d-b459-455f-9924-5b8485ea78e2" providerId="AD" clId="Web-{E3B200EA-7FB8-0768-BA4A-2A60D7403ADB}" dt="2024-10-12T14:41:56.815" v="258"/>
        <pc:sldMkLst>
          <pc:docMk/>
          <pc:sldMk cId="1976173377" sldId="263"/>
        </pc:sldMkLst>
        <pc:spChg chg="mod">
          <ac:chgData name="Seonag Robertson" userId="S::seonagrobertson@pkc.gov.uk::70ad062d-b459-455f-9924-5b8485ea78e2" providerId="AD" clId="Web-{E3B200EA-7FB8-0768-BA4A-2A60D7403ADB}" dt="2024-10-12T14:41:56.815" v="258"/>
          <ac:spMkLst>
            <pc:docMk/>
            <pc:sldMk cId="1976173377" sldId="263"/>
            <ac:spMk id="2" creationId="{CEE4BAFE-1BC5-BECA-6669-BBF7CBA1FFB7}"/>
          </ac:spMkLst>
        </pc:spChg>
        <pc:spChg chg="del">
          <ac:chgData name="Seonag Robertson" userId="S::seonagrobertson@pkc.gov.uk::70ad062d-b459-455f-9924-5b8485ea78e2" providerId="AD" clId="Web-{E3B200EA-7FB8-0768-BA4A-2A60D7403ADB}" dt="2024-10-12T14:41:49.767" v="257"/>
          <ac:spMkLst>
            <pc:docMk/>
            <pc:sldMk cId="1976173377" sldId="263"/>
            <ac:spMk id="11" creationId="{F365278B-7067-7CB2-B22D-755911399FD5}"/>
          </ac:spMkLst>
        </pc:spChg>
        <pc:spChg chg="del">
          <ac:chgData name="Seonag Robertson" userId="S::seonagrobertson@pkc.gov.uk::70ad062d-b459-455f-9924-5b8485ea78e2" providerId="AD" clId="Web-{E3B200EA-7FB8-0768-BA4A-2A60D7403ADB}" dt="2024-10-12T14:41:56.815" v="258"/>
          <ac:spMkLst>
            <pc:docMk/>
            <pc:sldMk cId="1976173377" sldId="263"/>
            <ac:spMk id="14" creationId="{9F79630B-0F0B-446E-A637-38FA8F61D10E}"/>
          </ac:spMkLst>
        </pc:spChg>
        <pc:spChg chg="del">
          <ac:chgData name="Seonag Robertson" userId="S::seonagrobertson@pkc.gov.uk::70ad062d-b459-455f-9924-5b8485ea78e2" providerId="AD" clId="Web-{E3B200EA-7FB8-0768-BA4A-2A60D7403ADB}" dt="2024-10-12T14:41:56.815" v="258"/>
          <ac:spMkLst>
            <pc:docMk/>
            <pc:sldMk cId="1976173377" sldId="263"/>
            <ac:spMk id="16" creationId="{B3437C99-FC8E-4311-B48A-F0C4C329B154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41:56.815" v="258"/>
          <ac:spMkLst>
            <pc:docMk/>
            <pc:sldMk cId="1976173377" sldId="263"/>
            <ac:spMk id="21" creationId="{C4879EFC-8E62-4E00-973C-C45EE9EC676D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41:56.815" v="258"/>
          <ac:spMkLst>
            <pc:docMk/>
            <pc:sldMk cId="1976173377" sldId="263"/>
            <ac:spMk id="23" creationId="{D6A9C53F-5F90-40A5-8C85-5412D39C8C68}"/>
          </ac:spMkLst>
        </pc:spChg>
        <pc:picChg chg="add mod ord">
          <ac:chgData name="Seonag Robertson" userId="S::seonagrobertson@pkc.gov.uk::70ad062d-b459-455f-9924-5b8485ea78e2" providerId="AD" clId="Web-{E3B200EA-7FB8-0768-BA4A-2A60D7403ADB}" dt="2024-10-12T14:41:56.815" v="258"/>
          <ac:picMkLst>
            <pc:docMk/>
            <pc:sldMk cId="1976173377" sldId="263"/>
            <ac:picMk id="3" creationId="{7B0B902C-A2DB-FFC7-9714-1A1FDC869FA4}"/>
          </ac:picMkLst>
        </pc:picChg>
        <pc:picChg chg="mod">
          <ac:chgData name="Seonag Robertson" userId="S::seonagrobertson@pkc.gov.uk::70ad062d-b459-455f-9924-5b8485ea78e2" providerId="AD" clId="Web-{E3B200EA-7FB8-0768-BA4A-2A60D7403ADB}" dt="2024-10-12T14:41:56.815" v="258"/>
          <ac:picMkLst>
            <pc:docMk/>
            <pc:sldMk cId="1976173377" sldId="263"/>
            <ac:picMk id="7" creationId="{F3059B87-17F4-BB71-866E-580C86774649}"/>
          </ac:picMkLst>
        </pc:picChg>
      </pc:sldChg>
      <pc:sldChg chg="modSp">
        <pc:chgData name="Seonag Robertson" userId="S::seonagrobertson@pkc.gov.uk::70ad062d-b459-455f-9924-5b8485ea78e2" providerId="AD" clId="Web-{E3B200EA-7FB8-0768-BA4A-2A60D7403ADB}" dt="2024-10-12T14:29:16.260" v="77" actId="20577"/>
        <pc:sldMkLst>
          <pc:docMk/>
          <pc:sldMk cId="2449353371" sldId="264"/>
        </pc:sldMkLst>
        <pc:spChg chg="mod">
          <ac:chgData name="Seonag Robertson" userId="S::seonagrobertson@pkc.gov.uk::70ad062d-b459-455f-9924-5b8485ea78e2" providerId="AD" clId="Web-{E3B200EA-7FB8-0768-BA4A-2A60D7403ADB}" dt="2024-10-12T14:29:16.260" v="77" actId="20577"/>
          <ac:spMkLst>
            <pc:docMk/>
            <pc:sldMk cId="2449353371" sldId="264"/>
            <ac:spMk id="2" creationId="{65842D72-3515-89D9-829F-F2A64FC9F9CC}"/>
          </ac:spMkLst>
        </pc:spChg>
      </pc:sldChg>
      <pc:sldChg chg="modSp">
        <pc:chgData name="Seonag Robertson" userId="S::seonagrobertson@pkc.gov.uk::70ad062d-b459-455f-9924-5b8485ea78e2" providerId="AD" clId="Web-{E3B200EA-7FB8-0768-BA4A-2A60D7403ADB}" dt="2024-10-12T15:50:09.696" v="492" actId="20577"/>
        <pc:sldMkLst>
          <pc:docMk/>
          <pc:sldMk cId="2784096697" sldId="272"/>
        </pc:sldMkLst>
        <pc:spChg chg="mod">
          <ac:chgData name="Seonag Robertson" userId="S::seonagrobertson@pkc.gov.uk::70ad062d-b459-455f-9924-5b8485ea78e2" providerId="AD" clId="Web-{E3B200EA-7FB8-0768-BA4A-2A60D7403ADB}" dt="2024-10-12T15:50:09.696" v="492" actId="20577"/>
          <ac:spMkLst>
            <pc:docMk/>
            <pc:sldMk cId="2784096697" sldId="272"/>
            <ac:spMk id="5" creationId="{DF493EE6-4021-79AA-F483-C5DBFFD7C610}"/>
          </ac:spMkLst>
        </pc:spChg>
      </pc:sldChg>
      <pc:sldChg chg="addSp delSp modSp">
        <pc:chgData name="Seonag Robertson" userId="S::seonagrobertson@pkc.gov.uk::70ad062d-b459-455f-9924-5b8485ea78e2" providerId="AD" clId="Web-{E3B200EA-7FB8-0768-BA4A-2A60D7403ADB}" dt="2024-10-12T14:44:10.730" v="264"/>
        <pc:sldMkLst>
          <pc:docMk/>
          <pc:sldMk cId="3685281664" sldId="273"/>
        </pc:sldMkLst>
        <pc:spChg chg="add del">
          <ac:chgData name="Seonag Robertson" userId="S::seonagrobertson@pkc.gov.uk::70ad062d-b459-455f-9924-5b8485ea78e2" providerId="AD" clId="Web-{E3B200EA-7FB8-0768-BA4A-2A60D7403ADB}" dt="2024-10-12T14:44:09.605" v="263"/>
          <ac:spMkLst>
            <pc:docMk/>
            <pc:sldMk cId="3685281664" sldId="273"/>
            <ac:spMk id="8" creationId="{85F585BD-40F2-78DC-E9F6-F75F5CFA09BD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44:08.527" v="262"/>
          <ac:spMkLst>
            <pc:docMk/>
            <pc:sldMk cId="3685281664" sldId="273"/>
            <ac:spMk id="11" creationId="{F94AA2BD-2E3F-4B1D-8127-5744B8115311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44:08.527" v="262"/>
          <ac:spMkLst>
            <pc:docMk/>
            <pc:sldMk cId="3685281664" sldId="273"/>
            <ac:spMk id="13" creationId="{4BD02261-2DC8-4AA8-9E16-7751AE892445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44:08.527" v="262"/>
          <ac:spMkLst>
            <pc:docMk/>
            <pc:sldMk cId="3685281664" sldId="273"/>
            <ac:spMk id="15" creationId="{3D752CF2-2291-40B5-B462-C17B174C10BC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44:08.527" v="262"/>
          <ac:spMkLst>
            <pc:docMk/>
            <pc:sldMk cId="3685281664" sldId="273"/>
            <ac:spMk id="19" creationId="{38DF8D47-D50A-2C52-77AA-A898AE46DA0C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44:08.527" v="262"/>
          <ac:spMkLst>
            <pc:docMk/>
            <pc:sldMk cId="3685281664" sldId="273"/>
            <ac:spMk id="22" creationId="{F94AA2BD-2E3F-4B1D-8127-5744B8115311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44:08.527" v="262"/>
          <ac:spMkLst>
            <pc:docMk/>
            <pc:sldMk cId="3685281664" sldId="273"/>
            <ac:spMk id="24" creationId="{4BD02261-2DC8-4AA8-9E16-7751AE892445}"/>
          </ac:spMkLst>
        </pc:spChg>
        <pc:spChg chg="add del">
          <ac:chgData name="Seonag Robertson" userId="S::seonagrobertson@pkc.gov.uk::70ad062d-b459-455f-9924-5b8485ea78e2" providerId="AD" clId="Web-{E3B200EA-7FB8-0768-BA4A-2A60D7403ADB}" dt="2024-10-12T14:44:08.527" v="262"/>
          <ac:spMkLst>
            <pc:docMk/>
            <pc:sldMk cId="3685281664" sldId="273"/>
            <ac:spMk id="26" creationId="{3D752CF2-2291-40B5-B462-C17B174C10BC}"/>
          </ac:spMkLst>
        </pc:spChg>
        <pc:picChg chg="add del mod ord">
          <ac:chgData name="Seonag Robertson" userId="S::seonagrobertson@pkc.gov.uk::70ad062d-b459-455f-9924-5b8485ea78e2" providerId="AD" clId="Web-{E3B200EA-7FB8-0768-BA4A-2A60D7403ADB}" dt="2024-10-12T14:44:09.605" v="263"/>
          <ac:picMkLst>
            <pc:docMk/>
            <pc:sldMk cId="3685281664" sldId="273"/>
            <ac:picMk id="3" creationId="{CC8F7304-C100-B050-411E-97C9EAAE0FC8}"/>
          </ac:picMkLst>
        </pc:picChg>
        <pc:picChg chg="add del">
          <ac:chgData name="Seonag Robertson" userId="S::seonagrobertson@pkc.gov.uk::70ad062d-b459-455f-9924-5b8485ea78e2" providerId="AD" clId="Web-{E3B200EA-7FB8-0768-BA4A-2A60D7403ADB}" dt="2024-10-12T14:44:10.730" v="264"/>
          <ac:picMkLst>
            <pc:docMk/>
            <pc:sldMk cId="3685281664" sldId="273"/>
            <ac:picMk id="4" creationId="{7E61E598-A2DD-8288-8526-D1E6481B6D92}"/>
          </ac:picMkLst>
        </pc:picChg>
      </pc:sldChg>
      <pc:sldChg chg="modSp">
        <pc:chgData name="Seonag Robertson" userId="S::seonagrobertson@pkc.gov.uk::70ad062d-b459-455f-9924-5b8485ea78e2" providerId="AD" clId="Web-{E3B200EA-7FB8-0768-BA4A-2A60D7403ADB}" dt="2024-10-12T14:28:13.052" v="36" actId="20577"/>
        <pc:sldMkLst>
          <pc:docMk/>
          <pc:sldMk cId="3611916930" sldId="276"/>
        </pc:sldMkLst>
        <pc:spChg chg="mod">
          <ac:chgData name="Seonag Robertson" userId="S::seonagrobertson@pkc.gov.uk::70ad062d-b459-455f-9924-5b8485ea78e2" providerId="AD" clId="Web-{E3B200EA-7FB8-0768-BA4A-2A60D7403ADB}" dt="2024-10-12T14:28:13.052" v="36" actId="20577"/>
          <ac:spMkLst>
            <pc:docMk/>
            <pc:sldMk cId="3611916930" sldId="276"/>
            <ac:spMk id="3" creationId="{75753876-6E33-4A3A-4DCC-DE606E332D3E}"/>
          </ac:spMkLst>
        </pc:spChg>
      </pc:sldChg>
      <pc:sldChg chg="modSp new ord">
        <pc:chgData name="Seonag Robertson" userId="S::seonagrobertson@pkc.gov.uk::70ad062d-b459-455f-9924-5b8485ea78e2" providerId="AD" clId="Web-{E3B200EA-7FB8-0768-BA4A-2A60D7403ADB}" dt="2024-10-12T14:28:26.662" v="46"/>
        <pc:sldMkLst>
          <pc:docMk/>
          <pc:sldMk cId="1430911130" sldId="277"/>
        </pc:sldMkLst>
        <pc:spChg chg="mod">
          <ac:chgData name="Seonag Robertson" userId="S::seonagrobertson@pkc.gov.uk::70ad062d-b459-455f-9924-5b8485ea78e2" providerId="AD" clId="Web-{E3B200EA-7FB8-0768-BA4A-2A60D7403ADB}" dt="2024-10-12T14:28:21.693" v="45" actId="20577"/>
          <ac:spMkLst>
            <pc:docMk/>
            <pc:sldMk cId="1430911130" sldId="277"/>
            <ac:spMk id="2" creationId="{EE4EE7AD-F2C9-0177-62AA-63CBFBB66AB4}"/>
          </ac:spMkLst>
        </pc:spChg>
      </pc:sldChg>
      <pc:sldChg chg="modSp new">
        <pc:chgData name="Seonag Robertson" userId="S::seonagrobertson@pkc.gov.uk::70ad062d-b459-455f-9924-5b8485ea78e2" providerId="AD" clId="Web-{E3B200EA-7FB8-0768-BA4A-2A60D7403ADB}" dt="2024-10-12T14:29:02.024" v="72" actId="20577"/>
        <pc:sldMkLst>
          <pc:docMk/>
          <pc:sldMk cId="1637118063" sldId="278"/>
        </pc:sldMkLst>
        <pc:spChg chg="mod">
          <ac:chgData name="Seonag Robertson" userId="S::seonagrobertson@pkc.gov.uk::70ad062d-b459-455f-9924-5b8485ea78e2" providerId="AD" clId="Web-{E3B200EA-7FB8-0768-BA4A-2A60D7403ADB}" dt="2024-10-12T14:29:02.024" v="72" actId="20577"/>
          <ac:spMkLst>
            <pc:docMk/>
            <pc:sldMk cId="1637118063" sldId="278"/>
            <ac:spMk id="2" creationId="{1185C035-8293-EE60-A12F-E8AD51D0BE44}"/>
          </ac:spMkLst>
        </pc:spChg>
      </pc:sldChg>
      <pc:sldChg chg="modSp new ord">
        <pc:chgData name="Seonag Robertson" userId="S::seonagrobertson@pkc.gov.uk::70ad062d-b459-455f-9924-5b8485ea78e2" providerId="AD" clId="Web-{E3B200EA-7FB8-0768-BA4A-2A60D7403ADB}" dt="2024-10-12T14:36:39.496" v="169" actId="20577"/>
        <pc:sldMkLst>
          <pc:docMk/>
          <pc:sldMk cId="1542430714" sldId="279"/>
        </pc:sldMkLst>
        <pc:spChg chg="mod">
          <ac:chgData name="Seonag Robertson" userId="S::seonagrobertson@pkc.gov.uk::70ad062d-b459-455f-9924-5b8485ea78e2" providerId="AD" clId="Web-{E3B200EA-7FB8-0768-BA4A-2A60D7403ADB}" dt="2024-10-12T14:30:19.155" v="127" actId="20577"/>
          <ac:spMkLst>
            <pc:docMk/>
            <pc:sldMk cId="1542430714" sldId="279"/>
            <ac:spMk id="2" creationId="{C5A84062-A348-3249-1DEE-2441D09277AF}"/>
          </ac:spMkLst>
        </pc:spChg>
        <pc:spChg chg="mod">
          <ac:chgData name="Seonag Robertson" userId="S::seonagrobertson@pkc.gov.uk::70ad062d-b459-455f-9924-5b8485ea78e2" providerId="AD" clId="Web-{E3B200EA-7FB8-0768-BA4A-2A60D7403ADB}" dt="2024-10-12T14:36:39.496" v="169" actId="20577"/>
          <ac:spMkLst>
            <pc:docMk/>
            <pc:sldMk cId="1542430714" sldId="279"/>
            <ac:spMk id="3" creationId="{429C1871-C830-EEE5-521F-34D8C1430263}"/>
          </ac:spMkLst>
        </pc:spChg>
      </pc:sldChg>
      <pc:sldChg chg="addSp modSp add mod replId setBg">
        <pc:chgData name="Seonag Robertson" userId="S::seonagrobertson@pkc.gov.uk::70ad062d-b459-455f-9924-5b8485ea78e2" providerId="AD" clId="Web-{E3B200EA-7FB8-0768-BA4A-2A60D7403ADB}" dt="2024-10-12T14:46:22.239" v="325" actId="20577"/>
        <pc:sldMkLst>
          <pc:docMk/>
          <pc:sldMk cId="2347106019" sldId="280"/>
        </pc:sldMkLst>
        <pc:spChg chg="mod">
          <ac:chgData name="Seonag Robertson" userId="S::seonagrobertson@pkc.gov.uk::70ad062d-b459-455f-9924-5b8485ea78e2" providerId="AD" clId="Web-{E3B200EA-7FB8-0768-BA4A-2A60D7403ADB}" dt="2024-10-12T14:45:44.518" v="320" actId="20577"/>
          <ac:spMkLst>
            <pc:docMk/>
            <pc:sldMk cId="2347106019" sldId="280"/>
            <ac:spMk id="2" creationId="{C5A84062-A348-3249-1DEE-2441D09277AF}"/>
          </ac:spMkLst>
        </pc:spChg>
        <pc:spChg chg="mod">
          <ac:chgData name="Seonag Robertson" userId="S::seonagrobertson@pkc.gov.uk::70ad062d-b459-455f-9924-5b8485ea78e2" providerId="AD" clId="Web-{E3B200EA-7FB8-0768-BA4A-2A60D7403ADB}" dt="2024-10-12T14:46:22.239" v="325" actId="20577"/>
          <ac:spMkLst>
            <pc:docMk/>
            <pc:sldMk cId="2347106019" sldId="280"/>
            <ac:spMk id="3" creationId="{429C1871-C830-EEE5-521F-34D8C1430263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40:26.590" v="229"/>
          <ac:spMkLst>
            <pc:docMk/>
            <pc:sldMk cId="2347106019" sldId="280"/>
            <ac:spMk id="9" creationId="{F13C74B1-5B17-4795-BED0-7140497B445A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40:26.590" v="229"/>
          <ac:spMkLst>
            <pc:docMk/>
            <pc:sldMk cId="2347106019" sldId="280"/>
            <ac:spMk id="11" creationId="{D4974D33-8DC5-464E-8C6D-BE58F0669C17}"/>
          </ac:spMkLst>
        </pc:spChg>
        <pc:picChg chg="add mod">
          <ac:chgData name="Seonag Robertson" userId="S::seonagrobertson@pkc.gov.uk::70ad062d-b459-455f-9924-5b8485ea78e2" providerId="AD" clId="Web-{E3B200EA-7FB8-0768-BA4A-2A60D7403ADB}" dt="2024-10-12T14:40:26.590" v="229"/>
          <ac:picMkLst>
            <pc:docMk/>
            <pc:sldMk cId="2347106019" sldId="280"/>
            <ac:picMk id="4" creationId="{CDB59FAB-C8B9-D550-8E5A-AFEBB2BEE8DA}"/>
          </ac:picMkLst>
        </pc:picChg>
      </pc:sldChg>
      <pc:sldChg chg="addSp delSp modSp add ord replId">
        <pc:chgData name="Seonag Robertson" userId="S::seonagrobertson@pkc.gov.uk::70ad062d-b459-455f-9924-5b8485ea78e2" providerId="AD" clId="Web-{E3B200EA-7FB8-0768-BA4A-2A60D7403ADB}" dt="2024-10-12T14:50:06.489" v="338" actId="20577"/>
        <pc:sldMkLst>
          <pc:docMk/>
          <pc:sldMk cId="631484618" sldId="281"/>
        </pc:sldMkLst>
        <pc:spChg chg="mod">
          <ac:chgData name="Seonag Robertson" userId="S::seonagrobertson@pkc.gov.uk::70ad062d-b459-455f-9924-5b8485ea78e2" providerId="AD" clId="Web-{E3B200EA-7FB8-0768-BA4A-2A60D7403ADB}" dt="2024-10-12T14:50:06.489" v="338" actId="20577"/>
          <ac:spMkLst>
            <pc:docMk/>
            <pc:sldMk cId="631484618" sldId="281"/>
            <ac:spMk id="2" creationId="{4C7A2837-95A1-65A2-6A30-4CA6E02C292C}"/>
          </ac:spMkLst>
        </pc:spChg>
        <pc:spChg chg="add del mod">
          <ac:chgData name="Seonag Robertson" userId="S::seonagrobertson@pkc.gov.uk::70ad062d-b459-455f-9924-5b8485ea78e2" providerId="AD" clId="Web-{E3B200EA-7FB8-0768-BA4A-2A60D7403ADB}" dt="2024-10-12T14:49:44.643" v="330"/>
          <ac:spMkLst>
            <pc:docMk/>
            <pc:sldMk cId="631484618" sldId="281"/>
            <ac:spMk id="5" creationId="{963E4618-0E1E-4F7F-3DE5-14339F0F786B}"/>
          </ac:spMkLst>
        </pc:spChg>
        <pc:spChg chg="del">
          <ac:chgData name="Seonag Robertson" userId="S::seonagrobertson@pkc.gov.uk::70ad062d-b459-455f-9924-5b8485ea78e2" providerId="AD" clId="Web-{E3B200EA-7FB8-0768-BA4A-2A60D7403ADB}" dt="2024-10-12T14:49:48.425" v="331"/>
          <ac:spMkLst>
            <pc:docMk/>
            <pc:sldMk cId="631484618" sldId="281"/>
            <ac:spMk id="21" creationId="{3C54F4CE-85F0-46ED-80DA-9518C9251AD1}"/>
          </ac:spMkLst>
        </pc:spChg>
        <pc:spChg chg="del">
          <ac:chgData name="Seonag Robertson" userId="S::seonagrobertson@pkc.gov.uk::70ad062d-b459-455f-9924-5b8485ea78e2" providerId="AD" clId="Web-{E3B200EA-7FB8-0768-BA4A-2A60D7403ADB}" dt="2024-10-12T14:49:48.425" v="331"/>
          <ac:spMkLst>
            <pc:docMk/>
            <pc:sldMk cId="631484618" sldId="281"/>
            <ac:spMk id="22" creationId="{DADD1FCA-8ACB-4958-81DD-4CDD6D3E1921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49:48.425" v="331"/>
          <ac:spMkLst>
            <pc:docMk/>
            <pc:sldMk cId="631484618" sldId="281"/>
            <ac:spMk id="26" creationId="{B7F2B7EB-77F5-9EFD-E39C-82E511B4EAC2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49:48.425" v="331"/>
          <ac:spMkLst>
            <pc:docMk/>
            <pc:sldMk cId="631484618" sldId="281"/>
            <ac:spMk id="29" creationId="{9F79630B-0F0B-446E-A637-38FA8F61D10E}"/>
          </ac:spMkLst>
        </pc:spChg>
        <pc:spChg chg="add">
          <ac:chgData name="Seonag Robertson" userId="S::seonagrobertson@pkc.gov.uk::70ad062d-b459-455f-9924-5b8485ea78e2" providerId="AD" clId="Web-{E3B200EA-7FB8-0768-BA4A-2A60D7403ADB}" dt="2024-10-12T14:49:48.425" v="331"/>
          <ac:spMkLst>
            <pc:docMk/>
            <pc:sldMk cId="631484618" sldId="281"/>
            <ac:spMk id="31" creationId="{B3437C99-FC8E-4311-B48A-F0C4C329B154}"/>
          </ac:spMkLst>
        </pc:spChg>
        <pc:picChg chg="del">
          <ac:chgData name="Seonag Robertson" userId="S::seonagrobertson@pkc.gov.uk::70ad062d-b459-455f-9924-5b8485ea78e2" providerId="AD" clId="Web-{E3B200EA-7FB8-0768-BA4A-2A60D7403ADB}" dt="2024-10-12T14:49:43.596" v="329"/>
          <ac:picMkLst>
            <pc:docMk/>
            <pc:sldMk cId="631484618" sldId="281"/>
            <ac:picMk id="4" creationId="{37E6E99F-656D-D7AB-82E0-9EF3B8FC8F93}"/>
          </ac:picMkLst>
        </pc:picChg>
        <pc:picChg chg="add mod ord">
          <ac:chgData name="Seonag Robertson" userId="S::seonagrobertson@pkc.gov.uk::70ad062d-b459-455f-9924-5b8485ea78e2" providerId="AD" clId="Web-{E3B200EA-7FB8-0768-BA4A-2A60D7403ADB}" dt="2024-10-12T14:49:48.425" v="331"/>
          <ac:picMkLst>
            <pc:docMk/>
            <pc:sldMk cId="631484618" sldId="281"/>
            <ac:picMk id="6" creationId="{BA77932E-2A0E-F51A-DE50-19543D8CA0DF}"/>
          </ac:picMkLst>
        </pc:picChg>
      </pc:sldChg>
    </pc:docChg>
  </pc:docChgLst>
  <pc:docChgLst>
    <pc:chgData name="Seonag Robertson" userId="S::seonagrobertson@pkc.gov.uk::70ad062d-b459-455f-9924-5b8485ea78e2" providerId="AD" clId="Web-{47967C29-A4DE-817E-984C-7500758B8390}"/>
    <pc:docChg chg="modSld">
      <pc:chgData name="Seonag Robertson" userId="S::seonagrobertson@pkc.gov.uk::70ad062d-b459-455f-9924-5b8485ea78e2" providerId="AD" clId="Web-{47967C29-A4DE-817E-984C-7500758B8390}" dt="2024-10-20T13:22:43.316" v="31" actId="20577"/>
      <pc:docMkLst>
        <pc:docMk/>
      </pc:docMkLst>
      <pc:sldChg chg="modSp">
        <pc:chgData name="Seonag Robertson" userId="S::seonagrobertson@pkc.gov.uk::70ad062d-b459-455f-9924-5b8485ea78e2" providerId="AD" clId="Web-{47967C29-A4DE-817E-984C-7500758B8390}" dt="2024-10-20T13:20:28.764" v="5" actId="20577"/>
        <pc:sldMkLst>
          <pc:docMk/>
          <pc:sldMk cId="2784096697" sldId="272"/>
        </pc:sldMkLst>
        <pc:spChg chg="mod">
          <ac:chgData name="Seonag Robertson" userId="S::seonagrobertson@pkc.gov.uk::70ad062d-b459-455f-9924-5b8485ea78e2" providerId="AD" clId="Web-{47967C29-A4DE-817E-984C-7500758B8390}" dt="2024-10-20T13:20:28.764" v="5" actId="20577"/>
          <ac:spMkLst>
            <pc:docMk/>
            <pc:sldMk cId="2784096697" sldId="272"/>
            <ac:spMk id="5" creationId="{DF493EE6-4021-79AA-F483-C5DBFFD7C610}"/>
          </ac:spMkLst>
        </pc:spChg>
      </pc:sldChg>
      <pc:sldChg chg="modSp">
        <pc:chgData name="Seonag Robertson" userId="S::seonagrobertson@pkc.gov.uk::70ad062d-b459-455f-9924-5b8485ea78e2" providerId="AD" clId="Web-{47967C29-A4DE-817E-984C-7500758B8390}" dt="2024-10-20T13:21:08.265" v="7" actId="20577"/>
        <pc:sldMkLst>
          <pc:docMk/>
          <pc:sldMk cId="2405088005" sldId="274"/>
        </pc:sldMkLst>
        <pc:spChg chg="mod">
          <ac:chgData name="Seonag Robertson" userId="S::seonagrobertson@pkc.gov.uk::70ad062d-b459-455f-9924-5b8485ea78e2" providerId="AD" clId="Web-{47967C29-A4DE-817E-984C-7500758B8390}" dt="2024-10-20T13:21:08.265" v="7" actId="20577"/>
          <ac:spMkLst>
            <pc:docMk/>
            <pc:sldMk cId="2405088005" sldId="274"/>
            <ac:spMk id="3" creationId="{8C337F93-318F-68E2-45D5-FEBC94CBE59A}"/>
          </ac:spMkLst>
        </pc:spChg>
      </pc:sldChg>
      <pc:sldChg chg="modSp">
        <pc:chgData name="Seonag Robertson" userId="S::seonagrobertson@pkc.gov.uk::70ad062d-b459-455f-9924-5b8485ea78e2" providerId="AD" clId="Web-{47967C29-A4DE-817E-984C-7500758B8390}" dt="2024-10-20T13:21:51.392" v="17" actId="20577"/>
        <pc:sldMkLst>
          <pc:docMk/>
          <pc:sldMk cId="2096426001" sldId="275"/>
        </pc:sldMkLst>
        <pc:spChg chg="mod">
          <ac:chgData name="Seonag Robertson" userId="S::seonagrobertson@pkc.gov.uk::70ad062d-b459-455f-9924-5b8485ea78e2" providerId="AD" clId="Web-{47967C29-A4DE-817E-984C-7500758B8390}" dt="2024-10-20T13:21:51.392" v="17" actId="20577"/>
          <ac:spMkLst>
            <pc:docMk/>
            <pc:sldMk cId="2096426001" sldId="275"/>
            <ac:spMk id="3" creationId="{F27EA10D-6215-62DE-3BC7-832DE4F77F6D}"/>
          </ac:spMkLst>
        </pc:spChg>
      </pc:sldChg>
      <pc:sldChg chg="modSp">
        <pc:chgData name="Seonag Robertson" userId="S::seonagrobertson@pkc.gov.uk::70ad062d-b459-455f-9924-5b8485ea78e2" providerId="AD" clId="Web-{47967C29-A4DE-817E-984C-7500758B8390}" dt="2024-10-20T13:22:43.316" v="31" actId="20577"/>
        <pc:sldMkLst>
          <pc:docMk/>
          <pc:sldMk cId="3611916930" sldId="276"/>
        </pc:sldMkLst>
        <pc:spChg chg="mod">
          <ac:chgData name="Seonag Robertson" userId="S::seonagrobertson@pkc.gov.uk::70ad062d-b459-455f-9924-5b8485ea78e2" providerId="AD" clId="Web-{47967C29-A4DE-817E-984C-7500758B8390}" dt="2024-10-20T13:22:43.316" v="31" actId="20577"/>
          <ac:spMkLst>
            <pc:docMk/>
            <pc:sldMk cId="3611916930" sldId="276"/>
            <ac:spMk id="3" creationId="{75753876-6E33-4A3A-4DCC-DE606E332D3E}"/>
          </ac:spMkLst>
        </pc:spChg>
      </pc:sldChg>
      <pc:sldChg chg="modSp">
        <pc:chgData name="Seonag Robertson" userId="S::seonagrobertson@pkc.gov.uk::70ad062d-b459-455f-9924-5b8485ea78e2" providerId="AD" clId="Web-{47967C29-A4DE-817E-984C-7500758B8390}" dt="2024-10-20T13:22:17.346" v="29" actId="20577"/>
        <pc:sldMkLst>
          <pc:docMk/>
          <pc:sldMk cId="1542430714" sldId="279"/>
        </pc:sldMkLst>
        <pc:spChg chg="mod">
          <ac:chgData name="Seonag Robertson" userId="S::seonagrobertson@pkc.gov.uk::70ad062d-b459-455f-9924-5b8485ea78e2" providerId="AD" clId="Web-{47967C29-A4DE-817E-984C-7500758B8390}" dt="2024-10-20T13:22:17.346" v="29" actId="20577"/>
          <ac:spMkLst>
            <pc:docMk/>
            <pc:sldMk cId="1542430714" sldId="279"/>
            <ac:spMk id="3" creationId="{429C1871-C830-EEE5-521F-34D8C143026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96975-D234-407C-BEC5-A5655AFF738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E13A95-24AB-4CBE-ACA4-EA5BB4FAB126}">
      <dgm:prSet/>
      <dgm:spPr/>
      <dgm:t>
        <a:bodyPr/>
        <a:lstStyle/>
        <a:p>
          <a:r>
            <a:rPr lang="en-US" dirty="0"/>
            <a:t>Scots is a Language and many of you will know or speak some Scots already. </a:t>
          </a:r>
        </a:p>
      </dgm:t>
    </dgm:pt>
    <dgm:pt modelId="{CEE4B8ED-D1A4-4178-9C4E-3294270E9C4B}" type="parTrans" cxnId="{E7B3C81A-2036-44DC-9029-A971B5F17E41}">
      <dgm:prSet/>
      <dgm:spPr/>
      <dgm:t>
        <a:bodyPr/>
        <a:lstStyle/>
        <a:p>
          <a:endParaRPr lang="en-US"/>
        </a:p>
      </dgm:t>
    </dgm:pt>
    <dgm:pt modelId="{F871E51A-1F79-414E-9CFA-EB29C91B4CC0}" type="sibTrans" cxnId="{E7B3C81A-2036-44DC-9029-A971B5F17E41}">
      <dgm:prSet/>
      <dgm:spPr/>
      <dgm:t>
        <a:bodyPr/>
        <a:lstStyle/>
        <a:p>
          <a:endParaRPr lang="en-US"/>
        </a:p>
      </dgm:t>
    </dgm:pt>
    <dgm:pt modelId="{989763DA-6E74-4E71-8492-09C5B85D512E}">
      <dgm:prSet/>
      <dgm:spPr/>
      <dgm:t>
        <a:bodyPr/>
        <a:lstStyle/>
        <a:p>
          <a:r>
            <a:rPr lang="en-US" dirty="0"/>
            <a:t>As this unit is exploring the winter festival in Scotland called Hallowe'en</a:t>
          </a:r>
          <a:r>
            <a:rPr lang="en-US" dirty="0">
              <a:latin typeface="Aptos Display" panose="020F0302020204030204"/>
            </a:rPr>
            <a:t>,</a:t>
          </a:r>
          <a:r>
            <a:rPr lang="en-US" dirty="0"/>
            <a:t> or Samhain, we will make use of some Scots words as we learn.</a:t>
          </a:r>
        </a:p>
      </dgm:t>
    </dgm:pt>
    <dgm:pt modelId="{E1B40B98-7379-4BB5-853C-F2A79EE05088}" type="parTrans" cxnId="{D6AB58CF-7BCD-4F8B-BFE6-D6501B5D201F}">
      <dgm:prSet/>
      <dgm:spPr/>
      <dgm:t>
        <a:bodyPr/>
        <a:lstStyle/>
        <a:p>
          <a:endParaRPr lang="en-US"/>
        </a:p>
      </dgm:t>
    </dgm:pt>
    <dgm:pt modelId="{62BB429D-9A90-475A-86C9-7FE66E5334FB}" type="sibTrans" cxnId="{D6AB58CF-7BCD-4F8B-BFE6-D6501B5D201F}">
      <dgm:prSet/>
      <dgm:spPr/>
      <dgm:t>
        <a:bodyPr/>
        <a:lstStyle/>
        <a:p>
          <a:endParaRPr lang="en-US"/>
        </a:p>
      </dgm:t>
    </dgm:pt>
    <dgm:pt modelId="{332E0D35-DD31-40C9-8ED4-4A6D015562ED}" type="pres">
      <dgm:prSet presAssocID="{CE196975-D234-407C-BEC5-A5655AFF7389}" presName="linear" presStyleCnt="0">
        <dgm:presLayoutVars>
          <dgm:animLvl val="lvl"/>
          <dgm:resizeHandles val="exact"/>
        </dgm:presLayoutVars>
      </dgm:prSet>
      <dgm:spPr/>
    </dgm:pt>
    <dgm:pt modelId="{BF80CE56-C397-4B15-BCFC-28C64B794A8F}" type="pres">
      <dgm:prSet presAssocID="{B4E13A95-24AB-4CBE-ACA4-EA5BB4FAB1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6B34DA-B659-4D63-92D3-0776A2E58C60}" type="pres">
      <dgm:prSet presAssocID="{F871E51A-1F79-414E-9CFA-EB29C91B4CC0}" presName="spacer" presStyleCnt="0"/>
      <dgm:spPr/>
    </dgm:pt>
    <dgm:pt modelId="{9FE72680-5020-45D8-BBAC-0CE2C204B89C}" type="pres">
      <dgm:prSet presAssocID="{989763DA-6E74-4E71-8492-09C5B85D512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B3C81A-2036-44DC-9029-A971B5F17E41}" srcId="{CE196975-D234-407C-BEC5-A5655AFF7389}" destId="{B4E13A95-24AB-4CBE-ACA4-EA5BB4FAB126}" srcOrd="0" destOrd="0" parTransId="{CEE4B8ED-D1A4-4178-9C4E-3294270E9C4B}" sibTransId="{F871E51A-1F79-414E-9CFA-EB29C91B4CC0}"/>
    <dgm:cxn modelId="{54BE0563-E555-4A40-AA7B-E5A828EE9FA1}" type="presOf" srcId="{B4E13A95-24AB-4CBE-ACA4-EA5BB4FAB126}" destId="{BF80CE56-C397-4B15-BCFC-28C64B794A8F}" srcOrd="0" destOrd="0" presId="urn:microsoft.com/office/officeart/2005/8/layout/vList2"/>
    <dgm:cxn modelId="{7E647180-2D79-4932-8C73-CAAD3AD97775}" type="presOf" srcId="{989763DA-6E74-4E71-8492-09C5B85D512E}" destId="{9FE72680-5020-45D8-BBAC-0CE2C204B89C}" srcOrd="0" destOrd="0" presId="urn:microsoft.com/office/officeart/2005/8/layout/vList2"/>
    <dgm:cxn modelId="{98354398-CB56-47FA-B59F-3C6A75C67BA6}" type="presOf" srcId="{CE196975-D234-407C-BEC5-A5655AFF7389}" destId="{332E0D35-DD31-40C9-8ED4-4A6D015562ED}" srcOrd="0" destOrd="0" presId="urn:microsoft.com/office/officeart/2005/8/layout/vList2"/>
    <dgm:cxn modelId="{D6AB58CF-7BCD-4F8B-BFE6-D6501B5D201F}" srcId="{CE196975-D234-407C-BEC5-A5655AFF7389}" destId="{989763DA-6E74-4E71-8492-09C5B85D512E}" srcOrd="1" destOrd="0" parTransId="{E1B40B98-7379-4BB5-853C-F2A79EE05088}" sibTransId="{62BB429D-9A90-475A-86C9-7FE66E5334FB}"/>
    <dgm:cxn modelId="{F88933BD-0681-425E-9CFD-16D95C03DD59}" type="presParOf" srcId="{332E0D35-DD31-40C9-8ED4-4A6D015562ED}" destId="{BF80CE56-C397-4B15-BCFC-28C64B794A8F}" srcOrd="0" destOrd="0" presId="urn:microsoft.com/office/officeart/2005/8/layout/vList2"/>
    <dgm:cxn modelId="{CC3D5C60-AC39-4D5B-80F8-B5F442AB0A4E}" type="presParOf" srcId="{332E0D35-DD31-40C9-8ED4-4A6D015562ED}" destId="{796B34DA-B659-4D63-92D3-0776A2E58C60}" srcOrd="1" destOrd="0" presId="urn:microsoft.com/office/officeart/2005/8/layout/vList2"/>
    <dgm:cxn modelId="{21A818DE-A1CC-4AD8-8355-0D73DCAFD7BF}" type="presParOf" srcId="{332E0D35-DD31-40C9-8ED4-4A6D015562ED}" destId="{9FE72680-5020-45D8-BBAC-0CE2C204B8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CE56-C397-4B15-BCFC-28C64B794A8F}">
      <dsp:nvSpPr>
        <dsp:cNvPr id="0" name=""/>
        <dsp:cNvSpPr/>
      </dsp:nvSpPr>
      <dsp:spPr>
        <a:xfrm>
          <a:off x="0" y="539296"/>
          <a:ext cx="6900512" cy="21841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Scots is a Language and many of you will know or speak some Scots already. </a:t>
          </a:r>
        </a:p>
      </dsp:txBody>
      <dsp:txXfrm>
        <a:off x="106621" y="645917"/>
        <a:ext cx="6687270" cy="1970892"/>
      </dsp:txXfrm>
    </dsp:sp>
    <dsp:sp modelId="{9FE72680-5020-45D8-BBAC-0CE2C204B89C}">
      <dsp:nvSpPr>
        <dsp:cNvPr id="0" name=""/>
        <dsp:cNvSpPr/>
      </dsp:nvSpPr>
      <dsp:spPr>
        <a:xfrm>
          <a:off x="0" y="2812710"/>
          <a:ext cx="6900512" cy="2184134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As this unit is exploring the winter festival in Scotland called Hallowe'en</a:t>
          </a:r>
          <a:r>
            <a:rPr lang="en-US" sz="3100" kern="1200" dirty="0">
              <a:latin typeface="Aptos Display" panose="020F0302020204030204"/>
            </a:rPr>
            <a:t>,</a:t>
          </a:r>
          <a:r>
            <a:rPr lang="en-US" sz="3100" kern="1200" dirty="0"/>
            <a:t> or Samhain, we will make use of some Scots words as we learn.</a:t>
          </a:r>
        </a:p>
      </dsp:txBody>
      <dsp:txXfrm>
        <a:off x="106621" y="2919331"/>
        <a:ext cx="6687270" cy="197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ts.org.uk/stories/oidhche-shamhna-a-south-uist-hallowe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A2837-95A1-65A2-6A30-4CA6E02C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100" dirty="0"/>
              <a:t>Alternative Standard English tasks – work through your choice of tasks p62-64 for two lessons.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7F2B7EB-77F5-9EFD-E39C-82E511B4E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6" name="Content Placeholder 5" descr="RME for Scotland Level 3">
            <a:extLst>
              <a:ext uri="{FF2B5EF4-FFF2-40B4-BE49-F238E27FC236}">
                <a16:creationId xmlns:a16="http://schemas.microsoft.com/office/drawing/2014/main" id="{BA77932E-2A0E-F51A-DE50-19543D8C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76" r="1" b="692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14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E7AD-F2C9-0177-62AA-63CBFBB6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Twa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5502-DC43-849A-9BF5-5F9C9F01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5849-F095-3321-0C62-A1383755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Aptos"/>
              </a:rPr>
              <a:t>Guising poems / songs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3876-6E33-4A3A-4DCC-DE606E33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732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Scrive the heading under your last work. Then Think- Pair Share.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ye </a:t>
            </a:r>
            <a:r>
              <a:rPr lang="en-US" dirty="0" err="1"/>
              <a:t>hiv</a:t>
            </a:r>
            <a:r>
              <a:rPr lang="en-US" dirty="0"/>
              <a:t> ever been guising:</a:t>
            </a:r>
          </a:p>
          <a:p>
            <a:pPr marL="514350" indent="-514350">
              <a:buAutoNum type="alphaLcParenR"/>
            </a:pPr>
            <a:r>
              <a:rPr lang="en-US" dirty="0"/>
              <a:t>Whit did ye go as?</a:t>
            </a:r>
          </a:p>
          <a:p>
            <a:pPr marL="514350" indent="-514350">
              <a:buAutoNum type="alphaLcParenR"/>
            </a:pPr>
            <a:r>
              <a:rPr lang="en-US" dirty="0"/>
              <a:t>2)   Did ye do a turn at the </a:t>
            </a:r>
            <a:r>
              <a:rPr lang="en-US" err="1"/>
              <a:t>hooses</a:t>
            </a:r>
            <a:r>
              <a:rPr lang="en-US" dirty="0"/>
              <a:t>?</a:t>
            </a:r>
          </a:p>
          <a:p>
            <a:pPr marL="514350" indent="-514350">
              <a:buAutoNum type="alphaLcParenR"/>
            </a:pPr>
            <a:r>
              <a:rPr lang="en-US" dirty="0"/>
              <a:t>3)   Whit did folk </a:t>
            </a:r>
            <a:r>
              <a:rPr lang="en-US" err="1"/>
              <a:t>gie</a:t>
            </a:r>
            <a:r>
              <a:rPr lang="en-US" dirty="0"/>
              <a:t> ye?</a:t>
            </a:r>
          </a:p>
        </p:txBody>
      </p:sp>
    </p:spTree>
    <p:extLst>
      <p:ext uri="{BB962C8B-B14F-4D97-AF65-F5344CB8AC3E}">
        <p14:creationId xmlns:p14="http://schemas.microsoft.com/office/powerpoint/2010/main" val="361191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C035-8293-EE60-A12F-E8AD51D0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a booklet and try </a:t>
            </a:r>
            <a:r>
              <a:rPr lang="en-US" dirty="0" err="1"/>
              <a:t>oot</a:t>
            </a:r>
            <a:r>
              <a:rPr lang="en-US" dirty="0"/>
              <a:t> the poems, even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own!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1A80-85CC-E4F0-1D1D-DAE8C80B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2D72-3515-89D9-829F-F2A64FC9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Recap Quiz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E132-CD66-1A57-540C-52817491E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Aptos Display"/>
              </a:rPr>
              <a:t>Write 1-7 down your margin. </a:t>
            </a:r>
            <a:endParaRPr lang="en-US" dirty="0">
              <a:latin typeface="Aptos" panose="020B0004020202020204"/>
            </a:endParaRPr>
          </a:p>
          <a:p>
            <a:r>
              <a:rPr lang="en-US" sz="4000" dirty="0">
                <a:latin typeface="Aptos Display"/>
              </a:rPr>
              <a:t>Which Hallowe'en custom is being shown in each picture?</a:t>
            </a:r>
          </a:p>
        </p:txBody>
      </p:sp>
    </p:spTree>
    <p:extLst>
      <p:ext uri="{BB962C8B-B14F-4D97-AF65-F5344CB8AC3E}">
        <p14:creationId xmlns:p14="http://schemas.microsoft.com/office/powerpoint/2010/main" val="244935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4BAFE-1BC5-BECA-6669-BBF7CBA1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1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in a garment with a stick&#10;&#10;Description automatically generated">
            <a:extLst>
              <a:ext uri="{FF2B5EF4-FFF2-40B4-BE49-F238E27FC236}">
                <a16:creationId xmlns:a16="http://schemas.microsoft.com/office/drawing/2014/main" id="{F3059B87-17F4-BB71-866E-580C8677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19" r="-1" b="21214"/>
          <a:stretch/>
        </p:blipFill>
        <p:spPr>
          <a:xfrm>
            <a:off x="1222943" y="2642616"/>
            <a:ext cx="3808609" cy="3605784"/>
          </a:xfrm>
          <a:prstGeom prst="rect">
            <a:avLst/>
          </a:prstGeom>
        </p:spPr>
      </p:pic>
      <p:pic>
        <p:nvPicPr>
          <p:cNvPr id="3" name="Content Placeholder 2" descr="12 Of The Funniest Scottish Images And Cartoons - ScotsUSA | Funny ...">
            <a:extLst>
              <a:ext uri="{FF2B5EF4-FFF2-40B4-BE49-F238E27FC236}">
                <a16:creationId xmlns:a16="http://schemas.microsoft.com/office/drawing/2014/main" id="{7B0B902C-A2DB-FFC7-9714-1A1FDC869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8766" y="2642616"/>
            <a:ext cx="4085875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E78D2-7C7B-5B03-C447-1CEE5B90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/>
              <a:t>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39EBAB-BA49-FFE8-0F4C-99B1ECD8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3" descr="A pumpkin with a face carved into it&#10;&#10;Description automatically generated">
            <a:extLst>
              <a:ext uri="{FF2B5EF4-FFF2-40B4-BE49-F238E27FC236}">
                <a16:creationId xmlns:a16="http://schemas.microsoft.com/office/drawing/2014/main" id="{D76C8C6A-46E6-7AB2-7C18-B3AC734134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24" r="15098" b="-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446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FF812-CE58-D615-F9EB-18D316F9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05BAD-4851-3EFB-1C3A-8FA49DD55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3" descr="6 Scottish Halloween traditions | National Trust for Scotland">
            <a:extLst>
              <a:ext uri="{FF2B5EF4-FFF2-40B4-BE49-F238E27FC236}">
                <a16:creationId xmlns:a16="http://schemas.microsoft.com/office/drawing/2014/main" id="{1A01F8AD-9821-786D-FFE7-9EE8052F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2" r="793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384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6A693-F460-335C-FC62-5D75D837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038848-1F32-7095-464A-D06C7DB4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3" descr="Image result for hazel nut divination">
            <a:extLst>
              <a:ext uri="{FF2B5EF4-FFF2-40B4-BE49-F238E27FC236}">
                <a16:creationId xmlns:a16="http://schemas.microsoft.com/office/drawing/2014/main" id="{0454D98C-13DE-561D-5FA7-9183111C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18" r="11299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058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504B6-9E1F-6B4C-235D-754C060D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588ECF-D75E-F76D-B506-73D32F73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3" descr="A pumpkin carved into a face&#10;&#10;Description automatically generated">
            <a:extLst>
              <a:ext uri="{FF2B5EF4-FFF2-40B4-BE49-F238E27FC236}">
                <a16:creationId xmlns:a16="http://schemas.microsoft.com/office/drawing/2014/main" id="{AEB19AA8-700F-074D-DA6D-6071F2AE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887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053C6-5E3D-5171-2A96-4EB0EE4E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F585BD-40F2-78DC-E9F6-F75F5CFA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pic>
        <p:nvPicPr>
          <p:cNvPr id="4" name="Content Placeholder 3" descr="A pot of water with green apples&#10;&#10;Description automatically generated">
            <a:extLst>
              <a:ext uri="{FF2B5EF4-FFF2-40B4-BE49-F238E27FC236}">
                <a16:creationId xmlns:a16="http://schemas.microsoft.com/office/drawing/2014/main" id="{7E61E598-A2DD-8288-8526-D1E6481B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87" r="12501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28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pples Autumn Wallpapers - Wallpaper Cave">
            <a:extLst>
              <a:ext uri="{FF2B5EF4-FFF2-40B4-BE49-F238E27FC236}">
                <a16:creationId xmlns:a16="http://schemas.microsoft.com/office/drawing/2014/main" id="{9228D7EF-9BAC-EB28-2177-20928EC4B2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542" b="24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323" y="269955"/>
            <a:ext cx="8123694" cy="290051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</a:rPr>
              <a:t>Winter Festivals</a:t>
            </a:r>
            <a:br>
              <a:rPr lang="en-US" u="sng" dirty="0">
                <a:solidFill>
                  <a:srgbClr val="FFFFFF"/>
                </a:solidFill>
              </a:rPr>
            </a:br>
            <a:r>
              <a:rPr lang="en-US" u="sng" dirty="0">
                <a:solidFill>
                  <a:srgbClr val="FFFFFF"/>
                </a:solidFill>
              </a:rPr>
              <a:t> Hallowe'en / Samhain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3B0B-005A-4937-BB2B-E1713B15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B2B57-2B75-4FA3-3DAC-27A03836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/>
              <a:t>Which one was the odd one out + why?</a:t>
            </a:r>
          </a:p>
        </p:txBody>
      </p:sp>
    </p:spTree>
    <p:extLst>
      <p:ext uri="{BB962C8B-B14F-4D97-AF65-F5344CB8AC3E}">
        <p14:creationId xmlns:p14="http://schemas.microsoft.com/office/powerpoint/2010/main" val="206228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CF14-A5D2-308D-2023-9110782F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B77A-52CB-083B-B8E0-E9E2F7BC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Guising</a:t>
            </a:r>
          </a:p>
          <a:p>
            <a:pPr marL="514350" indent="-514350">
              <a:buAutoNum type="arabicPeriod"/>
            </a:pPr>
            <a:r>
              <a:rPr lang="en-US" dirty="0" err="1"/>
              <a:t>Neep</a:t>
            </a:r>
            <a:r>
              <a:rPr lang="en-US" dirty="0"/>
              <a:t> lantern (bonus mark if you say </a:t>
            </a:r>
            <a:r>
              <a:rPr lang="en-US" dirty="0" err="1"/>
              <a:t>neep</a:t>
            </a:r>
            <a:r>
              <a:rPr lang="en-US" dirty="0"/>
              <a:t> rather than turnip!)</a:t>
            </a:r>
          </a:p>
          <a:p>
            <a:pPr marL="514350" indent="-514350">
              <a:buAutoNum type="arabicPeriod"/>
            </a:pPr>
            <a:r>
              <a:rPr lang="en-US" dirty="0"/>
              <a:t>Treacle scones</a:t>
            </a:r>
          </a:p>
          <a:p>
            <a:pPr marL="514350" indent="-514350">
              <a:buAutoNum type="arabicPeriod"/>
            </a:pPr>
            <a:r>
              <a:rPr lang="en-US" dirty="0"/>
              <a:t>Roasting nuts - to tell the future of a new couple</a:t>
            </a:r>
          </a:p>
          <a:p>
            <a:pPr marL="514350" indent="-514350">
              <a:buAutoNum type="arabicPeriod"/>
            </a:pPr>
            <a:r>
              <a:rPr lang="en-US" dirty="0"/>
              <a:t>Jack o lantern- (Pumpkin)</a:t>
            </a:r>
          </a:p>
          <a:p>
            <a:pPr marL="514350" indent="-514350">
              <a:buAutoNum type="arabicPeriod"/>
            </a:pPr>
            <a:r>
              <a:rPr lang="en-US" dirty="0" err="1"/>
              <a:t>Dookin</a:t>
            </a:r>
            <a:r>
              <a:rPr lang="en-US" dirty="0"/>
              <a:t>' for apples</a:t>
            </a:r>
          </a:p>
          <a:p>
            <a:pPr>
              <a:buAutoNum type="arabicPeriod"/>
            </a:pPr>
            <a:r>
              <a:rPr lang="en-US" dirty="0"/>
              <a:t>   Number 5 – it is American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164D-3383-0AD6-2EF3-4A32D41C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record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0F81-32E8-ADD7-8E6E-AED0450F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ptos Display"/>
              </a:rPr>
              <a:t>Scottish Hallowe'en Customs    /7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7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84062-A348-3249-1DEE-2441D092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275744" cy="1956841"/>
          </a:xfrm>
        </p:spPr>
        <p:txBody>
          <a:bodyPr anchor="b">
            <a:normAutofit/>
          </a:bodyPr>
          <a:lstStyle/>
          <a:p>
            <a:r>
              <a:rPr lang="en-US" sz="4200" u="sng" dirty="0"/>
              <a:t>Pupil Review </a:t>
            </a:r>
            <a:r>
              <a:rPr lang="en-US" sz="3200" dirty="0"/>
              <a:t>(scrive this  heading, then copy &amp; complete)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1871-C830-EEE5-521F-34D8C143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61303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Folk </a:t>
            </a:r>
            <a:r>
              <a:rPr lang="en-US" b="1" i="1" dirty="0"/>
              <a:t>should / should not</a:t>
            </a:r>
            <a:r>
              <a:rPr lang="en-US" b="1" dirty="0"/>
              <a:t> learn about Scots traditions at school because …...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12 Of The Funniest Scottish Images And Cartoons - ScotsUSA | Funny ...">
            <a:extLst>
              <a:ext uri="{FF2B5EF4-FFF2-40B4-BE49-F238E27FC236}">
                <a16:creationId xmlns:a16="http://schemas.microsoft.com/office/drawing/2014/main" id="{CDB59FAB-C8B9-D550-8E5A-AFEBB2BE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96" r="468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710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31B2B-4B6E-B47A-349F-B992015B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In this unit I can: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7520-B022-323D-1E2D-B4D713907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Explore the tradition of Hallowe'en / Samhain in Scottish </a:t>
            </a:r>
            <a:r>
              <a:rPr lang="en-US" sz="2200"/>
              <a:t>culture. (RME)</a:t>
            </a:r>
            <a:endParaRPr lang="en-US" sz="2200" dirty="0"/>
          </a:p>
          <a:p>
            <a:r>
              <a:rPr lang="en-US" sz="2200" dirty="0"/>
              <a:t>Enjoy learning to understand / make use of some Scots </a:t>
            </a:r>
            <a:r>
              <a:rPr lang="en-US" sz="2200" err="1"/>
              <a:t>wirds</a:t>
            </a:r>
            <a:r>
              <a:rPr lang="en-US" sz="2200" dirty="0"/>
              <a:t>. </a:t>
            </a:r>
            <a:r>
              <a:rPr lang="en-US" sz="2200"/>
              <a:t>(Lit)</a:t>
            </a:r>
          </a:p>
          <a:p>
            <a:r>
              <a:rPr lang="en-US" sz="2200"/>
              <a:t>Develop my skimming and scanning skills to answer questions. (Lit)</a:t>
            </a:r>
            <a:endParaRPr lang="en-US" sz="2200" dirty="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" name="Picture 3" descr="Autumn Apples Wallpapers - Top Free Autumn Apples Backgrounds ...">
            <a:extLst>
              <a:ext uri="{FF2B5EF4-FFF2-40B4-BE49-F238E27FC236}">
                <a16:creationId xmlns:a16="http://schemas.microsoft.com/office/drawing/2014/main" id="{925E6742-E0BA-A6F6-86DD-7CECAB0F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01" r="2279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913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5CC3A-0AFB-6133-13FA-7E4A9466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Scots Language: </a:t>
            </a:r>
            <a:br>
              <a:rPr lang="en-US" sz="5400" dirty="0"/>
            </a:br>
            <a:r>
              <a:rPr lang="en-US" sz="5400" dirty="0"/>
              <a:t>listening, reading , </a:t>
            </a:r>
            <a:r>
              <a:rPr lang="en-US" sz="5400" dirty="0" err="1"/>
              <a:t>blethering</a:t>
            </a:r>
            <a:r>
              <a:rPr lang="en-US" sz="5400" dirty="0"/>
              <a:t> &amp; </a:t>
            </a:r>
            <a:r>
              <a:rPr lang="en-US" sz="5400" dirty="0" err="1"/>
              <a:t>scriving</a:t>
            </a:r>
            <a:r>
              <a:rPr lang="en-US" sz="5400" dirty="0"/>
              <a:t> )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7575546-3030-8A0D-60D3-D0D9DAD51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3562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19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331EC3-AD7F-AF1B-8132-559C29AD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ptos"/>
              </a:rPr>
              <a:t>Collect a task sheet</a:t>
            </a:r>
            <a:endParaRPr lang="en-US" sz="4800" dirty="0"/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493EE6-4021-79AA-F483-C5DBFFD7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We will read </a:t>
            </a:r>
            <a:r>
              <a:rPr lang="en-US" sz="2200" dirty="0" err="1"/>
              <a:t>aboot</a:t>
            </a:r>
            <a:r>
              <a:rPr lang="en-US" sz="2200" dirty="0"/>
              <a:t> Hallowe'en / Samhain customs in Scotland.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(Ony </a:t>
            </a:r>
            <a:r>
              <a:rPr lang="en-US" sz="2200" dirty="0" err="1"/>
              <a:t>wirds</a:t>
            </a:r>
            <a:r>
              <a:rPr lang="en-US" sz="2200" dirty="0"/>
              <a:t> ye </a:t>
            </a:r>
            <a:r>
              <a:rPr lang="en-US" sz="2200" dirty="0" err="1"/>
              <a:t>dinna</a:t>
            </a:r>
            <a:r>
              <a:rPr lang="en-US" sz="2200" dirty="0"/>
              <a:t> ken? Or do ye say it differently?)</a:t>
            </a:r>
          </a:p>
        </p:txBody>
      </p:sp>
      <p:pic>
        <p:nvPicPr>
          <p:cNvPr id="8" name="Picture 7" descr="A carved pumpkin with a face inside&#10;&#10;Description automatically generated">
            <a:extLst>
              <a:ext uri="{FF2B5EF4-FFF2-40B4-BE49-F238E27FC236}">
                <a16:creationId xmlns:a16="http://schemas.microsoft.com/office/drawing/2014/main" id="{E3CEDCDA-A915-3CA0-E787-82AED09A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0" r="18943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409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36B8-0B46-344D-88DF-46A6910C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ptos"/>
              </a:rPr>
              <a:t>Think-Pair-Share</a:t>
            </a:r>
            <a:r>
              <a:rPr lang="en-US" sz="3600" dirty="0">
                <a:latin typeface="Aptos"/>
              </a:rPr>
              <a:t> (5 minutes max)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7F93-318F-68E2-45D5-FEBC94CBE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ea typeface="+mn-lt"/>
                <a:cs typeface="+mn-lt"/>
              </a:rPr>
              <a:t>Whit </a:t>
            </a:r>
            <a:r>
              <a:rPr lang="en-US" sz="3200" err="1">
                <a:ea typeface="+mn-lt"/>
                <a:cs typeface="+mn-lt"/>
              </a:rPr>
              <a:t>dae</a:t>
            </a:r>
            <a:r>
              <a:rPr lang="en-US" sz="3200" dirty="0">
                <a:ea typeface="+mn-lt"/>
                <a:cs typeface="+mn-lt"/>
              </a:rPr>
              <a:t> ye </a:t>
            </a:r>
            <a:r>
              <a:rPr lang="en-US" sz="3200" err="1">
                <a:ea typeface="+mn-lt"/>
                <a:cs typeface="+mn-lt"/>
              </a:rPr>
              <a:t>dae</a:t>
            </a:r>
            <a:r>
              <a:rPr lang="en-US" sz="3200" dirty="0">
                <a:ea typeface="+mn-lt"/>
                <a:cs typeface="+mn-lt"/>
              </a:rPr>
              <a:t> at Halloween / Samhain?</a:t>
            </a:r>
            <a:endParaRPr lang="en-US" sz="3200" dirty="0"/>
          </a:p>
          <a:p>
            <a:pPr>
              <a:buAutoNum type="alphaLcParenR"/>
            </a:pPr>
            <a:r>
              <a:rPr lang="en-US" sz="3200" dirty="0">
                <a:ea typeface="+mn-lt"/>
                <a:cs typeface="+mn-lt"/>
              </a:rPr>
              <a:t>Dae ye think the </a:t>
            </a:r>
            <a:r>
              <a:rPr lang="en-US" sz="3200" err="1">
                <a:ea typeface="+mn-lt"/>
                <a:cs typeface="+mn-lt"/>
              </a:rPr>
              <a:t>deid</a:t>
            </a:r>
            <a:r>
              <a:rPr lang="en-US" sz="3200" dirty="0">
                <a:ea typeface="+mn-lt"/>
                <a:cs typeface="+mn-lt"/>
              </a:rPr>
              <a:t> are ‘still </a:t>
            </a:r>
            <a:r>
              <a:rPr lang="en-US" sz="3200" err="1">
                <a:ea typeface="+mn-lt"/>
                <a:cs typeface="+mn-lt"/>
              </a:rPr>
              <a:t>aroond</a:t>
            </a:r>
            <a:r>
              <a:rPr lang="en-US" sz="3200" dirty="0">
                <a:ea typeface="+mn-lt"/>
                <a:cs typeface="+mn-lt"/>
              </a:rPr>
              <a:t>’ in </a:t>
            </a:r>
            <a:r>
              <a:rPr lang="en-US" sz="3200" err="1">
                <a:ea typeface="+mn-lt"/>
                <a:cs typeface="+mn-lt"/>
              </a:rPr>
              <a:t>ony</a:t>
            </a:r>
            <a:r>
              <a:rPr lang="en-US" sz="3200" dirty="0">
                <a:ea typeface="+mn-lt"/>
                <a:cs typeface="+mn-lt"/>
              </a:rPr>
              <a:t> way?</a:t>
            </a:r>
            <a:endParaRPr lang="en-US" sz="3200"/>
          </a:p>
          <a:p>
            <a:pPr>
              <a:buAutoNum type="alphaLcParenR"/>
            </a:pPr>
            <a:r>
              <a:rPr lang="en-US" sz="3200" dirty="0">
                <a:ea typeface="+mn-lt"/>
                <a:cs typeface="+mn-lt"/>
              </a:rPr>
              <a:t>Hoo easy is it </a:t>
            </a:r>
            <a:r>
              <a:rPr lang="en-US" sz="3200" err="1">
                <a:ea typeface="+mn-lt"/>
                <a:cs typeface="+mn-lt"/>
              </a:rPr>
              <a:t>tae</a:t>
            </a:r>
            <a:r>
              <a:rPr lang="en-US" sz="3200" dirty="0">
                <a:ea typeface="+mn-lt"/>
                <a:cs typeface="+mn-lt"/>
              </a:rPr>
              <a:t> remember the summer months when winter has arrived?</a:t>
            </a:r>
            <a:endParaRPr lang="en-US" sz="3200"/>
          </a:p>
          <a:p>
            <a:pPr>
              <a:buAutoNum type="alphaLcParenR"/>
            </a:pPr>
            <a:r>
              <a:rPr lang="en-US" sz="3200" dirty="0">
                <a:ea typeface="+mn-lt"/>
                <a:cs typeface="+mn-lt"/>
              </a:rPr>
              <a:t>Are </a:t>
            </a:r>
            <a:r>
              <a:rPr lang="en-US" sz="3200" err="1">
                <a:ea typeface="+mn-lt"/>
                <a:cs typeface="+mn-lt"/>
              </a:rPr>
              <a:t>ony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pairts</a:t>
            </a:r>
            <a:r>
              <a:rPr lang="en-US" sz="3200" dirty="0">
                <a:ea typeface="+mn-lt"/>
                <a:cs typeface="+mn-lt"/>
              </a:rPr>
              <a:t> o Samhain celebrated where ye live?</a:t>
            </a:r>
            <a:endParaRPr lang="en-US" sz="3200" dirty="0"/>
          </a:p>
          <a:p>
            <a:pPr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8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09A19-6965-FCE0-CCDC-DF107BD3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5" y="267642"/>
            <a:ext cx="5453874" cy="1956841"/>
          </a:xfrm>
        </p:spPr>
        <p:txBody>
          <a:bodyPr anchor="b">
            <a:normAutofit/>
          </a:bodyPr>
          <a:lstStyle/>
          <a:p>
            <a:r>
              <a:rPr lang="en-US" sz="4000" i="1" dirty="0" err="1">
                <a:ea typeface="+mj-lt"/>
                <a:cs typeface="+mj-lt"/>
              </a:rPr>
              <a:t>Oidhche</a:t>
            </a:r>
            <a:r>
              <a:rPr lang="en-US" sz="4000" i="1" dirty="0">
                <a:ea typeface="+mj-lt"/>
                <a:cs typeface="+mj-lt"/>
              </a:rPr>
              <a:t> nan </a:t>
            </a:r>
            <a:r>
              <a:rPr lang="en-US" sz="4000" i="1" dirty="0" err="1">
                <a:ea typeface="+mj-lt"/>
                <a:cs typeface="+mj-lt"/>
              </a:rPr>
              <a:t>Cleas</a:t>
            </a:r>
            <a:r>
              <a:rPr lang="en-US" sz="4000" dirty="0">
                <a:ea typeface="+mj-lt"/>
                <a:cs typeface="+mj-lt"/>
              </a:rPr>
              <a:t> </a:t>
            </a:r>
            <a:br>
              <a:rPr lang="en-US" sz="4000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(‘Night of Tricks’ on South Uist)</a:t>
            </a:r>
            <a:endParaRPr lang="en-US" sz="4000" u="sng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36A6-A5EA-00B9-7E87-94C8EA7B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  <a:hlinkClick r:id="rId2"/>
              </a:rPr>
              <a:t>Oidhche Shamhna – a South Uist Halloween | National Trust for Scotland (nts.org.uk)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Why did the visitor to the island record the event?</a:t>
            </a:r>
          </a:p>
          <a:p>
            <a:r>
              <a:rPr lang="en-US" sz="2200" dirty="0"/>
              <a:t>What were the costumes made from?</a:t>
            </a:r>
          </a:p>
          <a:p>
            <a:endParaRPr lang="en-US" sz="2200"/>
          </a:p>
        </p:txBody>
      </p:sp>
      <p:pic>
        <p:nvPicPr>
          <p:cNvPr id="4" name="Picture 3" descr="A person in a garment with a stick&#10;&#10;Description automatically generated">
            <a:extLst>
              <a:ext uri="{FF2B5EF4-FFF2-40B4-BE49-F238E27FC236}">
                <a16:creationId xmlns:a16="http://schemas.microsoft.com/office/drawing/2014/main" id="{2056F643-7045-125B-CC8C-F5C1A674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5" r="-2" b="191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71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86AB-AE23-E906-DEA1-12D73F97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ea typeface="+mj-lt"/>
                <a:cs typeface="+mj-lt"/>
              </a:rPr>
              <a:t>Samhain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A10D-6215-62DE-3BC7-832DE4F7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your booklet we will read together </a:t>
            </a:r>
            <a:r>
              <a:rPr lang="en-US" dirty="0" err="1"/>
              <a:t>aboot</a:t>
            </a:r>
            <a:r>
              <a:rPr lang="en-US" dirty="0"/>
              <a:t> the origins of some of </a:t>
            </a:r>
            <a:r>
              <a:rPr lang="en-US" dirty="0" err="1"/>
              <a:t>oor</a:t>
            </a:r>
            <a:r>
              <a:rPr lang="en-US" dirty="0"/>
              <a:t> Hallowe'en customs</a:t>
            </a:r>
          </a:p>
          <a:p>
            <a:endParaRPr lang="en-US" dirty="0"/>
          </a:p>
          <a:p>
            <a:r>
              <a:rPr lang="en-US" dirty="0"/>
              <a:t>Then try the</a:t>
            </a:r>
            <a:r>
              <a:rPr lang="en-US" sz="5400" dirty="0"/>
              <a:t> </a:t>
            </a:r>
            <a:r>
              <a:rPr lang="en-US" b="1" u="sng" dirty="0">
                <a:ea typeface="+mn-lt"/>
                <a:cs typeface="+mn-lt"/>
              </a:rPr>
              <a:t>Reading and </a:t>
            </a:r>
            <a:r>
              <a:rPr lang="en-US" b="1" u="sng" err="1">
                <a:ea typeface="+mn-lt"/>
                <a:cs typeface="+mn-lt"/>
              </a:rPr>
              <a:t>scriving</a:t>
            </a:r>
            <a:r>
              <a:rPr lang="en-US" b="1" u="sng" dirty="0">
                <a:ea typeface="+mn-lt"/>
                <a:cs typeface="+mn-lt"/>
              </a:rPr>
              <a:t> (writing)</a:t>
            </a:r>
            <a:r>
              <a:rPr lang="en-US" dirty="0">
                <a:ea typeface="+mn-lt"/>
                <a:cs typeface="+mn-lt"/>
              </a:rPr>
              <a:t> t</a:t>
            </a:r>
            <a:r>
              <a:rPr lang="en-US" dirty="0"/>
              <a:t>ask </a:t>
            </a:r>
            <a:r>
              <a:rPr lang="en-US" err="1"/>
              <a:t>frae</a:t>
            </a:r>
            <a:r>
              <a:rPr lang="en-US" dirty="0"/>
              <a:t> </a:t>
            </a:r>
            <a:r>
              <a:rPr lang="en-US"/>
              <a:t>the booklet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42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4062-A348-3249-1DEE-2441D092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Scots Language Review </a:t>
            </a:r>
            <a:r>
              <a:rPr lang="en-US" dirty="0"/>
              <a:t>(scrive this  heading)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1871-C830-EEE5-521F-34D8C143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Although it can be a wee bit hard trying new words / a new language – did ye enjoy trying </a:t>
            </a:r>
            <a:r>
              <a:rPr lang="en-US" dirty="0" err="1"/>
              <a:t>oot</a:t>
            </a:r>
            <a:r>
              <a:rPr lang="en-US" dirty="0"/>
              <a:t> a few Scot </a:t>
            </a:r>
            <a:r>
              <a:rPr lang="en-US" dirty="0" err="1"/>
              <a:t>wirds</a:t>
            </a:r>
            <a:r>
              <a:rPr lang="en-US" dirty="0"/>
              <a:t> in this lesson?</a:t>
            </a:r>
            <a:endParaRPr lang="en-US"/>
          </a:p>
          <a:p>
            <a:r>
              <a:rPr lang="en-US" dirty="0"/>
              <a:t>Gie a smiley face review then explain.</a:t>
            </a:r>
          </a:p>
        </p:txBody>
      </p:sp>
    </p:spTree>
    <p:extLst>
      <p:ext uri="{BB962C8B-B14F-4D97-AF65-F5344CB8AC3E}">
        <p14:creationId xmlns:p14="http://schemas.microsoft.com/office/powerpoint/2010/main" val="154243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48cb47-14e9-4d0c-a2ae-82a49bb45b3d">
      <Terms xmlns="http://schemas.microsoft.com/office/infopath/2007/PartnerControls"/>
    </lcf76f155ced4ddcb4097134ff3c332f>
    <TaxCatchAll xmlns="5f557eb5-52ff-46ed-abf7-a37fd449ed00" xsi:nil="true"/>
    <FileplanmarkerTaxHTField xmlns="5f557eb5-52ff-46ed-abf7-a37fd449ed00">
      <Terms xmlns="http://schemas.microsoft.com/office/infopath/2007/PartnerControls"/>
    </FileplanmarkerTaxHTField>
    <Edmsdateclosed xmlns="5f557eb5-52ff-46ed-abf7-a37fd449ed00" xsi:nil="true"/>
    <Edmsdisposition xmlns="5f557eb5-52ff-46ed-abf7-a37fd449ed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MS Document" ma:contentTypeID="0x0101006303DCE5F3884555ABDE6450E03068EE00C4A22E167672BC449D9D95B62D47B770" ma:contentTypeVersion="18" ma:contentTypeDescription="Core EDMS document content type" ma:contentTypeScope="" ma:versionID="14477e08244d71e045467b0ec533d474">
  <xsd:schema xmlns:xsd="http://www.w3.org/2001/XMLSchema" xmlns:xs="http://www.w3.org/2001/XMLSchema" xmlns:p="http://schemas.microsoft.com/office/2006/metadata/properties" xmlns:ns2="5f557eb5-52ff-46ed-abf7-a37fd449ed00" xmlns:ns3="5f48cb47-14e9-4d0c-a2ae-82a49bb45b3d" targetNamespace="http://schemas.microsoft.com/office/2006/metadata/properties" ma:root="true" ma:fieldsID="96f1ea4c9057bd1bd88ad27a3f18104e" ns2:_="" ns3:_="">
    <xsd:import namespace="5f557eb5-52ff-46ed-abf7-a37fd449ed00"/>
    <xsd:import namespace="5f48cb47-14e9-4d0c-a2ae-82a49bb45b3d"/>
    <xsd:element name="properties">
      <xsd:complexType>
        <xsd:sequence>
          <xsd:element name="documentManagement">
            <xsd:complexType>
              <xsd:all>
                <xsd:element ref="ns2:FileplanmarkerTaxHTField" minOccurs="0"/>
                <xsd:element ref="ns2:TaxCatchAll" minOccurs="0"/>
                <xsd:element ref="ns2:TaxCatchAllLabel" minOccurs="0"/>
                <xsd:element ref="ns2:Edmsdisposition" minOccurs="0"/>
                <xsd:element ref="ns2:Edmsdateclose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57eb5-52ff-46ed-abf7-a37fd449ed00" elementFormDefault="qualified">
    <xsd:import namespace="http://schemas.microsoft.com/office/2006/documentManagement/types"/>
    <xsd:import namespace="http://schemas.microsoft.com/office/infopath/2007/PartnerControls"/>
    <xsd:element name="FileplanmarkerTaxHTField" ma:index="8" nillable="true" ma:taxonomy="true" ma:internalName="FileplanmarkerTaxHTField" ma:taxonomyFieldName="Fileplanmarker" ma:displayName="Fileplan Marker" ma:readOnly="false" ma:default="" ma:fieldId="{8f3fe8ea-359e-4086-b18c-02f8ee4b76e8}" ma:sspId="13e93c12-6cf0-45db-a146-10f817293c1b" ma:termSetId="d34034d2-f642-4875-aa17-3b0a742a9d60" ma:anchorId="ad85a3eb-30a6-48d8-b0ea-1d32903598f7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609bec7-f2bc-4543-b9e1-0365714c64a5}" ma:internalName="TaxCatchAll" ma:showField="CatchAllData" ma:web="5f557eb5-52ff-46ed-abf7-a37fd449e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609bec7-f2bc-4543-b9e1-0365714c64a5}" ma:internalName="TaxCatchAllLabel" ma:readOnly="true" ma:showField="CatchAllDataLabel" ma:web="5f557eb5-52ff-46ed-abf7-a37fd449e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msdisposition" ma:index="12" nillable="true" ma:displayName="EDMS Disposition" ma:default="" ma:description="Indicates the items EDMS status" ma:format="Dropdown" ma:internalName="Edmsdisposition">
      <xsd:simpleType>
        <xsd:restriction base="dms:Choice">
          <xsd:enumeration value="Closed"/>
          <xsd:enumeration value="Open"/>
          <xsd:enumeration value="n/a"/>
        </xsd:restriction>
      </xsd:simpleType>
    </xsd:element>
    <xsd:element name="Edmsdateclosed" ma:index="13" nillable="true" ma:displayName="EDMS Date Closed" ma:format="DateOnly" ma:internalName="Edmsdateclosed">
      <xsd:simpleType>
        <xsd:restriction base="dms:DateTime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8cb47-14e9-4d0c-a2ae-82a49bb45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3e93c12-6cf0-45db-a146-10f817293c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4D694-7197-40B9-987B-64489983A5E6}">
  <ds:schemaRefs>
    <ds:schemaRef ds:uri="http://schemas.microsoft.com/office/2006/metadata/properties"/>
    <ds:schemaRef ds:uri="http://schemas.microsoft.com/office/infopath/2007/PartnerControls"/>
    <ds:schemaRef ds:uri="5f48cb47-14e9-4d0c-a2ae-82a49bb45b3d"/>
    <ds:schemaRef ds:uri="5f557eb5-52ff-46ed-abf7-a37fd449ed00"/>
  </ds:schemaRefs>
</ds:datastoreItem>
</file>

<file path=customXml/itemProps2.xml><?xml version="1.0" encoding="utf-8"?>
<ds:datastoreItem xmlns:ds="http://schemas.openxmlformats.org/officeDocument/2006/customXml" ds:itemID="{60DEADB4-DC97-47AD-B48C-48B2B8A9E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57eb5-52ff-46ed-abf7-a37fd449ed00"/>
    <ds:schemaRef ds:uri="5f48cb47-14e9-4d0c-a2ae-82a49bb45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C45468-A42A-4B8A-BD03-6F618ABCA4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Alternative Standard English tasks – work through your choice of tasks p62-64 for two lessons.</vt:lpstr>
      <vt:lpstr>Winter Festivals  Hallowe'en / Samhain</vt:lpstr>
      <vt:lpstr>In this unit I can:</vt:lpstr>
      <vt:lpstr>Scots Language:  listening, reading , blethering &amp; scriving )</vt:lpstr>
      <vt:lpstr>Collect a task sheet</vt:lpstr>
      <vt:lpstr>Think-Pair-Share (5 minutes max)</vt:lpstr>
      <vt:lpstr>Oidhche nan Cleas  (‘Night of Tricks’ on South Uist)</vt:lpstr>
      <vt:lpstr>Samhain </vt:lpstr>
      <vt:lpstr>Scots Language Review (scrive this  heading)</vt:lpstr>
      <vt:lpstr>Lesson Twa</vt:lpstr>
      <vt:lpstr>Guising poems / songs</vt:lpstr>
      <vt:lpstr>Collect a booklet and try oot the poems, even makin yer own!</vt:lpstr>
      <vt:lpstr>Recap Quiz </vt:lpstr>
      <vt:lpstr>1</vt:lpstr>
      <vt:lpstr>2</vt:lpstr>
      <vt:lpstr>3</vt:lpstr>
      <vt:lpstr>4</vt:lpstr>
      <vt:lpstr>5</vt:lpstr>
      <vt:lpstr>6</vt:lpstr>
      <vt:lpstr>7</vt:lpstr>
      <vt:lpstr>Answers:</vt:lpstr>
      <vt:lpstr>In record grid</vt:lpstr>
      <vt:lpstr>Pupil Review (scrive this  heading, then copy &amp; complete)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429</cp:revision>
  <dcterms:created xsi:type="dcterms:W3CDTF">2024-10-12T11:01:11Z</dcterms:created>
  <dcterms:modified xsi:type="dcterms:W3CDTF">2024-10-20T13:22:45Z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0x0101006303DCE5F3884555ABDE6450E03068EE00C4A22E167672BC449D9D95B62D47B770</vt:lpwstr>
  </property>
  <property fmtid="{D5CDD505-2E9C-101B-9397-08002B2CF9AE}" pid="3" name="MediaServiceImageTags">
    <vt:lpwstr/>
  </property>
  <property fmtid="{D5CDD505-2E9C-101B-9397-08002B2CF9AE}" pid="4" name="Fileplanmarker">
    <vt:lpwstr/>
  </property>
</Properties>
</file>