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</p:sldMasterIdLst>
  <p:notesMasterIdLst>
    <p:notesMasterId r:id="rId17"/>
  </p:notesMasterIdLst>
  <p:sldIdLst>
    <p:sldId id="289" r:id="rId6"/>
    <p:sldId id="619" r:id="rId7"/>
    <p:sldId id="588" r:id="rId8"/>
    <p:sldId id="290" r:id="rId9"/>
    <p:sldId id="291" r:id="rId10"/>
    <p:sldId id="294" r:id="rId11"/>
    <p:sldId id="620" r:id="rId12"/>
    <p:sldId id="621" r:id="rId13"/>
    <p:sldId id="622" r:id="rId14"/>
    <p:sldId id="623" r:id="rId15"/>
    <p:sldId id="62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ena Smith" userId="13095a19-829b-46a9-b58a-dc6e3ea49427" providerId="ADAL" clId="{EF509D28-F3AB-44F1-9F01-78A7AD760976}"/>
    <pc:docChg chg="undo custSel addSld delSld modSld sldOrd delMainMaster modMainMaster">
      <pc:chgData name="Verena Smith" userId="13095a19-829b-46a9-b58a-dc6e3ea49427" providerId="ADAL" clId="{EF509D28-F3AB-44F1-9F01-78A7AD760976}" dt="2024-10-29T13:57:20.132" v="2056" actId="1076"/>
      <pc:docMkLst>
        <pc:docMk/>
      </pc:docMkLst>
      <pc:sldChg chg="del">
        <pc:chgData name="Verena Smith" userId="13095a19-829b-46a9-b58a-dc6e3ea49427" providerId="ADAL" clId="{EF509D28-F3AB-44F1-9F01-78A7AD760976}" dt="2024-10-29T10:00:36.709" v="0" actId="2696"/>
        <pc:sldMkLst>
          <pc:docMk/>
          <pc:sldMk cId="1785781466" sldId="256"/>
        </pc:sldMkLst>
      </pc:sldChg>
      <pc:sldChg chg="modSp ord setBg">
        <pc:chgData name="Verena Smith" userId="13095a19-829b-46a9-b58a-dc6e3ea49427" providerId="ADAL" clId="{EF509D28-F3AB-44F1-9F01-78A7AD760976}" dt="2024-10-29T11:13:22.579" v="2023" actId="207"/>
        <pc:sldMkLst>
          <pc:docMk/>
          <pc:sldMk cId="2246483803" sldId="290"/>
        </pc:sldMkLst>
        <pc:spChg chg="mod">
          <ac:chgData name="Verena Smith" userId="13095a19-829b-46a9-b58a-dc6e3ea49427" providerId="ADAL" clId="{EF509D28-F3AB-44F1-9F01-78A7AD760976}" dt="2024-10-29T11:08:44.288" v="1970" actId="1076"/>
          <ac:spMkLst>
            <pc:docMk/>
            <pc:sldMk cId="2246483803" sldId="290"/>
            <ac:spMk id="2" creationId="{6C4407B2-7926-4C40-B3F3-BE81DB51693F}"/>
          </ac:spMkLst>
        </pc:spChg>
        <pc:spChg chg="mod">
          <ac:chgData name="Verena Smith" userId="13095a19-829b-46a9-b58a-dc6e3ea49427" providerId="ADAL" clId="{EF509D28-F3AB-44F1-9F01-78A7AD760976}" dt="2024-10-29T11:13:22.579" v="2023" actId="207"/>
          <ac:spMkLst>
            <pc:docMk/>
            <pc:sldMk cId="2246483803" sldId="290"/>
            <ac:spMk id="3" creationId="{6223EEB5-8D04-4D37-BA79-B77A569AEEF7}"/>
          </ac:spMkLst>
        </pc:spChg>
      </pc:sldChg>
      <pc:sldChg chg="modSp ord">
        <pc:chgData name="Verena Smith" userId="13095a19-829b-46a9-b58a-dc6e3ea49427" providerId="ADAL" clId="{EF509D28-F3AB-44F1-9F01-78A7AD760976}" dt="2024-10-29T11:13:33.498" v="2024" actId="207"/>
        <pc:sldMkLst>
          <pc:docMk/>
          <pc:sldMk cId="2958215475" sldId="291"/>
        </pc:sldMkLst>
        <pc:spChg chg="mod">
          <ac:chgData name="Verena Smith" userId="13095a19-829b-46a9-b58a-dc6e3ea49427" providerId="ADAL" clId="{EF509D28-F3AB-44F1-9F01-78A7AD760976}" dt="2024-10-29T10:10:28.625" v="365" actId="1076"/>
          <ac:spMkLst>
            <pc:docMk/>
            <pc:sldMk cId="2958215475" sldId="291"/>
            <ac:spMk id="2" creationId="{6C4407B2-7926-4C40-B3F3-BE81DB51693F}"/>
          </ac:spMkLst>
        </pc:spChg>
        <pc:spChg chg="mod">
          <ac:chgData name="Verena Smith" userId="13095a19-829b-46a9-b58a-dc6e3ea49427" providerId="ADAL" clId="{EF509D28-F3AB-44F1-9F01-78A7AD760976}" dt="2024-10-29T11:13:33.498" v="2024" actId="207"/>
          <ac:spMkLst>
            <pc:docMk/>
            <pc:sldMk cId="2958215475" sldId="291"/>
            <ac:spMk id="3" creationId="{6223EEB5-8D04-4D37-BA79-B77A569AEEF7}"/>
          </ac:spMkLst>
        </pc:spChg>
      </pc:sldChg>
      <pc:sldChg chg="del">
        <pc:chgData name="Verena Smith" userId="13095a19-829b-46a9-b58a-dc6e3ea49427" providerId="ADAL" clId="{EF509D28-F3AB-44F1-9F01-78A7AD760976}" dt="2024-10-29T10:11:16.379" v="381" actId="2696"/>
        <pc:sldMkLst>
          <pc:docMk/>
          <pc:sldMk cId="3760837757" sldId="292"/>
        </pc:sldMkLst>
      </pc:sldChg>
      <pc:sldChg chg="del">
        <pc:chgData name="Verena Smith" userId="13095a19-829b-46a9-b58a-dc6e3ea49427" providerId="ADAL" clId="{EF509D28-F3AB-44F1-9F01-78A7AD760976}" dt="2024-10-29T10:11:12.604" v="380" actId="2696"/>
        <pc:sldMkLst>
          <pc:docMk/>
          <pc:sldMk cId="1201078402" sldId="293"/>
        </pc:sldMkLst>
      </pc:sldChg>
      <pc:sldChg chg="delSp modSp ord">
        <pc:chgData name="Verena Smith" userId="13095a19-829b-46a9-b58a-dc6e3ea49427" providerId="ADAL" clId="{EF509D28-F3AB-44F1-9F01-78A7AD760976}" dt="2024-10-29T11:14:12.163" v="2031" actId="207"/>
        <pc:sldMkLst>
          <pc:docMk/>
          <pc:sldMk cId="3509215374" sldId="294"/>
        </pc:sldMkLst>
        <pc:spChg chg="mod">
          <ac:chgData name="Verena Smith" userId="13095a19-829b-46a9-b58a-dc6e3ea49427" providerId="ADAL" clId="{EF509D28-F3AB-44F1-9F01-78A7AD760976}" dt="2024-10-29T11:13:52.516" v="2028" actId="113"/>
          <ac:spMkLst>
            <pc:docMk/>
            <pc:sldMk cId="3509215374" sldId="294"/>
            <ac:spMk id="2" creationId="{CD29B435-E271-4507-BCA0-53387B20977D}"/>
          </ac:spMkLst>
        </pc:spChg>
        <pc:spChg chg="mod">
          <ac:chgData name="Verena Smith" userId="13095a19-829b-46a9-b58a-dc6e3ea49427" providerId="ADAL" clId="{EF509D28-F3AB-44F1-9F01-78A7AD760976}" dt="2024-10-29T11:14:12.163" v="2031" actId="207"/>
          <ac:spMkLst>
            <pc:docMk/>
            <pc:sldMk cId="3509215374" sldId="294"/>
            <ac:spMk id="3" creationId="{8466E30C-3D2B-42EA-83E9-AA3E5B8E8025}"/>
          </ac:spMkLst>
        </pc:spChg>
        <pc:spChg chg="del">
          <ac:chgData name="Verena Smith" userId="13095a19-829b-46a9-b58a-dc6e3ea49427" providerId="ADAL" clId="{EF509D28-F3AB-44F1-9F01-78A7AD760976}" dt="2024-10-29T10:11:40.171" v="382"/>
          <ac:spMkLst>
            <pc:docMk/>
            <pc:sldMk cId="3509215374" sldId="294"/>
            <ac:spMk id="4" creationId="{A40F016E-D5A1-4C30-B60E-4DD025DFBDBC}"/>
          </ac:spMkLst>
        </pc:spChg>
      </pc:sldChg>
      <pc:sldChg chg="modSp">
        <pc:chgData name="Verena Smith" userId="13095a19-829b-46a9-b58a-dc6e3ea49427" providerId="ADAL" clId="{EF509D28-F3AB-44F1-9F01-78A7AD760976}" dt="2024-10-29T13:51:48.960" v="2052" actId="207"/>
        <pc:sldMkLst>
          <pc:docMk/>
          <pc:sldMk cId="3309034142" sldId="588"/>
        </pc:sldMkLst>
        <pc:spChg chg="mod">
          <ac:chgData name="Verena Smith" userId="13095a19-829b-46a9-b58a-dc6e3ea49427" providerId="ADAL" clId="{EF509D28-F3AB-44F1-9F01-78A7AD760976}" dt="2024-10-29T10:03:59.532" v="62" actId="20577"/>
          <ac:spMkLst>
            <pc:docMk/>
            <pc:sldMk cId="3309034142" sldId="588"/>
            <ac:spMk id="4" creationId="{DC3E0C07-4D86-4E01-F3D1-E21EEAA32AAF}"/>
          </ac:spMkLst>
        </pc:spChg>
        <pc:spChg chg="mod">
          <ac:chgData name="Verena Smith" userId="13095a19-829b-46a9-b58a-dc6e3ea49427" providerId="ADAL" clId="{EF509D28-F3AB-44F1-9F01-78A7AD760976}" dt="2024-10-29T10:05:52.635" v="188" actId="20577"/>
          <ac:spMkLst>
            <pc:docMk/>
            <pc:sldMk cId="3309034142" sldId="588"/>
            <ac:spMk id="6" creationId="{42E34644-AB1F-0C77-904A-91B6FA3E56DB}"/>
          </ac:spMkLst>
        </pc:spChg>
        <pc:spChg chg="mod">
          <ac:chgData name="Verena Smith" userId="13095a19-829b-46a9-b58a-dc6e3ea49427" providerId="ADAL" clId="{EF509D28-F3AB-44F1-9F01-78A7AD760976}" dt="2024-10-29T13:51:48.960" v="2052" actId="207"/>
          <ac:spMkLst>
            <pc:docMk/>
            <pc:sldMk cId="3309034142" sldId="588"/>
            <ac:spMk id="9" creationId="{CDB39BE3-8247-4A74-9F95-E2166CBB622C}"/>
          </ac:spMkLst>
        </pc:spChg>
      </pc:sldChg>
      <pc:sldChg chg="modSp ord">
        <pc:chgData name="Verena Smith" userId="13095a19-829b-46a9-b58a-dc6e3ea49427" providerId="ADAL" clId="{EF509D28-F3AB-44F1-9F01-78A7AD760976}" dt="2024-10-29T13:52:03.936" v="2053"/>
        <pc:sldMkLst>
          <pc:docMk/>
          <pc:sldMk cId="3835402173" sldId="619"/>
        </pc:sldMkLst>
        <pc:spChg chg="mod">
          <ac:chgData name="Verena Smith" userId="13095a19-829b-46a9-b58a-dc6e3ea49427" providerId="ADAL" clId="{EF509D28-F3AB-44F1-9F01-78A7AD760976}" dt="2024-10-29T11:12:43.591" v="2015" actId="14100"/>
          <ac:spMkLst>
            <pc:docMk/>
            <pc:sldMk cId="3835402173" sldId="619"/>
            <ac:spMk id="3" creationId="{00000000-0000-0000-0000-000000000000}"/>
          </ac:spMkLst>
        </pc:spChg>
        <pc:spChg chg="mod">
          <ac:chgData name="Verena Smith" userId="13095a19-829b-46a9-b58a-dc6e3ea49427" providerId="ADAL" clId="{EF509D28-F3AB-44F1-9F01-78A7AD760976}" dt="2024-10-29T11:12:54.696" v="2017" actId="14100"/>
          <ac:spMkLst>
            <pc:docMk/>
            <pc:sldMk cId="3835402173" sldId="619"/>
            <ac:spMk id="6" creationId="{A6667DAC-E6B9-3503-A15D-B6A6BBD39725}"/>
          </ac:spMkLst>
        </pc:spChg>
        <pc:picChg chg="mod">
          <ac:chgData name="Verena Smith" userId="13095a19-829b-46a9-b58a-dc6e3ea49427" providerId="ADAL" clId="{EF509D28-F3AB-44F1-9F01-78A7AD760976}" dt="2024-10-29T11:08:35.559" v="1969" actId="1076"/>
          <ac:picMkLst>
            <pc:docMk/>
            <pc:sldMk cId="3835402173" sldId="619"/>
            <ac:picMk id="18" creationId="{5CFC3108-C068-3268-7068-12D0A85D8A14}"/>
          </ac:picMkLst>
        </pc:picChg>
      </pc:sldChg>
      <pc:sldChg chg="modSp add">
        <pc:chgData name="Verena Smith" userId="13095a19-829b-46a9-b58a-dc6e3ea49427" providerId="ADAL" clId="{EF509D28-F3AB-44F1-9F01-78A7AD760976}" dt="2024-10-29T11:14:56.983" v="2039" actId="20577"/>
        <pc:sldMkLst>
          <pc:docMk/>
          <pc:sldMk cId="2004029725" sldId="620"/>
        </pc:sldMkLst>
        <pc:spChg chg="mod">
          <ac:chgData name="Verena Smith" userId="13095a19-829b-46a9-b58a-dc6e3ea49427" providerId="ADAL" clId="{EF509D28-F3AB-44F1-9F01-78A7AD760976}" dt="2024-10-29T11:14:49.216" v="2037" actId="20577"/>
          <ac:spMkLst>
            <pc:docMk/>
            <pc:sldMk cId="2004029725" sldId="620"/>
            <ac:spMk id="4" creationId="{DC3E0C07-4D86-4E01-F3D1-E21EEAA32AAF}"/>
          </ac:spMkLst>
        </pc:spChg>
        <pc:spChg chg="mod">
          <ac:chgData name="Verena Smith" userId="13095a19-829b-46a9-b58a-dc6e3ea49427" providerId="ADAL" clId="{EF509D28-F3AB-44F1-9F01-78A7AD760976}" dt="2024-10-29T11:14:56.983" v="2039" actId="20577"/>
          <ac:spMkLst>
            <pc:docMk/>
            <pc:sldMk cId="2004029725" sldId="620"/>
            <ac:spMk id="6" creationId="{42E34644-AB1F-0C77-904A-91B6FA3E56DB}"/>
          </ac:spMkLst>
        </pc:spChg>
        <pc:spChg chg="mod">
          <ac:chgData name="Verena Smith" userId="13095a19-829b-46a9-b58a-dc6e3ea49427" providerId="ADAL" clId="{EF509D28-F3AB-44F1-9F01-78A7AD760976}" dt="2024-10-29T11:14:26.064" v="2033" actId="1076"/>
          <ac:spMkLst>
            <pc:docMk/>
            <pc:sldMk cId="2004029725" sldId="620"/>
            <ac:spMk id="9" creationId="{CDB39BE3-8247-4A74-9F95-E2166CBB622C}"/>
          </ac:spMkLst>
        </pc:spChg>
        <pc:spChg chg="mod">
          <ac:chgData name="Verena Smith" userId="13095a19-829b-46a9-b58a-dc6e3ea49427" providerId="ADAL" clId="{EF509D28-F3AB-44F1-9F01-78A7AD760976}" dt="2024-10-29T11:14:21.352" v="2032" actId="1076"/>
          <ac:spMkLst>
            <pc:docMk/>
            <pc:sldMk cId="2004029725" sldId="620"/>
            <ac:spMk id="12" creationId="{C8B9C2C9-A99B-B6A1-2A46-D6DD4E73C405}"/>
          </ac:spMkLst>
        </pc:spChg>
        <pc:picChg chg="mod">
          <ac:chgData name="Verena Smith" userId="13095a19-829b-46a9-b58a-dc6e3ea49427" providerId="ADAL" clId="{EF509D28-F3AB-44F1-9F01-78A7AD760976}" dt="2024-10-29T10:20:15.464" v="870" actId="1076"/>
          <ac:picMkLst>
            <pc:docMk/>
            <pc:sldMk cId="2004029725" sldId="620"/>
            <ac:picMk id="1028" creationId="{7ACE8DC2-430D-40EA-B4F9-4831A0D02BB3}"/>
          </ac:picMkLst>
        </pc:picChg>
      </pc:sldChg>
      <pc:sldChg chg="modSp add">
        <pc:chgData name="Verena Smith" userId="13095a19-829b-46a9-b58a-dc6e3ea49427" providerId="ADAL" clId="{EF509D28-F3AB-44F1-9F01-78A7AD760976}" dt="2024-10-29T11:16:00.540" v="2051" actId="255"/>
        <pc:sldMkLst>
          <pc:docMk/>
          <pc:sldMk cId="2391377096" sldId="621"/>
        </pc:sldMkLst>
        <pc:spChg chg="mod">
          <ac:chgData name="Verena Smith" userId="13095a19-829b-46a9-b58a-dc6e3ea49427" providerId="ADAL" clId="{EF509D28-F3AB-44F1-9F01-78A7AD760976}" dt="2024-10-29T11:15:52.871" v="2050" actId="14100"/>
          <ac:spMkLst>
            <pc:docMk/>
            <pc:sldMk cId="2391377096" sldId="621"/>
            <ac:spMk id="3" creationId="{00000000-0000-0000-0000-000000000000}"/>
          </ac:spMkLst>
        </pc:spChg>
        <pc:spChg chg="mod">
          <ac:chgData name="Verena Smith" userId="13095a19-829b-46a9-b58a-dc6e3ea49427" providerId="ADAL" clId="{EF509D28-F3AB-44F1-9F01-78A7AD760976}" dt="2024-10-29T11:16:00.540" v="2051" actId="255"/>
          <ac:spMkLst>
            <pc:docMk/>
            <pc:sldMk cId="2391377096" sldId="621"/>
            <ac:spMk id="6" creationId="{A6667DAC-E6B9-3503-A15D-B6A6BBD39725}"/>
          </ac:spMkLst>
        </pc:spChg>
        <pc:picChg chg="mod">
          <ac:chgData name="Verena Smith" userId="13095a19-829b-46a9-b58a-dc6e3ea49427" providerId="ADAL" clId="{EF509D28-F3AB-44F1-9F01-78A7AD760976}" dt="2024-10-29T11:15:35.315" v="2046" actId="1076"/>
          <ac:picMkLst>
            <pc:docMk/>
            <pc:sldMk cId="2391377096" sldId="621"/>
            <ac:picMk id="18" creationId="{5CFC3108-C068-3268-7068-12D0A85D8A14}"/>
          </ac:picMkLst>
        </pc:picChg>
      </pc:sldChg>
      <pc:sldChg chg="modSp add">
        <pc:chgData name="Verena Smith" userId="13095a19-829b-46a9-b58a-dc6e3ea49427" providerId="ADAL" clId="{EF509D28-F3AB-44F1-9F01-78A7AD760976}" dt="2024-10-29T10:29:59.559" v="1450" actId="20577"/>
        <pc:sldMkLst>
          <pc:docMk/>
          <pc:sldMk cId="2148186819" sldId="622"/>
        </pc:sldMkLst>
        <pc:spChg chg="mod">
          <ac:chgData name="Verena Smith" userId="13095a19-829b-46a9-b58a-dc6e3ea49427" providerId="ADAL" clId="{EF509D28-F3AB-44F1-9F01-78A7AD760976}" dt="2024-10-29T10:22:23.495" v="1001" actId="1076"/>
          <ac:spMkLst>
            <pc:docMk/>
            <pc:sldMk cId="2148186819" sldId="622"/>
            <ac:spMk id="2" creationId="{762C8A6B-0326-4B9B-BBFD-F9061A1D3B75}"/>
          </ac:spMkLst>
        </pc:spChg>
        <pc:spChg chg="mod">
          <ac:chgData name="Verena Smith" userId="13095a19-829b-46a9-b58a-dc6e3ea49427" providerId="ADAL" clId="{EF509D28-F3AB-44F1-9F01-78A7AD760976}" dt="2024-10-29T10:29:59.559" v="1450" actId="20577"/>
          <ac:spMkLst>
            <pc:docMk/>
            <pc:sldMk cId="2148186819" sldId="622"/>
            <ac:spMk id="3" creationId="{45492E81-9E90-4B05-8EA4-F65083A354C6}"/>
          </ac:spMkLst>
        </pc:spChg>
      </pc:sldChg>
      <pc:sldChg chg="addSp modSp add modAnim">
        <pc:chgData name="Verena Smith" userId="13095a19-829b-46a9-b58a-dc6e3ea49427" providerId="ADAL" clId="{EF509D28-F3AB-44F1-9F01-78A7AD760976}" dt="2024-10-29T13:57:20.132" v="2056" actId="1076"/>
        <pc:sldMkLst>
          <pc:docMk/>
          <pc:sldMk cId="1257759486" sldId="623"/>
        </pc:sldMkLst>
        <pc:spChg chg="mod">
          <ac:chgData name="Verena Smith" userId="13095a19-829b-46a9-b58a-dc6e3ea49427" providerId="ADAL" clId="{EF509D28-F3AB-44F1-9F01-78A7AD760976}" dt="2024-10-29T10:35:13.926" v="1749" actId="1076"/>
          <ac:spMkLst>
            <pc:docMk/>
            <pc:sldMk cId="1257759486" sldId="623"/>
            <ac:spMk id="2" creationId="{1B1E1611-863E-4548-AD0B-037CAEB513FA}"/>
          </ac:spMkLst>
        </pc:spChg>
        <pc:spChg chg="mod">
          <ac:chgData name="Verena Smith" userId="13095a19-829b-46a9-b58a-dc6e3ea49427" providerId="ADAL" clId="{EF509D28-F3AB-44F1-9F01-78A7AD760976}" dt="2024-10-29T13:56:49.804" v="2054" actId="6549"/>
          <ac:spMkLst>
            <pc:docMk/>
            <pc:sldMk cId="1257759486" sldId="623"/>
            <ac:spMk id="3" creationId="{C2FA5823-ACC8-4A3E-9D3F-045CE817E285}"/>
          </ac:spMkLst>
        </pc:spChg>
        <pc:spChg chg="add mod">
          <ac:chgData name="Verena Smith" userId="13095a19-829b-46a9-b58a-dc6e3ea49427" providerId="ADAL" clId="{EF509D28-F3AB-44F1-9F01-78A7AD760976}" dt="2024-10-29T10:35:19.606" v="1751" actId="1076"/>
          <ac:spMkLst>
            <pc:docMk/>
            <pc:sldMk cId="1257759486" sldId="623"/>
            <ac:spMk id="4" creationId="{5AB158B8-C12D-40B1-8493-75D6BC37A3E6}"/>
          </ac:spMkLst>
        </pc:spChg>
        <pc:spChg chg="add mod">
          <ac:chgData name="Verena Smith" userId="13095a19-829b-46a9-b58a-dc6e3ea49427" providerId="ADAL" clId="{EF509D28-F3AB-44F1-9F01-78A7AD760976}" dt="2024-10-29T10:35:22.830" v="1752" actId="1076"/>
          <ac:spMkLst>
            <pc:docMk/>
            <pc:sldMk cId="1257759486" sldId="623"/>
            <ac:spMk id="5" creationId="{4ED6371A-4FF0-4B6B-8A4C-A592B6B6531E}"/>
          </ac:spMkLst>
        </pc:spChg>
        <pc:spChg chg="add mod">
          <ac:chgData name="Verena Smith" userId="13095a19-829b-46a9-b58a-dc6e3ea49427" providerId="ADAL" clId="{EF509D28-F3AB-44F1-9F01-78A7AD760976}" dt="2024-10-29T10:35:28.582" v="1753" actId="1076"/>
          <ac:spMkLst>
            <pc:docMk/>
            <pc:sldMk cId="1257759486" sldId="623"/>
            <ac:spMk id="6" creationId="{095533AD-45B0-4C9E-97C2-F9DA8FC71025}"/>
          </ac:spMkLst>
        </pc:spChg>
        <pc:spChg chg="add mod">
          <ac:chgData name="Verena Smith" userId="13095a19-829b-46a9-b58a-dc6e3ea49427" providerId="ADAL" clId="{EF509D28-F3AB-44F1-9F01-78A7AD760976}" dt="2024-10-29T10:35:32.662" v="1754" actId="1076"/>
          <ac:spMkLst>
            <pc:docMk/>
            <pc:sldMk cId="1257759486" sldId="623"/>
            <ac:spMk id="7" creationId="{631CFD1F-52B3-47AE-B2B2-927FEC92280C}"/>
          </ac:spMkLst>
        </pc:spChg>
        <pc:picChg chg="add mod">
          <ac:chgData name="Verena Smith" userId="13095a19-829b-46a9-b58a-dc6e3ea49427" providerId="ADAL" clId="{EF509D28-F3AB-44F1-9F01-78A7AD760976}" dt="2024-10-29T13:57:20.132" v="2056" actId="1076"/>
          <ac:picMkLst>
            <pc:docMk/>
            <pc:sldMk cId="1257759486" sldId="623"/>
            <ac:picMk id="8" creationId="{5D543C58-3645-4193-B380-2FECE62A3433}"/>
          </ac:picMkLst>
        </pc:picChg>
      </pc:sldChg>
      <pc:sldChg chg="addSp modSp add">
        <pc:chgData name="Verena Smith" userId="13095a19-829b-46a9-b58a-dc6e3ea49427" providerId="ADAL" clId="{EF509D28-F3AB-44F1-9F01-78A7AD760976}" dt="2024-10-29T10:40:47.716" v="1968" actId="20577"/>
        <pc:sldMkLst>
          <pc:docMk/>
          <pc:sldMk cId="2262183788" sldId="624"/>
        </pc:sldMkLst>
        <pc:spChg chg="mod">
          <ac:chgData name="Verena Smith" userId="13095a19-829b-46a9-b58a-dc6e3ea49427" providerId="ADAL" clId="{EF509D28-F3AB-44F1-9F01-78A7AD760976}" dt="2024-10-29T10:40:36.933" v="1921" actId="115"/>
          <ac:spMkLst>
            <pc:docMk/>
            <pc:sldMk cId="2262183788" sldId="624"/>
            <ac:spMk id="2" creationId="{07E07B01-0A7A-4CDF-9128-577508377D70}"/>
          </ac:spMkLst>
        </pc:spChg>
        <pc:spChg chg="mod">
          <ac:chgData name="Verena Smith" userId="13095a19-829b-46a9-b58a-dc6e3ea49427" providerId="ADAL" clId="{EF509D28-F3AB-44F1-9F01-78A7AD760976}" dt="2024-10-29T10:40:47.716" v="1968" actId="20577"/>
          <ac:spMkLst>
            <pc:docMk/>
            <pc:sldMk cId="2262183788" sldId="624"/>
            <ac:spMk id="3" creationId="{7A6DFDE8-0252-4832-A6B0-71F0D8E65700}"/>
          </ac:spMkLst>
        </pc:spChg>
        <pc:spChg chg="add mod">
          <ac:chgData name="Verena Smith" userId="13095a19-829b-46a9-b58a-dc6e3ea49427" providerId="ADAL" clId="{EF509D28-F3AB-44F1-9F01-78A7AD760976}" dt="2024-10-29T10:40:33.157" v="1920" actId="115"/>
          <ac:spMkLst>
            <pc:docMk/>
            <pc:sldMk cId="2262183788" sldId="624"/>
            <ac:spMk id="4" creationId="{7E02C79F-89DF-46F4-9396-49823AC9AC9E}"/>
          </ac:spMkLst>
        </pc:spChg>
        <pc:spChg chg="add mod">
          <ac:chgData name="Verena Smith" userId="13095a19-829b-46a9-b58a-dc6e3ea49427" providerId="ADAL" clId="{EF509D28-F3AB-44F1-9F01-78A7AD760976}" dt="2024-10-29T10:40:25.677" v="1919" actId="14100"/>
          <ac:spMkLst>
            <pc:docMk/>
            <pc:sldMk cId="2262183788" sldId="624"/>
            <ac:spMk id="5" creationId="{4D714B34-2B3B-4728-A228-4A01B439C965}"/>
          </ac:spMkLst>
        </pc:spChg>
      </pc:sldChg>
      <pc:sldMasterChg chg="del delSldLayout">
        <pc:chgData name="Verena Smith" userId="13095a19-829b-46a9-b58a-dc6e3ea49427" providerId="ADAL" clId="{EF509D28-F3AB-44F1-9F01-78A7AD760976}" dt="2024-10-29T10:00:36.716" v="12" actId="2696"/>
        <pc:sldMasterMkLst>
          <pc:docMk/>
          <pc:sldMasterMk cId="1745048610" sldId="2147483648"/>
        </pc:sldMasterMkLst>
        <pc:sldLayoutChg chg="del">
          <pc:chgData name="Verena Smith" userId="13095a19-829b-46a9-b58a-dc6e3ea49427" providerId="ADAL" clId="{EF509D28-F3AB-44F1-9F01-78A7AD760976}" dt="2024-10-29T10:00:36.710" v="1" actId="2696"/>
          <pc:sldLayoutMkLst>
            <pc:docMk/>
            <pc:sldMasterMk cId="1745048610" sldId="2147483648"/>
            <pc:sldLayoutMk cId="2089129155" sldId="2147483649"/>
          </pc:sldLayoutMkLst>
        </pc:sldLayoutChg>
        <pc:sldLayoutChg chg="del">
          <pc:chgData name="Verena Smith" userId="13095a19-829b-46a9-b58a-dc6e3ea49427" providerId="ADAL" clId="{EF509D28-F3AB-44F1-9F01-78A7AD760976}" dt="2024-10-29T10:00:36.711" v="2" actId="2696"/>
          <pc:sldLayoutMkLst>
            <pc:docMk/>
            <pc:sldMasterMk cId="1745048610" sldId="2147483648"/>
            <pc:sldLayoutMk cId="777097890" sldId="2147483650"/>
          </pc:sldLayoutMkLst>
        </pc:sldLayoutChg>
        <pc:sldLayoutChg chg="del">
          <pc:chgData name="Verena Smith" userId="13095a19-829b-46a9-b58a-dc6e3ea49427" providerId="ADAL" clId="{EF509D28-F3AB-44F1-9F01-78A7AD760976}" dt="2024-10-29T10:00:36.711" v="3" actId="2696"/>
          <pc:sldLayoutMkLst>
            <pc:docMk/>
            <pc:sldMasterMk cId="1745048610" sldId="2147483648"/>
            <pc:sldLayoutMk cId="913439150" sldId="2147483651"/>
          </pc:sldLayoutMkLst>
        </pc:sldLayoutChg>
        <pc:sldLayoutChg chg="del">
          <pc:chgData name="Verena Smith" userId="13095a19-829b-46a9-b58a-dc6e3ea49427" providerId="ADAL" clId="{EF509D28-F3AB-44F1-9F01-78A7AD760976}" dt="2024-10-29T10:00:36.712" v="4" actId="2696"/>
          <pc:sldLayoutMkLst>
            <pc:docMk/>
            <pc:sldMasterMk cId="1745048610" sldId="2147483648"/>
            <pc:sldLayoutMk cId="1410787038" sldId="2147483652"/>
          </pc:sldLayoutMkLst>
        </pc:sldLayoutChg>
        <pc:sldLayoutChg chg="del">
          <pc:chgData name="Verena Smith" userId="13095a19-829b-46a9-b58a-dc6e3ea49427" providerId="ADAL" clId="{EF509D28-F3AB-44F1-9F01-78A7AD760976}" dt="2024-10-29T10:00:36.712" v="5" actId="2696"/>
          <pc:sldLayoutMkLst>
            <pc:docMk/>
            <pc:sldMasterMk cId="1745048610" sldId="2147483648"/>
            <pc:sldLayoutMk cId="1138115691" sldId="2147483653"/>
          </pc:sldLayoutMkLst>
        </pc:sldLayoutChg>
        <pc:sldLayoutChg chg="del">
          <pc:chgData name="Verena Smith" userId="13095a19-829b-46a9-b58a-dc6e3ea49427" providerId="ADAL" clId="{EF509D28-F3AB-44F1-9F01-78A7AD760976}" dt="2024-10-29T10:00:36.713" v="6" actId="2696"/>
          <pc:sldLayoutMkLst>
            <pc:docMk/>
            <pc:sldMasterMk cId="1745048610" sldId="2147483648"/>
            <pc:sldLayoutMk cId="2335318381" sldId="2147483654"/>
          </pc:sldLayoutMkLst>
        </pc:sldLayoutChg>
        <pc:sldLayoutChg chg="del">
          <pc:chgData name="Verena Smith" userId="13095a19-829b-46a9-b58a-dc6e3ea49427" providerId="ADAL" clId="{EF509D28-F3AB-44F1-9F01-78A7AD760976}" dt="2024-10-29T10:00:36.713" v="7" actId="2696"/>
          <pc:sldLayoutMkLst>
            <pc:docMk/>
            <pc:sldMasterMk cId="1745048610" sldId="2147483648"/>
            <pc:sldLayoutMk cId="2516142917" sldId="2147483655"/>
          </pc:sldLayoutMkLst>
        </pc:sldLayoutChg>
        <pc:sldLayoutChg chg="del">
          <pc:chgData name="Verena Smith" userId="13095a19-829b-46a9-b58a-dc6e3ea49427" providerId="ADAL" clId="{EF509D28-F3AB-44F1-9F01-78A7AD760976}" dt="2024-10-29T10:00:36.713" v="8" actId="2696"/>
          <pc:sldLayoutMkLst>
            <pc:docMk/>
            <pc:sldMasterMk cId="1745048610" sldId="2147483648"/>
            <pc:sldLayoutMk cId="905739428" sldId="2147483656"/>
          </pc:sldLayoutMkLst>
        </pc:sldLayoutChg>
        <pc:sldLayoutChg chg="del">
          <pc:chgData name="Verena Smith" userId="13095a19-829b-46a9-b58a-dc6e3ea49427" providerId="ADAL" clId="{EF509D28-F3AB-44F1-9F01-78A7AD760976}" dt="2024-10-29T10:00:36.714" v="9" actId="2696"/>
          <pc:sldLayoutMkLst>
            <pc:docMk/>
            <pc:sldMasterMk cId="1745048610" sldId="2147483648"/>
            <pc:sldLayoutMk cId="1452129384" sldId="2147483657"/>
          </pc:sldLayoutMkLst>
        </pc:sldLayoutChg>
        <pc:sldLayoutChg chg="del">
          <pc:chgData name="Verena Smith" userId="13095a19-829b-46a9-b58a-dc6e3ea49427" providerId="ADAL" clId="{EF509D28-F3AB-44F1-9F01-78A7AD760976}" dt="2024-10-29T10:00:36.714" v="10" actId="2696"/>
          <pc:sldLayoutMkLst>
            <pc:docMk/>
            <pc:sldMasterMk cId="1745048610" sldId="2147483648"/>
            <pc:sldLayoutMk cId="620283545" sldId="2147483658"/>
          </pc:sldLayoutMkLst>
        </pc:sldLayoutChg>
        <pc:sldLayoutChg chg="del">
          <pc:chgData name="Verena Smith" userId="13095a19-829b-46a9-b58a-dc6e3ea49427" providerId="ADAL" clId="{EF509D28-F3AB-44F1-9F01-78A7AD760976}" dt="2024-10-29T10:00:36.715" v="11" actId="2696"/>
          <pc:sldLayoutMkLst>
            <pc:docMk/>
            <pc:sldMasterMk cId="1745048610" sldId="2147483648"/>
            <pc:sldLayoutMk cId="3871986929" sldId="2147483659"/>
          </pc:sldLayoutMkLst>
        </pc:sldLayoutChg>
      </pc:sldMasterChg>
      <pc:sldMasterChg chg="setBg modSldLayout">
        <pc:chgData name="Verena Smith" userId="13095a19-829b-46a9-b58a-dc6e3ea49427" providerId="ADAL" clId="{EF509D28-F3AB-44F1-9F01-78A7AD760976}" dt="2024-10-29T11:12:15.065" v="2012"/>
        <pc:sldMasterMkLst>
          <pc:docMk/>
          <pc:sldMasterMk cId="1660723135" sldId="2147483672"/>
        </pc:sldMasterMkLst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1660723135" sldId="2147483672"/>
            <pc:sldLayoutMk cId="1549539808" sldId="2147483673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1660723135" sldId="2147483672"/>
            <pc:sldLayoutMk cId="567301462" sldId="2147483674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1660723135" sldId="2147483672"/>
            <pc:sldLayoutMk cId="3699213228" sldId="2147483675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1660723135" sldId="2147483672"/>
            <pc:sldLayoutMk cId="3030072889" sldId="2147483676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1660723135" sldId="2147483672"/>
            <pc:sldLayoutMk cId="1263111560" sldId="2147483677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1660723135" sldId="2147483672"/>
            <pc:sldLayoutMk cId="3154027231" sldId="2147483678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1660723135" sldId="2147483672"/>
            <pc:sldLayoutMk cId="1866573287" sldId="2147483679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1660723135" sldId="2147483672"/>
            <pc:sldLayoutMk cId="556411462" sldId="2147483680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1660723135" sldId="2147483672"/>
            <pc:sldLayoutMk cId="2394077301" sldId="2147483681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1660723135" sldId="2147483672"/>
            <pc:sldLayoutMk cId="758318097" sldId="2147483682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1660723135" sldId="2147483672"/>
            <pc:sldLayoutMk cId="4043821350" sldId="2147483683"/>
          </pc:sldLayoutMkLst>
        </pc:sldLayoutChg>
      </pc:sldMasterChg>
      <pc:sldMasterChg chg="setBg modSldLayout">
        <pc:chgData name="Verena Smith" userId="13095a19-829b-46a9-b58a-dc6e3ea49427" providerId="ADAL" clId="{EF509D28-F3AB-44F1-9F01-78A7AD760976}" dt="2024-10-29T11:12:15.065" v="2012"/>
        <pc:sldMasterMkLst>
          <pc:docMk/>
          <pc:sldMasterMk cId="2366466970" sldId="2147483684"/>
        </pc:sldMasterMkLst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2366466970" sldId="2147483684"/>
            <pc:sldLayoutMk cId="1687349806" sldId="2147483685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2366466970" sldId="2147483684"/>
            <pc:sldLayoutMk cId="1731769958" sldId="2147483686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2366466970" sldId="2147483684"/>
            <pc:sldLayoutMk cId="3542620793" sldId="2147483687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2366466970" sldId="2147483684"/>
            <pc:sldLayoutMk cId="2926896527" sldId="2147483688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2366466970" sldId="2147483684"/>
            <pc:sldLayoutMk cId="1721004119" sldId="2147483689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2366466970" sldId="2147483684"/>
            <pc:sldLayoutMk cId="485349471" sldId="2147483690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2366466970" sldId="2147483684"/>
            <pc:sldLayoutMk cId="841456032" sldId="2147483691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2366466970" sldId="2147483684"/>
            <pc:sldLayoutMk cId="3600184447" sldId="2147483692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2366466970" sldId="2147483684"/>
            <pc:sldLayoutMk cId="943753762" sldId="2147483693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2366466970" sldId="2147483684"/>
            <pc:sldLayoutMk cId="3227776423" sldId="2147483694"/>
          </pc:sldLayoutMkLst>
        </pc:sldLayoutChg>
        <pc:sldLayoutChg chg="setBg">
          <pc:chgData name="Verena Smith" userId="13095a19-829b-46a9-b58a-dc6e3ea49427" providerId="ADAL" clId="{EF509D28-F3AB-44F1-9F01-78A7AD760976}" dt="2024-10-29T11:12:15.065" v="2012"/>
          <pc:sldLayoutMkLst>
            <pc:docMk/>
            <pc:sldMasterMk cId="2366466970" sldId="2147483684"/>
            <pc:sldLayoutMk cId="826310232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7A3DD-D2B9-4760-8BE1-24246837DC2B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87F2D-5201-4FED-8970-26B412DC5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5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953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1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21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49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69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20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96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4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49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56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8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01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53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76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10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921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7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11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2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7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11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7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2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6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627" y="226820"/>
            <a:ext cx="8079581" cy="719667"/>
          </a:xfrm>
        </p:spPr>
        <p:txBody>
          <a:bodyPr>
            <a:normAutofit fontScale="90000"/>
          </a:bodyPr>
          <a:lstStyle/>
          <a:p>
            <a:r>
              <a:rPr lang="en-GB"/>
              <a:t>Pandora’s Box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794" y="1090863"/>
            <a:ext cx="6263240" cy="520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27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E1611-863E-4548-AD0B-037CAEB51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2" y="228142"/>
            <a:ext cx="10134600" cy="642190"/>
          </a:xfrm>
        </p:spPr>
        <p:txBody>
          <a:bodyPr anchor="t"/>
          <a:lstStyle/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Listening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A5823-ACC8-4A3E-9D3F-045CE817E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42" y="784651"/>
            <a:ext cx="10134600" cy="1035586"/>
          </a:xfrm>
        </p:spPr>
        <p:txBody>
          <a:bodyPr/>
          <a:lstStyle/>
          <a:p>
            <a:r>
              <a:rPr lang="en-GB" sz="2400"/>
              <a:t>Listen to this version of Pandoras Box.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B158B8-C12D-40B1-8493-75D6BC37A3E6}"/>
              </a:ext>
            </a:extLst>
          </p:cNvPr>
          <p:cNvSpPr txBox="1">
            <a:spLocks/>
          </p:cNvSpPr>
          <p:nvPr/>
        </p:nvSpPr>
        <p:spPr>
          <a:xfrm>
            <a:off x="599042" y="1775472"/>
            <a:ext cx="10134600" cy="8294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Discussion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D6371A-4FF0-4B6B-8A4C-A592B6B6531E}"/>
              </a:ext>
            </a:extLst>
          </p:cNvPr>
          <p:cNvSpPr txBox="1">
            <a:spLocks/>
          </p:cNvSpPr>
          <p:nvPr/>
        </p:nvSpPr>
        <p:spPr>
          <a:xfrm>
            <a:off x="599042" y="2424822"/>
            <a:ext cx="10134600" cy="1264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3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How easy was it to understand?</a:t>
            </a:r>
          </a:p>
          <a:p>
            <a:r>
              <a:rPr lang="en-GB" sz="2400"/>
              <a:t>Words you recognised</a:t>
            </a:r>
          </a:p>
          <a:p>
            <a:r>
              <a:rPr lang="en-GB" sz="2400"/>
              <a:t>New words – try to look them up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5533AD-45B0-4C9E-97C2-F9DA8FC71025}"/>
              </a:ext>
            </a:extLst>
          </p:cNvPr>
          <p:cNvSpPr txBox="1">
            <a:spLocks/>
          </p:cNvSpPr>
          <p:nvPr/>
        </p:nvSpPr>
        <p:spPr>
          <a:xfrm>
            <a:off x="599042" y="4013947"/>
            <a:ext cx="10134600" cy="8294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Writing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1CFD1F-52B3-47AE-B2B2-927FEC92280C}"/>
              </a:ext>
            </a:extLst>
          </p:cNvPr>
          <p:cNvSpPr txBox="1">
            <a:spLocks/>
          </p:cNvSpPr>
          <p:nvPr/>
        </p:nvSpPr>
        <p:spPr>
          <a:xfrm>
            <a:off x="599042" y="4672449"/>
            <a:ext cx="10134600" cy="1264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3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Storyboard “Scots Pandora” – Try to use Scots words in telling the story.  </a:t>
            </a:r>
          </a:p>
        </p:txBody>
      </p:sp>
      <p:pic>
        <p:nvPicPr>
          <p:cNvPr id="8" name="StoriesInScots-20201127-PandorasBox">
            <a:hlinkClick r:id="" action="ppaction://media"/>
            <a:extLst>
              <a:ext uri="{FF2B5EF4-FFF2-40B4-BE49-F238E27FC236}">
                <a16:creationId xmlns:a16="http://schemas.microsoft.com/office/drawing/2014/main" id="{5D543C58-3645-4193-B380-2FECE62A3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8358" y="1224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5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1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07B01-0A7A-4CDF-9128-577508377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94" y="378117"/>
            <a:ext cx="10134600" cy="697276"/>
          </a:xfrm>
        </p:spPr>
        <p:txBody>
          <a:bodyPr anchor="t"/>
          <a:lstStyle/>
          <a:p>
            <a:r>
              <a:rPr lang="en-GB" u="sng"/>
              <a:t>Plenary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FDE8-0252-4832-A6B0-71F0D8E65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94" y="1075393"/>
            <a:ext cx="10134600" cy="823668"/>
          </a:xfrm>
        </p:spPr>
        <p:txBody>
          <a:bodyPr>
            <a:normAutofit fontScale="85000" lnSpcReduction="10000"/>
          </a:bodyPr>
          <a:lstStyle/>
          <a:p>
            <a:r>
              <a:rPr lang="en-GB" sz="3200"/>
              <a:t>Favourite Scots Words.  Write your favourite two on the whiteboard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02C79F-89DF-46F4-9396-49823AC9AC9E}"/>
              </a:ext>
            </a:extLst>
          </p:cNvPr>
          <p:cNvSpPr txBox="1">
            <a:spLocks/>
          </p:cNvSpPr>
          <p:nvPr/>
        </p:nvSpPr>
        <p:spPr>
          <a:xfrm>
            <a:off x="698194" y="2596337"/>
            <a:ext cx="10134600" cy="697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u="sng"/>
              <a:t>Homework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714B34-2B3B-4728-A228-4A01B439C965}"/>
              </a:ext>
            </a:extLst>
          </p:cNvPr>
          <p:cNvSpPr txBox="1">
            <a:spLocks/>
          </p:cNvSpPr>
          <p:nvPr/>
        </p:nvSpPr>
        <p:spPr>
          <a:xfrm>
            <a:off x="698193" y="3717605"/>
            <a:ext cx="10968670" cy="823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3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>
                <a:latin typeface="Calibri" panose="020F0502020204030204" pitchFamily="34" charset="0"/>
                <a:cs typeface="Calibri" panose="020F0502020204030204" pitchFamily="34" charset="0"/>
              </a:rPr>
              <a:t>Create a colourful/eye-catching poster for your two favourite Scots words</a:t>
            </a:r>
          </a:p>
        </p:txBody>
      </p:sp>
    </p:spTree>
    <p:extLst>
      <p:ext uri="{BB962C8B-B14F-4D97-AF65-F5344CB8AC3E}">
        <p14:creationId xmlns:p14="http://schemas.microsoft.com/office/powerpoint/2010/main" val="2262183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pic>
        <p:nvPicPr>
          <p:cNvPr id="18" name="Picture 17" descr="Person with idea concept">
            <a:extLst>
              <a:ext uri="{FF2B5EF4-FFF2-40B4-BE49-F238E27FC236}">
                <a16:creationId xmlns:a16="http://schemas.microsoft.com/office/drawing/2014/main" id="{5CFC3108-C068-3268-7068-12D0A85D8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6000"/>
                    </a14:imgEffect>
                  </a14:imgLayer>
                </a14:imgProps>
              </a:ext>
            </a:extLst>
          </a:blip>
          <a:srcRect t="5011" b="10720"/>
          <a:stretch/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217" y="349249"/>
            <a:ext cx="7113494" cy="495026"/>
          </a:xfrm>
        </p:spPr>
        <p:txBody>
          <a:bodyPr>
            <a:normAutofit fontScale="90000"/>
          </a:bodyPr>
          <a:lstStyle/>
          <a:p>
            <a:pPr algn="l"/>
            <a:r>
              <a:rPr lang="en-US" b="1">
                <a:latin typeface="Calibri"/>
                <a:cs typeface="Calibri"/>
              </a:rPr>
              <a:t>Daily Review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717" y="1094512"/>
            <a:ext cx="5531572" cy="3049976"/>
          </a:xfrm>
          <a:solidFill>
            <a:schemeClr val="bg2">
              <a:lumMod val="90000"/>
            </a:schemeClr>
          </a:solidFill>
        </p:spPr>
        <p:txBody>
          <a:bodyPr anchor="t">
            <a:normAutofit/>
          </a:bodyPr>
          <a:lstStyle/>
          <a:p>
            <a:pPr algn="l"/>
            <a:r>
              <a:rPr lang="en-US" sz="2800" b="1">
                <a:latin typeface="Calibri"/>
                <a:cs typeface="Calibri"/>
              </a:rPr>
              <a:t>Last Lesson</a:t>
            </a:r>
          </a:p>
          <a:p>
            <a:pPr algn="l"/>
            <a:r>
              <a:rPr lang="en-US" sz="2800">
                <a:latin typeface="Calibri"/>
                <a:cs typeface="Calibri"/>
              </a:rPr>
              <a:t>1. What is a storyboard?</a:t>
            </a:r>
          </a:p>
          <a:p>
            <a:pPr algn="l"/>
            <a:r>
              <a:rPr lang="en-US" sz="2800" b="1">
                <a:latin typeface="Calibri"/>
                <a:cs typeface="Calibri"/>
              </a:rPr>
              <a:t>Last Week</a:t>
            </a:r>
          </a:p>
          <a:p>
            <a:pPr marL="514350" indent="-514350" algn="l">
              <a:buAutoNum type="arabicPeriod"/>
            </a:pPr>
            <a:r>
              <a:rPr lang="en-US" sz="2800">
                <a:latin typeface="Calibri"/>
                <a:cs typeface="Calibri"/>
              </a:rPr>
              <a:t>What did the drink that Zeus gave Cronus do?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95199"/>
            <a:ext cx="867485" cy="0"/>
            <a:chOff x="8910933" y="1919027"/>
            <a:chExt cx="867485" cy="0"/>
          </a:xfrm>
        </p:grpSpPr>
        <p:cxnSp>
          <p:nvCxnSpPr>
            <p:cNvPr id="30" name="Straight Connector 29" hidden="1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 hidden="1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ubtitle 2">
            <a:extLst>
              <a:ext uri="{FF2B5EF4-FFF2-40B4-BE49-F238E27FC236}">
                <a16:creationId xmlns:a16="http://schemas.microsoft.com/office/drawing/2014/main" id="{A6667DAC-E6B9-3503-A15D-B6A6BBD39725}"/>
              </a:ext>
            </a:extLst>
          </p:cNvPr>
          <p:cNvSpPr txBox="1">
            <a:spLocks/>
          </p:cNvSpPr>
          <p:nvPr/>
        </p:nvSpPr>
        <p:spPr>
          <a:xfrm>
            <a:off x="6523862" y="1094512"/>
            <a:ext cx="4830904" cy="30499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Last Month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What is concrete poetry?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Last Term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What is a clerihew?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5402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row of white marble pillars">
            <a:extLst>
              <a:ext uri="{FF2B5EF4-FFF2-40B4-BE49-F238E27FC236}">
                <a16:creationId xmlns:a16="http://schemas.microsoft.com/office/drawing/2014/main" id="{2F975A79-80AC-F25F-0DE8-B60457B95A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2000"/>
          </a:blip>
          <a:srcRect l="35803" r="18573" b="7"/>
          <a:stretch/>
        </p:blipFill>
        <p:spPr>
          <a:xfrm>
            <a:off x="0" y="-6418"/>
            <a:ext cx="4628007" cy="6864408"/>
          </a:xfrm>
          <a:prstGeom prst="rect">
            <a:avLst/>
          </a:prstGeom>
          <a:effectLst>
            <a:reflection stA="31000" endPos="65000" dist="50800" dir="5400000" sy="-100000" algn="bl" rotWithShape="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3E0C07-4D86-4E01-F3D1-E21EEAA32AAF}"/>
              </a:ext>
            </a:extLst>
          </p:cNvPr>
          <p:cNvSpPr txBox="1">
            <a:spLocks/>
          </p:cNvSpPr>
          <p:nvPr/>
        </p:nvSpPr>
        <p:spPr>
          <a:xfrm>
            <a:off x="100102" y="2627453"/>
            <a:ext cx="11903692" cy="13541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Calibri Light"/>
              </a:rPr>
              <a:t>Learning Intention</a:t>
            </a:r>
            <a:r>
              <a:rPr kumimoji="0" lang="en-GB" sz="4400" b="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 Light"/>
              </a:rPr>
              <a:t>: 	To understand the story of 						Pandora’s box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E34644-AB1F-0C77-904A-91B6FA3E56DB}"/>
              </a:ext>
            </a:extLst>
          </p:cNvPr>
          <p:cNvSpPr txBox="1">
            <a:spLocks/>
          </p:cNvSpPr>
          <p:nvPr/>
        </p:nvSpPr>
        <p:spPr>
          <a:xfrm>
            <a:off x="100102" y="3999054"/>
            <a:ext cx="11474582" cy="13541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Calibri Light"/>
              </a:rPr>
              <a:t>Success Criteria:		</a:t>
            </a:r>
            <a:r>
              <a:rPr kumimoji="0" lang="en-GB" sz="440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Calibri Light"/>
              </a:rPr>
              <a:t>Answer questions accurately; 						contribute to discussions</a:t>
            </a:r>
            <a:r>
              <a:rPr kumimoji="0" lang="en-GB" sz="480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Calibri Light"/>
              </a:rPr>
              <a:t> 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8B9C2C9-A99B-B6A1-2A46-D6DD4E73C405}"/>
              </a:ext>
            </a:extLst>
          </p:cNvPr>
          <p:cNvSpPr txBox="1">
            <a:spLocks/>
          </p:cNvSpPr>
          <p:nvPr/>
        </p:nvSpPr>
        <p:spPr>
          <a:xfrm>
            <a:off x="100102" y="174721"/>
            <a:ext cx="9969519" cy="54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 Light"/>
              </a:rPr>
              <a:t>S1</a:t>
            </a:r>
            <a:r>
              <a:rPr kumimoji="0" lang="en-GB" sz="3200" b="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j-ea"/>
                <a:cs typeface="Calibri Light"/>
              </a:rPr>
              <a:t> I</a:t>
            </a:r>
            <a:r>
              <a:rPr kumimoji="0" lang="en-GB" sz="3200" b="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Calibri Light"/>
              </a:rPr>
              <a:t>ntroduction to Greek Mythology </a:t>
            </a:r>
            <a:endParaRPr kumimoji="0" lang="en-GB" sz="2400" b="1" i="0" u="none" strike="noStrike" kern="1200" cap="none" spc="-1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 Light" panose="020F0302020204030204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DB39BE3-8247-4A74-9F95-E2166CBB622C}"/>
              </a:ext>
            </a:extLst>
          </p:cNvPr>
          <p:cNvSpPr txBox="1">
            <a:spLocks/>
          </p:cNvSpPr>
          <p:nvPr/>
        </p:nvSpPr>
        <p:spPr>
          <a:xfrm>
            <a:off x="100101" y="896189"/>
            <a:ext cx="11000021" cy="14146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Calibri Light"/>
              </a:rPr>
              <a:t>Plenary</a:t>
            </a:r>
            <a:r>
              <a:rPr kumimoji="0" lang="en-GB" sz="4400" b="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 Light"/>
              </a:rPr>
              <a:t>:				What is the message of this 					myth </a:t>
            </a:r>
          </a:p>
        </p:txBody>
      </p:sp>
      <p:pic>
        <p:nvPicPr>
          <p:cNvPr id="1028" name="Picture 4" descr="Medusa Copy (after M.Caravaggio) | Artist of the Year">
            <a:extLst>
              <a:ext uri="{FF2B5EF4-FFF2-40B4-BE49-F238E27FC236}">
                <a16:creationId xmlns:a16="http://schemas.microsoft.com/office/drawing/2014/main" id="{7ACE8DC2-430D-40EA-B4F9-4831A0D02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783" y="5240357"/>
            <a:ext cx="1503011" cy="150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034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07B2-7926-4C40-B3F3-BE81DB516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220337"/>
            <a:ext cx="8288772" cy="518384"/>
          </a:xfrm>
        </p:spPr>
        <p:txBody>
          <a:bodyPr>
            <a:normAutofit fontScale="90000"/>
          </a:bodyPr>
          <a:lstStyle/>
          <a:p>
            <a:r>
              <a:rPr lang="en-GB" b="1">
                <a:latin typeface="Calibri" panose="020F0502020204030204" pitchFamily="34" charset="0"/>
              </a:rPr>
              <a:t>Reading: Pandora’s 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3EEB5-8D04-4D37-BA79-B77A569AE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180722"/>
            <a:ext cx="9828810" cy="38544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GB" sz="3200">
                <a:latin typeface="Calibri" panose="020F0502020204030204" pitchFamily="34" charset="0"/>
              </a:rPr>
              <a:t>How does the writer’s use of sentence structure get the reader’s attention at the start of the passage?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3200">
                <a:latin typeface="Calibri" panose="020F0502020204030204" pitchFamily="34" charset="0"/>
              </a:rPr>
              <a:t>What did Prometheus do to upset Zeus?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3200">
                <a:latin typeface="Calibri" panose="020F0502020204030204" pitchFamily="34" charset="0"/>
              </a:rPr>
              <a:t>How was Pandora created?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3200">
                <a:latin typeface="Calibri" panose="020F0502020204030204" pitchFamily="34" charset="0"/>
              </a:rPr>
              <a:t>Why did Pandora open the box?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3200">
                <a:latin typeface="Calibri" panose="020F0502020204030204" pitchFamily="34" charset="0"/>
              </a:rPr>
              <a:t>What happened when Pandora opened the box?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3200">
                <a:latin typeface="Calibri" panose="020F0502020204030204" pitchFamily="34" charset="0"/>
              </a:rPr>
              <a:t>What do you think is the lesson or moral of this story?</a:t>
            </a:r>
          </a:p>
          <a:p>
            <a:pPr marL="0" indent="0">
              <a:buNone/>
              <a:defRPr/>
            </a:pPr>
            <a:endParaRPr lang="en-GB" sz="2800"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en-GB" sz="2800"/>
          </a:p>
          <a:p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2246483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07B2-7926-4C40-B3F3-BE81DB516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426" y="266218"/>
            <a:ext cx="8288772" cy="518384"/>
          </a:xfrm>
        </p:spPr>
        <p:txBody>
          <a:bodyPr>
            <a:normAutofit fontScale="90000"/>
          </a:bodyPr>
          <a:lstStyle/>
          <a:p>
            <a:r>
              <a:rPr lang="en-GB" b="1">
                <a:latin typeface="Calibri" panose="020F0502020204030204" pitchFamily="34" charset="0"/>
              </a:rPr>
              <a:t>Reading: Pandora’s 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3EEB5-8D04-4D37-BA79-B77A569AE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5651" y="1122744"/>
            <a:ext cx="9058786" cy="484291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GB">
                <a:latin typeface="Calibri" panose="020F0502020204030204" pitchFamily="34" charset="0"/>
              </a:rPr>
              <a:t>Find examples of each of the three elements Pandora’s Box</a:t>
            </a:r>
          </a:p>
          <a:p>
            <a:pPr marL="0" indent="0">
              <a:buNone/>
              <a:defRPr/>
            </a:pPr>
            <a:endParaRPr lang="en-GB">
              <a:latin typeface="Calibri" panose="020F0502020204030204" pitchFamily="34" charset="0"/>
            </a:endParaRPr>
          </a:p>
          <a:p>
            <a:pPr marL="385763" indent="-385763">
              <a:buAutoNum type="alphaUcParenR"/>
              <a:defRPr/>
            </a:pPr>
            <a:r>
              <a:rPr lang="en-GB">
                <a:latin typeface="Calibri" panose="020F0502020204030204" pitchFamily="34" charset="0"/>
              </a:rPr>
              <a:t>The myths helped the Ancient Greeks to make sense of their world and the things that happened. </a:t>
            </a:r>
          </a:p>
          <a:p>
            <a:pPr marL="0" indent="0">
              <a:buNone/>
              <a:defRPr/>
            </a:pPr>
            <a:endParaRPr lang="en-GB">
              <a:latin typeface="Calibri" panose="020F0502020204030204" pitchFamily="34" charset="0"/>
            </a:endParaRPr>
          </a:p>
          <a:p>
            <a:pPr marL="385763" indent="-385763">
              <a:buAutoNum type="alphaUcParenR" startAt="2"/>
              <a:defRPr/>
            </a:pPr>
            <a:r>
              <a:rPr lang="en-GB">
                <a:latin typeface="Calibri" panose="020F0502020204030204" pitchFamily="34" charset="0"/>
              </a:rPr>
              <a:t>Many of the myths have a moral message to show the difference between right and wrong</a:t>
            </a:r>
          </a:p>
          <a:p>
            <a:pPr marL="385763" indent="-385763">
              <a:buAutoNum type="alphaUcParenR" startAt="2"/>
              <a:defRPr/>
            </a:pPr>
            <a:endParaRPr lang="en-GB">
              <a:latin typeface="Calibri" panose="020F0502020204030204" pitchFamily="34" charset="0"/>
            </a:endParaRPr>
          </a:p>
          <a:p>
            <a:pPr marL="385763" indent="-385763">
              <a:buAutoNum type="alphaUcParenR" startAt="2"/>
              <a:defRPr/>
            </a:pPr>
            <a:r>
              <a:rPr lang="en-GB">
                <a:latin typeface="Calibri" panose="020F0502020204030204" pitchFamily="34" charset="0"/>
              </a:rPr>
              <a:t>The myths formed part of the Greeks’ polytheistic (multi-God) religion and told them about the things their Gods got up to, and often how mortals were selected for tasks by the Gods themselves.</a:t>
            </a:r>
          </a:p>
          <a:p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215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9B435-E271-4507-BCA0-53387B209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Plenary: Moral of the story?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6E30C-3D2B-42EA-83E9-AA3E5B8E8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9496" y="2534194"/>
            <a:ext cx="7848229" cy="1313411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000"/>
              <a:t>What is the overall message in the story of Pandora’s box?</a:t>
            </a:r>
          </a:p>
        </p:txBody>
      </p:sp>
    </p:spTree>
    <p:extLst>
      <p:ext uri="{BB962C8B-B14F-4D97-AF65-F5344CB8AC3E}">
        <p14:creationId xmlns:p14="http://schemas.microsoft.com/office/powerpoint/2010/main" val="3509215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row of white marble pillars">
            <a:extLst>
              <a:ext uri="{FF2B5EF4-FFF2-40B4-BE49-F238E27FC236}">
                <a16:creationId xmlns:a16="http://schemas.microsoft.com/office/drawing/2014/main" id="{2F975A79-80AC-F25F-0DE8-B60457B95A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2000"/>
          </a:blip>
          <a:srcRect l="35803" r="18573" b="7"/>
          <a:stretch/>
        </p:blipFill>
        <p:spPr>
          <a:xfrm>
            <a:off x="0" y="-6418"/>
            <a:ext cx="4628007" cy="6864408"/>
          </a:xfrm>
          <a:prstGeom prst="rect">
            <a:avLst/>
          </a:prstGeom>
          <a:effectLst>
            <a:reflection stA="31000" endPos="65000" dist="50800" dir="5400000" sy="-100000" algn="bl" rotWithShape="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3E0C07-4D86-4E01-F3D1-E21EEAA32AAF}"/>
              </a:ext>
            </a:extLst>
          </p:cNvPr>
          <p:cNvSpPr txBox="1">
            <a:spLocks/>
          </p:cNvSpPr>
          <p:nvPr/>
        </p:nvSpPr>
        <p:spPr>
          <a:xfrm>
            <a:off x="144154" y="1260385"/>
            <a:ext cx="11903692" cy="27937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sng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Calibri Light"/>
              </a:rPr>
              <a:t>Learning Intention</a:t>
            </a:r>
            <a:r>
              <a:rPr lang="en-GB" sz="4000" u="sng">
                <a:latin typeface="Calibri" panose="020F0502020204030204"/>
                <a:cs typeface="Calibri Light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 Light"/>
              </a:rPr>
              <a:t>	Knowledge: 		Of Greek myths and Scots words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 Light"/>
              </a:rPr>
              <a:t>	Understanding:	That Scots is a valid way to 							express ourselves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>
                <a:latin typeface="Calibri" panose="020F0502020204030204"/>
                <a:cs typeface="Calibri Light"/>
              </a:rPr>
              <a:t>	Skills:			Using Scots dictionary</a:t>
            </a:r>
            <a:endParaRPr kumimoji="0" lang="en-GB" sz="4000" b="0" i="0" u="none" strike="noStrike" kern="1200" cap="none" spc="-1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-1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-1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 Ligh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E34644-AB1F-0C77-904A-91B6FA3E56DB}"/>
              </a:ext>
            </a:extLst>
          </p:cNvPr>
          <p:cNvSpPr txBox="1">
            <a:spLocks/>
          </p:cNvSpPr>
          <p:nvPr/>
        </p:nvSpPr>
        <p:spPr>
          <a:xfrm>
            <a:off x="100102" y="3999054"/>
            <a:ext cx="11474582" cy="13541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Calibri Light"/>
              </a:rPr>
              <a:t>Success Criteria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>
                <a:latin typeface="Calibri"/>
                <a:cs typeface="Calibri Light"/>
              </a:rPr>
              <a:t>	</a:t>
            </a:r>
            <a:r>
              <a:rPr lang="en-GB" sz="4000">
                <a:latin typeface="Calibri"/>
                <a:cs typeface="Calibri Light"/>
              </a:rPr>
              <a:t>Knowledge:		Storyboard Pandora (Scots)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Calibri Light"/>
              </a:rPr>
              <a:t>	</a:t>
            </a:r>
            <a:r>
              <a:rPr lang="en-GB" sz="4000">
                <a:latin typeface="Calibri"/>
                <a:cs typeface="Calibri Light"/>
              </a:rPr>
              <a:t>Understanding:	Use Scots words confidently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Calibri Light"/>
              </a:rPr>
              <a:t>	Skill:				Using </a:t>
            </a:r>
            <a:r>
              <a:rPr lang="en-GB" sz="4000">
                <a:latin typeface="Calibri"/>
                <a:cs typeface="Calibri Light"/>
              </a:rPr>
              <a:t>Scots dictionary confidently</a:t>
            </a:r>
            <a:r>
              <a:rPr kumimoji="0" lang="en-GB" sz="400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Calibri Light"/>
              </a:rPr>
              <a:t>		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8B9C2C9-A99B-B6A1-2A46-D6DD4E73C405}"/>
              </a:ext>
            </a:extLst>
          </p:cNvPr>
          <p:cNvSpPr txBox="1">
            <a:spLocks/>
          </p:cNvSpPr>
          <p:nvPr/>
        </p:nvSpPr>
        <p:spPr>
          <a:xfrm>
            <a:off x="100102" y="28554"/>
            <a:ext cx="9969519" cy="54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 Light"/>
              </a:rPr>
              <a:t>S1</a:t>
            </a:r>
            <a:r>
              <a:rPr kumimoji="0" lang="en-GB" sz="3200" b="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j-ea"/>
                <a:cs typeface="Calibri Light"/>
              </a:rPr>
              <a:t> I</a:t>
            </a:r>
            <a:r>
              <a:rPr kumimoji="0" lang="en-GB" sz="3200" b="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Calibri Light"/>
              </a:rPr>
              <a:t>ntroduction to Greek Mythology </a:t>
            </a:r>
            <a:endParaRPr kumimoji="0" lang="en-GB" sz="2400" b="1" i="0" u="none" strike="noStrike" kern="1200" cap="none" spc="-1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 Light" panose="020F0302020204030204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DB39BE3-8247-4A74-9F95-E2166CBB622C}"/>
              </a:ext>
            </a:extLst>
          </p:cNvPr>
          <p:cNvSpPr txBox="1">
            <a:spLocks/>
          </p:cNvSpPr>
          <p:nvPr/>
        </p:nvSpPr>
        <p:spPr>
          <a:xfrm>
            <a:off x="100102" y="567096"/>
            <a:ext cx="11000021" cy="608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Calibri Light"/>
              </a:rPr>
              <a:t>Plenary</a:t>
            </a:r>
            <a:r>
              <a:rPr kumimoji="0" lang="en-GB" sz="4400" b="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 Light"/>
              </a:rPr>
              <a:t>:				Favourite Scots Words</a:t>
            </a:r>
          </a:p>
        </p:txBody>
      </p:sp>
      <p:pic>
        <p:nvPicPr>
          <p:cNvPr id="1028" name="Picture 4" descr="Medusa Copy (after M.Caravaggio) | Artist of the Year">
            <a:extLst>
              <a:ext uri="{FF2B5EF4-FFF2-40B4-BE49-F238E27FC236}">
                <a16:creationId xmlns:a16="http://schemas.microsoft.com/office/drawing/2014/main" id="{7ACE8DC2-430D-40EA-B4F9-4831A0D02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719" y="174721"/>
            <a:ext cx="1503011" cy="150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029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pic>
        <p:nvPicPr>
          <p:cNvPr id="18" name="Picture 17" descr="Person with idea concept">
            <a:extLst>
              <a:ext uri="{FF2B5EF4-FFF2-40B4-BE49-F238E27FC236}">
                <a16:creationId xmlns:a16="http://schemas.microsoft.com/office/drawing/2014/main" id="{5CFC3108-C068-3268-7068-12D0A85D8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6000"/>
                    </a14:imgEffect>
                  </a14:imgLayer>
                </a14:imgProps>
              </a:ext>
            </a:extLst>
          </a:blip>
          <a:srcRect t="5011" b="10720"/>
          <a:stretch/>
        </p:blipFill>
        <p:spPr>
          <a:xfrm>
            <a:off x="0" y="-159016"/>
            <a:ext cx="1219200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217" y="349249"/>
            <a:ext cx="7113494" cy="495026"/>
          </a:xfrm>
        </p:spPr>
        <p:txBody>
          <a:bodyPr>
            <a:normAutofit fontScale="90000"/>
          </a:bodyPr>
          <a:lstStyle/>
          <a:p>
            <a:pPr algn="l"/>
            <a:r>
              <a:rPr lang="en-US" b="1">
                <a:latin typeface="Calibri"/>
                <a:cs typeface="Calibri"/>
              </a:rPr>
              <a:t>Daily Review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217" y="1403269"/>
            <a:ext cx="5354544" cy="3216231"/>
          </a:xfrm>
        </p:spPr>
        <p:txBody>
          <a:bodyPr anchor="t">
            <a:noAutofit/>
          </a:bodyPr>
          <a:lstStyle/>
          <a:p>
            <a:pPr algn="l"/>
            <a:r>
              <a:rPr lang="en-US" sz="3600" b="1">
                <a:latin typeface="Calibri"/>
                <a:cs typeface="Calibri"/>
              </a:rPr>
              <a:t>Last Lesson</a:t>
            </a:r>
          </a:p>
          <a:p>
            <a:pPr algn="l"/>
            <a:r>
              <a:rPr lang="en-US" sz="3600">
                <a:latin typeface="Calibri"/>
                <a:cs typeface="Calibri"/>
              </a:rPr>
              <a:t>1. Who is Pandora?</a:t>
            </a:r>
          </a:p>
          <a:p>
            <a:pPr algn="l"/>
            <a:r>
              <a:rPr lang="en-US" sz="3600" b="1">
                <a:latin typeface="Calibri"/>
                <a:cs typeface="Calibri"/>
              </a:rPr>
              <a:t>Last Week</a:t>
            </a:r>
          </a:p>
          <a:p>
            <a:pPr marL="514350" indent="-514350" algn="l">
              <a:buAutoNum type="arabicPeriod"/>
            </a:pPr>
            <a:r>
              <a:rPr lang="en-US" sz="3600">
                <a:latin typeface="Calibri"/>
                <a:cs typeface="Calibri"/>
              </a:rPr>
              <a:t>How many Titans were there?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95199"/>
            <a:ext cx="867485" cy="0"/>
            <a:chOff x="8910933" y="1919027"/>
            <a:chExt cx="867485" cy="0"/>
          </a:xfrm>
        </p:grpSpPr>
        <p:cxnSp>
          <p:nvCxnSpPr>
            <p:cNvPr id="30" name="Straight Connector 29" hidden="1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 hidden="1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ubtitle 2">
            <a:extLst>
              <a:ext uri="{FF2B5EF4-FFF2-40B4-BE49-F238E27FC236}">
                <a16:creationId xmlns:a16="http://schemas.microsoft.com/office/drawing/2014/main" id="{A6667DAC-E6B9-3503-A15D-B6A6BBD39725}"/>
              </a:ext>
            </a:extLst>
          </p:cNvPr>
          <p:cNvSpPr txBox="1">
            <a:spLocks/>
          </p:cNvSpPr>
          <p:nvPr/>
        </p:nvSpPr>
        <p:spPr>
          <a:xfrm>
            <a:off x="6500111" y="1403270"/>
            <a:ext cx="4830904" cy="29668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Last Month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 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Name a type of poem?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Last Term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 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What is a metaphor?</a:t>
            </a:r>
            <a:endParaRPr kumimoji="0" lang="en-US" sz="36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377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C8A6B-0326-4B9B-BBFD-F9061A1D3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36" y="365287"/>
            <a:ext cx="10134600" cy="722935"/>
          </a:xfrm>
        </p:spPr>
        <p:txBody>
          <a:bodyPr anchor="t">
            <a:normAutofit fontScale="90000"/>
          </a:bodyPr>
          <a:lstStyle/>
          <a:p>
            <a:r>
              <a:rPr lang="en-GB" sz="4000">
                <a:latin typeface="Calibri" panose="020F0502020204030204" pitchFamily="34" charset="0"/>
                <a:cs typeface="Calibri" panose="020F0502020204030204" pitchFamily="34" charset="0"/>
              </a:rPr>
              <a:t>Dictionary Race – Pairs/Threes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92E81-9E90-4B05-8EA4-F65083A35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184" y="1088221"/>
            <a:ext cx="10134600" cy="4949022"/>
          </a:xfrm>
        </p:spPr>
        <p:txBody>
          <a:bodyPr>
            <a:normAutofit fontScale="92500" lnSpcReduction="20000"/>
          </a:bodyPr>
          <a:lstStyle/>
          <a:p>
            <a:r>
              <a:rPr lang="en-GB" sz="2800">
                <a:latin typeface="Calibri" panose="020F0502020204030204" pitchFamily="34" charset="0"/>
                <a:cs typeface="Calibri" panose="020F0502020204030204" pitchFamily="34" charset="0"/>
              </a:rPr>
              <a:t>Task 1: Use the Scots dictionaries to find the English word for the following:</a:t>
            </a:r>
          </a:p>
          <a:p>
            <a:r>
              <a:rPr lang="en-GB" sz="2800">
                <a:latin typeface="Calibri" panose="020F0502020204030204" pitchFamily="34" charset="0"/>
                <a:cs typeface="Calibri" panose="020F0502020204030204" pitchFamily="34" charset="0"/>
              </a:rPr>
              <a:t>Coup (verb)</a:t>
            </a:r>
          </a:p>
          <a:p>
            <a:r>
              <a:rPr lang="en-GB" sz="2800">
                <a:latin typeface="Calibri" panose="020F0502020204030204" pitchFamily="34" charset="0"/>
                <a:cs typeface="Calibri" panose="020F0502020204030204" pitchFamily="34" charset="0"/>
              </a:rPr>
              <a:t>Girn (verb)</a:t>
            </a:r>
          </a:p>
          <a:p>
            <a:r>
              <a:rPr lang="en-GB" sz="2800">
                <a:latin typeface="Calibri" panose="020F0502020204030204" pitchFamily="34" charset="0"/>
                <a:cs typeface="Calibri" panose="020F0502020204030204" pitchFamily="34" charset="0"/>
              </a:rPr>
              <a:t>Yowe (noun)</a:t>
            </a:r>
          </a:p>
          <a:p>
            <a:r>
              <a:rPr lang="en-GB" sz="2800">
                <a:latin typeface="Calibri" panose="020F0502020204030204" pitchFamily="34" charset="0"/>
                <a:cs typeface="Calibri" panose="020F0502020204030204" pitchFamily="34" charset="0"/>
              </a:rPr>
              <a:t>Keeker (noun)</a:t>
            </a:r>
          </a:p>
          <a:p>
            <a:r>
              <a:rPr lang="en-GB" sz="2800">
                <a:latin typeface="Calibri" panose="020F0502020204030204" pitchFamily="34" charset="0"/>
                <a:cs typeface="Calibri" panose="020F0502020204030204" pitchFamily="34" charset="0"/>
              </a:rPr>
              <a:t>Footery (adjective)</a:t>
            </a:r>
          </a:p>
          <a:p>
            <a:endParaRPr lang="en-GB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>
                <a:latin typeface="Calibri" panose="020F0502020204030204" pitchFamily="34" charset="0"/>
                <a:cs typeface="Calibri" panose="020F0502020204030204" pitchFamily="34" charset="0"/>
              </a:rPr>
              <a:t>Task 2: In your pair/group discuss these words – which ones did you know,  do  you or your family have other words that mean the same thing?  Note any down.  (don’t worry about spelling)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186819"/>
      </p:ext>
    </p:extLst>
  </p:cSld>
  <p:clrMapOvr>
    <a:masterClrMapping/>
  </p:clrMapOvr>
</p:sld>
</file>

<file path=ppt/theme/theme1.xml><?xml version="1.0" encoding="utf-8"?>
<a:theme xmlns:a="http://schemas.openxmlformats.org/drawingml/2006/main" name="AdornVTI">
  <a:themeElements>
    <a:clrScheme name="GC1">
      <a:dk1>
        <a:sysClr val="windowText" lastClr="000000"/>
      </a:dk1>
      <a:lt1>
        <a:sysClr val="window" lastClr="FFFFFF"/>
      </a:lt1>
      <a:dk2>
        <a:srgbClr val="2C2830"/>
      </a:dk2>
      <a:lt2>
        <a:srgbClr val="E0DCE1"/>
      </a:lt2>
      <a:accent1>
        <a:srgbClr val="908193"/>
      </a:accent1>
      <a:accent2>
        <a:srgbClr val="A08889"/>
      </a:accent2>
      <a:accent3>
        <a:srgbClr val="B48C7E"/>
      </a:accent3>
      <a:accent4>
        <a:srgbClr val="809C9B"/>
      </a:accent4>
      <a:accent5>
        <a:srgbClr val="899F91"/>
      </a:accent5>
      <a:accent6>
        <a:srgbClr val="728274"/>
      </a:accent6>
      <a:hlink>
        <a:srgbClr val="837585"/>
      </a:hlink>
      <a:folHlink>
        <a:srgbClr val="677E83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BF3998CDD93246A326FDC68B5C4EB9" ma:contentTypeVersion="18" ma:contentTypeDescription="Create a new document." ma:contentTypeScope="" ma:versionID="8efd41c421e91e2bcc7a9a35d062c353">
  <xsd:schema xmlns:xsd="http://www.w3.org/2001/XMLSchema" xmlns:xs="http://www.w3.org/2001/XMLSchema" xmlns:p="http://schemas.microsoft.com/office/2006/metadata/properties" xmlns:ns3="c542b570-ff71-4c41-a1be-e9348e2e76bc" xmlns:ns4="8b447b64-a3a2-4722-a67c-a2f9c53ce5d5" targetNamespace="http://schemas.microsoft.com/office/2006/metadata/properties" ma:root="true" ma:fieldsID="d42718299d28526be4e946d88244ad63" ns3:_="" ns4:_="">
    <xsd:import namespace="c542b570-ff71-4c41-a1be-e9348e2e76bc"/>
    <xsd:import namespace="8b447b64-a3a2-4722-a67c-a2f9c53ce5d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42b570-ff71-4c41-a1be-e9348e2e76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47b64-a3a2-4722-a67c-a2f9c53ce5d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542b570-ff71-4c41-a1be-e9348e2e76bc" xsi:nil="true"/>
  </documentManagement>
</p:properties>
</file>

<file path=customXml/itemProps1.xml><?xml version="1.0" encoding="utf-8"?>
<ds:datastoreItem xmlns:ds="http://schemas.openxmlformats.org/officeDocument/2006/customXml" ds:itemID="{ADBC7DB2-5E05-4F41-B8BF-BBEB86687F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42b570-ff71-4c41-a1be-e9348e2e76bc"/>
    <ds:schemaRef ds:uri="8b447b64-a3a2-4722-a67c-a2f9c53ce5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3208BC-5B3A-4A6A-A8F6-10932B6503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B11A9D-62CA-442E-B435-20CB1F42BBCA}">
  <ds:schemaRefs>
    <ds:schemaRef ds:uri="c542b570-ff71-4c41-a1be-e9348e2e76bc"/>
    <ds:schemaRef ds:uri="http://purl.org/dc/terms/"/>
    <ds:schemaRef ds:uri="8b447b64-a3a2-4722-a67c-a2f9c53ce5d5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557</Words>
  <Application>Microsoft Office PowerPoint</Application>
  <PresentationFormat>Widescreen</PresentationFormat>
  <Paragraphs>72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Bembo</vt:lpstr>
      <vt:lpstr>Calibri</vt:lpstr>
      <vt:lpstr>Calibri Light</vt:lpstr>
      <vt:lpstr>AdornVTI</vt:lpstr>
      <vt:lpstr>Metropolitan</vt:lpstr>
      <vt:lpstr>Pandora’s Box</vt:lpstr>
      <vt:lpstr>Daily Review</vt:lpstr>
      <vt:lpstr>PowerPoint Presentation</vt:lpstr>
      <vt:lpstr>Reading: Pandora’s Box</vt:lpstr>
      <vt:lpstr>Reading: Pandora’s Box</vt:lpstr>
      <vt:lpstr>Plenary: Moral of the story?</vt:lpstr>
      <vt:lpstr>PowerPoint Presentation</vt:lpstr>
      <vt:lpstr>Daily Review</vt:lpstr>
      <vt:lpstr>Dictionary Race – Pairs/Threes</vt:lpstr>
      <vt:lpstr>Listening</vt:lpstr>
      <vt:lpstr>Plenary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ANAHSmithV</dc:creator>
  <cp:lastModifiedBy>ANAHSmithV</cp:lastModifiedBy>
  <cp:revision>5</cp:revision>
  <dcterms:created xsi:type="dcterms:W3CDTF">2024-10-28T11:43:16Z</dcterms:created>
  <dcterms:modified xsi:type="dcterms:W3CDTF">2024-10-29T13:57:58Z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0x01010084BF3998CDD93246A326FDC68B5C4EB9</vt:lpwstr>
  </property>
</Properties>
</file>