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70" r:id="rId4"/>
    <p:sldId id="256" r:id="rId5"/>
    <p:sldId id="268" r:id="rId6"/>
    <p:sldId id="258" r:id="rId7"/>
    <p:sldId id="259" r:id="rId8"/>
    <p:sldId id="260" r:id="rId9"/>
    <p:sldId id="261" r:id="rId10"/>
    <p:sldId id="262" r:id="rId11"/>
    <p:sldId id="269" r:id="rId12"/>
    <p:sldId id="264" r:id="rId13"/>
    <p:sldId id="265" r:id="rId14"/>
    <p:sldId id="266" r:id="rId15"/>
    <p:sldId id="267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69E70-D582-406E-BBA5-CA5D4979DB88}" v="113" dt="2024-10-27T17:17:11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Freeman" userId="10f2a54750dcbcc2" providerId="LiveId" clId="{A9C69E70-D582-406E-BBA5-CA5D4979DB88}"/>
    <pc:docChg chg="undo custSel addSld delSld modSld sldOrd">
      <pc:chgData name="iain Freeman" userId="10f2a54750dcbcc2" providerId="LiveId" clId="{A9C69E70-D582-406E-BBA5-CA5D4979DB88}" dt="2024-10-28T09:11:46.247" v="1753" actId="20577"/>
      <pc:docMkLst>
        <pc:docMk/>
      </pc:docMkLst>
      <pc:sldChg chg="modSp mod">
        <pc:chgData name="iain Freeman" userId="10f2a54750dcbcc2" providerId="LiveId" clId="{A9C69E70-D582-406E-BBA5-CA5D4979DB88}" dt="2024-10-25T15:31:17.439" v="369" actId="20577"/>
        <pc:sldMkLst>
          <pc:docMk/>
          <pc:sldMk cId="1907053895" sldId="256"/>
        </pc:sldMkLst>
        <pc:spChg chg="mod">
          <ac:chgData name="iain Freeman" userId="10f2a54750dcbcc2" providerId="LiveId" clId="{A9C69E70-D582-406E-BBA5-CA5D4979DB88}" dt="2024-10-25T13:53:36.475" v="7" actId="207"/>
          <ac:spMkLst>
            <pc:docMk/>
            <pc:sldMk cId="1907053895" sldId="256"/>
            <ac:spMk id="2" creationId="{52BE70D1-C3CB-184E-4C7C-830C944401C4}"/>
          </ac:spMkLst>
        </pc:spChg>
        <pc:spChg chg="mod">
          <ac:chgData name="iain Freeman" userId="10f2a54750dcbcc2" providerId="LiveId" clId="{A9C69E70-D582-406E-BBA5-CA5D4979DB88}" dt="2024-10-25T15:31:17.439" v="369" actId="20577"/>
          <ac:spMkLst>
            <pc:docMk/>
            <pc:sldMk cId="1907053895" sldId="256"/>
            <ac:spMk id="3" creationId="{3438E313-A9E2-0D19-9C4C-939EAC96A795}"/>
          </ac:spMkLst>
        </pc:spChg>
      </pc:sldChg>
      <pc:sldChg chg="addSp delSp modSp mod ord">
        <pc:chgData name="iain Freeman" userId="10f2a54750dcbcc2" providerId="LiveId" clId="{A9C69E70-D582-406E-BBA5-CA5D4979DB88}" dt="2024-10-27T17:09:26.869" v="1352"/>
        <pc:sldMkLst>
          <pc:docMk/>
          <pc:sldMk cId="2721733517" sldId="257"/>
        </pc:sldMkLst>
        <pc:spChg chg="mod">
          <ac:chgData name="iain Freeman" userId="10f2a54750dcbcc2" providerId="LiveId" clId="{A9C69E70-D582-406E-BBA5-CA5D4979DB88}" dt="2024-10-25T14:02:34.481" v="153" actId="207"/>
          <ac:spMkLst>
            <pc:docMk/>
            <pc:sldMk cId="2721733517" sldId="257"/>
            <ac:spMk id="2" creationId="{0D9A35BC-2B9F-315D-5E75-709068FB1A6C}"/>
          </ac:spMkLst>
        </pc:spChg>
        <pc:spChg chg="add">
          <ac:chgData name="iain Freeman" userId="10f2a54750dcbcc2" providerId="LiveId" clId="{A9C69E70-D582-406E-BBA5-CA5D4979DB88}" dt="2024-10-25T15:22:41.177" v="339"/>
          <ac:spMkLst>
            <pc:docMk/>
            <pc:sldMk cId="2721733517" sldId="257"/>
            <ac:spMk id="3" creationId="{ED4261C5-B1C4-C79B-65E2-C7F5D786249C}"/>
          </ac:spMkLst>
        </pc:spChg>
        <pc:spChg chg="add mod">
          <ac:chgData name="iain Freeman" userId="10f2a54750dcbcc2" providerId="LiveId" clId="{A9C69E70-D582-406E-BBA5-CA5D4979DB88}" dt="2024-10-25T15:22:47.362" v="341"/>
          <ac:spMkLst>
            <pc:docMk/>
            <pc:sldMk cId="2721733517" sldId="257"/>
            <ac:spMk id="8" creationId="{D4298126-F9E4-4235-CA6E-504644E366B0}"/>
          </ac:spMkLst>
        </pc:spChg>
        <pc:spChg chg="add mod">
          <ac:chgData name="iain Freeman" userId="10f2a54750dcbcc2" providerId="LiveId" clId="{A9C69E70-D582-406E-BBA5-CA5D4979DB88}" dt="2024-10-25T16:49:35.667" v="407" actId="14100"/>
          <ac:spMkLst>
            <pc:docMk/>
            <pc:sldMk cId="2721733517" sldId="257"/>
            <ac:spMk id="11" creationId="{586543F8-5C99-8586-38FF-773B70D02E14}"/>
          </ac:spMkLst>
        </pc:spChg>
        <pc:picChg chg="mod">
          <ac:chgData name="iain Freeman" userId="10f2a54750dcbcc2" providerId="LiveId" clId="{A9C69E70-D582-406E-BBA5-CA5D4979DB88}" dt="2024-10-25T14:01:17.944" v="126" actId="1076"/>
          <ac:picMkLst>
            <pc:docMk/>
            <pc:sldMk cId="2721733517" sldId="257"/>
            <ac:picMk id="5" creationId="{8DC2B4A3-5CBB-2603-79D1-D58BD71A5B53}"/>
          </ac:picMkLst>
        </pc:picChg>
        <pc:picChg chg="del">
          <ac:chgData name="iain Freeman" userId="10f2a54750dcbcc2" providerId="LiveId" clId="{A9C69E70-D582-406E-BBA5-CA5D4979DB88}" dt="2024-10-25T15:22:37.861" v="338" actId="478"/>
          <ac:picMkLst>
            <pc:docMk/>
            <pc:sldMk cId="2721733517" sldId="257"/>
            <ac:picMk id="6" creationId="{3F56053A-7C2B-8F51-5276-D3B79699A24D}"/>
          </ac:picMkLst>
        </pc:picChg>
        <pc:picChg chg="mod">
          <ac:chgData name="iain Freeman" userId="10f2a54750dcbcc2" providerId="LiveId" clId="{A9C69E70-D582-406E-BBA5-CA5D4979DB88}" dt="2024-10-25T14:02:25.332" v="152" actId="1076"/>
          <ac:picMkLst>
            <pc:docMk/>
            <pc:sldMk cId="2721733517" sldId="257"/>
            <ac:picMk id="7" creationId="{62212BAB-8643-E133-B870-333BDBBF3981}"/>
          </ac:picMkLst>
        </pc:picChg>
        <pc:picChg chg="add mod">
          <ac:chgData name="iain Freeman" userId="10f2a54750dcbcc2" providerId="LiveId" clId="{A9C69E70-D582-406E-BBA5-CA5D4979DB88}" dt="2024-10-25T16:49:30.890" v="406" actId="1076"/>
          <ac:picMkLst>
            <pc:docMk/>
            <pc:sldMk cId="2721733517" sldId="257"/>
            <ac:picMk id="9" creationId="{E628CB21-D906-B0C4-517C-21812C36E57C}"/>
          </ac:picMkLst>
        </pc:picChg>
      </pc:sldChg>
      <pc:sldChg chg="addSp delSp modSp mod">
        <pc:chgData name="iain Freeman" userId="10f2a54750dcbcc2" providerId="LiveId" clId="{A9C69E70-D582-406E-BBA5-CA5D4979DB88}" dt="2024-10-28T09:01:43.570" v="1665" actId="20577"/>
        <pc:sldMkLst>
          <pc:docMk/>
          <pc:sldMk cId="1663777063" sldId="258"/>
        </pc:sldMkLst>
        <pc:spChg chg="mod">
          <ac:chgData name="iain Freeman" userId="10f2a54750dcbcc2" providerId="LiveId" clId="{A9C69E70-D582-406E-BBA5-CA5D4979DB88}" dt="2024-10-25T14:05:39.792" v="161" actId="207"/>
          <ac:spMkLst>
            <pc:docMk/>
            <pc:sldMk cId="1663777063" sldId="258"/>
            <ac:spMk id="2" creationId="{A8579974-41BD-BC86-751B-880703D8328A}"/>
          </ac:spMkLst>
        </pc:spChg>
        <pc:spChg chg="mod">
          <ac:chgData name="iain Freeman" userId="10f2a54750dcbcc2" providerId="LiveId" clId="{A9C69E70-D582-406E-BBA5-CA5D4979DB88}" dt="2024-10-28T09:01:43.570" v="1665" actId="20577"/>
          <ac:spMkLst>
            <pc:docMk/>
            <pc:sldMk cId="1663777063" sldId="258"/>
            <ac:spMk id="4" creationId="{9AF8FFCE-F2DF-0A18-AC80-50A0FDAA580C}"/>
          </ac:spMkLst>
        </pc:spChg>
        <pc:picChg chg="add del mod">
          <ac:chgData name="iain Freeman" userId="10f2a54750dcbcc2" providerId="LiveId" clId="{A9C69E70-D582-406E-BBA5-CA5D4979DB88}" dt="2024-10-25T14:07:17.774" v="162" actId="478"/>
          <ac:picMkLst>
            <pc:docMk/>
            <pc:sldMk cId="1663777063" sldId="258"/>
            <ac:picMk id="3" creationId="{7A0CA889-3974-35C2-68CD-4A021C353BE0}"/>
          </ac:picMkLst>
        </pc:picChg>
        <pc:picChg chg="add mod">
          <ac:chgData name="iain Freeman" userId="10f2a54750dcbcc2" providerId="LiveId" clId="{A9C69E70-D582-406E-BBA5-CA5D4979DB88}" dt="2024-10-25T14:18:45.229" v="166" actId="1076"/>
          <ac:picMkLst>
            <pc:docMk/>
            <pc:sldMk cId="1663777063" sldId="258"/>
            <ac:picMk id="6" creationId="{0CA8832F-609C-7657-7AB9-4A44F70237E1}"/>
          </ac:picMkLst>
        </pc:picChg>
        <pc:picChg chg="add mod">
          <ac:chgData name="iain Freeman" userId="10f2a54750dcbcc2" providerId="LiveId" clId="{A9C69E70-D582-406E-BBA5-CA5D4979DB88}" dt="2024-10-25T14:05:16.916" v="160" actId="1076"/>
          <ac:picMkLst>
            <pc:docMk/>
            <pc:sldMk cId="1663777063" sldId="258"/>
            <ac:picMk id="1026" creationId="{5C4C4365-F762-85A5-A2FC-DBE1DFC966A1}"/>
          </ac:picMkLst>
        </pc:picChg>
      </pc:sldChg>
      <pc:sldChg chg="addSp modSp mod">
        <pc:chgData name="iain Freeman" userId="10f2a54750dcbcc2" providerId="LiveId" clId="{A9C69E70-D582-406E-BBA5-CA5D4979DB88}" dt="2024-10-27T16:31:54.720" v="787" actId="1076"/>
        <pc:sldMkLst>
          <pc:docMk/>
          <pc:sldMk cId="1097006307" sldId="259"/>
        </pc:sldMkLst>
        <pc:spChg chg="mod">
          <ac:chgData name="iain Freeman" userId="10f2a54750dcbcc2" providerId="LiveId" clId="{A9C69E70-D582-406E-BBA5-CA5D4979DB88}" dt="2024-10-25T14:32:37.174" v="231" actId="207"/>
          <ac:spMkLst>
            <pc:docMk/>
            <pc:sldMk cId="1097006307" sldId="259"/>
            <ac:spMk id="2" creationId="{455A57A2-5FF9-0C45-F0E0-A95E742F2436}"/>
          </ac:spMkLst>
        </pc:spChg>
        <pc:spChg chg="mod">
          <ac:chgData name="iain Freeman" userId="10f2a54750dcbcc2" providerId="LiveId" clId="{A9C69E70-D582-406E-BBA5-CA5D4979DB88}" dt="2024-10-27T16:31:42.087" v="786" actId="14100"/>
          <ac:spMkLst>
            <pc:docMk/>
            <pc:sldMk cId="1097006307" sldId="259"/>
            <ac:spMk id="4" creationId="{0BE11309-237D-691E-2E61-B481B804F7CF}"/>
          </ac:spMkLst>
        </pc:spChg>
        <pc:picChg chg="mod">
          <ac:chgData name="iain Freeman" userId="10f2a54750dcbcc2" providerId="LiveId" clId="{A9C69E70-D582-406E-BBA5-CA5D4979DB88}" dt="2024-10-27T16:31:54.720" v="787" actId="1076"/>
          <ac:picMkLst>
            <pc:docMk/>
            <pc:sldMk cId="1097006307" sldId="259"/>
            <ac:picMk id="5" creationId="{8745BBF4-5CFA-3E7A-6671-75F0A78E728F}"/>
          </ac:picMkLst>
        </pc:picChg>
        <pc:picChg chg="add mod">
          <ac:chgData name="iain Freeman" userId="10f2a54750dcbcc2" providerId="LiveId" clId="{A9C69E70-D582-406E-BBA5-CA5D4979DB88}" dt="2024-10-27T16:29:31.691" v="633" actId="1076"/>
          <ac:picMkLst>
            <pc:docMk/>
            <pc:sldMk cId="1097006307" sldId="259"/>
            <ac:picMk id="3074" creationId="{19D0C649-6AB9-29BA-62F9-28A30B856842}"/>
          </ac:picMkLst>
        </pc:picChg>
      </pc:sldChg>
      <pc:sldChg chg="addSp modSp mod">
        <pc:chgData name="iain Freeman" userId="10f2a54750dcbcc2" providerId="LiveId" clId="{A9C69E70-D582-406E-BBA5-CA5D4979DB88}" dt="2024-10-27T16:35:07.239" v="837" actId="1076"/>
        <pc:sldMkLst>
          <pc:docMk/>
          <pc:sldMk cId="3663161191" sldId="260"/>
        </pc:sldMkLst>
        <pc:spChg chg="mod">
          <ac:chgData name="iain Freeman" userId="10f2a54750dcbcc2" providerId="LiveId" clId="{A9C69E70-D582-406E-BBA5-CA5D4979DB88}" dt="2024-10-25T14:32:48.551" v="232" actId="207"/>
          <ac:spMkLst>
            <pc:docMk/>
            <pc:sldMk cId="3663161191" sldId="260"/>
            <ac:spMk id="2" creationId="{C7B6AB80-93A8-4C97-C773-5B3B197095C9}"/>
          </ac:spMkLst>
        </pc:spChg>
        <pc:spChg chg="mod">
          <ac:chgData name="iain Freeman" userId="10f2a54750dcbcc2" providerId="LiveId" clId="{A9C69E70-D582-406E-BBA5-CA5D4979DB88}" dt="2024-10-27T16:34:57.063" v="835" actId="207"/>
          <ac:spMkLst>
            <pc:docMk/>
            <pc:sldMk cId="3663161191" sldId="260"/>
            <ac:spMk id="4" creationId="{5EDA8BB2-3928-65AF-FEE5-E5723447AE20}"/>
          </ac:spMkLst>
        </pc:spChg>
        <pc:picChg chg="mod">
          <ac:chgData name="iain Freeman" userId="10f2a54750dcbcc2" providerId="LiveId" clId="{A9C69E70-D582-406E-BBA5-CA5D4979DB88}" dt="2024-10-27T16:35:02.046" v="836" actId="1076"/>
          <ac:picMkLst>
            <pc:docMk/>
            <pc:sldMk cId="3663161191" sldId="260"/>
            <ac:picMk id="5" creationId="{3E736E40-1ABF-C587-67A9-BB60AFE98D2D}"/>
          </ac:picMkLst>
        </pc:picChg>
        <pc:picChg chg="add mod">
          <ac:chgData name="iain Freeman" userId="10f2a54750dcbcc2" providerId="LiveId" clId="{A9C69E70-D582-406E-BBA5-CA5D4979DB88}" dt="2024-10-27T16:35:07.239" v="837" actId="1076"/>
          <ac:picMkLst>
            <pc:docMk/>
            <pc:sldMk cId="3663161191" sldId="260"/>
            <ac:picMk id="4098" creationId="{2E69305B-ADA2-E2E5-7E38-79334640341A}"/>
          </ac:picMkLst>
        </pc:picChg>
      </pc:sldChg>
      <pc:sldChg chg="addSp delSp modSp mod">
        <pc:chgData name="iain Freeman" userId="10f2a54750dcbcc2" providerId="LiveId" clId="{A9C69E70-D582-406E-BBA5-CA5D4979DB88}" dt="2024-10-27T16:37:33.186" v="849" actId="14100"/>
        <pc:sldMkLst>
          <pc:docMk/>
          <pc:sldMk cId="585028495" sldId="261"/>
        </pc:sldMkLst>
        <pc:spChg chg="mod">
          <ac:chgData name="iain Freeman" userId="10f2a54750dcbcc2" providerId="LiveId" clId="{A9C69E70-D582-406E-BBA5-CA5D4979DB88}" dt="2024-10-25T15:31:53.670" v="382" actId="207"/>
          <ac:spMkLst>
            <pc:docMk/>
            <pc:sldMk cId="585028495" sldId="261"/>
            <ac:spMk id="2" creationId="{CF96940A-58D6-71F3-C4A9-61BBB3B43786}"/>
          </ac:spMkLst>
        </pc:spChg>
        <pc:spChg chg="mod">
          <ac:chgData name="iain Freeman" userId="10f2a54750dcbcc2" providerId="LiveId" clId="{A9C69E70-D582-406E-BBA5-CA5D4979DB88}" dt="2024-10-27T16:37:33.186" v="849" actId="14100"/>
          <ac:spMkLst>
            <pc:docMk/>
            <pc:sldMk cId="585028495" sldId="261"/>
            <ac:spMk id="4" creationId="{90C4A225-4FB7-DB43-4100-9F9189AC690E}"/>
          </ac:spMkLst>
        </pc:spChg>
        <pc:picChg chg="add del mod">
          <ac:chgData name="iain Freeman" userId="10f2a54750dcbcc2" providerId="LiveId" clId="{A9C69E70-D582-406E-BBA5-CA5D4979DB88}" dt="2024-10-25T14:42:43.744" v="314" actId="478"/>
          <ac:picMkLst>
            <pc:docMk/>
            <pc:sldMk cId="585028495" sldId="261"/>
            <ac:picMk id="5122" creationId="{419A25AD-6459-1C27-A222-B41A3A2F57B3}"/>
          </ac:picMkLst>
        </pc:picChg>
        <pc:picChg chg="add mod">
          <ac:chgData name="iain Freeman" userId="10f2a54750dcbcc2" providerId="LiveId" clId="{A9C69E70-D582-406E-BBA5-CA5D4979DB88}" dt="2024-10-27T16:35:25.933" v="839" actId="1076"/>
          <ac:picMkLst>
            <pc:docMk/>
            <pc:sldMk cId="585028495" sldId="261"/>
            <ac:picMk id="5124" creationId="{49AA6280-2E3A-7D00-160B-DA7F3AF4CEF2}"/>
          </ac:picMkLst>
        </pc:picChg>
      </pc:sldChg>
      <pc:sldChg chg="addSp modSp mod">
        <pc:chgData name="iain Freeman" userId="10f2a54750dcbcc2" providerId="LiveId" clId="{A9C69E70-D582-406E-BBA5-CA5D4979DB88}" dt="2024-10-27T16:39:50.806" v="948" actId="14100"/>
        <pc:sldMkLst>
          <pc:docMk/>
          <pc:sldMk cId="3164439208" sldId="262"/>
        </pc:sldMkLst>
        <pc:spChg chg="mod">
          <ac:chgData name="iain Freeman" userId="10f2a54750dcbcc2" providerId="LiveId" clId="{A9C69E70-D582-406E-BBA5-CA5D4979DB88}" dt="2024-10-25T15:32:26.020" v="400" actId="207"/>
          <ac:spMkLst>
            <pc:docMk/>
            <pc:sldMk cId="3164439208" sldId="262"/>
            <ac:spMk id="2" creationId="{8F8A076B-AEA9-0E3E-265A-5B7514E57092}"/>
          </ac:spMkLst>
        </pc:spChg>
        <pc:spChg chg="mod">
          <ac:chgData name="iain Freeman" userId="10f2a54750dcbcc2" providerId="LiveId" clId="{A9C69E70-D582-406E-BBA5-CA5D4979DB88}" dt="2024-10-27T16:39:50.806" v="948" actId="14100"/>
          <ac:spMkLst>
            <pc:docMk/>
            <pc:sldMk cId="3164439208" sldId="262"/>
            <ac:spMk id="4" creationId="{121FABE6-13A0-0B28-E8F2-DE3AB10E0E70}"/>
          </ac:spMkLst>
        </pc:spChg>
        <pc:picChg chg="add mod">
          <ac:chgData name="iain Freeman" userId="10f2a54750dcbcc2" providerId="LiveId" clId="{A9C69E70-D582-406E-BBA5-CA5D4979DB88}" dt="2024-10-25T15:32:10.387" v="383" actId="1076"/>
          <ac:picMkLst>
            <pc:docMk/>
            <pc:sldMk cId="3164439208" sldId="262"/>
            <ac:picMk id="6146" creationId="{0D4DEF5A-82D3-B9BE-77EB-9522AEA4842B}"/>
          </ac:picMkLst>
        </pc:picChg>
      </pc:sldChg>
      <pc:sldChg chg="modSp del mod">
        <pc:chgData name="iain Freeman" userId="10f2a54750dcbcc2" providerId="LiveId" clId="{A9C69E70-D582-406E-BBA5-CA5D4979DB88}" dt="2024-10-25T14:40:08.520" v="272" actId="47"/>
        <pc:sldMkLst>
          <pc:docMk/>
          <pc:sldMk cId="2561634235" sldId="263"/>
        </pc:sldMkLst>
        <pc:spChg chg="mod">
          <ac:chgData name="iain Freeman" userId="10f2a54750dcbcc2" providerId="LiveId" clId="{A9C69E70-D582-406E-BBA5-CA5D4979DB88}" dt="2024-10-25T14:38:33.731" v="271" actId="21"/>
          <ac:spMkLst>
            <pc:docMk/>
            <pc:sldMk cId="2561634235" sldId="263"/>
            <ac:spMk id="3" creationId="{9075DA24-743A-BAF6-3D26-C621F45563EB}"/>
          </ac:spMkLst>
        </pc:spChg>
      </pc:sldChg>
      <pc:sldChg chg="addSp delSp modSp mod">
        <pc:chgData name="iain Freeman" userId="10f2a54750dcbcc2" providerId="LiveId" clId="{A9C69E70-D582-406E-BBA5-CA5D4979DB88}" dt="2024-10-28T09:04:07.359" v="1684" actId="20577"/>
        <pc:sldMkLst>
          <pc:docMk/>
          <pc:sldMk cId="2885387998" sldId="264"/>
        </pc:sldMkLst>
        <pc:spChg chg="mod">
          <ac:chgData name="iain Freeman" userId="10f2a54750dcbcc2" providerId="LiveId" clId="{A9C69E70-D582-406E-BBA5-CA5D4979DB88}" dt="2024-10-28T09:03:40.161" v="1669" actId="20577"/>
          <ac:spMkLst>
            <pc:docMk/>
            <pc:sldMk cId="2885387998" sldId="264"/>
            <ac:spMk id="2" creationId="{77A63ADD-5F7C-131F-AD81-A853380E12FD}"/>
          </ac:spMkLst>
        </pc:spChg>
        <pc:spChg chg="del mod">
          <ac:chgData name="iain Freeman" userId="10f2a54750dcbcc2" providerId="LiveId" clId="{A9C69E70-D582-406E-BBA5-CA5D4979DB88}" dt="2024-10-25T14:53:14.959" v="318"/>
          <ac:spMkLst>
            <pc:docMk/>
            <pc:sldMk cId="2885387998" sldId="264"/>
            <ac:spMk id="3" creationId="{7ECCF02B-DA31-778C-22CD-BC0DADF23CAF}"/>
          </ac:spMkLst>
        </pc:spChg>
        <pc:spChg chg="mod">
          <ac:chgData name="iain Freeman" userId="10f2a54750dcbcc2" providerId="LiveId" clId="{A9C69E70-D582-406E-BBA5-CA5D4979DB88}" dt="2024-10-28T09:04:07.359" v="1684" actId="20577"/>
          <ac:spMkLst>
            <pc:docMk/>
            <pc:sldMk cId="2885387998" sldId="264"/>
            <ac:spMk id="4" creationId="{85C44F5A-D114-AFAC-87CD-9F69E1605F4B}"/>
          </ac:spMkLst>
        </pc:spChg>
        <pc:picChg chg="mod">
          <ac:chgData name="iain Freeman" userId="10f2a54750dcbcc2" providerId="LiveId" clId="{A9C69E70-D582-406E-BBA5-CA5D4979DB88}" dt="2024-10-27T16:43:18.586" v="970" actId="1076"/>
          <ac:picMkLst>
            <pc:docMk/>
            <pc:sldMk cId="2885387998" sldId="264"/>
            <ac:picMk id="5" creationId="{DB01F520-6191-9A5A-F4C9-17D58199808E}"/>
          </ac:picMkLst>
        </pc:picChg>
        <pc:picChg chg="add mod">
          <ac:chgData name="iain Freeman" userId="10f2a54750dcbcc2" providerId="LiveId" clId="{A9C69E70-D582-406E-BBA5-CA5D4979DB88}" dt="2024-10-27T16:44:09.764" v="972" actId="1076"/>
          <ac:picMkLst>
            <pc:docMk/>
            <pc:sldMk cId="2885387998" sldId="264"/>
            <ac:picMk id="7170" creationId="{6ABBA3D4-AA3A-53E1-BDAF-669EE90F8846}"/>
          </ac:picMkLst>
        </pc:picChg>
      </pc:sldChg>
      <pc:sldChg chg="addSp delSp modSp mod">
        <pc:chgData name="iain Freeman" userId="10f2a54750dcbcc2" providerId="LiveId" clId="{A9C69E70-D582-406E-BBA5-CA5D4979DB88}" dt="2024-10-28T09:04:44.207" v="1690" actId="20577"/>
        <pc:sldMkLst>
          <pc:docMk/>
          <pc:sldMk cId="4230682045" sldId="265"/>
        </pc:sldMkLst>
        <pc:spChg chg="mod">
          <ac:chgData name="iain Freeman" userId="10f2a54750dcbcc2" providerId="LiveId" clId="{A9C69E70-D582-406E-BBA5-CA5D4979DB88}" dt="2024-10-28T09:04:32.589" v="1687" actId="20577"/>
          <ac:spMkLst>
            <pc:docMk/>
            <pc:sldMk cId="4230682045" sldId="265"/>
            <ac:spMk id="2" creationId="{E5FE8FD4-B74B-8622-4195-9BD650EFFC73}"/>
          </ac:spMkLst>
        </pc:spChg>
        <pc:spChg chg="del mod">
          <ac:chgData name="iain Freeman" userId="10f2a54750dcbcc2" providerId="LiveId" clId="{A9C69E70-D582-406E-BBA5-CA5D4979DB88}" dt="2024-10-25T14:56:48.186" v="323"/>
          <ac:spMkLst>
            <pc:docMk/>
            <pc:sldMk cId="4230682045" sldId="265"/>
            <ac:spMk id="3" creationId="{ED4DAA49-892B-571D-8667-752A3419BD6F}"/>
          </ac:spMkLst>
        </pc:spChg>
        <pc:spChg chg="mod">
          <ac:chgData name="iain Freeman" userId="10f2a54750dcbcc2" providerId="LiveId" clId="{A9C69E70-D582-406E-BBA5-CA5D4979DB88}" dt="2024-10-28T09:04:44.207" v="1690" actId="20577"/>
          <ac:spMkLst>
            <pc:docMk/>
            <pc:sldMk cId="4230682045" sldId="265"/>
            <ac:spMk id="4" creationId="{BD6D69F4-101A-6C1D-114D-08C8AE3BA75A}"/>
          </ac:spMkLst>
        </pc:spChg>
        <pc:picChg chg="mod">
          <ac:chgData name="iain Freeman" userId="10f2a54750dcbcc2" providerId="LiveId" clId="{A9C69E70-D582-406E-BBA5-CA5D4979DB88}" dt="2024-10-27T16:51:32.887" v="1213" actId="14100"/>
          <ac:picMkLst>
            <pc:docMk/>
            <pc:sldMk cId="4230682045" sldId="265"/>
            <ac:picMk id="5" creationId="{738AE0FD-3393-4C7B-82D2-5E588955E7C3}"/>
          </ac:picMkLst>
        </pc:picChg>
        <pc:picChg chg="add mod">
          <ac:chgData name="iain Freeman" userId="10f2a54750dcbcc2" providerId="LiveId" clId="{A9C69E70-D582-406E-BBA5-CA5D4979DB88}" dt="2024-10-27T16:48:53.568" v="1129" actId="1076"/>
          <ac:picMkLst>
            <pc:docMk/>
            <pc:sldMk cId="4230682045" sldId="265"/>
            <ac:picMk id="8194" creationId="{F60022C8-7748-0C49-B739-9B520096E538}"/>
          </ac:picMkLst>
        </pc:picChg>
      </pc:sldChg>
      <pc:sldChg chg="addSp delSp modSp mod setBg">
        <pc:chgData name="iain Freeman" userId="10f2a54750dcbcc2" providerId="LiveId" clId="{A9C69E70-D582-406E-BBA5-CA5D4979DB88}" dt="2024-10-27T17:05:02.720" v="1326" actId="20577"/>
        <pc:sldMkLst>
          <pc:docMk/>
          <pc:sldMk cId="2939225734" sldId="266"/>
        </pc:sldMkLst>
        <pc:spChg chg="mod">
          <ac:chgData name="iain Freeman" userId="10f2a54750dcbcc2" providerId="LiveId" clId="{A9C69E70-D582-406E-BBA5-CA5D4979DB88}" dt="2024-10-27T17:04:31.044" v="1296" actId="207"/>
          <ac:spMkLst>
            <pc:docMk/>
            <pc:sldMk cId="2939225734" sldId="266"/>
            <ac:spMk id="2" creationId="{6A03C1B1-2B4D-9354-A1B5-2CE2CE8ED469}"/>
          </ac:spMkLst>
        </pc:spChg>
        <pc:spChg chg="del mod">
          <ac:chgData name="iain Freeman" userId="10f2a54750dcbcc2" providerId="LiveId" clId="{A9C69E70-D582-406E-BBA5-CA5D4979DB88}" dt="2024-10-25T15:17:29.562" v="329"/>
          <ac:spMkLst>
            <pc:docMk/>
            <pc:sldMk cId="2939225734" sldId="266"/>
            <ac:spMk id="3" creationId="{9162F35C-6CDB-D6CD-5E3E-97AD37CF652D}"/>
          </ac:spMkLst>
        </pc:spChg>
        <pc:spChg chg="mod">
          <ac:chgData name="iain Freeman" userId="10f2a54750dcbcc2" providerId="LiveId" clId="{A9C69E70-D582-406E-BBA5-CA5D4979DB88}" dt="2024-10-27T17:05:02.720" v="1326" actId="20577"/>
          <ac:spMkLst>
            <pc:docMk/>
            <pc:sldMk cId="2939225734" sldId="266"/>
            <ac:spMk id="4" creationId="{B2065E1C-929F-61BD-136D-4C6C000C56E9}"/>
          </ac:spMkLst>
        </pc:spChg>
        <pc:spChg chg="add">
          <ac:chgData name="iain Freeman" userId="10f2a54750dcbcc2" providerId="LiveId" clId="{A9C69E70-D582-406E-BBA5-CA5D4979DB88}" dt="2024-10-27T16:56:15.620" v="1244" actId="26606"/>
          <ac:spMkLst>
            <pc:docMk/>
            <pc:sldMk cId="2939225734" sldId="266"/>
            <ac:spMk id="9227" creationId="{2AB11B05-5E59-5B88-D8DB-0E975DEAE49E}"/>
          </ac:spMkLst>
        </pc:spChg>
        <pc:picChg chg="mod ord">
          <ac:chgData name="iain Freeman" userId="10f2a54750dcbcc2" providerId="LiveId" clId="{A9C69E70-D582-406E-BBA5-CA5D4979DB88}" dt="2024-10-27T16:58:55.116" v="1293" actId="1076"/>
          <ac:picMkLst>
            <pc:docMk/>
            <pc:sldMk cId="2939225734" sldId="266"/>
            <ac:picMk id="5" creationId="{DEF79264-C48B-DB01-20E2-967593C6806D}"/>
          </ac:picMkLst>
        </pc:picChg>
        <pc:picChg chg="add mod">
          <ac:chgData name="iain Freeman" userId="10f2a54750dcbcc2" providerId="LiveId" clId="{A9C69E70-D582-406E-BBA5-CA5D4979DB88}" dt="2024-10-27T16:56:54.384" v="1253" actId="1076"/>
          <ac:picMkLst>
            <pc:docMk/>
            <pc:sldMk cId="2939225734" sldId="266"/>
            <ac:picMk id="9218" creationId="{8E3940D5-72D9-D236-7DCD-CFB47F5D54A8}"/>
          </ac:picMkLst>
        </pc:picChg>
        <pc:picChg chg="add mod">
          <ac:chgData name="iain Freeman" userId="10f2a54750dcbcc2" providerId="LiveId" clId="{A9C69E70-D582-406E-BBA5-CA5D4979DB88}" dt="2024-10-27T16:56:45.701" v="1251" actId="1076"/>
          <ac:picMkLst>
            <pc:docMk/>
            <pc:sldMk cId="2939225734" sldId="266"/>
            <ac:picMk id="9220" creationId="{AF8671C4-9E98-B82D-AE4E-336A81DFBC65}"/>
          </ac:picMkLst>
        </pc:picChg>
        <pc:cxnChg chg="add">
          <ac:chgData name="iain Freeman" userId="10f2a54750dcbcc2" providerId="LiveId" clId="{A9C69E70-D582-406E-BBA5-CA5D4979DB88}" dt="2024-10-27T16:56:15.620" v="1244" actId="26606"/>
          <ac:cxnSpMkLst>
            <pc:docMk/>
            <pc:sldMk cId="2939225734" sldId="266"/>
            <ac:cxnSpMk id="9225" creationId="{1503BFE4-729B-D9D0-C17B-501E6AF1127A}"/>
          </ac:cxnSpMkLst>
        </pc:cxnChg>
      </pc:sldChg>
      <pc:sldChg chg="addSp modSp mod">
        <pc:chgData name="iain Freeman" userId="10f2a54750dcbcc2" providerId="LiveId" clId="{A9C69E70-D582-406E-BBA5-CA5D4979DB88}" dt="2024-10-28T09:06:23.632" v="1702" actId="20577"/>
        <pc:sldMkLst>
          <pc:docMk/>
          <pc:sldMk cId="3886372503" sldId="267"/>
        </pc:sldMkLst>
        <pc:spChg chg="mod">
          <ac:chgData name="iain Freeman" userId="10f2a54750dcbcc2" providerId="LiveId" clId="{A9C69E70-D582-406E-BBA5-CA5D4979DB88}" dt="2024-10-27T17:08:53.268" v="1349" actId="207"/>
          <ac:spMkLst>
            <pc:docMk/>
            <pc:sldMk cId="3886372503" sldId="267"/>
            <ac:spMk id="2" creationId="{9A8F8D15-0686-FA0B-F057-F30218CBDD4E}"/>
          </ac:spMkLst>
        </pc:spChg>
        <pc:spChg chg="mod">
          <ac:chgData name="iain Freeman" userId="10f2a54750dcbcc2" providerId="LiveId" clId="{A9C69E70-D582-406E-BBA5-CA5D4979DB88}" dt="2024-10-28T09:06:23.632" v="1702" actId="20577"/>
          <ac:spMkLst>
            <pc:docMk/>
            <pc:sldMk cId="3886372503" sldId="267"/>
            <ac:spMk id="3" creationId="{9D67936D-F6CA-3CC3-0D4A-D6520F8EAEDF}"/>
          </ac:spMkLst>
        </pc:spChg>
        <pc:picChg chg="mod">
          <ac:chgData name="iain Freeman" userId="10f2a54750dcbcc2" providerId="LiveId" clId="{A9C69E70-D582-406E-BBA5-CA5D4979DB88}" dt="2024-10-27T17:06:01.463" v="1328" actId="1076"/>
          <ac:picMkLst>
            <pc:docMk/>
            <pc:sldMk cId="3886372503" sldId="267"/>
            <ac:picMk id="1026" creationId="{37731AB9-33D4-0D0C-4D15-8168A15ECD4F}"/>
          </ac:picMkLst>
        </pc:picChg>
        <pc:picChg chg="add mod">
          <ac:chgData name="iain Freeman" userId="10f2a54750dcbcc2" providerId="LiveId" clId="{A9C69E70-D582-406E-BBA5-CA5D4979DB88}" dt="2024-10-27T17:06:05.531" v="1329" actId="1076"/>
          <ac:picMkLst>
            <pc:docMk/>
            <pc:sldMk cId="3886372503" sldId="267"/>
            <ac:picMk id="11266" creationId="{8C30A99E-BC32-8D85-C9B3-C2F1B30BB99F}"/>
          </ac:picMkLst>
        </pc:picChg>
      </pc:sldChg>
      <pc:sldChg chg="new del">
        <pc:chgData name="iain Freeman" userId="10f2a54750dcbcc2" providerId="LiveId" clId="{A9C69E70-D582-406E-BBA5-CA5D4979DB88}" dt="2024-10-25T14:23:41.736" v="187" actId="47"/>
        <pc:sldMkLst>
          <pc:docMk/>
          <pc:sldMk cId="953853583" sldId="268"/>
        </pc:sldMkLst>
      </pc:sldChg>
      <pc:sldChg chg="addSp modSp new mod">
        <pc:chgData name="iain Freeman" userId="10f2a54750dcbcc2" providerId="LiveId" clId="{A9C69E70-D582-406E-BBA5-CA5D4979DB88}" dt="2024-10-27T16:24:31.291" v="498" actId="1076"/>
        <pc:sldMkLst>
          <pc:docMk/>
          <pc:sldMk cId="2285742997" sldId="268"/>
        </pc:sldMkLst>
        <pc:spChg chg="mod">
          <ac:chgData name="iain Freeman" userId="10f2a54750dcbcc2" providerId="LiveId" clId="{A9C69E70-D582-406E-BBA5-CA5D4979DB88}" dt="2024-10-27T16:24:19.620" v="496" actId="255"/>
          <ac:spMkLst>
            <pc:docMk/>
            <pc:sldMk cId="2285742997" sldId="268"/>
            <ac:spMk id="2" creationId="{8C557061-BBCD-5F90-A69E-5937E3957D87}"/>
          </ac:spMkLst>
        </pc:spChg>
        <pc:picChg chg="add mod">
          <ac:chgData name="iain Freeman" userId="10f2a54750dcbcc2" providerId="LiveId" clId="{A9C69E70-D582-406E-BBA5-CA5D4979DB88}" dt="2024-10-27T16:24:31.291" v="498" actId="1076"/>
          <ac:picMkLst>
            <pc:docMk/>
            <pc:sldMk cId="2285742997" sldId="268"/>
            <ac:picMk id="2050" creationId="{7DD4A682-764D-C861-EE26-1DC35FA86B4B}"/>
          </ac:picMkLst>
        </pc:picChg>
      </pc:sldChg>
      <pc:sldChg chg="new del">
        <pc:chgData name="iain Freeman" userId="10f2a54750dcbcc2" providerId="LiveId" clId="{A9C69E70-D582-406E-BBA5-CA5D4979DB88}" dt="2024-10-25T14:23:27.928" v="185" actId="47"/>
        <pc:sldMkLst>
          <pc:docMk/>
          <pc:sldMk cId="2975212220" sldId="268"/>
        </pc:sldMkLst>
      </pc:sldChg>
      <pc:sldChg chg="new del">
        <pc:chgData name="iain Freeman" userId="10f2a54750dcbcc2" providerId="LiveId" clId="{A9C69E70-D582-406E-BBA5-CA5D4979DB88}" dt="2024-10-25T14:40:16.916" v="274" actId="680"/>
        <pc:sldMkLst>
          <pc:docMk/>
          <pc:sldMk cId="1572704398" sldId="269"/>
        </pc:sldMkLst>
      </pc:sldChg>
      <pc:sldChg chg="addSp modSp new mod">
        <pc:chgData name="iain Freeman" userId="10f2a54750dcbcc2" providerId="LiveId" clId="{A9C69E70-D582-406E-BBA5-CA5D4979DB88}" dt="2024-10-28T09:03:23.526" v="1667" actId="20577"/>
        <pc:sldMkLst>
          <pc:docMk/>
          <pc:sldMk cId="3810109603" sldId="269"/>
        </pc:sldMkLst>
        <pc:spChg chg="mod">
          <ac:chgData name="iain Freeman" userId="10f2a54750dcbcc2" providerId="LiveId" clId="{A9C69E70-D582-406E-BBA5-CA5D4979DB88}" dt="2024-10-27T16:42:22.745" v="959" actId="207"/>
          <ac:spMkLst>
            <pc:docMk/>
            <pc:sldMk cId="3810109603" sldId="269"/>
            <ac:spMk id="2" creationId="{A0737C22-E6FB-BBDC-68CA-7FB97C2BA96F}"/>
          </ac:spMkLst>
        </pc:spChg>
        <pc:spChg chg="add mod">
          <ac:chgData name="iain Freeman" userId="10f2a54750dcbcc2" providerId="LiveId" clId="{A9C69E70-D582-406E-BBA5-CA5D4979DB88}" dt="2024-10-28T09:03:23.526" v="1667" actId="20577"/>
          <ac:spMkLst>
            <pc:docMk/>
            <pc:sldMk cId="3810109603" sldId="269"/>
            <ac:spMk id="4" creationId="{7EB1D0A6-71DB-828B-A445-81FC68307834}"/>
          </ac:spMkLst>
        </pc:spChg>
        <pc:picChg chg="add mod">
          <ac:chgData name="iain Freeman" userId="10f2a54750dcbcc2" providerId="LiveId" clId="{A9C69E70-D582-406E-BBA5-CA5D4979DB88}" dt="2024-10-27T16:42:00.784" v="958" actId="1076"/>
          <ac:picMkLst>
            <pc:docMk/>
            <pc:sldMk cId="3810109603" sldId="269"/>
            <ac:picMk id="3" creationId="{B5A9E88F-A53F-F5B9-CDD1-BDED3EA78390}"/>
          </ac:picMkLst>
        </pc:picChg>
      </pc:sldChg>
      <pc:sldChg chg="modSp new mod ord">
        <pc:chgData name="iain Freeman" userId="10f2a54750dcbcc2" providerId="LiveId" clId="{A9C69E70-D582-406E-BBA5-CA5D4979DB88}" dt="2024-10-27T17:09:34.292" v="1354"/>
        <pc:sldMkLst>
          <pc:docMk/>
          <pc:sldMk cId="159600440" sldId="270"/>
        </pc:sldMkLst>
        <pc:spChg chg="mod">
          <ac:chgData name="iain Freeman" userId="10f2a54750dcbcc2" providerId="LiveId" clId="{A9C69E70-D582-406E-BBA5-CA5D4979DB88}" dt="2024-10-25T15:29:26.706" v="365" actId="20577"/>
          <ac:spMkLst>
            <pc:docMk/>
            <pc:sldMk cId="159600440" sldId="270"/>
            <ac:spMk id="2" creationId="{CCD3DFD7-6A71-EAB0-4849-E8B5ABA1DEBD}"/>
          </ac:spMkLst>
        </pc:spChg>
        <pc:spChg chg="mod">
          <ac:chgData name="iain Freeman" userId="10f2a54750dcbcc2" providerId="LiveId" clId="{A9C69E70-D582-406E-BBA5-CA5D4979DB88}" dt="2024-10-25T15:31:08.579" v="368"/>
          <ac:spMkLst>
            <pc:docMk/>
            <pc:sldMk cId="159600440" sldId="270"/>
            <ac:spMk id="3" creationId="{5E88B729-AB8B-6162-9F6A-FF2809707FCA}"/>
          </ac:spMkLst>
        </pc:spChg>
      </pc:sldChg>
      <pc:sldChg chg="addSp delSp modSp new mod">
        <pc:chgData name="iain Freeman" userId="10f2a54750dcbcc2" providerId="LiveId" clId="{A9C69E70-D582-406E-BBA5-CA5D4979DB88}" dt="2024-10-28T09:11:46.247" v="1753" actId="20577"/>
        <pc:sldMkLst>
          <pc:docMk/>
          <pc:sldMk cId="3559084214" sldId="271"/>
        </pc:sldMkLst>
        <pc:spChg chg="mod">
          <ac:chgData name="iain Freeman" userId="10f2a54750dcbcc2" providerId="LiveId" clId="{A9C69E70-D582-406E-BBA5-CA5D4979DB88}" dt="2024-10-28T09:11:46.247" v="1753" actId="20577"/>
          <ac:spMkLst>
            <pc:docMk/>
            <pc:sldMk cId="3559084214" sldId="271"/>
            <ac:spMk id="2" creationId="{CD5E3309-A77D-DA19-A4A5-A3537F9DB12F}"/>
          </ac:spMkLst>
        </pc:spChg>
        <pc:spChg chg="del">
          <ac:chgData name="iain Freeman" userId="10f2a54750dcbcc2" providerId="LiveId" clId="{A9C69E70-D582-406E-BBA5-CA5D4979DB88}" dt="2024-10-27T17:10:46.955" v="1396"/>
          <ac:spMkLst>
            <pc:docMk/>
            <pc:sldMk cId="3559084214" sldId="271"/>
            <ac:spMk id="3" creationId="{A8D0F9B6-A8CE-2911-CF07-72D8A103C663}"/>
          </ac:spMkLst>
        </pc:spChg>
        <pc:spChg chg="add mod">
          <ac:chgData name="iain Freeman" userId="10f2a54750dcbcc2" providerId="LiveId" clId="{A9C69E70-D582-406E-BBA5-CA5D4979DB88}" dt="2024-10-27T17:12:18.096" v="1401" actId="14100"/>
          <ac:spMkLst>
            <pc:docMk/>
            <pc:sldMk cId="3559084214" sldId="271"/>
            <ac:spMk id="5" creationId="{12B1D546-8A81-3AC4-FF24-0D3BE3F251EA}"/>
          </ac:spMkLst>
        </pc:spChg>
        <pc:picChg chg="add mod">
          <ac:chgData name="iain Freeman" userId="10f2a54750dcbcc2" providerId="LiveId" clId="{A9C69E70-D582-406E-BBA5-CA5D4979DB88}" dt="2024-10-27T17:12:38.524" v="1403" actId="1076"/>
          <ac:picMkLst>
            <pc:docMk/>
            <pc:sldMk cId="3559084214" sldId="271"/>
            <ac:picMk id="12290" creationId="{BC3F36AC-6F1F-B308-E357-048EA4A2C006}"/>
          </ac:picMkLst>
        </pc:picChg>
      </pc:sldChg>
      <pc:sldChg chg="new del">
        <pc:chgData name="iain Freeman" userId="10f2a54750dcbcc2" providerId="LiveId" clId="{A9C69E70-D582-406E-BBA5-CA5D4979DB88}" dt="2024-10-25T15:34:19.619" v="402" actId="680"/>
        <pc:sldMkLst>
          <pc:docMk/>
          <pc:sldMk cId="3587125587" sldId="271"/>
        </pc:sldMkLst>
      </pc:sldChg>
      <pc:sldChg chg="modSp new mod">
        <pc:chgData name="iain Freeman" userId="10f2a54750dcbcc2" providerId="LiveId" clId="{A9C69E70-D582-406E-BBA5-CA5D4979DB88}" dt="2024-10-28T09:11:34.344" v="1750" actId="27636"/>
        <pc:sldMkLst>
          <pc:docMk/>
          <pc:sldMk cId="1098334901" sldId="272"/>
        </pc:sldMkLst>
        <pc:spChg chg="mod">
          <ac:chgData name="iain Freeman" userId="10f2a54750dcbcc2" providerId="LiveId" clId="{A9C69E70-D582-406E-BBA5-CA5D4979DB88}" dt="2024-10-28T09:11:34.344" v="1750" actId="27636"/>
          <ac:spMkLst>
            <pc:docMk/>
            <pc:sldMk cId="1098334901" sldId="272"/>
            <ac:spMk id="2" creationId="{F62876A4-D273-3961-9B6D-FD08856ECAFA}"/>
          </ac:spMkLst>
        </pc:spChg>
        <pc:spChg chg="mod">
          <ac:chgData name="iain Freeman" userId="10f2a54750dcbcc2" providerId="LiveId" clId="{A9C69E70-D582-406E-BBA5-CA5D4979DB88}" dt="2024-10-27T17:15:45.872" v="1459" actId="14100"/>
          <ac:spMkLst>
            <pc:docMk/>
            <pc:sldMk cId="1098334901" sldId="272"/>
            <ac:spMk id="3" creationId="{17272E7B-EA31-569F-FE35-471A4AB08DAC}"/>
          </ac:spMkLst>
        </pc:spChg>
      </pc:sldChg>
      <pc:sldChg chg="new del">
        <pc:chgData name="iain Freeman" userId="10f2a54750dcbcc2" providerId="LiveId" clId="{A9C69E70-D582-406E-BBA5-CA5D4979DB88}" dt="2024-10-27T17:14:30.543" v="1405" actId="47"/>
        <pc:sldMkLst>
          <pc:docMk/>
          <pc:sldMk cId="3399888779" sldId="272"/>
        </pc:sldMkLst>
      </pc:sldChg>
      <pc:sldChg chg="addSp modSp new mod">
        <pc:chgData name="iain Freeman" userId="10f2a54750dcbcc2" providerId="LiveId" clId="{A9C69E70-D582-406E-BBA5-CA5D4979DB88}" dt="2024-10-27T17:18:36.470" v="1527" actId="207"/>
        <pc:sldMkLst>
          <pc:docMk/>
          <pc:sldMk cId="3866634376" sldId="273"/>
        </pc:sldMkLst>
        <pc:spChg chg="mod">
          <ac:chgData name="iain Freeman" userId="10f2a54750dcbcc2" providerId="LiveId" clId="{A9C69E70-D582-406E-BBA5-CA5D4979DB88}" dt="2024-10-27T17:18:36.470" v="1527" actId="207"/>
          <ac:spMkLst>
            <pc:docMk/>
            <pc:sldMk cId="3866634376" sldId="273"/>
            <ac:spMk id="2" creationId="{40CEE1EA-3FE8-9069-32CC-EF3E0C2966D1}"/>
          </ac:spMkLst>
        </pc:spChg>
        <pc:picChg chg="add mod">
          <ac:chgData name="iain Freeman" userId="10f2a54750dcbcc2" providerId="LiveId" clId="{A9C69E70-D582-406E-BBA5-CA5D4979DB88}" dt="2024-10-27T17:17:39.258" v="1496" actId="1076"/>
          <ac:picMkLst>
            <pc:docMk/>
            <pc:sldMk cId="3866634376" sldId="273"/>
            <ac:picMk id="3" creationId="{575F0C4C-0E56-EF20-BAD0-802050509DED}"/>
          </ac:picMkLst>
        </pc:picChg>
      </pc:sldChg>
      <pc:sldChg chg="modSp new mod ord">
        <pc:chgData name="iain Freeman" userId="10f2a54750dcbcc2" providerId="LiveId" clId="{A9C69E70-D582-406E-BBA5-CA5D4979DB88}" dt="2024-10-28T09:08:09.539" v="1737" actId="20577"/>
        <pc:sldMkLst>
          <pc:docMk/>
          <pc:sldMk cId="3679997386" sldId="274"/>
        </pc:sldMkLst>
        <pc:spChg chg="mod">
          <ac:chgData name="iain Freeman" userId="10f2a54750dcbcc2" providerId="LiveId" clId="{A9C69E70-D582-406E-BBA5-CA5D4979DB88}" dt="2024-10-28T08:59:47.874" v="1636" actId="207"/>
          <ac:spMkLst>
            <pc:docMk/>
            <pc:sldMk cId="3679997386" sldId="274"/>
            <ac:spMk id="2" creationId="{33101C82-C9F4-613F-E61D-59E94C5E2F6C}"/>
          </ac:spMkLst>
        </pc:spChg>
        <pc:spChg chg="mod">
          <ac:chgData name="iain Freeman" userId="10f2a54750dcbcc2" providerId="LiveId" clId="{A9C69E70-D582-406E-BBA5-CA5D4979DB88}" dt="2024-10-28T09:08:09.539" v="1737" actId="20577"/>
          <ac:spMkLst>
            <pc:docMk/>
            <pc:sldMk cId="3679997386" sldId="274"/>
            <ac:spMk id="3" creationId="{40738BB0-C0E9-C4E0-1A28-F76CA450D15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C31C-A169-55AF-5FF0-E81513334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B3BEE-C8B6-1C4A-C690-79F94295C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FCCE7-65ED-3C35-92C7-FB7C022A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67F3-0835-163A-5C80-4F881ADA9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7B11-7017-8273-7A19-B6694453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5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04E5F-68CA-14F1-DBAA-0A9CDE96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1F026-A0D2-6698-B5EC-07D4A6EDD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21461-7149-9176-4E9C-63E37BF7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F7C8C-FAD5-E9F3-0151-8C7B86CD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45DE0-668C-67E3-16DF-211BBF13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A812-5541-4000-51C7-84D78D41B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08396-F2EE-1A18-323C-64325312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D26AF-8F22-2691-2313-A590AC64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F765D-3D4B-D159-4E6F-D5E42710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1B991-1329-39EA-455B-3C6A44BB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0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5D03-6C8A-FE3E-1723-E698BDDE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86D6D-93B9-2453-BEF4-25DE7BE99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03C1B-AAA4-40D4-9DF8-4AB81DC8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A509E-3898-F1C9-9AD2-70924926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8CFFA-6B1A-D11F-B835-7DD237F8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5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8110-73B0-87A4-3D89-5E59FCFE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A626C-B9F5-03A0-D113-BC1AB870C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06FCC-7687-B5B2-B878-EECAF2A6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DE11D-FDD2-E422-34C0-91D23FF6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D2F5-012A-9B18-2901-69B7928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96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8673-FC15-EB79-420B-C97E59F7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1F9DC-6955-9050-5EEF-B9BA7B6EB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C686A-056A-20D0-8E32-CACA34E7B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DDAE4-FD3E-A522-4454-A81E4916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06C09-CACE-F43C-A8C5-BA73C81F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B4F5-CE7A-1FD4-8418-97FC7386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50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6D64-8CFB-8272-43E5-483CCB00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0A5A8-C5B5-D76F-AE83-105E481FB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7FA22-7284-F724-CE0A-AA4F091A1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5CB27-6AA3-63DD-32F7-D2AF19671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DC1FF-37AA-7147-2948-F399A6900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67350-ACE1-126F-8535-33C175D9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9D0CD-E25C-1F3F-BF1B-BFD8C959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255E4-81BC-752E-0C84-0E211BD2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986F-797A-3B46-B33B-F7B4F210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E6A5E-027A-4E9A-DFF1-D31EBBF6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BD043-9470-FAB5-8F3F-F0F07EAE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A24B4-DDD2-C4FA-F7DD-41E7835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0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30E76-9DA1-F3A7-9737-35ECF8A5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76430-8A45-EB0C-4D27-AD6A6C4A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3041-3016-1471-3049-3BC92166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8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CE01-E4A4-EABE-DEE8-725E4859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990F4-F266-12E5-9DB9-1B6052C61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0C110-5651-783A-F71F-77BF87480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543F7-2547-7A38-74DE-61380205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668FD-64FC-D48C-4CA5-7ADD39D9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6682C-6080-5592-490A-3C9F8224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57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0FCF-12E8-3525-327F-38FE1238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80A8F-8CF1-D824-605C-5457BC653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E93B8-8B64-298C-360F-1B713781D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878B0-6D52-1C0A-6176-C9292BFA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3273D-8239-A0D9-9BC4-E2C1F80F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8678C-5617-18B9-83CA-EF948E74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33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E61581-F39B-A67F-4F1E-76238FA5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16B15-4A63-6B07-52F0-5DE7557AE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B525-42A2-6899-22B1-758598A19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FD9D8-A398-4B53-98AE-EF39E1E8A68E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3700-17B0-B7F8-C1A6-65EB13DD5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03C0-4789-32F1-D5E7-75CE6AC9C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865F2-C57A-4B0F-839D-2CC10BCCE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8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bZI_ApOeE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0XI__SI4rw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shorts/9QGqMqFhi5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uEmB7frgTI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01C82-C9F4-613F-E61D-59E94C5E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Lesson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38BB0-C0E9-C4E0-1A28-F76CA450D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the end o this lesson I will be able to -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3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 and explain the context </a:t>
            </a:r>
            <a:r>
              <a:rPr lang="en-GB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ahint</a:t>
            </a: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GB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poyum</a:t>
            </a: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Address </a:t>
            </a:r>
            <a:r>
              <a:rPr lang="en-GB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tae</a:t>
            </a: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Haggis.</a:t>
            </a:r>
          </a:p>
          <a:p>
            <a:endParaRPr lang="en-GB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Understand, describe and explain the language and main argument o Address </a:t>
            </a:r>
            <a:r>
              <a:rPr lang="en-GB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tae</a:t>
            </a: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Haggis.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 ae pom-pom Haggis. A skill that can be taken into a care setting.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99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A076B-AEA9-0E3E-265A-5B7514E5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24" y="520160"/>
            <a:ext cx="3102703" cy="8634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The Scottish?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FABE6-13A0-0B28-E8F2-DE3AB10E0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813" y="5348748"/>
            <a:ext cx="6651977" cy="12234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first mention of Haggis in </a:t>
            </a:r>
            <a:r>
              <a:rPr lang="en-US" sz="18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Scotland</a:t>
            </a:r>
            <a:r>
              <a:rPr lang="en-US" sz="1800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appears c.1513  in a verse by William Dunbar, a makar at the court of James VI. </a:t>
            </a:r>
            <a:r>
              <a:rPr lang="en-US" sz="1800" kern="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 poem does </a:t>
            </a:r>
            <a:r>
              <a:rPr lang="en-US" sz="1800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claim haggis as a distinctively Scottish dish. It </a:t>
            </a:r>
            <a:r>
              <a:rPr lang="en-US" sz="1800" kern="100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just described as something people ate.</a:t>
            </a:r>
            <a:endParaRPr lang="en-GB" sz="1800" kern="100" dirty="0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A96A1-5083-D62F-3BB0-1DD3A6B4E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6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6146" name="Picture 2" descr="Stahly's Scotch Haggis (410g) only £8.25">
            <a:extLst>
              <a:ext uri="{FF2B5EF4-FFF2-40B4-BE49-F238E27FC236}">
                <a16:creationId xmlns:a16="http://schemas.microsoft.com/office/drawing/2014/main" id="{0D4DEF5A-82D3-B9BE-77EB-9522AEA4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" y="1681168"/>
            <a:ext cx="7039358" cy="32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3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7C22-E6FB-BBDC-68CA-7FB97C2B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3225"/>
          </a:xfrm>
        </p:spPr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How did Haggis become Scottish?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9E88F-A53F-F5B9-CDD1-BDED3EA7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335"/>
            <a:ext cx="6748584" cy="5791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1D0A6-71DB-828B-A445-81FC68307834}"/>
              </a:ext>
            </a:extLst>
          </p:cNvPr>
          <p:cNvSpPr txBox="1"/>
          <p:nvPr/>
        </p:nvSpPr>
        <p:spPr>
          <a:xfrm>
            <a:off x="7639666" y="1740309"/>
            <a:ext cx="45523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 the eighteenth-century living conditions in England improved as the Industrial Revolution took hold. As the English started eating better quality food they stopped eating haggis. However, Scotland remained a poor country where haggis was still eaten. </a:t>
            </a:r>
            <a:endParaRPr lang="en-GB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0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63ADD-5F7C-131F-AD81-A853380E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62926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Haggis Eaters!!!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1F520-6191-9A5A-F4C9-17D58199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0" y="629265"/>
            <a:ext cx="4559710" cy="45597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44F5A-D114-AFAC-87CD-9F69E1605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407742"/>
            <a:ext cx="12191999" cy="145025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accent2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</a:t>
            </a:r>
            <a:r>
              <a:rPr lang="en-GB" sz="18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he Jacobite Risings in 1715 and 1745 had made the English resentful of Scots. Vitriolic attacks were published in the press. Food was a common focus. The perceived poverty of Scottish fare was used to deride the manhood – and even the humanity – of Scottish people. In his Dictionary published in 1755, Samuel Johnson defined oats as: ‘A grain, which in England is generally given to horses, but in Scotland supports the people.’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7170" name="Picture 2" descr="Jacobite rising of 1745 - Wikipedia">
            <a:extLst>
              <a:ext uri="{FF2B5EF4-FFF2-40B4-BE49-F238E27FC236}">
                <a16:creationId xmlns:a16="http://schemas.microsoft.com/office/drawing/2014/main" id="{6ABBA3D4-AA3A-53E1-BDAF-669EE90F88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794796"/>
            <a:ext cx="7008812" cy="422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8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8FD4-B74B-8622-4195-9BD650EF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24"/>
            <a:ext cx="4021394" cy="55844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Address </a:t>
            </a:r>
            <a:r>
              <a:rPr lang="en-GB" dirty="0" err="1">
                <a:solidFill>
                  <a:srgbClr val="FF0000"/>
                </a:solidFill>
              </a:rPr>
              <a:t>tae</a:t>
            </a:r>
            <a:r>
              <a:rPr lang="en-GB" dirty="0">
                <a:solidFill>
                  <a:srgbClr val="FF0000"/>
                </a:solidFill>
              </a:rPr>
              <a:t> a Haggis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AE0FD-3393-4C7B-82D2-5E588955E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7" y="796412"/>
            <a:ext cx="4527001" cy="49525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D69F4-101A-6C1D-114D-08C8AE3B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0" y="5142270"/>
            <a:ext cx="8534399" cy="1715730"/>
          </a:xfrm>
        </p:spPr>
        <p:txBody>
          <a:bodyPr>
            <a:normAutofit fontScale="92500" lnSpcReduction="10000"/>
          </a:bodyPr>
          <a:lstStyle/>
          <a:p>
            <a:r>
              <a:rPr lang="en-GB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response the Scots made a conscious effort to define themselves as ‘different’ from the English and to claim haggis as their own. In Robert Burns’ ‘Address </a:t>
            </a:r>
            <a:r>
              <a:rPr lang="en-GB" sz="18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tae</a:t>
            </a:r>
            <a:r>
              <a:rPr lang="en-GB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Haggis’ (1786) Burns acknowledged that there was a connection between food and character, but turned it to the Scots’ advantage. Other nations might have their ragout,</a:t>
            </a:r>
            <a:r>
              <a:rPr lang="en-GB" sz="1800" i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olio</a:t>
            </a:r>
            <a:r>
              <a:rPr lang="en-GB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or fricassees, he argued; but that sort of food only turned a man into a weakling, Haggis, by contrast, was the sort of food real men were made of. If the English wanted to sneer at it, that was their business – but they’d better watch out!</a:t>
            </a:r>
            <a:endParaRPr lang="en-GB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8194" name="Picture 2" descr="Address to a Haggis in full: Burns Night history explained | The National">
            <a:extLst>
              <a:ext uri="{FF2B5EF4-FFF2-40B4-BE49-F238E27FC236}">
                <a16:creationId xmlns:a16="http://schemas.microsoft.com/office/drawing/2014/main" id="{F60022C8-7748-0C49-B739-9B520096E5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56" y="0"/>
            <a:ext cx="7124560" cy="47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68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C1B1-2B4D-9354-A1B5-2CE2CE8E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3239"/>
            <a:ext cx="8293153" cy="13421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rgbClr val="FFC000"/>
                </a:solidFill>
              </a:rPr>
              <a:t>Sir Walter Scott – the man who invented Scotland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65E1C-929F-61BD-136D-4C6C000C5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60" y="1081550"/>
            <a:ext cx="5161665" cy="56732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  <a:effectLst/>
              </a:rPr>
              <a:t>In 1822 George IV visited Scotland. His stay in Edinburgh was choreographed by Walter Scott, who was so anxious to make Scotland attractive that he invented a new ‘tradition’ of Scottishness.</a:t>
            </a:r>
          </a:p>
          <a:p>
            <a:r>
              <a:rPr lang="en-US" sz="2400" dirty="0">
                <a:solidFill>
                  <a:srgbClr val="FFC000"/>
                </a:solidFill>
                <a:effectLst/>
              </a:rPr>
              <a:t> At the banquet thrown in the king’s </a:t>
            </a:r>
            <a:r>
              <a:rPr lang="en-US" sz="2400" dirty="0" err="1">
                <a:solidFill>
                  <a:srgbClr val="FFC000"/>
                </a:solidFill>
                <a:effectLst/>
              </a:rPr>
              <a:t>honour</a:t>
            </a:r>
            <a:r>
              <a:rPr lang="en-US" sz="2400" dirty="0">
                <a:solidFill>
                  <a:srgbClr val="FFC000"/>
                </a:solidFill>
                <a:effectLst/>
              </a:rPr>
              <a:t>, everyone was decked out in tartan (previously </a:t>
            </a:r>
            <a:r>
              <a:rPr lang="en-US" sz="2400" dirty="0">
                <a:solidFill>
                  <a:srgbClr val="FFC000"/>
                </a:solidFill>
              </a:rPr>
              <a:t>only worn in </a:t>
            </a:r>
            <a:r>
              <a:rPr lang="en-US" sz="2400" dirty="0">
                <a:solidFill>
                  <a:srgbClr val="FFC000"/>
                </a:solidFill>
                <a:effectLst/>
              </a:rPr>
              <a:t>the Highlands and Islands); and care was taken to select foods that reflected ‘Scottish’ identity – including haggis.</a:t>
            </a:r>
          </a:p>
          <a:p>
            <a:r>
              <a:rPr lang="en-US" sz="2400" dirty="0">
                <a:solidFill>
                  <a:srgbClr val="FFC000"/>
                </a:solidFill>
                <a:effectLst/>
              </a:rPr>
              <a:t> George IV’s visit ignited a craze for all things Scottish and Haggis started to be eaten in England again.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79264-C48B-DB01-20E2-967593C6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44" y="1234806"/>
            <a:ext cx="2658860" cy="4747964"/>
          </a:xfrm>
          <a:prstGeom prst="rect">
            <a:avLst/>
          </a:prstGeom>
        </p:spPr>
      </p:pic>
      <p:pic>
        <p:nvPicPr>
          <p:cNvPr id="9218" name="Picture 2" descr="The Procession of George IV Entering Princes Street, Edinburgh, August,  1822 by William Turner - Art Renewal Center">
            <a:extLst>
              <a:ext uri="{FF2B5EF4-FFF2-40B4-BE49-F238E27FC236}">
                <a16:creationId xmlns:a16="http://schemas.microsoft.com/office/drawing/2014/main" id="{8E3940D5-72D9-D236-7DCD-CFB47F5D54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153" y="648363"/>
            <a:ext cx="3795786" cy="278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ve Interesting Facts About Sir Walter ...">
            <a:extLst>
              <a:ext uri="{FF2B5EF4-FFF2-40B4-BE49-F238E27FC236}">
                <a16:creationId xmlns:a16="http://schemas.microsoft.com/office/drawing/2014/main" id="{AF8671C4-9E98-B82D-AE4E-336A81DF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8363" y="4035610"/>
            <a:ext cx="2038571" cy="24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2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8D15-0686-FA0B-F057-F30218CBD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988"/>
            <a:ext cx="3932237" cy="74725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Haggis goes global!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7936D-F6CA-3CC3-0D4A-D6520F8EA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50427"/>
            <a:ext cx="12192000" cy="16075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kern="1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the renewed interest in Scottish culture Burns suppers became major events; and haggis was eaten in ever-growing quantities. Scots living abroad took haggis with them. By the late 19th century, haggis was widely recognised as the ‘national’ dish of Scotland.</a:t>
            </a:r>
            <a:endParaRPr lang="en-GB" sz="2800" kern="100" dirty="0">
              <a:solidFill>
                <a:srgbClr val="00B05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29ED3-9475-E5D3-4014-5D43874E5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98450" y="3216416"/>
            <a:ext cx="2207870" cy="14235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‘Grand Burns’ Festival – Brown Entertains his Friend wi’ a Haggis!’, by John Leech, Punch, 5 February 1859 © John Leech/Punch/Getty Images. ">
            <a:extLst>
              <a:ext uri="{FF2B5EF4-FFF2-40B4-BE49-F238E27FC236}">
                <a16:creationId xmlns:a16="http://schemas.microsoft.com/office/drawing/2014/main" id="{37731AB9-33D4-0D0C-4D15-8168A15EC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9" y="1257949"/>
            <a:ext cx="5567362" cy="38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erformance Marketing World Awards">
            <a:extLst>
              <a:ext uri="{FF2B5EF4-FFF2-40B4-BE49-F238E27FC236}">
                <a16:creationId xmlns:a16="http://schemas.microsoft.com/office/drawing/2014/main" id="{8C30A99E-BC32-8D85-C9B3-C2F1B30B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57" y="1319399"/>
            <a:ext cx="5969216" cy="378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7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3309-A77D-DA19-A4A5-A3537F9D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Robert Burns, Address </a:t>
            </a:r>
            <a:r>
              <a:rPr lang="en-GB" dirty="0" err="1"/>
              <a:t>tae</a:t>
            </a:r>
            <a:r>
              <a:rPr lang="en-GB" dirty="0"/>
              <a:t> a Haggis 1786</a:t>
            </a:r>
          </a:p>
        </p:txBody>
      </p:sp>
      <p:pic>
        <p:nvPicPr>
          <p:cNvPr id="12290" name="Picture 2" descr="Robert Burns 'The Address to the Haggis ...">
            <a:extLst>
              <a:ext uri="{FF2B5EF4-FFF2-40B4-BE49-F238E27FC236}">
                <a16:creationId xmlns:a16="http://schemas.microsoft.com/office/drawing/2014/main" id="{BC3F36AC-6F1F-B308-E357-048EA4A2C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48" y="1869660"/>
            <a:ext cx="7318785" cy="409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B1D546-8A81-3AC4-FF24-0D3BE3F251EA}"/>
              </a:ext>
            </a:extLst>
          </p:cNvPr>
          <p:cNvSpPr txBox="1"/>
          <p:nvPr/>
        </p:nvSpPr>
        <p:spPr>
          <a:xfrm>
            <a:off x="98323" y="3246792"/>
            <a:ext cx="1897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Robert Burns 'The Address to the Haggis' Explained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08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76A4-D273-3961-9B6D-FD08856EC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Scottish Actors n ithers perform Address </a:t>
            </a:r>
            <a:r>
              <a:rPr lang="en-GB" dirty="0" err="1"/>
              <a:t>tae</a:t>
            </a:r>
            <a:r>
              <a:rPr lang="en-GB" dirty="0"/>
              <a:t> a Haggis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72E7B-EA31-569F-FE35-471A4AB08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0154"/>
            <a:ext cx="9144000" cy="577645"/>
          </a:xfrm>
        </p:spPr>
        <p:txBody>
          <a:bodyPr/>
          <a:lstStyle/>
          <a:p>
            <a:r>
              <a:rPr lang="en-GB" dirty="0">
                <a:hlinkClick r:id="rId2"/>
              </a:rPr>
              <a:t>Address to a Haggis | Burns Night 2024 -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33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E1EA-3FE8-9069-32CC-EF3E0C29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034116" cy="529825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7030A0"/>
                </a:solidFill>
              </a:rPr>
              <a:t>Hamish the Haggis Pom-Pom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F0C4C-0E56-EF20-BAD0-80205050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375" y="0"/>
            <a:ext cx="6850625" cy="6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212BAB-8643-E133-B870-333BDBBF3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13" y="1114064"/>
            <a:ext cx="2571750" cy="178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A35BC-2B9F-315D-5E75-709068FB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962" y="0"/>
            <a:ext cx="9557038" cy="894735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 A 2003 poll (via The Guardian) of 1,000 U.S. tourists in Scotland revealed that one-third believed haggis was a wild animal, and the majority of these came to Scotland thinking they would catch one. 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0C6EFC-F4B2-9FC8-38BC-8C97349A3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0"/>
            <a:ext cx="2406362" cy="3004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2B4A3-5CBB-2603-79D1-D58BD71A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4" y="3114569"/>
            <a:ext cx="5286375" cy="362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8CB21-D906-B0C4-517C-21812C36E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696" y="1202554"/>
            <a:ext cx="5143500" cy="5267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6543F8-5C99-8586-38FF-773B70D02E14}"/>
              </a:ext>
            </a:extLst>
          </p:cNvPr>
          <p:cNvSpPr txBox="1"/>
          <p:nvPr/>
        </p:nvSpPr>
        <p:spPr>
          <a:xfrm>
            <a:off x="5506065" y="3246792"/>
            <a:ext cx="13247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SUMMON THE HAGGIS! #Staged #iPlayer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73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DFD7-6A71-EAB0-4849-E8B5ABA1D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Haggis?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8B729-AB8B-6162-9F6A-FF2809707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How to Make Haggis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0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70D1-C3CB-184E-4C7C-830C94440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4404852" cy="408038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Who invented the Haggis?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8E313-A9E2-0D19-9C4C-939EAC96A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78426"/>
            <a:ext cx="4572000" cy="4579374"/>
          </a:xfrm>
        </p:spPr>
        <p:txBody>
          <a:bodyPr>
            <a:noAutofit/>
          </a:bodyPr>
          <a:lstStyle/>
          <a:p>
            <a:endParaRPr lang="en-GB" sz="3600" dirty="0">
              <a:solidFill>
                <a:srgbClr val="FFC000"/>
              </a:solidFill>
            </a:endParaRPr>
          </a:p>
          <a:p>
            <a:r>
              <a:rPr lang="en-GB" sz="3600" dirty="0">
                <a:solidFill>
                  <a:srgbClr val="FFC000"/>
                </a:solidFill>
              </a:rPr>
              <a:t>The Greeks?</a:t>
            </a:r>
          </a:p>
          <a:p>
            <a:r>
              <a:rPr lang="en-GB" sz="3600" dirty="0">
                <a:solidFill>
                  <a:srgbClr val="FF0000"/>
                </a:solidFill>
              </a:rPr>
              <a:t>The Romans?</a:t>
            </a:r>
            <a:endParaRPr lang="en-GB" sz="3600" dirty="0"/>
          </a:p>
          <a:p>
            <a:r>
              <a:rPr lang="en-GB" sz="3600" dirty="0">
                <a:solidFill>
                  <a:schemeClr val="accent1"/>
                </a:solidFill>
              </a:rPr>
              <a:t>The Vikings?</a:t>
            </a:r>
            <a:endParaRPr lang="en-GB" sz="3600" dirty="0"/>
          </a:p>
          <a:p>
            <a:r>
              <a:rPr lang="en-GB" sz="3600" dirty="0">
                <a:solidFill>
                  <a:srgbClr val="00B050"/>
                </a:solidFill>
              </a:rPr>
              <a:t>The French?</a:t>
            </a:r>
            <a:endParaRPr lang="en-GB" sz="3600" dirty="0"/>
          </a:p>
          <a:p>
            <a:r>
              <a:rPr lang="en-GB" sz="3600" dirty="0">
                <a:solidFill>
                  <a:srgbClr val="7030A0"/>
                </a:solidFill>
              </a:rPr>
              <a:t>The English?</a:t>
            </a:r>
            <a:endParaRPr lang="en-GB" sz="3600" dirty="0"/>
          </a:p>
          <a:p>
            <a:r>
              <a:rPr lang="en-GB" sz="3600" dirty="0">
                <a:solidFill>
                  <a:srgbClr val="C00000"/>
                </a:solidFill>
              </a:rPr>
              <a:t>The Scottish? </a:t>
            </a:r>
          </a:p>
        </p:txBody>
      </p:sp>
    </p:spTree>
    <p:extLst>
      <p:ext uri="{BB962C8B-B14F-4D97-AF65-F5344CB8AC3E}">
        <p14:creationId xmlns:p14="http://schemas.microsoft.com/office/powerpoint/2010/main" val="190705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7061-BBCD-5F90-A69E-5937E395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061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 Greeks – 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</a:rPr>
              <a:t>Homer’s Odyssey describes Odysseus watching a haggis being made. </a:t>
            </a:r>
          </a:p>
        </p:txBody>
      </p:sp>
      <p:pic>
        <p:nvPicPr>
          <p:cNvPr id="2050" name="Picture 2" descr="The Odyssey - A peacetime epic, or a critique of the values of the Heroic  Age? - Ancient World Magazine">
            <a:extLst>
              <a:ext uri="{FF2B5EF4-FFF2-40B4-BE49-F238E27FC236}">
                <a16:creationId xmlns:a16="http://schemas.microsoft.com/office/drawing/2014/main" id="{7DD4A682-764D-C861-EE26-1DC35FA8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9" y="943896"/>
            <a:ext cx="10374123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4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79974-41BD-BC86-751B-880703D8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55940"/>
            <a:ext cx="6268770" cy="7161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>
                <a:solidFill>
                  <a:srgbClr val="FFC000"/>
                </a:solidFill>
              </a:rPr>
              <a:t>The Romans?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8FFCE-F2DF-0A18-AC80-50A0FDAA5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481780" y="955197"/>
            <a:ext cx="3382296" cy="183108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Romans prepared their meat in a style similar to a haggis to keep it fresh for longer while they were on the march. 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281C6F-13BB-EFAD-B4AA-D3804B9251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189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pic>
        <p:nvPicPr>
          <p:cNvPr id="1026" name="Picture 2" descr="The Edithorial: What did the Scots the Romans Met Really Look Like?">
            <a:extLst>
              <a:ext uri="{FF2B5EF4-FFF2-40B4-BE49-F238E27FC236}">
                <a16:creationId xmlns:a16="http://schemas.microsoft.com/office/drawing/2014/main" id="{5C4C4365-F762-85A5-A2FC-DBE1DFC9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93" y="91151"/>
            <a:ext cx="2659667" cy="26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8832F-609C-7657-7AB9-4A44F702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80" y="3026677"/>
            <a:ext cx="4953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7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57A2-5FF9-0C45-F0E0-A95E742F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83574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Vikings?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5BBF4-5CFA-3E7A-6671-75F0A78E7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632" y="1229032"/>
            <a:ext cx="3657273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1309-237D-691E-2E61-B481B804F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206477" y="1229032"/>
            <a:ext cx="7777316" cy="1288026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Some historians have suggested that the word haggis is derived from the Old Norse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haggw</a:t>
            </a:r>
            <a:r>
              <a:rPr lang="en-GB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which means ‘to chop’. Therefore haggis would originally have meant ‘chopped up stuff’ and referred to the method of preparing the offal before it was stuffed into its stomach casing.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s haggis really Scottish? The controversial history of the Great Chieftain  o' the Puddin-race">
            <a:extLst>
              <a:ext uri="{FF2B5EF4-FFF2-40B4-BE49-F238E27FC236}">
                <a16:creationId xmlns:a16="http://schemas.microsoft.com/office/drawing/2014/main" id="{19D0C649-6AB9-29BA-62F9-28A30B85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5" y="2703871"/>
            <a:ext cx="7394032" cy="38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00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AB80-93A8-4C97-C773-5B3B1970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875071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The French?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736E40-1ABF-C587-67A9-BB60AFE98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716" y="290001"/>
            <a:ext cx="4679284" cy="35232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A8BB2-3928-65AF-FEE5-E5723447A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8490" y="4218039"/>
            <a:ext cx="3893575" cy="2639960"/>
          </a:xfrm>
        </p:spPr>
        <p:txBody>
          <a:bodyPr>
            <a:noAutofit/>
          </a:bodyPr>
          <a:lstStyle/>
          <a:p>
            <a:r>
              <a:rPr lang="en-GB" sz="18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Hag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is similar to the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French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verb </a:t>
            </a:r>
            <a:r>
              <a:rPr lang="en-GB" sz="1800" i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hacher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which means ‘to chop’. Given the Auld Alliance between France and Scotland it is possible that some sort of precursor – not dissimilar to the modern </a:t>
            </a:r>
            <a:r>
              <a:rPr lang="en-GB" sz="1800" i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crépinette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– might have been brought over at some point after c.1295.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Joan of Arc manuscript illustration">
            <a:extLst>
              <a:ext uri="{FF2B5EF4-FFF2-40B4-BE49-F238E27FC236}">
                <a16:creationId xmlns:a16="http://schemas.microsoft.com/office/drawing/2014/main" id="{2E69305B-ADA2-E2E5-7E38-79334640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" y="2051613"/>
            <a:ext cx="7429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16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940A-58D6-71F3-C4A9-61BBB3B4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827"/>
            <a:ext cx="3932237" cy="698090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The English?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338B89-25C8-C76F-AAD6-FA3CFC88A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2742" y="569145"/>
            <a:ext cx="4199470" cy="57197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4A225-4FB7-DB43-4100-9F9189AC6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0894" y="4807973"/>
            <a:ext cx="6800680" cy="1740311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The earliest references to a dish recognisably similar to haggis come from </a:t>
            </a:r>
            <a:r>
              <a:rPr lang="en-GB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England</a:t>
            </a:r>
            <a:r>
              <a:rPr lang="en-GB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There is a recipe for it in The </a:t>
            </a:r>
            <a:r>
              <a:rPr lang="en-GB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Forme</a:t>
            </a:r>
            <a:r>
              <a:rPr lang="en-GB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of </a:t>
            </a:r>
            <a:r>
              <a:rPr lang="en-GB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Cury</a:t>
            </a:r>
            <a:r>
              <a:rPr lang="en-GB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(c.1390), a rudimentary cookery book written by ‘the Chief Master Cooks of Richard II’.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124" name="Picture 4" descr="Sorry Scotland, haggis is actually English">
            <a:extLst>
              <a:ext uri="{FF2B5EF4-FFF2-40B4-BE49-F238E27FC236}">
                <a16:creationId xmlns:a16="http://schemas.microsoft.com/office/drawing/2014/main" id="{49AA6280-2E3A-7D00-160B-DA7F3AF4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4" y="766917"/>
            <a:ext cx="6893169" cy="38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2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852</Words>
  <Application>Microsoft Office PowerPoint</Application>
  <PresentationFormat>Widescreen</PresentationFormat>
  <Paragraphs>50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Symbol</vt:lpstr>
      <vt:lpstr>Office Theme</vt:lpstr>
      <vt:lpstr>Lesson Objectives</vt:lpstr>
      <vt:lpstr> A 2003 poll (via The Guardian) of 1,000 U.S. tourists in Scotland revealed that one-third believed haggis was a wild animal, and the majority of these came to Scotland thinking they would catch one. </vt:lpstr>
      <vt:lpstr>What is Haggis?</vt:lpstr>
      <vt:lpstr>Who invented the Haggis?</vt:lpstr>
      <vt:lpstr>The Greeks – Homer’s Odyssey describes Odysseus watching a haggis being made. </vt:lpstr>
      <vt:lpstr>The Romans?</vt:lpstr>
      <vt:lpstr>The Vikings?</vt:lpstr>
      <vt:lpstr>The French?</vt:lpstr>
      <vt:lpstr>The English?</vt:lpstr>
      <vt:lpstr>The Scottish?</vt:lpstr>
      <vt:lpstr>How did Haggis become Scottish?</vt:lpstr>
      <vt:lpstr>Haggis Eaters!!!</vt:lpstr>
      <vt:lpstr>Address tae a Haggis</vt:lpstr>
      <vt:lpstr>Sir Walter Scott – the man who invented Scotland</vt:lpstr>
      <vt:lpstr>Haggis goes global!</vt:lpstr>
      <vt:lpstr>Robert Burns, Address tae a Haggis 1786</vt:lpstr>
      <vt:lpstr>Scottish Actors n ithers perform Address tae a Haggis </vt:lpstr>
      <vt:lpstr>Hamish the Haggis Pom-Pom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iain Freeman</dc:creator>
  <cp:lastModifiedBy>iain Freeman</cp:lastModifiedBy>
  <cp:revision>1</cp:revision>
  <dcterms:created xsi:type="dcterms:W3CDTF">2024-10-24T08:49:30Z</dcterms:created>
  <dcterms:modified xsi:type="dcterms:W3CDTF">2024-10-28T09:12:00Z</dcterms:modified>
</cp:coreProperties>
</file>