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8"/>
  </p:notesMasterIdLst>
  <p:sldIdLst>
    <p:sldId id="259" r:id="rId6"/>
    <p:sldId id="310" r:id="rId7"/>
    <p:sldId id="285" r:id="rId8"/>
    <p:sldId id="262" r:id="rId9"/>
    <p:sldId id="263" r:id="rId10"/>
    <p:sldId id="312" r:id="rId11"/>
    <p:sldId id="314" r:id="rId12"/>
    <p:sldId id="313" r:id="rId13"/>
    <p:sldId id="266" r:id="rId14"/>
    <p:sldId id="315" r:id="rId15"/>
    <p:sldId id="264" r:id="rId16"/>
    <p:sldId id="316" r:id="rId1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7CE275-7C71-4911-B225-F75576E54759}">
          <p14:sldIdLst>
            <p14:sldId id="259"/>
            <p14:sldId id="310"/>
            <p14:sldId id="285"/>
            <p14:sldId id="262"/>
            <p14:sldId id="263"/>
            <p14:sldId id="312"/>
            <p14:sldId id="314"/>
            <p14:sldId id="313"/>
            <p14:sldId id="266"/>
            <p14:sldId id="315"/>
            <p14:sldId id="264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B09AE-A1A4-44B6-9263-7B329DDFF27F}" v="13" dt="2024-11-18T14:52:24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riona Cookson" userId="7b72ef4f-f2c5-4af0-84b2-87903bc52944" providerId="ADAL" clId="{46DB2C4A-D235-45A3-A617-28C207F95B68}"/>
    <pc:docChg chg="custSel modSld">
      <pc:chgData name="Catriona Cookson" userId="7b72ef4f-f2c5-4af0-84b2-87903bc52944" providerId="ADAL" clId="{46DB2C4A-D235-45A3-A617-28C207F95B68}" dt="2024-03-14T12:35:04.861" v="531" actId="20577"/>
      <pc:docMkLst>
        <pc:docMk/>
      </pc:docMkLst>
      <pc:sldChg chg="modSp mod">
        <pc:chgData name="Catriona Cookson" userId="7b72ef4f-f2c5-4af0-84b2-87903bc52944" providerId="ADAL" clId="{46DB2C4A-D235-45A3-A617-28C207F95B68}" dt="2024-03-14T12:22:34.741" v="7" actId="14100"/>
        <pc:sldMkLst>
          <pc:docMk/>
          <pc:sldMk cId="137585506" sldId="259"/>
        </pc:sldMkLst>
        <pc:spChg chg="mod">
          <ac:chgData name="Catriona Cookson" userId="7b72ef4f-f2c5-4af0-84b2-87903bc52944" providerId="ADAL" clId="{46DB2C4A-D235-45A3-A617-28C207F95B68}" dt="2024-03-14T12:22:34.741" v="7" actId="14100"/>
          <ac:spMkLst>
            <pc:docMk/>
            <pc:sldMk cId="137585506" sldId="259"/>
            <ac:spMk id="9" creationId="{D5E5E38E-A1CC-4A7F-A1EF-4F17F347D450}"/>
          </ac:spMkLst>
        </pc:spChg>
      </pc:sldChg>
      <pc:sldChg chg="modSp mod">
        <pc:chgData name="Catriona Cookson" userId="7b72ef4f-f2c5-4af0-84b2-87903bc52944" providerId="ADAL" clId="{46DB2C4A-D235-45A3-A617-28C207F95B68}" dt="2024-03-14T12:26:32.753" v="173" actId="20577"/>
        <pc:sldMkLst>
          <pc:docMk/>
          <pc:sldMk cId="0" sldId="262"/>
        </pc:sldMkLst>
        <pc:spChg chg="mod">
          <ac:chgData name="Catriona Cookson" userId="7b72ef4f-f2c5-4af0-84b2-87903bc52944" providerId="ADAL" clId="{46DB2C4A-D235-45A3-A617-28C207F95B68}" dt="2024-03-14T12:26:32.753" v="173" actId="20577"/>
          <ac:spMkLst>
            <pc:docMk/>
            <pc:sldMk cId="0" sldId="262"/>
            <ac:spMk id="3" creationId="{63646428-D322-4870-B795-4E95DF61EF69}"/>
          </ac:spMkLst>
        </pc:spChg>
        <pc:spChg chg="mod">
          <ac:chgData name="Catriona Cookson" userId="7b72ef4f-f2c5-4af0-84b2-87903bc52944" providerId="ADAL" clId="{46DB2C4A-D235-45A3-A617-28C207F95B68}" dt="2024-03-14T12:25:40.065" v="150" actId="20577"/>
          <ac:spMkLst>
            <pc:docMk/>
            <pc:sldMk cId="0" sldId="262"/>
            <ac:spMk id="7171" creationId="{ECF759A2-BBF4-4CB7-9537-00B24B323954}"/>
          </ac:spMkLst>
        </pc:spChg>
      </pc:sldChg>
      <pc:sldChg chg="modSp mod">
        <pc:chgData name="Catriona Cookson" userId="7b72ef4f-f2c5-4af0-84b2-87903bc52944" providerId="ADAL" clId="{46DB2C4A-D235-45A3-A617-28C207F95B68}" dt="2024-03-14T12:27:16.985" v="217" actId="20577"/>
        <pc:sldMkLst>
          <pc:docMk/>
          <pc:sldMk cId="0" sldId="263"/>
        </pc:sldMkLst>
        <pc:spChg chg="mod">
          <ac:chgData name="Catriona Cookson" userId="7b72ef4f-f2c5-4af0-84b2-87903bc52944" providerId="ADAL" clId="{46DB2C4A-D235-45A3-A617-28C207F95B68}" dt="2024-03-14T12:27:16.985" v="217" actId="20577"/>
          <ac:spMkLst>
            <pc:docMk/>
            <pc:sldMk cId="0" sldId="263"/>
            <ac:spMk id="3" creationId="{479AAAC0-D22C-423D-807B-64BF4E32D7E1}"/>
          </ac:spMkLst>
        </pc:spChg>
        <pc:spChg chg="mod">
          <ac:chgData name="Catriona Cookson" userId="7b72ef4f-f2c5-4af0-84b2-87903bc52944" providerId="ADAL" clId="{46DB2C4A-D235-45A3-A617-28C207F95B68}" dt="2024-03-14T12:26:40.135" v="175" actId="20577"/>
          <ac:spMkLst>
            <pc:docMk/>
            <pc:sldMk cId="0" sldId="263"/>
            <ac:spMk id="8195" creationId="{893B3109-01C7-4CDA-B60D-724DB930B753}"/>
          </ac:spMkLst>
        </pc:spChg>
      </pc:sldChg>
      <pc:sldChg chg="modSp mod">
        <pc:chgData name="Catriona Cookson" userId="7b72ef4f-f2c5-4af0-84b2-87903bc52944" providerId="ADAL" clId="{46DB2C4A-D235-45A3-A617-28C207F95B68}" dt="2024-03-14T12:33:54.945" v="487" actId="20577"/>
        <pc:sldMkLst>
          <pc:docMk/>
          <pc:sldMk cId="0" sldId="264"/>
        </pc:sldMkLst>
        <pc:spChg chg="mod">
          <ac:chgData name="Catriona Cookson" userId="7b72ef4f-f2c5-4af0-84b2-87903bc52944" providerId="ADAL" clId="{46DB2C4A-D235-45A3-A617-28C207F95B68}" dt="2024-03-14T12:33:54.945" v="487" actId="20577"/>
          <ac:spMkLst>
            <pc:docMk/>
            <pc:sldMk cId="0" sldId="264"/>
            <ac:spMk id="3" creationId="{3AF6587B-FCC5-432A-92A5-2CD3539D23FC}"/>
          </ac:spMkLst>
        </pc:spChg>
        <pc:spChg chg="mod">
          <ac:chgData name="Catriona Cookson" userId="7b72ef4f-f2c5-4af0-84b2-87903bc52944" providerId="ADAL" clId="{46DB2C4A-D235-45A3-A617-28C207F95B68}" dt="2024-03-14T12:32:51.867" v="427" actId="20577"/>
          <ac:spMkLst>
            <pc:docMk/>
            <pc:sldMk cId="0" sldId="264"/>
            <ac:spMk id="11267" creationId="{841D7AF6-3989-4532-857D-BDADF306944B}"/>
          </ac:spMkLst>
        </pc:spChg>
      </pc:sldChg>
      <pc:sldChg chg="modSp mod">
        <pc:chgData name="Catriona Cookson" userId="7b72ef4f-f2c5-4af0-84b2-87903bc52944" providerId="ADAL" clId="{46DB2C4A-D235-45A3-A617-28C207F95B68}" dt="2024-03-14T12:32:37.824" v="424" actId="20577"/>
        <pc:sldMkLst>
          <pc:docMk/>
          <pc:sldMk cId="0" sldId="266"/>
        </pc:sldMkLst>
        <pc:spChg chg="mod">
          <ac:chgData name="Catriona Cookson" userId="7b72ef4f-f2c5-4af0-84b2-87903bc52944" providerId="ADAL" clId="{46DB2C4A-D235-45A3-A617-28C207F95B68}" dt="2024-03-14T12:32:37.824" v="424" actId="20577"/>
          <ac:spMkLst>
            <pc:docMk/>
            <pc:sldMk cId="0" sldId="266"/>
            <ac:spMk id="7172" creationId="{831AA934-7A48-4935-83B8-D6E1AB427E23}"/>
          </ac:spMkLst>
        </pc:spChg>
      </pc:sldChg>
      <pc:sldChg chg="modSp mod">
        <pc:chgData name="Catriona Cookson" userId="7b72ef4f-f2c5-4af0-84b2-87903bc52944" providerId="ADAL" clId="{46DB2C4A-D235-45A3-A617-28C207F95B68}" dt="2024-03-14T12:25:22.704" v="149" actId="20577"/>
        <pc:sldMkLst>
          <pc:docMk/>
          <pc:sldMk cId="3791023883" sldId="285"/>
        </pc:sldMkLst>
        <pc:spChg chg="mod">
          <ac:chgData name="Catriona Cookson" userId="7b72ef4f-f2c5-4af0-84b2-87903bc52944" providerId="ADAL" clId="{46DB2C4A-D235-45A3-A617-28C207F95B68}" dt="2024-03-14T12:24:47.704" v="124" actId="20577"/>
          <ac:spMkLst>
            <pc:docMk/>
            <pc:sldMk cId="3791023883" sldId="285"/>
            <ac:spMk id="2" creationId="{A2700E94-A586-4107-A115-CB501A24351D}"/>
          </ac:spMkLst>
        </pc:spChg>
        <pc:spChg chg="mod">
          <ac:chgData name="Catriona Cookson" userId="7b72ef4f-f2c5-4af0-84b2-87903bc52944" providerId="ADAL" clId="{46DB2C4A-D235-45A3-A617-28C207F95B68}" dt="2024-03-14T12:25:22.704" v="149" actId="20577"/>
          <ac:spMkLst>
            <pc:docMk/>
            <pc:sldMk cId="3791023883" sldId="285"/>
            <ac:spMk id="23" creationId="{D54D06A5-4D9B-46C5-8424-6AE05C1FE049}"/>
          </ac:spMkLst>
        </pc:spChg>
      </pc:sldChg>
      <pc:sldChg chg="modSp mod">
        <pc:chgData name="Catriona Cookson" userId="7b72ef4f-f2c5-4af0-84b2-87903bc52944" providerId="ADAL" clId="{46DB2C4A-D235-45A3-A617-28C207F95B68}" dt="2024-03-14T12:24:33.298" v="116" actId="20577"/>
        <pc:sldMkLst>
          <pc:docMk/>
          <pc:sldMk cId="1450341743" sldId="310"/>
        </pc:sldMkLst>
        <pc:spChg chg="mod">
          <ac:chgData name="Catriona Cookson" userId="7b72ef4f-f2c5-4af0-84b2-87903bc52944" providerId="ADAL" clId="{46DB2C4A-D235-45A3-A617-28C207F95B68}" dt="2024-03-14T12:24:33.298" v="116" actId="20577"/>
          <ac:spMkLst>
            <pc:docMk/>
            <pc:sldMk cId="1450341743" sldId="310"/>
            <ac:spMk id="2" creationId="{00000000-0000-0000-0000-000000000000}"/>
          </ac:spMkLst>
        </pc:spChg>
        <pc:spChg chg="mod">
          <ac:chgData name="Catriona Cookson" userId="7b72ef4f-f2c5-4af0-84b2-87903bc52944" providerId="ADAL" clId="{46DB2C4A-D235-45A3-A617-28C207F95B68}" dt="2024-03-14T12:24:21.906" v="115" actId="20577"/>
          <ac:spMkLst>
            <pc:docMk/>
            <pc:sldMk cId="1450341743" sldId="310"/>
            <ac:spMk id="3" creationId="{00000000-0000-0000-0000-000000000000}"/>
          </ac:spMkLst>
        </pc:spChg>
      </pc:sldChg>
      <pc:sldChg chg="modSp mod">
        <pc:chgData name="Catriona Cookson" userId="7b72ef4f-f2c5-4af0-84b2-87903bc52944" providerId="ADAL" clId="{46DB2C4A-D235-45A3-A617-28C207F95B68}" dt="2024-03-14T12:29:03.433" v="268" actId="20577"/>
        <pc:sldMkLst>
          <pc:docMk/>
          <pc:sldMk cId="1151024" sldId="312"/>
        </pc:sldMkLst>
        <pc:spChg chg="mod">
          <ac:chgData name="Catriona Cookson" userId="7b72ef4f-f2c5-4af0-84b2-87903bc52944" providerId="ADAL" clId="{46DB2C4A-D235-45A3-A617-28C207F95B68}" dt="2024-03-14T12:29:03.433" v="268" actId="20577"/>
          <ac:spMkLst>
            <pc:docMk/>
            <pc:sldMk cId="1151024" sldId="312"/>
            <ac:spMk id="3" creationId="{55A673DC-BAFC-4C9C-81E7-286B85D6E036}"/>
          </ac:spMkLst>
        </pc:spChg>
      </pc:sldChg>
      <pc:sldChg chg="modSp mod">
        <pc:chgData name="Catriona Cookson" userId="7b72ef4f-f2c5-4af0-84b2-87903bc52944" providerId="ADAL" clId="{46DB2C4A-D235-45A3-A617-28C207F95B68}" dt="2024-03-14T12:32:22.636" v="413" actId="255"/>
        <pc:sldMkLst>
          <pc:docMk/>
          <pc:sldMk cId="0" sldId="313"/>
        </pc:sldMkLst>
        <pc:spChg chg="mod">
          <ac:chgData name="Catriona Cookson" userId="7b72ef4f-f2c5-4af0-84b2-87903bc52944" providerId="ADAL" clId="{46DB2C4A-D235-45A3-A617-28C207F95B68}" dt="2024-03-14T12:31:34.937" v="381" actId="20577"/>
          <ac:spMkLst>
            <pc:docMk/>
            <pc:sldMk cId="0" sldId="313"/>
            <ac:spMk id="4" creationId="{E3384DCC-080E-5CC3-71F6-E3D2E0F9303D}"/>
          </ac:spMkLst>
        </pc:spChg>
        <pc:spChg chg="mod">
          <ac:chgData name="Catriona Cookson" userId="7b72ef4f-f2c5-4af0-84b2-87903bc52944" providerId="ADAL" clId="{46DB2C4A-D235-45A3-A617-28C207F95B68}" dt="2024-03-14T12:32:22.636" v="413" actId="255"/>
          <ac:spMkLst>
            <pc:docMk/>
            <pc:sldMk cId="0" sldId="313"/>
            <ac:spMk id="8" creationId="{0AB71BA0-9A90-D121-0717-8F7DDD6E74E2}"/>
          </ac:spMkLst>
        </pc:spChg>
        <pc:spChg chg="mod">
          <ac:chgData name="Catriona Cookson" userId="7b72ef4f-f2c5-4af0-84b2-87903bc52944" providerId="ADAL" clId="{46DB2C4A-D235-45A3-A617-28C207F95B68}" dt="2024-03-14T12:31:09.336" v="371" actId="20577"/>
          <ac:spMkLst>
            <pc:docMk/>
            <pc:sldMk cId="0" sldId="313"/>
            <ac:spMk id="6148" creationId="{3268D69A-4D0C-60EF-9FB6-FD25333B8AAD}"/>
          </ac:spMkLst>
        </pc:spChg>
      </pc:sldChg>
      <pc:sldChg chg="modSp mod">
        <pc:chgData name="Catriona Cookson" userId="7b72ef4f-f2c5-4af0-84b2-87903bc52944" providerId="ADAL" clId="{46DB2C4A-D235-45A3-A617-28C207F95B68}" dt="2024-03-14T12:30:40.001" v="347" actId="20577"/>
        <pc:sldMkLst>
          <pc:docMk/>
          <pc:sldMk cId="0" sldId="314"/>
        </pc:sldMkLst>
        <pc:spChg chg="mod">
          <ac:chgData name="Catriona Cookson" userId="7b72ef4f-f2c5-4af0-84b2-87903bc52944" providerId="ADAL" clId="{46DB2C4A-D235-45A3-A617-28C207F95B68}" dt="2024-03-14T12:30:17.378" v="329" actId="20577"/>
          <ac:spMkLst>
            <pc:docMk/>
            <pc:sldMk cId="0" sldId="314"/>
            <ac:spMk id="4" creationId="{3D0994D3-531A-4B16-BB64-93EA6E141107}"/>
          </ac:spMkLst>
        </pc:spChg>
        <pc:spChg chg="mod">
          <ac:chgData name="Catriona Cookson" userId="7b72ef4f-f2c5-4af0-84b2-87903bc52944" providerId="ADAL" clId="{46DB2C4A-D235-45A3-A617-28C207F95B68}" dt="2024-03-14T12:30:40.001" v="347" actId="20577"/>
          <ac:spMkLst>
            <pc:docMk/>
            <pc:sldMk cId="0" sldId="314"/>
            <ac:spMk id="5124" creationId="{94418F18-5895-4E09-A66F-FAA53319D6FA}"/>
          </ac:spMkLst>
        </pc:spChg>
      </pc:sldChg>
      <pc:sldChg chg="modSp">
        <pc:chgData name="Catriona Cookson" userId="7b72ef4f-f2c5-4af0-84b2-87903bc52944" providerId="ADAL" clId="{46DB2C4A-D235-45A3-A617-28C207F95B68}" dt="2024-03-14T12:32:47.427" v="426" actId="20577"/>
        <pc:sldMkLst>
          <pc:docMk/>
          <pc:sldMk cId="2001542617" sldId="315"/>
        </pc:sldMkLst>
        <pc:spChg chg="mod">
          <ac:chgData name="Catriona Cookson" userId="7b72ef4f-f2c5-4af0-84b2-87903bc52944" providerId="ADAL" clId="{46DB2C4A-D235-45A3-A617-28C207F95B68}" dt="2024-03-14T12:32:47.427" v="426" actId="20577"/>
          <ac:spMkLst>
            <pc:docMk/>
            <pc:sldMk cId="2001542617" sldId="315"/>
            <ac:spMk id="8" creationId="{A3F2D8E1-C865-4AAD-99F1-06FA7355EC3F}"/>
          </ac:spMkLst>
        </pc:spChg>
      </pc:sldChg>
      <pc:sldChg chg="modSp mod">
        <pc:chgData name="Catriona Cookson" userId="7b72ef4f-f2c5-4af0-84b2-87903bc52944" providerId="ADAL" clId="{46DB2C4A-D235-45A3-A617-28C207F95B68}" dt="2024-03-14T12:35:04.861" v="531" actId="20577"/>
        <pc:sldMkLst>
          <pc:docMk/>
          <pc:sldMk cId="150254815" sldId="316"/>
        </pc:sldMkLst>
        <pc:spChg chg="mod">
          <ac:chgData name="Catriona Cookson" userId="7b72ef4f-f2c5-4af0-84b2-87903bc52944" providerId="ADAL" clId="{46DB2C4A-D235-45A3-A617-28C207F95B68}" dt="2024-03-14T12:35:04.861" v="531" actId="20577"/>
          <ac:spMkLst>
            <pc:docMk/>
            <pc:sldMk cId="150254815" sldId="316"/>
            <ac:spMk id="3" creationId="{B261E112-4771-4C74-A456-6D61C702888E}"/>
          </ac:spMkLst>
        </pc:spChg>
      </pc:sldChg>
    </pc:docChg>
  </pc:docChgLst>
  <pc:docChgLst>
    <pc:chgData name="Catriona Cookson" userId="7b72ef4f-f2c5-4af0-84b2-87903bc52944" providerId="ADAL" clId="{FFBB09AE-A1A4-44B6-9263-7B329DDFF27F}"/>
    <pc:docChg chg="custSel delSld modSld modMainMaster delSection modSection">
      <pc:chgData name="Catriona Cookson" userId="7b72ef4f-f2c5-4af0-84b2-87903bc52944" providerId="ADAL" clId="{FFBB09AE-A1A4-44B6-9263-7B329DDFF27F}" dt="2024-11-18T14:58:59.426" v="172" actId="20577"/>
      <pc:docMkLst>
        <pc:docMk/>
      </pc:docMkLst>
      <pc:sldChg chg="delSp modSp mod">
        <pc:chgData name="Catriona Cookson" userId="7b72ef4f-f2c5-4af0-84b2-87903bc52944" providerId="ADAL" clId="{FFBB09AE-A1A4-44B6-9263-7B329DDFF27F}" dt="2024-11-18T14:52:50.314" v="73" actId="208"/>
        <pc:sldMkLst>
          <pc:docMk/>
          <pc:sldMk cId="137585506" sldId="259"/>
        </pc:sldMkLst>
        <pc:spChg chg="mod">
          <ac:chgData name="Catriona Cookson" userId="7b72ef4f-f2c5-4af0-84b2-87903bc52944" providerId="ADAL" clId="{FFBB09AE-A1A4-44B6-9263-7B329DDFF27F}" dt="2024-11-18T14:52:34.918" v="69" actId="207"/>
          <ac:spMkLst>
            <pc:docMk/>
            <pc:sldMk cId="137585506" sldId="259"/>
            <ac:spMk id="2" creationId="{6C5CFE21-2195-4B3E-B1DB-F7474886B7E8}"/>
          </ac:spMkLst>
        </pc:spChg>
        <pc:spChg chg="del">
          <ac:chgData name="Catriona Cookson" userId="7b72ef4f-f2c5-4af0-84b2-87903bc52944" providerId="ADAL" clId="{FFBB09AE-A1A4-44B6-9263-7B329DDFF27F}" dt="2024-11-18T14:52:46.927" v="72" actId="478"/>
          <ac:spMkLst>
            <pc:docMk/>
            <pc:sldMk cId="137585506" sldId="259"/>
            <ac:spMk id="5" creationId="{7B6BFE27-BAFA-429E-BA07-25B43490A2FA}"/>
          </ac:spMkLst>
        </pc:spChg>
        <pc:spChg chg="mod">
          <ac:chgData name="Catriona Cookson" userId="7b72ef4f-f2c5-4af0-84b2-87903bc52944" providerId="ADAL" clId="{FFBB09AE-A1A4-44B6-9263-7B329DDFF27F}" dt="2024-11-18T14:52:50.314" v="73" actId="208"/>
          <ac:spMkLst>
            <pc:docMk/>
            <pc:sldMk cId="137585506" sldId="259"/>
            <ac:spMk id="8" creationId="{D6C84C71-BA15-4020-B001-67F08D1C47CA}"/>
          </ac:spMkLst>
        </pc:spChg>
        <pc:spChg chg="mod">
          <ac:chgData name="Catriona Cookson" userId="7b72ef4f-f2c5-4af0-84b2-87903bc52944" providerId="ADAL" clId="{FFBB09AE-A1A4-44B6-9263-7B329DDFF27F}" dt="2024-11-18T14:52:38.753" v="70" actId="207"/>
          <ac:spMkLst>
            <pc:docMk/>
            <pc:sldMk cId="137585506" sldId="259"/>
            <ac:spMk id="9" creationId="{D5E5E38E-A1CC-4A7F-A1EF-4F17F347D450}"/>
          </ac:spMkLst>
        </pc:spChg>
      </pc:sldChg>
      <pc:sldChg chg="modSp mod">
        <pc:chgData name="Catriona Cookson" userId="7b72ef4f-f2c5-4af0-84b2-87903bc52944" providerId="ADAL" clId="{FFBB09AE-A1A4-44B6-9263-7B329DDFF27F}" dt="2024-11-18T14:54:07.735" v="84" actId="207"/>
        <pc:sldMkLst>
          <pc:docMk/>
          <pc:sldMk cId="0" sldId="262"/>
        </pc:sldMkLst>
        <pc:spChg chg="mod">
          <ac:chgData name="Catriona Cookson" userId="7b72ef4f-f2c5-4af0-84b2-87903bc52944" providerId="ADAL" clId="{FFBB09AE-A1A4-44B6-9263-7B329DDFF27F}" dt="2024-11-18T14:54:07.735" v="84" actId="207"/>
          <ac:spMkLst>
            <pc:docMk/>
            <pc:sldMk cId="0" sldId="262"/>
            <ac:spMk id="3" creationId="{63646428-D322-4870-B795-4E95DF61EF69}"/>
          </ac:spMkLst>
        </pc:spChg>
        <pc:spChg chg="mod">
          <ac:chgData name="Catriona Cookson" userId="7b72ef4f-f2c5-4af0-84b2-87903bc52944" providerId="ADAL" clId="{FFBB09AE-A1A4-44B6-9263-7B329DDFF27F}" dt="2024-11-18T14:53:59.085" v="83" actId="207"/>
          <ac:spMkLst>
            <pc:docMk/>
            <pc:sldMk cId="0" sldId="262"/>
            <ac:spMk id="7171" creationId="{ECF759A2-BBF4-4CB7-9537-00B24B323954}"/>
          </ac:spMkLst>
        </pc:spChg>
      </pc:sldChg>
      <pc:sldChg chg="modSp mod">
        <pc:chgData name="Catriona Cookson" userId="7b72ef4f-f2c5-4af0-84b2-87903bc52944" providerId="ADAL" clId="{FFBB09AE-A1A4-44B6-9263-7B329DDFF27F}" dt="2024-11-18T14:54:28.543" v="87" actId="207"/>
        <pc:sldMkLst>
          <pc:docMk/>
          <pc:sldMk cId="0" sldId="263"/>
        </pc:sldMkLst>
        <pc:spChg chg="mod">
          <ac:chgData name="Catriona Cookson" userId="7b72ef4f-f2c5-4af0-84b2-87903bc52944" providerId="ADAL" clId="{FFBB09AE-A1A4-44B6-9263-7B329DDFF27F}" dt="2024-11-18T14:54:28.543" v="87" actId="207"/>
          <ac:spMkLst>
            <pc:docMk/>
            <pc:sldMk cId="0" sldId="263"/>
            <ac:spMk id="3" creationId="{479AAAC0-D22C-423D-807B-64BF4E32D7E1}"/>
          </ac:spMkLst>
        </pc:spChg>
        <pc:spChg chg="mod">
          <ac:chgData name="Catriona Cookson" userId="7b72ef4f-f2c5-4af0-84b2-87903bc52944" providerId="ADAL" clId="{FFBB09AE-A1A4-44B6-9263-7B329DDFF27F}" dt="2024-11-18T14:54:21.283" v="86" actId="207"/>
          <ac:spMkLst>
            <pc:docMk/>
            <pc:sldMk cId="0" sldId="263"/>
            <ac:spMk id="8195" creationId="{893B3109-01C7-4CDA-B60D-724DB930B753}"/>
          </ac:spMkLst>
        </pc:spChg>
      </pc:sldChg>
      <pc:sldChg chg="modSp mod">
        <pc:chgData name="Catriona Cookson" userId="7b72ef4f-f2c5-4af0-84b2-87903bc52944" providerId="ADAL" clId="{FFBB09AE-A1A4-44B6-9263-7B329DDFF27F}" dt="2024-11-18T14:58:36.229" v="165" actId="207"/>
        <pc:sldMkLst>
          <pc:docMk/>
          <pc:sldMk cId="0" sldId="264"/>
        </pc:sldMkLst>
        <pc:spChg chg="mod">
          <ac:chgData name="Catriona Cookson" userId="7b72ef4f-f2c5-4af0-84b2-87903bc52944" providerId="ADAL" clId="{FFBB09AE-A1A4-44B6-9263-7B329DDFF27F}" dt="2024-11-18T14:58:36.229" v="165" actId="207"/>
          <ac:spMkLst>
            <pc:docMk/>
            <pc:sldMk cId="0" sldId="264"/>
            <ac:spMk id="3" creationId="{3AF6587B-FCC5-432A-92A5-2CD3539D23FC}"/>
          </ac:spMkLst>
        </pc:spChg>
        <pc:spChg chg="mod">
          <ac:chgData name="Catriona Cookson" userId="7b72ef4f-f2c5-4af0-84b2-87903bc52944" providerId="ADAL" clId="{FFBB09AE-A1A4-44B6-9263-7B329DDFF27F}" dt="2024-11-18T14:58:30.354" v="164" actId="207"/>
          <ac:spMkLst>
            <pc:docMk/>
            <pc:sldMk cId="0" sldId="264"/>
            <ac:spMk id="11267" creationId="{841D7AF6-3989-4532-857D-BDADF306944B}"/>
          </ac:spMkLst>
        </pc:spChg>
      </pc:sldChg>
      <pc:sldChg chg="delSp modSp mod">
        <pc:chgData name="Catriona Cookson" userId="7b72ef4f-f2c5-4af0-84b2-87903bc52944" providerId="ADAL" clId="{FFBB09AE-A1A4-44B6-9263-7B329DDFF27F}" dt="2024-11-18T14:58:12.618" v="161" actId="208"/>
        <pc:sldMkLst>
          <pc:docMk/>
          <pc:sldMk cId="0" sldId="266"/>
        </pc:sldMkLst>
        <pc:spChg chg="del">
          <ac:chgData name="Catriona Cookson" userId="7b72ef4f-f2c5-4af0-84b2-87903bc52944" providerId="ADAL" clId="{FFBB09AE-A1A4-44B6-9263-7B329DDFF27F}" dt="2024-11-18T14:57:49.222" v="143" actId="478"/>
          <ac:spMkLst>
            <pc:docMk/>
            <pc:sldMk cId="0" sldId="266"/>
            <ac:spMk id="5" creationId="{FAD0460E-DE07-4DCB-AC75-2146B554FF18}"/>
          </ac:spMkLst>
        </pc:spChg>
        <pc:spChg chg="mod">
          <ac:chgData name="Catriona Cookson" userId="7b72ef4f-f2c5-4af0-84b2-87903bc52944" providerId="ADAL" clId="{FFBB09AE-A1A4-44B6-9263-7B329DDFF27F}" dt="2024-11-18T14:58:08.878" v="160" actId="122"/>
          <ac:spMkLst>
            <pc:docMk/>
            <pc:sldMk cId="0" sldId="266"/>
            <ac:spMk id="7171" creationId="{C815966C-410F-40EC-B8AE-27ABB598A881}"/>
          </ac:spMkLst>
        </pc:spChg>
        <pc:spChg chg="mod">
          <ac:chgData name="Catriona Cookson" userId="7b72ef4f-f2c5-4af0-84b2-87903bc52944" providerId="ADAL" clId="{FFBB09AE-A1A4-44B6-9263-7B329DDFF27F}" dt="2024-11-18T14:58:12.618" v="161" actId="208"/>
          <ac:spMkLst>
            <pc:docMk/>
            <pc:sldMk cId="0" sldId="266"/>
            <ac:spMk id="7172" creationId="{831AA934-7A48-4935-83B8-D6E1AB427E23}"/>
          </ac:spMkLst>
        </pc:spChg>
      </pc:sldChg>
      <pc:sldChg chg="delSp modSp mod">
        <pc:chgData name="Catriona Cookson" userId="7b72ef4f-f2c5-4af0-84b2-87903bc52944" providerId="ADAL" clId="{FFBB09AE-A1A4-44B6-9263-7B329DDFF27F}" dt="2024-11-18T14:53:45.535" v="81" actId="1076"/>
        <pc:sldMkLst>
          <pc:docMk/>
          <pc:sldMk cId="3791023883" sldId="285"/>
        </pc:sldMkLst>
        <pc:spChg chg="mod">
          <ac:chgData name="Catriona Cookson" userId="7b72ef4f-f2c5-4af0-84b2-87903bc52944" providerId="ADAL" clId="{FFBB09AE-A1A4-44B6-9263-7B329DDFF27F}" dt="2024-11-18T14:53:22.035" v="76" actId="207"/>
          <ac:spMkLst>
            <pc:docMk/>
            <pc:sldMk cId="3791023883" sldId="285"/>
            <ac:spMk id="6" creationId="{B3C65EC5-8148-4387-A65C-9FD06D4816E0}"/>
          </ac:spMkLst>
        </pc:spChg>
        <pc:spChg chg="mod">
          <ac:chgData name="Catriona Cookson" userId="7b72ef4f-f2c5-4af0-84b2-87903bc52944" providerId="ADAL" clId="{FFBB09AE-A1A4-44B6-9263-7B329DDFF27F}" dt="2024-11-18T14:53:45.535" v="81" actId="1076"/>
          <ac:spMkLst>
            <pc:docMk/>
            <pc:sldMk cId="3791023883" sldId="285"/>
            <ac:spMk id="9" creationId="{13733167-F221-4B58-9D6E-BB2139238092}"/>
          </ac:spMkLst>
        </pc:spChg>
        <pc:spChg chg="del">
          <ac:chgData name="Catriona Cookson" userId="7b72ef4f-f2c5-4af0-84b2-87903bc52944" providerId="ADAL" clId="{FFBB09AE-A1A4-44B6-9263-7B329DDFF27F}" dt="2024-11-18T14:53:41.350" v="80" actId="478"/>
          <ac:spMkLst>
            <pc:docMk/>
            <pc:sldMk cId="3791023883" sldId="285"/>
            <ac:spMk id="10" creationId="{ED653732-D6ED-4D2A-84AB-329A1A5B3127}"/>
          </ac:spMkLst>
        </pc:spChg>
      </pc:sldChg>
      <pc:sldChg chg="modSp mod">
        <pc:chgData name="Catriona Cookson" userId="7b72ef4f-f2c5-4af0-84b2-87903bc52944" providerId="ADAL" clId="{FFBB09AE-A1A4-44B6-9263-7B329DDFF27F}" dt="2024-11-18T14:52:57.909" v="74" actId="207"/>
        <pc:sldMkLst>
          <pc:docMk/>
          <pc:sldMk cId="1450341743" sldId="310"/>
        </pc:sldMkLst>
        <pc:spChg chg="mod">
          <ac:chgData name="Catriona Cookson" userId="7b72ef4f-f2c5-4af0-84b2-87903bc52944" providerId="ADAL" clId="{FFBB09AE-A1A4-44B6-9263-7B329DDFF27F}" dt="2024-11-18T14:52:57.909" v="74" actId="207"/>
          <ac:spMkLst>
            <pc:docMk/>
            <pc:sldMk cId="1450341743" sldId="310"/>
            <ac:spMk id="2" creationId="{00000000-0000-0000-0000-000000000000}"/>
          </ac:spMkLst>
        </pc:spChg>
      </pc:sldChg>
      <pc:sldChg chg="del">
        <pc:chgData name="Catriona Cookson" userId="7b72ef4f-f2c5-4af0-84b2-87903bc52944" providerId="ADAL" clId="{FFBB09AE-A1A4-44B6-9263-7B329DDFF27F}" dt="2024-11-18T14:47:43.232" v="56" actId="2696"/>
        <pc:sldMkLst>
          <pc:docMk/>
          <pc:sldMk cId="3874860958" sldId="311"/>
        </pc:sldMkLst>
      </pc:sldChg>
      <pc:sldChg chg="modSp mod">
        <pc:chgData name="Catriona Cookson" userId="7b72ef4f-f2c5-4af0-84b2-87903bc52944" providerId="ADAL" clId="{FFBB09AE-A1A4-44B6-9263-7B329DDFF27F}" dt="2024-11-18T14:54:40.409" v="89" actId="207"/>
        <pc:sldMkLst>
          <pc:docMk/>
          <pc:sldMk cId="1151024" sldId="312"/>
        </pc:sldMkLst>
        <pc:spChg chg="mod">
          <ac:chgData name="Catriona Cookson" userId="7b72ef4f-f2c5-4af0-84b2-87903bc52944" providerId="ADAL" clId="{FFBB09AE-A1A4-44B6-9263-7B329DDFF27F}" dt="2024-11-18T14:54:40.409" v="89" actId="207"/>
          <ac:spMkLst>
            <pc:docMk/>
            <pc:sldMk cId="1151024" sldId="312"/>
            <ac:spMk id="2" creationId="{A4E0D1F9-551A-4F1D-8BAE-041C5ADA2C3B}"/>
          </ac:spMkLst>
        </pc:spChg>
      </pc:sldChg>
      <pc:sldChg chg="modSp mod">
        <pc:chgData name="Catriona Cookson" userId="7b72ef4f-f2c5-4af0-84b2-87903bc52944" providerId="ADAL" clId="{FFBB09AE-A1A4-44B6-9263-7B329DDFF27F}" dt="2024-11-18T14:57:30.535" v="142" actId="207"/>
        <pc:sldMkLst>
          <pc:docMk/>
          <pc:sldMk cId="0" sldId="313"/>
        </pc:sldMkLst>
        <pc:spChg chg="mod">
          <ac:chgData name="Catriona Cookson" userId="7b72ef4f-f2c5-4af0-84b2-87903bc52944" providerId="ADAL" clId="{FFBB09AE-A1A4-44B6-9263-7B329DDFF27F}" dt="2024-11-18T14:57:23.968" v="141" actId="207"/>
          <ac:spMkLst>
            <pc:docMk/>
            <pc:sldMk cId="0" sldId="313"/>
            <ac:spMk id="4" creationId="{E3384DCC-080E-5CC3-71F6-E3D2E0F9303D}"/>
          </ac:spMkLst>
        </pc:spChg>
        <pc:spChg chg="mod">
          <ac:chgData name="Catriona Cookson" userId="7b72ef4f-f2c5-4af0-84b2-87903bc52944" providerId="ADAL" clId="{FFBB09AE-A1A4-44B6-9263-7B329DDFF27F}" dt="2024-11-18T14:57:30.535" v="142" actId="207"/>
          <ac:spMkLst>
            <pc:docMk/>
            <pc:sldMk cId="0" sldId="313"/>
            <ac:spMk id="8" creationId="{0AB71BA0-9A90-D121-0717-8F7DDD6E74E2}"/>
          </ac:spMkLst>
        </pc:spChg>
        <pc:spChg chg="mod">
          <ac:chgData name="Catriona Cookson" userId="7b72ef4f-f2c5-4af0-84b2-87903bc52944" providerId="ADAL" clId="{FFBB09AE-A1A4-44B6-9263-7B329DDFF27F}" dt="2024-11-18T14:55:51.966" v="99" actId="1076"/>
          <ac:spMkLst>
            <pc:docMk/>
            <pc:sldMk cId="0" sldId="313"/>
            <ac:spMk id="9" creationId="{F7D7A88C-BC54-48D3-A3B0-9FE9EA5BEEA0}"/>
          </ac:spMkLst>
        </pc:spChg>
        <pc:spChg chg="mod ord">
          <ac:chgData name="Catriona Cookson" userId="7b72ef4f-f2c5-4af0-84b2-87903bc52944" providerId="ADAL" clId="{FFBB09AE-A1A4-44B6-9263-7B329DDFF27F}" dt="2024-11-18T14:56:49.442" v="135" actId="20577"/>
          <ac:spMkLst>
            <pc:docMk/>
            <pc:sldMk cId="0" sldId="313"/>
            <ac:spMk id="6147" creationId="{47589E62-C90E-E19A-F513-006022D37F73}"/>
          </ac:spMkLst>
        </pc:spChg>
        <pc:spChg chg="mod">
          <ac:chgData name="Catriona Cookson" userId="7b72ef4f-f2c5-4af0-84b2-87903bc52944" providerId="ADAL" clId="{FFBB09AE-A1A4-44B6-9263-7B329DDFF27F}" dt="2024-11-18T14:57:04.851" v="138" actId="1076"/>
          <ac:spMkLst>
            <pc:docMk/>
            <pc:sldMk cId="0" sldId="313"/>
            <ac:spMk id="6148" creationId="{3268D69A-4D0C-60EF-9FB6-FD25333B8AAD}"/>
          </ac:spMkLst>
        </pc:spChg>
      </pc:sldChg>
      <pc:sldChg chg="modSp mod">
        <pc:chgData name="Catriona Cookson" userId="7b72ef4f-f2c5-4af0-84b2-87903bc52944" providerId="ADAL" clId="{FFBB09AE-A1A4-44B6-9263-7B329DDFF27F}" dt="2024-11-18T14:55:06.352" v="93" actId="207"/>
        <pc:sldMkLst>
          <pc:docMk/>
          <pc:sldMk cId="0" sldId="314"/>
        </pc:sldMkLst>
        <pc:spChg chg="mod">
          <ac:chgData name="Catriona Cookson" userId="7b72ef4f-f2c5-4af0-84b2-87903bc52944" providerId="ADAL" clId="{FFBB09AE-A1A4-44B6-9263-7B329DDFF27F}" dt="2024-11-18T14:55:06.352" v="93" actId="207"/>
          <ac:spMkLst>
            <pc:docMk/>
            <pc:sldMk cId="0" sldId="314"/>
            <ac:spMk id="4" creationId="{3D0994D3-531A-4B16-BB64-93EA6E141107}"/>
          </ac:spMkLst>
        </pc:spChg>
        <pc:spChg chg="mod">
          <ac:chgData name="Catriona Cookson" userId="7b72ef4f-f2c5-4af0-84b2-87903bc52944" providerId="ADAL" clId="{FFBB09AE-A1A4-44B6-9263-7B329DDFF27F}" dt="2024-11-18T14:54:53.941" v="91" actId="207"/>
          <ac:spMkLst>
            <pc:docMk/>
            <pc:sldMk cId="0" sldId="314"/>
            <ac:spMk id="5123" creationId="{DAA290A6-A956-47E7-8D85-FB78B9ADF64A}"/>
          </ac:spMkLst>
        </pc:spChg>
        <pc:spChg chg="mod">
          <ac:chgData name="Catriona Cookson" userId="7b72ef4f-f2c5-4af0-84b2-87903bc52944" providerId="ADAL" clId="{FFBB09AE-A1A4-44B6-9263-7B329DDFF27F}" dt="2024-11-18T14:54:58.329" v="92" actId="207"/>
          <ac:spMkLst>
            <pc:docMk/>
            <pc:sldMk cId="0" sldId="314"/>
            <ac:spMk id="5124" creationId="{94418F18-5895-4E09-A66F-FAA53319D6FA}"/>
          </ac:spMkLst>
        </pc:spChg>
      </pc:sldChg>
      <pc:sldChg chg="modSp mod">
        <pc:chgData name="Catriona Cookson" userId="7b72ef4f-f2c5-4af0-84b2-87903bc52944" providerId="ADAL" clId="{FFBB09AE-A1A4-44B6-9263-7B329DDFF27F}" dt="2024-11-18T14:58:20.739" v="162" actId="207"/>
        <pc:sldMkLst>
          <pc:docMk/>
          <pc:sldMk cId="2001542617" sldId="315"/>
        </pc:sldMkLst>
        <pc:spChg chg="mod">
          <ac:chgData name="Catriona Cookson" userId="7b72ef4f-f2c5-4af0-84b2-87903bc52944" providerId="ADAL" clId="{FFBB09AE-A1A4-44B6-9263-7B329DDFF27F}" dt="2024-11-18T14:58:20.739" v="162" actId="207"/>
          <ac:spMkLst>
            <pc:docMk/>
            <pc:sldMk cId="2001542617" sldId="315"/>
            <ac:spMk id="8" creationId="{A3F2D8E1-C865-4AAD-99F1-06FA7355EC3F}"/>
          </ac:spMkLst>
        </pc:spChg>
      </pc:sldChg>
      <pc:sldChg chg="modSp mod">
        <pc:chgData name="Catriona Cookson" userId="7b72ef4f-f2c5-4af0-84b2-87903bc52944" providerId="ADAL" clId="{FFBB09AE-A1A4-44B6-9263-7B329DDFF27F}" dt="2024-11-18T14:58:59.426" v="172" actId="20577"/>
        <pc:sldMkLst>
          <pc:docMk/>
          <pc:sldMk cId="150254815" sldId="316"/>
        </pc:sldMkLst>
        <pc:spChg chg="mod">
          <ac:chgData name="Catriona Cookson" userId="7b72ef4f-f2c5-4af0-84b2-87903bc52944" providerId="ADAL" clId="{FFBB09AE-A1A4-44B6-9263-7B329DDFF27F}" dt="2024-11-18T14:58:53.077" v="168" actId="207"/>
          <ac:spMkLst>
            <pc:docMk/>
            <pc:sldMk cId="150254815" sldId="316"/>
            <ac:spMk id="2" creationId="{79746CD7-91A0-4903-89CF-1CB695AC84AE}"/>
          </ac:spMkLst>
        </pc:spChg>
        <pc:spChg chg="mod">
          <ac:chgData name="Catriona Cookson" userId="7b72ef4f-f2c5-4af0-84b2-87903bc52944" providerId="ADAL" clId="{FFBB09AE-A1A4-44B6-9263-7B329DDFF27F}" dt="2024-11-18T14:58:59.426" v="172" actId="20577"/>
          <ac:spMkLst>
            <pc:docMk/>
            <pc:sldMk cId="150254815" sldId="316"/>
            <ac:spMk id="3" creationId="{B261E112-4771-4C74-A456-6D61C702888E}"/>
          </ac:spMkLst>
        </pc:spChg>
      </pc:sldChg>
      <pc:sldChg chg="del">
        <pc:chgData name="Catriona Cookson" userId="7b72ef4f-f2c5-4af0-84b2-87903bc52944" providerId="ADAL" clId="{FFBB09AE-A1A4-44B6-9263-7B329DDFF27F}" dt="2024-11-18T14:47:46.110" v="57" actId="2696"/>
        <pc:sldMkLst>
          <pc:docMk/>
          <pc:sldMk cId="498411498" sldId="317"/>
        </pc:sldMkLst>
      </pc:sldChg>
      <pc:sldMasterChg chg="modSldLayout">
        <pc:chgData name="Catriona Cookson" userId="7b72ef4f-f2c5-4af0-84b2-87903bc52944" providerId="ADAL" clId="{FFBB09AE-A1A4-44B6-9263-7B329DDFF27F}" dt="2024-11-18T14:52:24.666" v="68" actId="207"/>
        <pc:sldMasterMkLst>
          <pc:docMk/>
          <pc:sldMasterMk cId="1959970189" sldId="2147483660"/>
        </pc:sldMasterMkLst>
        <pc:sldLayoutChg chg="modSp mod">
          <pc:chgData name="Catriona Cookson" userId="7b72ef4f-f2c5-4af0-84b2-87903bc52944" providerId="ADAL" clId="{FFBB09AE-A1A4-44B6-9263-7B329DDFF27F}" dt="2024-11-18T14:52:24.666" v="68" actId="207"/>
          <pc:sldLayoutMkLst>
            <pc:docMk/>
            <pc:sldMasterMk cId="1959970189" sldId="2147483660"/>
            <pc:sldLayoutMk cId="3830946869" sldId="2147483662"/>
          </pc:sldLayoutMkLst>
          <pc:spChg chg="mod">
            <ac:chgData name="Catriona Cookson" userId="7b72ef4f-f2c5-4af0-84b2-87903bc52944" providerId="ADAL" clId="{FFBB09AE-A1A4-44B6-9263-7B329DDFF27F}" dt="2024-11-18T14:52:19.983" v="67" actId="207"/>
            <ac:spMkLst>
              <pc:docMk/>
              <pc:sldMasterMk cId="1959970189" sldId="2147483660"/>
              <pc:sldLayoutMk cId="3830946869" sldId="2147483662"/>
              <ac:spMk id="2" creationId="{0B1C8D18-6D85-4307-9174-651F1C70FB43}"/>
            </ac:spMkLst>
          </pc:spChg>
          <pc:spChg chg="mod">
            <ac:chgData name="Catriona Cookson" userId="7b72ef4f-f2c5-4af0-84b2-87903bc52944" providerId="ADAL" clId="{FFBB09AE-A1A4-44B6-9263-7B329DDFF27F}" dt="2024-11-18T14:52:24.666" v="68" actId="207"/>
            <ac:spMkLst>
              <pc:docMk/>
              <pc:sldMasterMk cId="1959970189" sldId="2147483660"/>
              <pc:sldLayoutMk cId="3830946869" sldId="2147483662"/>
              <ac:spMk id="3" creationId="{C653747D-3276-41F4-8AB4-19C8FABBB850}"/>
            </ac:spMkLst>
          </pc:spChg>
        </pc:sldLayoutChg>
      </pc:sldMasterChg>
      <pc:sldMasterChg chg="setBg modSldLayout">
        <pc:chgData name="Catriona Cookson" userId="7b72ef4f-f2c5-4af0-84b2-87903bc52944" providerId="ADAL" clId="{FFBB09AE-A1A4-44B6-9263-7B329DDFF27F}" dt="2024-11-18T14:51:33.442" v="65"/>
        <pc:sldMasterMkLst>
          <pc:docMk/>
          <pc:sldMasterMk cId="1974048098" sldId="2147483672"/>
        </pc:sldMasterMkLst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3576020771" sldId="2147483673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2068638925" sldId="2147483674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3230202447" sldId="2147483675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3373835313" sldId="2147483676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1485525960" sldId="2147483677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3292024794" sldId="2147483678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2515092177" sldId="2147483679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215055201" sldId="2147483680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1752974187" sldId="2147483681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306876293" sldId="2147483682"/>
          </pc:sldLayoutMkLst>
        </pc:sldLayoutChg>
        <pc:sldLayoutChg chg="setBg">
          <pc:chgData name="Catriona Cookson" userId="7b72ef4f-f2c5-4af0-84b2-87903bc52944" providerId="ADAL" clId="{FFBB09AE-A1A4-44B6-9263-7B329DDFF27F}" dt="2024-11-18T14:51:33.442" v="65"/>
          <pc:sldLayoutMkLst>
            <pc:docMk/>
            <pc:sldMasterMk cId="1974048098" sldId="2147483672"/>
            <pc:sldLayoutMk cId="2950919963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F5AA-6FBA-4F9E-B080-7FB392330D47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D6B4A-9268-4E89-91EF-0134876F6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5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BB5EA-2F9C-4845-B63F-69B9253E35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5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D6B4A-9268-4E89-91EF-0134876F60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0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9CD3305-CB59-49E3-9890-4D2E43D724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57080DE-1CB7-48A1-9B74-E7AF9DF60A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Select 6 pupils to volunteer for the role and give them a role card each 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C0064AE-17C9-46ED-B453-2ABBBF938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7A83E6-66F7-41EE-9522-9B0A7ED30B14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9A397C0-ABE8-5A22-83D0-BB76599E9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CACFCAB-82EF-CDF7-A5BD-69B1571A2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Ask pupils with cards to stage the trial using the cards with teacher as facilitator and roles in place. The rest of the class become the jury. 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5910A33-2F85-A93A-E9D9-0E25EE34E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C7C003-EF8E-4A6A-88F7-B7B25DDFAF49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BED89A1-FDBB-400F-BB18-7DCEE8179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217E6B1-799E-444C-90F4-4BCD23286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verdict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8EA80BB-6413-4A04-A935-8153B3EDE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B61CA1-BB46-47F4-B16B-42F7EF999253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ourgreentable.blogspot.com/2011_10_01_archive.html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creativecommons.org/licenses/by-nc-nd/2.5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60D0-A170-4FBC-914A-FA11A0CCB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B20B1-18E3-44EE-8305-21DE13464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4EE91-3F1A-4199-9AE1-8FEFB809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70879-1B18-4A44-8AF4-050B8F1A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5B478-8A74-48E8-AA88-48CA248D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8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9D72-89B8-4DA4-8E19-6BD56C8E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6DCA2-3DF1-4214-ACF8-CE07BFBC8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4C22-0953-4839-BF12-ADC8E3B0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34F1F-2029-4A8D-8EF7-F4448097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17B1B-F66E-4FA3-A91B-CF87C2C7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1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083FF-860A-47BE-AE8F-29EBE3C69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6CA8A-B622-4B70-A68D-9A59179AD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3A85-EEDB-4C05-8C79-63ED3032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86163-84B7-4A1A-AF8E-BE9F026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C438-71A1-4A34-905E-0C4F6579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0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sitting, lit, candle&#10;&#10;Description generated with high confidence">
            <a:extLst>
              <a:ext uri="{FF2B5EF4-FFF2-40B4-BE49-F238E27FC236}">
                <a16:creationId xmlns:a16="http://schemas.microsoft.com/office/drawing/2014/main" id="{773E648E-4ABA-4F1E-AA11-8023C95C9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79918" y="-1075352"/>
            <a:ext cx="14555754" cy="8642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FE27A-577A-4B9C-8E00-7914DACDC2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764" y="-1301549"/>
            <a:ext cx="6301272" cy="2775858"/>
          </a:xfrm>
        </p:spPr>
        <p:txBody>
          <a:bodyPr anchor="b"/>
          <a:lstStyle>
            <a:lvl1pPr algn="ctr">
              <a:defRPr sz="6000" b="1" u="sng">
                <a:solidFill>
                  <a:schemeClr val="bg1"/>
                </a:solidFill>
                <a:latin typeface="Viner Hand ITC" panose="03070502030502020203" pitchFamily="66" charset="0"/>
              </a:defRPr>
            </a:lvl1pPr>
          </a:lstStyle>
          <a:p>
            <a:r>
              <a:rPr lang="en-US"/>
              <a:t>WITCHCRAFT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28F94-D2C9-4456-A7B9-61E51B54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48AA-A628-48E6-8172-74804CE9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6B987-E438-4E75-92A5-3C3ECF68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FD98-ADC8-47A2-846F-1D37EBD5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1BE05-3E2B-4D3B-A682-A98DC4FD9F94}"/>
              </a:ext>
            </a:extLst>
          </p:cNvPr>
          <p:cNvSpPr txBox="1"/>
          <p:nvPr userDrawn="1"/>
        </p:nvSpPr>
        <p:spPr>
          <a:xfrm>
            <a:off x="0" y="686259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ourgreentable.blogspot.com/2011_10_01_archiv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2.5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576020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2864-EFAD-4096-A88B-F204B94E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820D6-3702-4B34-B383-BC69ADF0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9B8AD-0571-4A47-94E7-E64820ED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07D7B-6B9A-489D-8B56-E140B375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AF1ED-04E8-41E4-A5C2-F5AE9D5F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3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1335-B5F4-4C18-9108-29553A48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9C93B-3E8E-4C9A-80F1-09DB3222A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02411-9577-41F4-BD13-926EC005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AEA7-3D47-4A78-9275-2983478F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D2662-72DB-47AE-9C2A-52C3C389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0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18C2-DA74-4F8A-AC34-3780035E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FD3B-9008-40D7-8BD3-538393D6F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16471-A0DA-4201-95D3-930E16FF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45CA0-14A4-48AE-8A6F-3866324B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FDF09-F395-42C5-935A-3887A09E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3D002-2B5B-4679-8B4E-80A910CA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3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2F43-80D7-4E6F-8704-FA4B23E4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2F74-E184-4010-8DC9-A954CC78B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465D0-2A73-4EAE-9AAA-593D64F9B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EB694-CCD1-43B0-A809-44C9E531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69B54-B8F6-4A70-B93F-83591EFCA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F3275-C56B-4E1E-9FD2-774DD57B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D7989-274A-43FB-B96E-1421304A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ACC1B-715A-4EA5-8B02-4A2C1290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25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547D-72ED-49C8-967B-4B690318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6195-0EDB-4C28-844E-1EF14EDC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FC1F9-0E4B-4796-B820-5B8ADBFF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F60B3-1566-4E96-8B32-FD4BEC66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24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7B0C6-E0FD-4236-AB6A-6CF5A597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F30AC-9589-4054-94E5-201B600C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EB6DA-2B10-4952-B6F5-48299068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92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FC0A-1C28-498D-B0C3-087C1A2B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8A84-022D-4020-B7F3-118A499F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2EA7D-FC70-42BB-9DAC-B032AACEC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E490E-3216-40FD-B6DD-2E54F4AC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353DE-0B40-4D37-A4F6-9DF50EFE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DF0AF-1F9B-4150-9A22-C65E1B20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8D18-6D85-4307-9174-651F1C70FB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3747D-3276-41F4-8AB4-19C8FABBB85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16B62-96BD-4511-851C-7628F047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EDDD7-9CD2-43D7-849C-57E400E5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C4AAB-DDB2-48C9-9F91-258E7AD6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4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2763-D1F5-4724-A0E3-4FC860C2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F01EA-B5DB-4B14-ACC2-7A281854F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B3282-EEE5-42C0-BDCD-02DCB20C7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6BF23-A1D4-4FC0-824A-90E01796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69329-FD8D-4536-9E5D-7CAF04FB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9D640-FFA7-4EFC-BDD9-2EEA3F02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74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0C98-D754-44B1-9556-1D1FBAE7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9D7BB-3085-41B6-9986-245421236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06D58-1A84-4FF2-992D-4B0DB1E0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B509A-567A-49C0-AC41-81DDFE5C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F63B4-BAB6-4ED1-8B15-8528BFA8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6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C5B5A-2A7D-4222-9150-10C96DCF9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ACB69-10DA-4369-90F5-9C524A79E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939C-EE93-4876-8A95-170BCCE6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DB3A9-74B4-4F2F-8210-44A73CD4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3784-7DE3-48C6-9BB7-BC2645CE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1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D8EF-4601-4CC6-A417-883123A1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EF622-A291-494D-A5F1-9811F7719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93872-F084-4F97-922A-5DCAE566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DDE2-2A25-49FF-8866-6C4696DD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55FB-7AAA-4023-BC6F-DDAA2920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4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31F0-0E6D-4286-894D-037F53E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200B9-EAD5-4533-A170-D60E41ED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F82B9-DECB-400F-862E-749045F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3BDB3-F1D8-4D57-AACE-BD026FCE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9DB19-4315-4181-B150-2DB6C913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5836F-1A9D-4FD6-BB3F-1A839674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1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F272-7F6F-4B4D-B544-26E8FE83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71158-6800-4ED6-8E30-C5DBFF2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31E0F-ED67-4335-8FC2-06BD40261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516F6-A1EA-4EE0-BD75-5583ECCEA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F0E72-D714-4374-BCD9-47D22FCDA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BFC38-A0E7-416D-9F36-9015CCA5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BD48A-5115-4BA3-A114-E8487475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34449-099D-43A9-829E-1B71A48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5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CDB0-A236-4E3A-BF0A-C1DB0CAF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BFE67-8996-45BA-AC4E-03AB8092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B5173-C4F6-4F15-A606-9FCD7275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998E5-D7F1-41C1-A715-F520B53D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0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F5370-4E26-43D6-9D0E-CFCB222D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0AC4C-0878-4649-B263-76421CF1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B2533-2236-400B-BDC0-DC8BCEEC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9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7832-5502-4B48-AB3B-73D3A8F9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F7F7-56D5-459F-80CB-C64564F6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6FCEE-23E2-47D6-BFD6-60698B8C4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FD84E-33D3-42C7-8321-14497BF4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198D-5B39-4A08-80AD-EA35BB53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82408-2A57-47E9-8177-DAD63415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9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2583-2639-4835-90D9-D3A948B1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E267F-06CD-4718-97C5-B2DE405EA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41E4-D6F0-4154-8761-38DF372CB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F8E03-E41B-4C83-B7A4-CBB5FC5F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16331-BC8C-46C8-BBE1-44F75EC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A6D7F-00CB-44D3-BDB3-98B38E1B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A09D8-5FA8-4F1D-AB37-84539DBE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711EF-0BF2-4225-8BE6-E96E0417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2C45-B75F-4A23-B42E-C3596AFDD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46B7-CA70-4593-9DFB-43804E16D033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F321-8005-41DF-83BB-93010EE95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2BDAC-3724-401D-A991-1B51F4C6F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C178-A125-47BE-A09E-56D01E549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7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6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A5E0C-D7CD-4F89-A12D-29DFF269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06A98-4D23-4E08-82F7-9BFC5F9FB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6B45-06B3-4749-9F43-4E1685BA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94A86-8160-4671-A128-BF0A142B2814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CB349-E5F3-4E9C-8A19-3FEC27BB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F5D9-DEC2-4675-B9FB-7FBD3FB8B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E17F-86FE-49BC-B9EB-9AE25472B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48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nmsutopia.wikispaces.com/9KatieK's+Tale+of+Utopi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Green_tick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ipkitten.blogspot.com/2010/05/ownership-and-control-of-ip-report-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FE21-2195-4B3E-B1DB-F747488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5129"/>
            <a:ext cx="12192000" cy="1592868"/>
          </a:xfrm>
        </p:spPr>
        <p:txBody>
          <a:bodyPr>
            <a:noAutofit/>
          </a:bodyPr>
          <a:lstStyle/>
          <a:p>
            <a:pPr algn="ctr"/>
            <a:r>
              <a:rPr lang="en-GB" sz="6000" b="1" u="sng" dirty="0">
                <a:latin typeface="Century Gothic" panose="020B0502020202020204" pitchFamily="34" charset="0"/>
                <a:cs typeface="Traditional Arabic" panose="02020603050405020304" pitchFamily="18" charset="-78"/>
              </a:rPr>
              <a:t>The Scottish Witch Trials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D6C84C71-BA15-4020-B001-67F08D1C47CA}"/>
              </a:ext>
            </a:extLst>
          </p:cNvPr>
          <p:cNvSpPr/>
          <p:nvPr/>
        </p:nvSpPr>
        <p:spPr>
          <a:xfrm>
            <a:off x="3346087" y="2851842"/>
            <a:ext cx="5473320" cy="2479882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5E38E-A1CC-4A7F-A1EF-4F17F347D450}"/>
              </a:ext>
            </a:extLst>
          </p:cNvPr>
          <p:cNvSpPr txBox="1"/>
          <p:nvPr/>
        </p:nvSpPr>
        <p:spPr>
          <a:xfrm>
            <a:off x="3111190" y="3908448"/>
            <a:ext cx="60551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Copy doon the title and write the day’s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0B0F0-0FA0-4EE7-B34C-816515C02503}"/>
              </a:ext>
            </a:extLst>
          </p:cNvPr>
          <p:cNvSpPr txBox="1"/>
          <p:nvPr/>
        </p:nvSpPr>
        <p:spPr>
          <a:xfrm>
            <a:off x="119269" y="6251007"/>
            <a:ext cx="3403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6</a:t>
            </a:r>
          </a:p>
        </p:txBody>
      </p:sp>
      <p:pic>
        <p:nvPicPr>
          <p:cNvPr id="4" name="Picture 3" descr="A close up of a pencil&#10;&#10;Description generated with very high confidence">
            <a:extLst>
              <a:ext uri="{FF2B5EF4-FFF2-40B4-BE49-F238E27FC236}">
                <a16:creationId xmlns:a16="http://schemas.microsoft.com/office/drawing/2014/main" id="{2E722508-D0F6-4F24-AE21-994C4665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89457" l="9585" r="93930">
                        <a14:foregroundMark x1="90415" y1="22684" x2="91693" y2="12780"/>
                        <a14:foregroundMark x1="93930" y1="15016" x2="93930" y2="15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294757">
            <a:off x="9659975" y="1700220"/>
            <a:ext cx="2203967" cy="2203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6DF0E-755B-F2AB-1FE9-1609C72A2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608" y="4347601"/>
            <a:ext cx="17907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C6780B-23B9-4053-9BCE-6CE790E34F30}"/>
              </a:ext>
            </a:extLst>
          </p:cNvPr>
          <p:cNvSpPr txBox="1"/>
          <p:nvPr/>
        </p:nvSpPr>
        <p:spPr>
          <a:xfrm>
            <a:off x="274405" y="1958464"/>
            <a:ext cx="11643190" cy="45243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Name</a:t>
            </a:r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Janet Wishart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Dates of the Trial – 2/2/1597 – 12/2/1597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 accused Janet Wishart has been named another witch by the name of Margaret </a:t>
            </a:r>
            <a:r>
              <a:rPr lang="en-GB" sz="180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Ogg</a:t>
            </a:r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 Said trial was held in the </a:t>
            </a:r>
            <a:r>
              <a:rPr lang="en-GB" sz="180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Toolbooth</a:t>
            </a:r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Aberdeen. It is accused that Janet Wishart is guilty of the following crimes; delaying the birth of a child and causing said child to be born stillborn, casting spells and cantrips, taking the shape of a dog, meeting with other witches and the devil in </a:t>
            </a:r>
            <a:r>
              <a:rPr lang="en-GB" sz="180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Fittie</a:t>
            </a:r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church yard, spoiling ale, trying to poison a child, causing storms in the North Sea.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Janet Wishart has been duly found guilty of all charges and the court has sentenced her to execution.  The sentence will be carried out on the 17</a:t>
            </a:r>
            <a:r>
              <a:rPr lang="en-GB" sz="1800" baseline="300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of this month, the accused will be burned at Gallowgate. 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Signed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Thomas Leslie (Sheriff – depute)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James Stewart (Chancellor – Aberdeen)</a:t>
            </a:r>
            <a:endParaRPr lang="en-GB" sz="160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AACF0C-6BE0-4406-8E12-26E1E8C2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05" y="375221"/>
            <a:ext cx="11643190" cy="132556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2800" b="1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Source A is details of the Trial of Janet Wishart, Accused of Witchcraft and is taken from the Aberdeen city council record written on the 17</a:t>
            </a:r>
            <a:r>
              <a:rPr lang="en-GB" sz="2800" b="1" baseline="3000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2800" b="1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February 1597</a:t>
            </a:r>
            <a:endParaRPr lang="en-GB" sz="28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F2D8E1-C865-4AAD-99F1-06FA7355EC3F}"/>
              </a:ext>
            </a:extLst>
          </p:cNvPr>
          <p:cNvSpPr/>
          <p:nvPr/>
        </p:nvSpPr>
        <p:spPr>
          <a:xfrm>
            <a:off x="221673" y="203200"/>
            <a:ext cx="11970327" cy="6279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latin typeface="Century Gothic" panose="020B0502020202020204" pitchFamily="34" charset="0"/>
              </a:rPr>
              <a:t>The </a:t>
            </a:r>
            <a:r>
              <a:rPr lang="en-GB" sz="8000" dirty="0" err="1">
                <a:latin typeface="Century Gothic" panose="020B0502020202020204" pitchFamily="34" charset="0"/>
              </a:rPr>
              <a:t>Ootcome</a:t>
            </a:r>
            <a:r>
              <a:rPr lang="en-GB" sz="8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015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841D7AF6-3989-4532-857D-BDADF306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07976"/>
            <a:ext cx="9182100" cy="945471"/>
          </a:xfrm>
          <a:solidFill>
            <a:srgbClr val="7030A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Aiberdeen</a:t>
            </a:r>
            <a:r>
              <a:rPr lang="en-GB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Witch Trial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6587B-FCC5-432A-92A5-2CD3539D23FC}"/>
              </a:ext>
            </a:extLst>
          </p:cNvPr>
          <p:cNvSpPr/>
          <p:nvPr/>
        </p:nvSpPr>
        <p:spPr>
          <a:xfrm>
            <a:off x="111512" y="1348800"/>
            <a:ext cx="7785801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Century Gothic" panose="020B0502020202020204" pitchFamily="34" charset="0"/>
              </a:rPr>
              <a:t>In the end </a:t>
            </a:r>
            <a:r>
              <a:rPr lang="en-GB" altLang="en-US" sz="3200" dirty="0" err="1">
                <a:latin typeface="Century Gothic" panose="020B0502020202020204" pitchFamily="34" charset="0"/>
              </a:rPr>
              <a:t>mair</a:t>
            </a:r>
            <a:r>
              <a:rPr lang="en-GB" altLang="en-US" sz="3200" dirty="0">
                <a:latin typeface="Century Gothic" panose="020B0502020202020204" pitchFamily="34" charset="0"/>
              </a:rPr>
              <a:t> than 20 </a:t>
            </a:r>
            <a:r>
              <a:rPr lang="en-GB" altLang="en-US" sz="3200" dirty="0" err="1">
                <a:latin typeface="Century Gothic" panose="020B0502020202020204" pitchFamily="34" charset="0"/>
              </a:rPr>
              <a:t>weemen</a:t>
            </a:r>
            <a:r>
              <a:rPr lang="en-GB" altLang="en-US" sz="3200" dirty="0">
                <a:latin typeface="Century Gothic" panose="020B0502020202020204" pitchFamily="34" charset="0"/>
              </a:rPr>
              <a:t> and ae </a:t>
            </a:r>
            <a:r>
              <a:rPr lang="en-GB" altLang="en-US" sz="3200" dirty="0" err="1">
                <a:latin typeface="Century Gothic" panose="020B0502020202020204" pitchFamily="34" charset="0"/>
              </a:rPr>
              <a:t>mannie</a:t>
            </a:r>
            <a:r>
              <a:rPr lang="en-GB" altLang="en-US" sz="3200" dirty="0">
                <a:latin typeface="Century Gothic" panose="020B0502020202020204" pitchFamily="34" charset="0"/>
              </a:rPr>
              <a:t> were </a:t>
            </a:r>
            <a:r>
              <a:rPr lang="en-GB" altLang="en-US" sz="3200" dirty="0" err="1">
                <a:latin typeface="Century Gothic" panose="020B0502020202020204" pitchFamily="34" charset="0"/>
              </a:rPr>
              <a:t>foond</a:t>
            </a:r>
            <a:r>
              <a:rPr lang="en-GB" altLang="en-US" sz="3200" dirty="0">
                <a:latin typeface="Century Gothic" panose="020B0502020202020204" pitchFamily="34" charset="0"/>
              </a:rPr>
              <a:t> guilty o witchcraft.</a:t>
            </a:r>
          </a:p>
          <a:p>
            <a:pPr>
              <a:defRPr/>
            </a:pPr>
            <a:endParaRPr lang="en-GB" alt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Century Gothic" panose="020B0502020202020204" pitchFamily="34" charset="0"/>
              </a:rPr>
              <a:t>They were punished by burning at the stake </a:t>
            </a:r>
          </a:p>
          <a:p>
            <a:pPr>
              <a:defRPr/>
            </a:pPr>
            <a:endParaRPr lang="en-GB" alt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Century Gothic" panose="020B0502020202020204" pitchFamily="34" charset="0"/>
              </a:rPr>
              <a:t>If they </a:t>
            </a:r>
            <a:r>
              <a:rPr lang="en-GB" altLang="en-US" sz="3200" dirty="0" err="1">
                <a:latin typeface="Century Gothic" panose="020B0502020202020204" pitchFamily="34" charset="0"/>
              </a:rPr>
              <a:t>werena</a:t>
            </a:r>
            <a:r>
              <a:rPr lang="en-GB" altLang="en-US" sz="3200" dirty="0">
                <a:latin typeface="Century Gothic" panose="020B0502020202020204" pitchFamily="34" charset="0"/>
              </a:rPr>
              <a:t> </a:t>
            </a:r>
            <a:r>
              <a:rPr lang="en-GB" altLang="en-US" sz="3200" dirty="0" err="1">
                <a:latin typeface="Century Gothic" panose="020B0502020202020204" pitchFamily="34" charset="0"/>
              </a:rPr>
              <a:t>foond</a:t>
            </a:r>
            <a:r>
              <a:rPr lang="en-GB" altLang="en-US" sz="3200" dirty="0">
                <a:latin typeface="Century Gothic" panose="020B0502020202020204" pitchFamily="34" charset="0"/>
              </a:rPr>
              <a:t> guilty they were branded as a witch </a:t>
            </a:r>
            <a:r>
              <a:rPr lang="en-GB" altLang="en-US" sz="3200" dirty="0" err="1">
                <a:latin typeface="Century Gothic" panose="020B0502020202020204" pitchFamily="34" charset="0"/>
              </a:rPr>
              <a:t>onywye</a:t>
            </a:r>
            <a:r>
              <a:rPr lang="en-GB" altLang="en-US" sz="3200" dirty="0">
                <a:latin typeface="Century Gothic" panose="020B0502020202020204" pitchFamily="34" charset="0"/>
              </a:rPr>
              <a:t> and banned fae living </a:t>
            </a:r>
            <a:r>
              <a:rPr lang="en-GB" altLang="en-US" sz="3200" dirty="0" err="1">
                <a:latin typeface="Century Gothic" panose="020B0502020202020204" pitchFamily="34" charset="0"/>
              </a:rPr>
              <a:t>nearhand</a:t>
            </a:r>
            <a:r>
              <a:rPr lang="en-GB" altLang="en-US" sz="32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1E26CE7-2DF6-4896-8626-6C8556DCD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69" y="2739348"/>
            <a:ext cx="3810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6CD7-91A0-4903-89CF-1CB695AC84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Final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1E112-4771-4C74-A456-6D61C702888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entury Gothic" panose="020B0502020202020204" pitchFamily="34" charset="0"/>
              </a:rPr>
              <a:t>Imagine you are a news reporter at the time o Janet’s trial and execution. </a:t>
            </a:r>
            <a:r>
              <a:rPr lang="en-GB">
                <a:latin typeface="Century Gothic" panose="020B0502020202020204" pitchFamily="34" charset="0"/>
              </a:rPr>
              <a:t>Skrieve</a:t>
            </a:r>
            <a:r>
              <a:rPr lang="en-GB" dirty="0">
                <a:latin typeface="Century Gothic" panose="020B0502020202020204" pitchFamily="34" charset="0"/>
              </a:rPr>
              <a:t> a newspaper </a:t>
            </a:r>
            <a:r>
              <a:rPr lang="en-GB" dirty="0" err="1">
                <a:latin typeface="Century Gothic" panose="020B0502020202020204" pitchFamily="34" charset="0"/>
              </a:rPr>
              <a:t>heedline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aboot</a:t>
            </a:r>
            <a:r>
              <a:rPr lang="en-GB" dirty="0">
                <a:latin typeface="Century Gothic" panose="020B0502020202020204" pitchFamily="34" charset="0"/>
              </a:rPr>
              <a:t> the events. 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CHALLENGE: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Mak a </a:t>
            </a: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judgement:</a:t>
            </a:r>
            <a:r>
              <a:rPr lang="en-GB" dirty="0">
                <a:latin typeface="Century Gothic" panose="020B0502020202020204" pitchFamily="34" charset="0"/>
              </a:rPr>
              <a:t> div you </a:t>
            </a:r>
            <a:r>
              <a:rPr lang="en-GB" dirty="0" err="1">
                <a:latin typeface="Century Gothic" panose="020B0502020202020204" pitchFamily="34" charset="0"/>
              </a:rPr>
              <a:t>hink</a:t>
            </a:r>
            <a:r>
              <a:rPr lang="en-GB" dirty="0">
                <a:latin typeface="Century Gothic" panose="020B0502020202020204" pitchFamily="34" charset="0"/>
              </a:rPr>
              <a:t> fit happened </a:t>
            </a:r>
            <a:r>
              <a:rPr lang="en-GB" dirty="0" err="1">
                <a:latin typeface="Century Gothic" panose="020B0502020202020204" pitchFamily="34" charset="0"/>
              </a:rPr>
              <a:t>tae</a:t>
            </a:r>
            <a:r>
              <a:rPr lang="en-GB" dirty="0">
                <a:latin typeface="Century Gothic" panose="020B0502020202020204" pitchFamily="34" charset="0"/>
              </a:rPr>
              <a:t> Janet was </a:t>
            </a:r>
            <a:r>
              <a:rPr lang="en-GB" b="1" dirty="0">
                <a:latin typeface="Century Gothic" panose="020B0502020202020204" pitchFamily="34" charset="0"/>
              </a:rPr>
              <a:t>fair</a:t>
            </a:r>
            <a:r>
              <a:rPr lang="en-GB" dirty="0">
                <a:latin typeface="Century Gothic" panose="020B0502020202020204" pitchFamily="34" charset="0"/>
              </a:rPr>
              <a:t> or </a:t>
            </a:r>
            <a:r>
              <a:rPr lang="en-GB" b="1" dirty="0">
                <a:latin typeface="Century Gothic" panose="020B0502020202020204" pitchFamily="34" charset="0"/>
              </a:rPr>
              <a:t>unfair</a:t>
            </a:r>
            <a:r>
              <a:rPr lang="en-GB" dirty="0">
                <a:latin typeface="Century Gothic" panose="020B0502020202020204" pitchFamily="34" charset="0"/>
              </a:rPr>
              <a:t>? Fit wye div you </a:t>
            </a:r>
            <a:r>
              <a:rPr lang="en-GB" dirty="0" err="1">
                <a:latin typeface="Century Gothic" panose="020B0502020202020204" pitchFamily="34" charset="0"/>
              </a:rPr>
              <a:t>hink</a:t>
            </a:r>
            <a:r>
              <a:rPr lang="en-GB" dirty="0">
                <a:latin typeface="Century Gothic" panose="020B0502020202020204" pitchFamily="34" charset="0"/>
              </a:rPr>
              <a:t> is?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3008F33A-AC96-44A8-A21C-D0CC6FF9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82" y="3095280"/>
            <a:ext cx="2600036" cy="1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D4AE6F76-9570-4520-91AB-B131CF00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23" y="3095280"/>
            <a:ext cx="2699904" cy="13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1287BCE5-234F-434F-92B7-39CC3363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8" y="3010233"/>
            <a:ext cx="2647859" cy="16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7916" y="1608237"/>
            <a:ext cx="9896167" cy="1063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 err="1">
                <a:latin typeface="Century Gothic" panose="020B0502020202020204" pitchFamily="34" charset="0"/>
              </a:rPr>
              <a:t>Stairter</a:t>
            </a:r>
            <a:r>
              <a:rPr lang="en-GB" sz="7200" b="1" dirty="0">
                <a:latin typeface="Century Gothic" panose="020B0502020202020204" pitchFamily="34" charset="0"/>
              </a:rPr>
              <a:t>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916" y="1378229"/>
            <a:ext cx="10515600" cy="49814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5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5400" b="1" dirty="0">
                <a:latin typeface="Century Gothic" panose="020B0502020202020204" pitchFamily="34" charset="0"/>
              </a:rPr>
              <a:t>Freeze Frame Challenge</a:t>
            </a:r>
          </a:p>
          <a:p>
            <a:pPr marL="0" indent="0" algn="ctr">
              <a:buNone/>
            </a:pPr>
            <a:endParaRPr lang="en-GB" sz="5700" dirty="0"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Century Gothic" panose="020B0502020202020204" pitchFamily="34" charset="0"/>
              </a:rPr>
              <a:t>As a group choose ae aspect o a witch trial.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3600" dirty="0">
              <a:latin typeface="Century Gothic" panose="020B0502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600" dirty="0">
                <a:latin typeface="Century Gothic" panose="020B0502020202020204" pitchFamily="34" charset="0"/>
              </a:rPr>
              <a:t>You must create a </a:t>
            </a:r>
            <a:r>
              <a:rPr lang="en-GB" altLang="en-US" sz="36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freeze-frame</a:t>
            </a:r>
            <a:r>
              <a:rPr lang="en-GB" altLang="en-US" sz="3600" dirty="0">
                <a:latin typeface="Century Gothic" panose="020B0502020202020204" pitchFamily="34" charset="0"/>
              </a:rPr>
              <a:t> </a:t>
            </a:r>
            <a:r>
              <a:rPr lang="en-GB" altLang="en-US" sz="3600" dirty="0" err="1">
                <a:latin typeface="Century Gothic" panose="020B0502020202020204" pitchFamily="34" charset="0"/>
              </a:rPr>
              <a:t>tae</a:t>
            </a:r>
            <a:r>
              <a:rPr lang="en-GB" altLang="en-US" sz="3600" dirty="0">
                <a:latin typeface="Century Gothic" panose="020B0502020202020204" pitchFamily="34" charset="0"/>
              </a:rPr>
              <a:t> show this. It’s like the mannequin challenge!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3600" dirty="0">
              <a:latin typeface="Century Gothic" panose="020B0502020202020204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600" dirty="0" err="1">
                <a:latin typeface="Century Gothic" panose="020B0502020202020204" pitchFamily="34" charset="0"/>
              </a:rPr>
              <a:t>Abody</a:t>
            </a:r>
            <a:r>
              <a:rPr lang="en-GB" altLang="en-US" sz="3600" dirty="0">
                <a:latin typeface="Century Gothic" panose="020B0502020202020204" pitchFamily="34" charset="0"/>
              </a:rPr>
              <a:t> in your group (table) needs a character.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600" dirty="0">
                <a:latin typeface="Century Gothic" panose="020B0502020202020204" pitchFamily="34" charset="0"/>
              </a:rPr>
              <a:t>Each character must </a:t>
            </a:r>
            <a:r>
              <a:rPr lang="en-GB" altLang="en-US" sz="3600" dirty="0" err="1">
                <a:latin typeface="Century Gothic" panose="020B0502020202020204" pitchFamily="34" charset="0"/>
              </a:rPr>
              <a:t>hae</a:t>
            </a:r>
            <a:r>
              <a:rPr lang="en-GB" altLang="en-US" sz="3600" dirty="0">
                <a:latin typeface="Century Gothic" panose="020B0502020202020204" pitchFamily="34" charset="0"/>
              </a:rPr>
              <a:t> at least one </a:t>
            </a:r>
            <a:r>
              <a:rPr lang="en-GB" altLang="en-US" sz="3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thoucht</a:t>
            </a:r>
            <a:r>
              <a:rPr lang="en-GB" altLang="en-US" sz="3600" dirty="0">
                <a:latin typeface="Century Gothic" panose="020B0502020202020204" pitchFamily="34" charset="0"/>
              </a:rPr>
              <a:t> </a:t>
            </a:r>
            <a:r>
              <a:rPr lang="en-GB" altLang="en-US" sz="3600" dirty="0" err="1">
                <a:latin typeface="Century Gothic" panose="020B0502020202020204" pitchFamily="34" charset="0"/>
              </a:rPr>
              <a:t>aboot</a:t>
            </a:r>
            <a:r>
              <a:rPr lang="en-GB" altLang="en-US" sz="3600" dirty="0">
                <a:latin typeface="Century Gothic" panose="020B0502020202020204" pitchFamily="34" charset="0"/>
              </a:rPr>
              <a:t> fit’s </a:t>
            </a:r>
            <a:r>
              <a:rPr lang="en-GB" altLang="en-US" sz="3600" dirty="0" err="1">
                <a:latin typeface="Century Gothic" panose="020B0502020202020204" pitchFamily="34" charset="0"/>
              </a:rPr>
              <a:t>gan</a:t>
            </a:r>
            <a:r>
              <a:rPr lang="en-GB" altLang="en-US" sz="3600" dirty="0">
                <a:latin typeface="Century Gothic" panose="020B0502020202020204" pitchFamily="34" charset="0"/>
              </a:rPr>
              <a:t> on in your scene – your teacher will spier at you at random!</a:t>
            </a:r>
          </a:p>
        </p:txBody>
      </p:sp>
    </p:spTree>
    <p:extLst>
      <p:ext uri="{BB962C8B-B14F-4D97-AF65-F5344CB8AC3E}">
        <p14:creationId xmlns:p14="http://schemas.microsoft.com/office/powerpoint/2010/main" val="145034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F4A573-2A7E-42B9-BC73-09622A875006}"/>
              </a:ext>
            </a:extLst>
          </p:cNvPr>
          <p:cNvSpPr/>
          <p:nvPr/>
        </p:nvSpPr>
        <p:spPr>
          <a:xfrm>
            <a:off x="2431773" y="119269"/>
            <a:ext cx="7328452" cy="9011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65EC5-8148-4387-A65C-9FD06D4816E0}"/>
              </a:ext>
            </a:extLst>
          </p:cNvPr>
          <p:cNvSpPr txBox="1"/>
          <p:nvPr/>
        </p:nvSpPr>
        <p:spPr>
          <a:xfrm>
            <a:off x="2431773" y="198552"/>
            <a:ext cx="7328452" cy="1034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Learning Intentions: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0B6C1A-1AD7-46C7-9999-898EED592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86192" y="39985"/>
            <a:ext cx="1192696" cy="1192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33167-F221-4B58-9D6E-BB2139238092}"/>
              </a:ext>
            </a:extLst>
          </p:cNvPr>
          <p:cNvSpPr txBox="1"/>
          <p:nvPr/>
        </p:nvSpPr>
        <p:spPr>
          <a:xfrm>
            <a:off x="1966320" y="2883362"/>
            <a:ext cx="7328452" cy="1034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Success Criteria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E225A7-6C7A-4F51-BA62-FA5AE4B93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86192" y="2653370"/>
            <a:ext cx="1178639" cy="11574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ACEC19-4EB2-4EA2-B7EF-93CADAB72934}"/>
              </a:ext>
            </a:extLst>
          </p:cNvPr>
          <p:cNvSpPr txBox="1"/>
          <p:nvPr/>
        </p:nvSpPr>
        <p:spPr>
          <a:xfrm>
            <a:off x="675862" y="123268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4D06A5-4D9B-46C5-8424-6AE05C1FE049}"/>
              </a:ext>
            </a:extLst>
          </p:cNvPr>
          <p:cNvSpPr/>
          <p:nvPr/>
        </p:nvSpPr>
        <p:spPr>
          <a:xfrm>
            <a:off x="165760" y="3810794"/>
            <a:ext cx="119930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be able to identify the key events in an </a:t>
            </a:r>
            <a:r>
              <a:rPr lang="en-GB" sz="36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Aiberdeen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Witch Trial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work thegither to </a:t>
            </a:r>
            <a:r>
              <a:rPr lang="en-GB" sz="36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mak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judgement </a:t>
            </a:r>
            <a:r>
              <a:rPr lang="en-GB" sz="36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aboot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fit verdict should </a:t>
            </a:r>
            <a:r>
              <a:rPr lang="en-GB" sz="36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hae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been made in the trial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be able to explain fit happened at the trial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00E94-A586-4107-A115-CB501A24351D}"/>
              </a:ext>
            </a:extLst>
          </p:cNvPr>
          <p:cNvSpPr txBox="1"/>
          <p:nvPr/>
        </p:nvSpPr>
        <p:spPr>
          <a:xfrm>
            <a:off x="165760" y="1075092"/>
            <a:ext cx="11795182" cy="199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investigate foo witches were pit on trial and punished in 17th century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explore a Scottish case study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2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ECF759A2-BBF4-4CB7-9537-00B24B32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5414"/>
            <a:ext cx="8229600" cy="1143000"/>
          </a:xfrm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GB" altLang="en-US" b="1" dirty="0" err="1">
                <a:latin typeface="Century Gothic" panose="020B0502020202020204" pitchFamily="34" charset="0"/>
              </a:rPr>
              <a:t>Aiberdeen</a:t>
            </a:r>
            <a:r>
              <a:rPr lang="en-GB" altLang="en-US" b="1" dirty="0">
                <a:latin typeface="Century Gothic" panose="020B0502020202020204" pitchFamily="34" charset="0"/>
              </a:rPr>
              <a:t> Witch Trial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78750219-0D61-4CA0-A62F-EA42461F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21" y="1569744"/>
            <a:ext cx="36179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1068662-3B85-458A-AFA1-63B3CA7F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70" y="4247561"/>
            <a:ext cx="3402012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646428-D322-4870-B795-4E95DF61EF69}"/>
              </a:ext>
            </a:extLst>
          </p:cNvPr>
          <p:cNvSpPr/>
          <p:nvPr/>
        </p:nvSpPr>
        <p:spPr>
          <a:xfrm>
            <a:off x="708917" y="1730091"/>
            <a:ext cx="5728218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Between </a:t>
            </a:r>
            <a:r>
              <a:rPr lang="en-GB" altLang="en-US" sz="2400" b="1" dirty="0">
                <a:latin typeface="Century Gothic" panose="020B0502020202020204" pitchFamily="34" charset="0"/>
              </a:rPr>
              <a:t>1597</a:t>
            </a:r>
            <a:r>
              <a:rPr lang="en-GB" altLang="en-US" sz="2400" dirty="0">
                <a:latin typeface="Century Gothic" panose="020B0502020202020204" pitchFamily="34" charset="0"/>
              </a:rPr>
              <a:t> and </a:t>
            </a:r>
            <a:r>
              <a:rPr lang="en-GB" altLang="en-US" sz="2400" b="1" dirty="0">
                <a:latin typeface="Century Gothic" panose="020B0502020202020204" pitchFamily="34" charset="0"/>
              </a:rPr>
              <a:t>1669</a:t>
            </a:r>
            <a:r>
              <a:rPr lang="en-GB" altLang="en-US" sz="2400" dirty="0">
                <a:latin typeface="Century Gothic" panose="020B0502020202020204" pitchFamily="34" charset="0"/>
              </a:rPr>
              <a:t> records show that at least 34 witches were tried in and around </a:t>
            </a:r>
            <a:r>
              <a:rPr lang="en-GB" altLang="en-US" sz="2400" dirty="0" err="1">
                <a:latin typeface="Century Gothic" panose="020B0502020202020204" pitchFamily="34" charset="0"/>
              </a:rPr>
              <a:t>Aiberdeen</a:t>
            </a:r>
            <a:r>
              <a:rPr lang="en-GB" altLang="en-US" sz="2400" dirty="0">
                <a:latin typeface="Century Gothic" panose="020B0502020202020204" pitchFamily="34" charset="0"/>
              </a:rPr>
              <a:t>. </a:t>
            </a:r>
          </a:p>
          <a:p>
            <a:pPr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Mony o these were </a:t>
            </a:r>
            <a:r>
              <a:rPr lang="en-GB" altLang="en-US" sz="2400" dirty="0" err="1">
                <a:latin typeface="Century Gothic" panose="020B0502020202020204" pitchFamily="34" charset="0"/>
              </a:rPr>
              <a:t>foond</a:t>
            </a:r>
            <a:r>
              <a:rPr lang="en-GB" altLang="en-US" sz="2400" dirty="0">
                <a:latin typeface="Century Gothic" panose="020B0502020202020204" pitchFamily="34" charset="0"/>
              </a:rPr>
              <a:t> in Inverurie or Kirriemuir and were caught by the local witch finder Dean Dun</a:t>
            </a:r>
          </a:p>
          <a:p>
            <a:pPr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The </a:t>
            </a:r>
            <a:r>
              <a:rPr lang="en-GB" altLang="en-US" sz="2400" dirty="0" err="1">
                <a:latin typeface="Century Gothic" panose="020B0502020202020204" pitchFamily="34" charset="0"/>
              </a:rPr>
              <a:t>maist</a:t>
            </a:r>
            <a:r>
              <a:rPr lang="en-GB" altLang="en-US" sz="2400" dirty="0">
                <a:latin typeface="Century Gothic" panose="020B0502020202020204" pitchFamily="34" charset="0"/>
              </a:rPr>
              <a:t> famous </a:t>
            </a:r>
            <a:r>
              <a:rPr lang="en-GB" altLang="en-US" sz="2400" dirty="0" err="1">
                <a:latin typeface="Century Gothic" panose="020B0502020202020204" pitchFamily="34" charset="0"/>
              </a:rPr>
              <a:t>Aiberdeen</a:t>
            </a:r>
            <a:r>
              <a:rPr lang="en-GB" altLang="en-US" sz="2400" dirty="0">
                <a:latin typeface="Century Gothic" panose="020B0502020202020204" pitchFamily="34" charset="0"/>
              </a:rPr>
              <a:t> witch trial was </a:t>
            </a:r>
            <a:r>
              <a:rPr lang="en-GB" altLang="en-US" sz="2400" dirty="0" err="1">
                <a:latin typeface="Century Gothic" panose="020B0502020202020204" pitchFamily="34" charset="0"/>
              </a:rPr>
              <a:t>een</a:t>
            </a:r>
            <a:r>
              <a:rPr lang="en-GB" altLang="en-US" sz="2400" dirty="0">
                <a:latin typeface="Century Gothic" panose="020B0502020202020204" pitchFamily="34" charset="0"/>
              </a:rPr>
              <a:t> that saw </a:t>
            </a:r>
            <a:r>
              <a:rPr lang="en-GB" altLang="en-US" sz="2400" dirty="0" err="1">
                <a:latin typeface="Century Gothic" panose="020B0502020202020204" pitchFamily="34" charset="0"/>
              </a:rPr>
              <a:t>sivven</a:t>
            </a:r>
            <a:r>
              <a:rPr lang="en-GB" altLang="en-US" sz="2400" dirty="0">
                <a:latin typeface="Century Gothic" panose="020B0502020202020204" pitchFamily="34" charset="0"/>
              </a:rPr>
              <a:t> witches tried for using magic to murder others!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893B3109-01C7-4CDA-B60D-724DB930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5209"/>
            <a:ext cx="8229600" cy="1143000"/>
          </a:xfrm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GB" altLang="en-US" sz="4000" b="1" dirty="0">
                <a:latin typeface="Century Gothic" panose="020B0502020202020204" pitchFamily="34" charset="0"/>
              </a:rPr>
              <a:t>Ither charges included: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9AAAC0-D22C-423D-807B-64BF4E32D7E1}"/>
              </a:ext>
            </a:extLst>
          </p:cNvPr>
          <p:cNvSpPr/>
          <p:nvPr/>
        </p:nvSpPr>
        <p:spPr>
          <a:xfrm>
            <a:off x="723472" y="1793323"/>
            <a:ext cx="6696075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Century Gothic" panose="020B0502020202020204" pitchFamily="34" charset="0"/>
              </a:rPr>
              <a:t>Raising storms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Century Gothic" panose="020B0502020202020204" pitchFamily="34" charset="0"/>
              </a:rPr>
              <a:t>Casting love spells on young loons fae </a:t>
            </a:r>
            <a:r>
              <a:rPr lang="en-GB" altLang="en-US" sz="3200" dirty="0" err="1">
                <a:latin typeface="Century Gothic" panose="020B0502020202020204" pitchFamily="34" charset="0"/>
              </a:rPr>
              <a:t>roonaboot</a:t>
            </a:r>
            <a:endParaRPr lang="en-GB" altLang="en-US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Century Gothic" panose="020B0502020202020204" pitchFamily="34" charset="0"/>
              </a:rPr>
              <a:t>Poisoning meats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Century Gothic" panose="020B0502020202020204" pitchFamily="34" charset="0"/>
              </a:rPr>
              <a:t>Casting spells on beasts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Century Gothic" panose="020B0502020202020204" pitchFamily="34" charset="0"/>
              </a:rPr>
              <a:t>Killing </a:t>
            </a:r>
            <a:r>
              <a:rPr lang="en-GB" altLang="en-US" sz="3200" dirty="0" err="1">
                <a:latin typeface="Century Gothic" panose="020B0502020202020204" pitchFamily="34" charset="0"/>
              </a:rPr>
              <a:t>hairsts</a:t>
            </a:r>
            <a:endParaRPr lang="en-GB" altLang="en-US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 err="1">
                <a:latin typeface="Century Gothic" panose="020B0502020202020204" pitchFamily="34" charset="0"/>
              </a:rPr>
              <a:t>Makkin</a:t>
            </a:r>
            <a:r>
              <a:rPr lang="en-GB" altLang="en-US" sz="3200" dirty="0">
                <a:latin typeface="Century Gothic" panose="020B0502020202020204" pitchFamily="34" charset="0"/>
              </a:rPr>
              <a:t> wax figures and torturing people </a:t>
            </a:r>
            <a:r>
              <a:rPr lang="en-GB" altLang="en-US" sz="3200" dirty="0" err="1">
                <a:latin typeface="Century Gothic" panose="020B0502020202020204" pitchFamily="34" charset="0"/>
              </a:rPr>
              <a:t>wi</a:t>
            </a:r>
            <a:r>
              <a:rPr lang="en-GB" altLang="en-US" sz="3200" dirty="0">
                <a:latin typeface="Century Gothic" panose="020B0502020202020204" pitchFamily="34" charset="0"/>
              </a:rPr>
              <a:t> them.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C68F33-0ED4-4EEA-9B2C-77D59675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28" y="1675660"/>
            <a:ext cx="2895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D60ED2A-9B56-4B04-9381-52E33F8A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28" y="4306263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D1F9-551A-4F1D-8BAE-041C5ADA2C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Trial Re-enactment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73DC-BAFC-4C9C-81E7-286B85D6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1" y="1825624"/>
            <a:ext cx="11589250" cy="482175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We are </a:t>
            </a:r>
            <a:r>
              <a:rPr lang="en-GB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noo</a:t>
            </a:r>
            <a:r>
              <a:rPr lang="en-GB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gan</a:t>
            </a:r>
            <a:r>
              <a:rPr lang="en-GB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tae</a:t>
            </a:r>
            <a:r>
              <a:rPr lang="en-GB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re-enact </a:t>
            </a:r>
            <a:r>
              <a:rPr lang="en-GB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een</a:t>
            </a:r>
            <a:r>
              <a:rPr lang="en-GB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 these </a:t>
            </a:r>
            <a:r>
              <a:rPr lang="en-GB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Aiberdeen</a:t>
            </a:r>
            <a:r>
              <a:rPr lang="en-GB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Witch Trials. </a:t>
            </a:r>
          </a:p>
          <a:p>
            <a:pPr marL="0" indent="0">
              <a:buNone/>
            </a:pPr>
            <a:endParaRPr lang="en-GB" sz="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Main characters:</a:t>
            </a:r>
            <a:endParaRPr lang="en-GB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Janet Wishart – The Accused Witch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Margaret Ogg -  The Accuser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GB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am</a:t>
            </a:r>
            <a:r>
              <a:rPr lang="en-GB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Leslie - Deputy Sheriff o </a:t>
            </a:r>
            <a:r>
              <a:rPr lang="en-GB" sz="2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Aiberdeen</a:t>
            </a:r>
            <a:endParaRPr lang="en-GB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Andra Clark – toon Prosecutor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John Milne – wife dees after being cursed by Janet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Kate Sutherland – </a:t>
            </a:r>
            <a:r>
              <a:rPr lang="en-GB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bairn</a:t>
            </a:r>
            <a:r>
              <a:rPr lang="en-GB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died at birth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43A68DBB-F5B7-48BF-AD88-9680B593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68" y="2358562"/>
            <a:ext cx="3909032" cy="257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DAA290A6-A956-47E7-8D85-FB78B9AD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  <a:solidFill>
            <a:srgbClr val="7030A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Trial Re-enactment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94418F18-5895-4E09-A66F-FAA5331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484313"/>
            <a:ext cx="4267200" cy="2665412"/>
          </a:xfrm>
          <a:solidFill>
            <a:schemeClr val="accent2">
              <a:lumMod val="20000"/>
              <a:lumOff val="80000"/>
              <a:alpha val="54117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dirty="0">
                <a:latin typeface="Century Gothic" panose="020B0502020202020204" pitchFamily="34" charset="0"/>
              </a:rPr>
              <a:t>The rest o the class are </a:t>
            </a:r>
            <a:r>
              <a:rPr lang="en-GB" altLang="en-US" dirty="0" err="1">
                <a:latin typeface="Century Gothic" panose="020B0502020202020204" pitchFamily="34" charset="0"/>
              </a:rPr>
              <a:t>gan</a:t>
            </a:r>
            <a:r>
              <a:rPr lang="en-GB" altLang="en-US" dirty="0">
                <a:latin typeface="Century Gothic" panose="020B0502020202020204" pitchFamily="34" charset="0"/>
              </a:rPr>
              <a:t> </a:t>
            </a:r>
            <a:r>
              <a:rPr lang="en-GB" altLang="en-US" dirty="0" err="1">
                <a:latin typeface="Century Gothic" panose="020B0502020202020204" pitchFamily="34" charset="0"/>
              </a:rPr>
              <a:t>tae</a:t>
            </a:r>
            <a:r>
              <a:rPr lang="en-GB" altLang="en-US" dirty="0">
                <a:latin typeface="Century Gothic" panose="020B0502020202020204" pitchFamily="34" charset="0"/>
              </a:rPr>
              <a:t> act as the crowd, </a:t>
            </a:r>
            <a:r>
              <a:rPr lang="en-GB" altLang="en-US" dirty="0" err="1">
                <a:latin typeface="Century Gothic" panose="020B0502020202020204" pitchFamily="34" charset="0"/>
              </a:rPr>
              <a:t>gaithering</a:t>
            </a:r>
            <a:r>
              <a:rPr lang="en-GB" altLang="en-US" dirty="0">
                <a:latin typeface="Century Gothic" panose="020B0502020202020204" pitchFamily="34" charset="0"/>
              </a:rPr>
              <a:t> information fae these main characters </a:t>
            </a:r>
            <a:r>
              <a:rPr lang="en-GB" altLang="en-US" dirty="0" err="1">
                <a:latin typeface="Century Gothic" panose="020B0502020202020204" pitchFamily="34" charset="0"/>
              </a:rPr>
              <a:t>tae</a:t>
            </a:r>
            <a:r>
              <a:rPr lang="en-GB" altLang="en-US" dirty="0">
                <a:latin typeface="Century Gothic" panose="020B0502020202020204" pitchFamily="34" charset="0"/>
              </a:rPr>
              <a:t> fill </a:t>
            </a:r>
            <a:r>
              <a:rPr lang="en-GB" altLang="en-US" dirty="0" err="1">
                <a:latin typeface="Century Gothic" panose="020B0502020202020204" pitchFamily="34" charset="0"/>
              </a:rPr>
              <a:t>oot</a:t>
            </a:r>
            <a:r>
              <a:rPr lang="en-GB" altLang="en-US" dirty="0">
                <a:latin typeface="Century Gothic" panose="020B0502020202020204" pitchFamily="34" charset="0"/>
              </a:rPr>
              <a:t> your witch trial worksheet.</a:t>
            </a:r>
          </a:p>
        </p:txBody>
      </p:sp>
      <p:pic>
        <p:nvPicPr>
          <p:cNvPr id="5125" name="Picture 3">
            <a:extLst>
              <a:ext uri="{FF2B5EF4-FFF2-40B4-BE49-F238E27FC236}">
                <a16:creationId xmlns:a16="http://schemas.microsoft.com/office/drawing/2014/main" id="{88E3D97F-2011-4AB4-AA3F-F98C9618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23689" r="66028" b="23083"/>
          <a:stretch>
            <a:fillRect/>
          </a:stretch>
        </p:blipFill>
        <p:spPr bwMode="auto">
          <a:xfrm>
            <a:off x="6743701" y="1484313"/>
            <a:ext cx="34210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994D3-531A-4B16-BB64-93EA6E141107}"/>
              </a:ext>
            </a:extLst>
          </p:cNvPr>
          <p:cNvSpPr/>
          <p:nvPr/>
        </p:nvSpPr>
        <p:spPr>
          <a:xfrm>
            <a:off x="514668" y="4553882"/>
            <a:ext cx="5581332" cy="1938992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Activity 1 –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a blether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wi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each o the main characters, spier at them in order to fill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oot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your worksheet.</a:t>
            </a:r>
          </a:p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As a class you will be able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spier 5 questions in total, choose wisely.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3268D69A-4D0C-60EF-9FB6-FD25333B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528" y="1817876"/>
            <a:ext cx="5512852" cy="132556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altLang="en-US" dirty="0" err="1">
                <a:latin typeface="Century Gothic" panose="020B0502020202020204" pitchFamily="34" charset="0"/>
              </a:rPr>
              <a:t>Noo</a:t>
            </a:r>
            <a:r>
              <a:rPr lang="en-GB" altLang="en-US" dirty="0">
                <a:latin typeface="Century Gothic" panose="020B0502020202020204" pitchFamily="34" charset="0"/>
              </a:rPr>
              <a:t> the characters are </a:t>
            </a:r>
            <a:r>
              <a:rPr lang="en-GB" altLang="en-US" dirty="0" err="1">
                <a:latin typeface="Century Gothic" panose="020B0502020202020204" pitchFamily="34" charset="0"/>
              </a:rPr>
              <a:t>gan</a:t>
            </a:r>
            <a:r>
              <a:rPr lang="en-GB" altLang="en-US" dirty="0">
                <a:latin typeface="Century Gothic" panose="020B0502020202020204" pitchFamily="34" charset="0"/>
              </a:rPr>
              <a:t> </a:t>
            </a:r>
            <a:r>
              <a:rPr lang="en-GB" altLang="en-US" dirty="0" err="1">
                <a:latin typeface="Century Gothic" panose="020B0502020202020204" pitchFamily="34" charset="0"/>
              </a:rPr>
              <a:t>tae</a:t>
            </a:r>
            <a:r>
              <a:rPr lang="en-GB" altLang="en-US" dirty="0">
                <a:latin typeface="Century Gothic" panose="020B0502020202020204" pitchFamily="34" charset="0"/>
              </a:rPr>
              <a:t> explain their sides o the story and try </a:t>
            </a:r>
            <a:r>
              <a:rPr lang="en-GB" altLang="en-US" dirty="0" err="1">
                <a:latin typeface="Century Gothic" panose="020B0502020202020204" pitchFamily="34" charset="0"/>
              </a:rPr>
              <a:t>tae</a:t>
            </a:r>
            <a:r>
              <a:rPr lang="en-GB" altLang="en-US" dirty="0">
                <a:latin typeface="Century Gothic" panose="020B0502020202020204" pitchFamily="34" charset="0"/>
              </a:rPr>
              <a:t> prove fit happened here by re-enacting the trial.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84DCC-080E-5CC3-71F6-E3D2E0F9303D}"/>
              </a:ext>
            </a:extLst>
          </p:cNvPr>
          <p:cNvSpPr/>
          <p:nvPr/>
        </p:nvSpPr>
        <p:spPr>
          <a:xfrm>
            <a:off x="5706528" y="3326138"/>
            <a:ext cx="5512852" cy="1569660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Activity 2 - Fit crimes was Janet Wishart accused o? – Listen during the trial and see if you can list aa o Janet’s crimes on your worksheet</a:t>
            </a:r>
          </a:p>
        </p:txBody>
      </p:sp>
      <p:pic>
        <p:nvPicPr>
          <p:cNvPr id="6150" name="Picture 3">
            <a:extLst>
              <a:ext uri="{FF2B5EF4-FFF2-40B4-BE49-F238E27FC236}">
                <a16:creationId xmlns:a16="http://schemas.microsoft.com/office/drawing/2014/main" id="{EE785B6F-85AC-D4C0-FFCD-B66E6467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23689" r="66028" b="23083"/>
          <a:stretch>
            <a:fillRect/>
          </a:stretch>
        </p:blipFill>
        <p:spPr bwMode="auto">
          <a:xfrm>
            <a:off x="1374758" y="1624013"/>
            <a:ext cx="34210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B71BA0-9A90-D121-0717-8F7DDD6E74E2}"/>
              </a:ext>
            </a:extLst>
          </p:cNvPr>
          <p:cNvSpPr/>
          <p:nvPr/>
        </p:nvSpPr>
        <p:spPr>
          <a:xfrm>
            <a:off x="5706528" y="5078497"/>
            <a:ext cx="5512851" cy="1323439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Activity 3 – Fit wye div you think Janet was accused o these crimes?  Fa do you think was responsible for accusing her and fit  wye did they dee this?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D7A88C-BC54-48D3-A3B0-9FE9EA5BEEA0}"/>
              </a:ext>
            </a:extLst>
          </p:cNvPr>
          <p:cNvSpPr txBox="1">
            <a:spLocks/>
          </p:cNvSpPr>
          <p:nvPr/>
        </p:nvSpPr>
        <p:spPr>
          <a:xfrm>
            <a:off x="0" y="-79210"/>
            <a:ext cx="10515600" cy="888322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Trial Re-enactment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47589E62-C90E-E19A-F513-006022D3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26" y="703175"/>
            <a:ext cx="10515600" cy="1026776"/>
          </a:xfrm>
        </p:spPr>
        <p:txBody>
          <a:bodyPr>
            <a:normAutofit fontScale="90000"/>
          </a:bodyPr>
          <a:lstStyle/>
          <a:p>
            <a:r>
              <a:rPr lang="en-GB" altLang="en-US" sz="3600" dirty="0">
                <a:solidFill>
                  <a:schemeClr val="bg1"/>
                </a:solidFill>
              </a:rPr>
              <a:t>Activity:  We’re </a:t>
            </a:r>
            <a:r>
              <a:rPr lang="en-GB" altLang="en-US" sz="3600" dirty="0" err="1">
                <a:solidFill>
                  <a:schemeClr val="bg1"/>
                </a:solidFill>
              </a:rPr>
              <a:t>gan</a:t>
            </a:r>
            <a:r>
              <a:rPr lang="en-GB" altLang="en-US" sz="3600" dirty="0">
                <a:solidFill>
                  <a:schemeClr val="bg1"/>
                </a:solidFill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</a:rPr>
              <a:t>tae</a:t>
            </a:r>
            <a:r>
              <a:rPr lang="en-GB" altLang="en-US" sz="3600" dirty="0">
                <a:solidFill>
                  <a:schemeClr val="bg1"/>
                </a:solidFill>
              </a:rPr>
              <a:t> re-enact </a:t>
            </a:r>
            <a:r>
              <a:rPr lang="en-GB" altLang="en-US" sz="3600" dirty="0" err="1">
                <a:solidFill>
                  <a:schemeClr val="bg1"/>
                </a:solidFill>
              </a:rPr>
              <a:t>een</a:t>
            </a:r>
            <a:r>
              <a:rPr lang="en-GB" altLang="en-US" sz="3600" dirty="0">
                <a:solidFill>
                  <a:schemeClr val="bg1"/>
                </a:solidFill>
              </a:rPr>
              <a:t> o these </a:t>
            </a:r>
            <a:r>
              <a:rPr lang="en-GB" altLang="en-US" sz="3600" dirty="0" err="1">
                <a:solidFill>
                  <a:schemeClr val="bg1"/>
                </a:solidFill>
              </a:rPr>
              <a:t>Aiberdeen</a:t>
            </a:r>
            <a:r>
              <a:rPr lang="en-GB" altLang="en-US" sz="3600" dirty="0">
                <a:solidFill>
                  <a:schemeClr val="bg1"/>
                </a:solidFill>
              </a:rPr>
              <a:t> Witch Trials.</a:t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C815966C-410F-40EC-B8AE-27ABB598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600" dirty="0">
                <a:solidFill>
                  <a:schemeClr val="bg1"/>
                </a:solidFill>
              </a:rPr>
              <a:t>Final Verdict</a:t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831AA934-7A48-4935-83B8-D6E1AB42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143" y="1909308"/>
            <a:ext cx="7859712" cy="1944687"/>
          </a:xfrm>
          <a:solidFill>
            <a:schemeClr val="accent1">
              <a:lumMod val="40000"/>
              <a:lumOff val="60000"/>
              <a:alpha val="54117"/>
            </a:schemeClr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Is Janet Guilty or nae?</a:t>
            </a:r>
          </a:p>
          <a:p>
            <a:pPr marL="0" indent="0" algn="ctr">
              <a:buNone/>
            </a:pPr>
            <a:endParaRPr lang="en-GB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Jury will vote and the judge gets the final say </a:t>
            </a:r>
            <a:endParaRPr lang="en-GB" alt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5197FA9-D468-42E1-A3AA-22639059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14" y="4072615"/>
            <a:ext cx="3784371" cy="25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02F7398D27A4CA3B481F22C6EB3AA" ma:contentTypeVersion="19" ma:contentTypeDescription="Create a new document." ma:contentTypeScope="" ma:versionID="89a593ef1a42c887e3efbf0c328e3fa1">
  <xsd:schema xmlns:xsd="http://www.w3.org/2001/XMLSchema" xmlns:xs="http://www.w3.org/2001/XMLSchema" xmlns:p="http://schemas.microsoft.com/office/2006/metadata/properties" xmlns:ns2="5dad37d4-eb2d-4b6e-8352-3888b29672f7" xmlns:ns3="a8dc56ea-129f-42b0-b65d-81030bf973a8" xmlns:ns4="b286816e-519d-42c6-8f15-1a4235facbd1" targetNamespace="http://schemas.microsoft.com/office/2006/metadata/properties" ma:root="true" ma:fieldsID="64f75c9c93e500ecd3dd6a61318255f3" ns2:_="" ns3:_="" ns4:_="">
    <xsd:import namespace="5dad37d4-eb2d-4b6e-8352-3888b29672f7"/>
    <xsd:import namespace="a8dc56ea-129f-42b0-b65d-81030bf973a8"/>
    <xsd:import namespace="b286816e-519d-42c6-8f15-1a4235fac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d37d4-eb2d-4b6e-8352-3888b2967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c9237bb-78b7-42cf-81ab-aa5abb9ec1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c56ea-129f-42b0-b65d-81030bf97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6816e-519d-42c6-8f15-1a4235facbd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115d23d0-acd9-41ca-9356-c262554b5b09}" ma:internalName="TaxCatchAll" ma:showField="CatchAllData" ma:web="a8dc56ea-129f-42b0-b65d-81030bf97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dad37d4-eb2d-4b6e-8352-3888b29672f7" xsi:nil="true"/>
    <lcf76f155ced4ddcb4097134ff3c332f xmlns="5dad37d4-eb2d-4b6e-8352-3888b29672f7">
      <Terms xmlns="http://schemas.microsoft.com/office/infopath/2007/PartnerControls"/>
    </lcf76f155ced4ddcb4097134ff3c332f>
    <TaxCatchAll xmlns="b286816e-519d-42c6-8f15-1a4235facbd1" xsi:nil="true"/>
  </documentManagement>
</p:properties>
</file>

<file path=customXml/itemProps1.xml><?xml version="1.0" encoding="utf-8"?>
<ds:datastoreItem xmlns:ds="http://schemas.openxmlformats.org/officeDocument/2006/customXml" ds:itemID="{C73E425E-B999-4390-936F-41BCA88E6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284DC-354C-42C0-8EE3-604DE6675627}">
  <ds:schemaRefs>
    <ds:schemaRef ds:uri="5dad37d4-eb2d-4b6e-8352-3888b29672f7"/>
    <ds:schemaRef ds:uri="a8dc56ea-129f-42b0-b65d-81030bf973a8"/>
    <ds:schemaRef ds:uri="b286816e-519d-42c6-8f15-1a4235fac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54B63B-8792-4EA7-A8D1-7B9242610759}">
  <ds:schemaRefs>
    <ds:schemaRef ds:uri="5dad37d4-eb2d-4b6e-8352-3888b29672f7"/>
    <ds:schemaRef ds:uri="b286816e-519d-42c6-8f15-1a4235facbd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827</Words>
  <Application>Microsoft Office PowerPoint</Application>
  <PresentationFormat>Widescreen</PresentationFormat>
  <Paragraphs>90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Symbol</vt:lpstr>
      <vt:lpstr>Trebuchet MS</vt:lpstr>
      <vt:lpstr>Viner Hand ITC</vt:lpstr>
      <vt:lpstr>Wingdings</vt:lpstr>
      <vt:lpstr>1_Office Theme</vt:lpstr>
      <vt:lpstr>Custom Design</vt:lpstr>
      <vt:lpstr>The Scottish Witch Trials</vt:lpstr>
      <vt:lpstr>Stairter Task </vt:lpstr>
      <vt:lpstr>PowerPoint Presentation</vt:lpstr>
      <vt:lpstr>Aiberdeen Witch Trial</vt:lpstr>
      <vt:lpstr>Ither charges included:</vt:lpstr>
      <vt:lpstr>Trial Re-enactment </vt:lpstr>
      <vt:lpstr>Trial Re-enactment</vt:lpstr>
      <vt:lpstr>Activity:  We’re gan tae re-enact een o these Aiberdeen Witch Trials. </vt:lpstr>
      <vt:lpstr>Final Verdict </vt:lpstr>
      <vt:lpstr>Source A is details of the Trial of Janet Wishart, Accused of Witchcraft and is taken from the Aberdeen city council record written on the 17th February 1597</vt:lpstr>
      <vt:lpstr>Aiberdeen Witch Trial</vt:lpstr>
      <vt:lpstr>Final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Renfrewshire Witch Trials</dc:title>
  <dc:creator>eilidh macleod</dc:creator>
  <cp:lastModifiedBy>Catriona Cookson</cp:lastModifiedBy>
  <cp:revision>2</cp:revision>
  <cp:lastPrinted>2019-11-11T13:30:48Z</cp:lastPrinted>
  <dcterms:created xsi:type="dcterms:W3CDTF">2018-08-08T23:28:37Z</dcterms:created>
  <dcterms:modified xsi:type="dcterms:W3CDTF">2024-11-18T14:59:04Z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0x010100BCC02F7398D27A4CA3B481F22C6EB3AA</vt:lpwstr>
  </property>
  <property fmtid="{D5CDD505-2E9C-101B-9397-08002B2CF9AE}" pid="3" name="MediaServiceImageTags">
    <vt:lpwstr/>
  </property>
</Properties>
</file>