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58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58C9-BA44-4FBD-AD04-7F08FF2D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9D2B1-E0EE-4DE7-9E40-E33721DA4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6D8D8-D953-40ED-93D4-B35E7377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BF912-AC58-474C-ABAA-1241C265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17821-45A4-458E-BF29-33E7C57B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4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C0F8-D0A2-4B71-A144-AD183156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BC483-60B0-4304-AE3A-34EEAE0AC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0516-A420-480E-BE53-AC38B5B7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662EF-DA13-4285-8C5F-0776CB6C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96959-7B0E-4B29-ACBB-9779F1DE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AB29B-971F-42D3-8508-827455727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214E2-3117-4858-992C-F2C063F51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7389-2D6F-4EB2-B7E2-349FF2FC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19B1F-697F-4C43-9F25-EDA36348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0E4A-8960-47B4-971F-2B20FFC9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6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19A4-51DA-41D3-A3D6-C061A17F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6C3F-F736-487D-85CD-097979BAC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3FB2A-5FA8-4914-BA8B-1239DB20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E8BDA-0549-4C12-80C2-7DF4C284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68DD7-2520-4A90-8B2A-E71594FB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6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76994-76BB-47B4-BC69-6270B739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91E93-1BE6-4DD2-8A0E-1BAD0AAC0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74577-CD08-477D-A9E1-DA02EA08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8B7C-1871-4B0F-B180-90EBFC55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506C0-168E-441C-8FC1-1A8A33B1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0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5F05-9BF9-40B4-BC79-DF1E15CB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8CEC-2A00-447B-9514-536F33D3E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A15FA-AE6A-44B6-A690-A37978EA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2F72E-6A41-46C0-939B-2744F2B0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6C632-770D-44AF-B1C7-DD37ECA4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234CD-773C-4077-94C8-B5D678A0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4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3D1B8-E84B-40F8-9941-216860C1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B631D-1792-405E-B193-CF557693B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07986-BC73-4FAD-9F73-9D185EEE3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12C69-987B-424F-9951-B2E347CF3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A7414-3D6A-4293-B2E5-5F3F7E10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A4ED3-5A89-4793-B844-6342A454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ADFDAE-5032-45AA-BA81-08BB0895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A23C45-3A70-4A12-A9DB-DDEDA49F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2E8C-BE0D-42A8-B574-1396C17E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6669B-6FE8-41BA-8E06-338E597F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A2794-E0FD-494E-A711-2E43A790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A918F-63B6-4771-8403-D88C5581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9D18B-3C75-4B3F-8583-6DBF70CD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07A53-180D-4EF9-A6B5-448B729B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4EDEC-01A2-432D-A22F-706CFF63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7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1A05-7CD9-4ECF-A03E-67058878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583AD-0DF7-46AB-BCA3-D22C4187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F68F0-201C-4D57-A67B-E2C2B222B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3F695-EA5C-425F-9F0E-C32117EB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4054D-69AE-437A-8203-BC328D61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0E959-EA6E-495A-A17E-68768936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6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ADAD-E4ED-4183-BEF4-F9B8C688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5869E-DE6A-442F-97BB-04F27D9A7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68091-873E-4D69-AD71-ABEBA5BD1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6E7B4-DB43-4EB6-82E5-67D5F51C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1C49D-B9BB-4656-B91E-1415F845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9226E-F147-489A-ACBC-8AA67FD2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3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548E1-3D6B-4385-860A-3EB99DC1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4CDAA-D531-4048-BD32-8C6238DA2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1578-DD77-4FFE-A4D0-6A8439724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3BCA-F05F-4C41-939F-26189A83C87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EE174-2984-435F-B158-ADC27FAC6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F8A97-9860-4331-801D-B265EC28F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2E62-A78E-4557-BB97-44F0D4E01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bbc.co.uk/programmes/p06v4zq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highland.scot.nhs.uk/media/c1ehgftw/the-broons-get-up-get-dressed-get-moving.pdf" TargetMode="External"/><Relationship Id="rId2" Type="http://schemas.openxmlformats.org/officeDocument/2006/relationships/hyperlink" Target="https://www.youtube.com/watch?v=rOzkrzzckJ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zkrzzckJg" TargetMode="External"/><Relationship Id="rId2" Type="http://schemas.openxmlformats.org/officeDocument/2006/relationships/hyperlink" Target="https://www.youtube.com/watch?v=n30CswWzRj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gX_8knnjbb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xY60nncwK8" TargetMode="External"/><Relationship Id="rId2" Type="http://schemas.openxmlformats.org/officeDocument/2006/relationships/hyperlink" Target="https://www.youtube.com/watch?v=cSGIi5OApCI&amp;list=PL4PXQlErYZT1b1XX9RGwfXfI1twzcdStE&amp;index=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ukTX0kKCSE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yUr8QyTCph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A81E-EDB8-4CB1-B8BE-646F60EA32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introduction </a:t>
            </a:r>
            <a:r>
              <a:rPr lang="en-GB" dirty="0" err="1"/>
              <a:t>tae</a:t>
            </a:r>
            <a:r>
              <a:rPr lang="en-GB" dirty="0"/>
              <a:t> </a:t>
            </a:r>
            <a:r>
              <a:rPr lang="en-GB" dirty="0" err="1"/>
              <a:t>th</a:t>
            </a:r>
            <a:r>
              <a:rPr lang="en-GB" dirty="0"/>
              <a:t> Scots </a:t>
            </a:r>
            <a:r>
              <a:rPr lang="en-GB" dirty="0" err="1"/>
              <a:t>Leid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92940-48C3-4421-A20D-6D5B2BFA4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5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31F0-46C8-4176-9592-2742F0670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800"/>
            <a:ext cx="9144000" cy="1151467"/>
          </a:xfrm>
        </p:spPr>
        <p:txBody>
          <a:bodyPr/>
          <a:lstStyle/>
          <a:p>
            <a:r>
              <a:rPr lang="en-GB" dirty="0"/>
              <a:t>Whit is </a:t>
            </a:r>
            <a:r>
              <a:rPr lang="en-GB" dirty="0" err="1"/>
              <a:t>th</a:t>
            </a:r>
            <a:r>
              <a:rPr lang="en-GB" dirty="0"/>
              <a:t> Scots </a:t>
            </a:r>
            <a:r>
              <a:rPr lang="en-GB" dirty="0" err="1"/>
              <a:t>Leid</a:t>
            </a:r>
            <a:r>
              <a:rPr lang="en-GB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11896-E280-4915-86D6-369C9FDFE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1498600"/>
            <a:ext cx="10354734" cy="397933"/>
          </a:xfrm>
        </p:spPr>
        <p:txBody>
          <a:bodyPr>
            <a:normAutofit lnSpcReduction="10000"/>
          </a:bodyPr>
          <a:lstStyle/>
          <a:p>
            <a:r>
              <a:rPr lang="en-GB" dirty="0">
                <a:hlinkClick r:id="rId2"/>
              </a:rPr>
              <a:t>BBC - The Social, Whit's Scots Language?</a:t>
            </a:r>
            <a:endParaRPr lang="en-GB" dirty="0"/>
          </a:p>
        </p:txBody>
      </p:sp>
      <p:pic>
        <p:nvPicPr>
          <p:cNvPr id="1026" name="Picture 2" descr="FEATURE: Scots campaigner and Angus writer Alistair Heather goes back ...">
            <a:extLst>
              <a:ext uri="{FF2B5EF4-FFF2-40B4-BE49-F238E27FC236}">
                <a16:creationId xmlns:a16="http://schemas.microsoft.com/office/drawing/2014/main" id="{4BBDA9FD-B8E4-45C4-BA56-809C554FF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34" y="1986846"/>
            <a:ext cx="6781799" cy="45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2D45-F2DE-4B38-A75F-D86B474A1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8867" y="1515533"/>
            <a:ext cx="4919132" cy="1100666"/>
          </a:xfrm>
        </p:spPr>
        <p:txBody>
          <a:bodyPr>
            <a:normAutofit/>
          </a:bodyPr>
          <a:lstStyle/>
          <a:p>
            <a:r>
              <a:rPr lang="en-GB" dirty="0"/>
              <a:t>Robert Burns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F4508-3573-4D2A-B307-7523C98BC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66" y="3428999"/>
            <a:ext cx="4741333" cy="1312333"/>
          </a:xfrm>
        </p:spPr>
        <p:txBody>
          <a:bodyPr>
            <a:normAutofit/>
          </a:bodyPr>
          <a:lstStyle/>
          <a:p>
            <a:r>
              <a:rPr lang="en-GB" dirty="0"/>
              <a:t>Scotland’s </a:t>
            </a:r>
            <a:r>
              <a:rPr lang="en-GB" dirty="0" err="1"/>
              <a:t>maist</a:t>
            </a:r>
            <a:r>
              <a:rPr lang="en-GB" dirty="0"/>
              <a:t> well </a:t>
            </a:r>
            <a:r>
              <a:rPr lang="en-GB" dirty="0" err="1"/>
              <a:t>kent</a:t>
            </a:r>
            <a:r>
              <a:rPr lang="en-GB" dirty="0"/>
              <a:t> Scots </a:t>
            </a:r>
            <a:r>
              <a:rPr lang="en-GB" dirty="0" err="1"/>
              <a:t>spekker</a:t>
            </a:r>
            <a:r>
              <a:rPr lang="en-GB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C7E44-2AF4-419A-9F34-06CB6909B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931"/>
            <a:ext cx="5156200" cy="687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7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E6B02-4E5E-4C2E-8481-4DF8452A7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" y="84667"/>
            <a:ext cx="10549467" cy="1515533"/>
          </a:xfrm>
        </p:spPr>
        <p:txBody>
          <a:bodyPr/>
          <a:lstStyle/>
          <a:p>
            <a:r>
              <a:rPr lang="en-GB" dirty="0"/>
              <a:t>Th Scots </a:t>
            </a:r>
            <a:r>
              <a:rPr lang="en-GB" dirty="0" err="1"/>
              <a:t>Leid</a:t>
            </a:r>
            <a:r>
              <a:rPr lang="en-GB" dirty="0"/>
              <a:t> an </a:t>
            </a:r>
            <a:r>
              <a:rPr lang="en-GB" dirty="0" err="1"/>
              <a:t>th</a:t>
            </a:r>
            <a:r>
              <a:rPr lang="en-GB" dirty="0"/>
              <a:t> </a:t>
            </a:r>
            <a:r>
              <a:rPr lang="en-GB" dirty="0" err="1"/>
              <a:t>highheidjans</a:t>
            </a:r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513BC-0755-4649-8C02-A7627D923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0067"/>
            <a:ext cx="9144000" cy="1396999"/>
          </a:xfrm>
        </p:spPr>
        <p:txBody>
          <a:bodyPr/>
          <a:lstStyle/>
          <a:p>
            <a:r>
              <a:rPr lang="en-GB" dirty="0">
                <a:hlinkClick r:id="rId2"/>
              </a:rPr>
              <a:t>Gary Tank Commander tells people to 'stay in the </a:t>
            </a:r>
            <a:r>
              <a:rPr lang="en-GB" dirty="0" err="1">
                <a:hlinkClick r:id="rId2"/>
              </a:rPr>
              <a:t>hoose</a:t>
            </a:r>
            <a:r>
              <a:rPr lang="en-GB" dirty="0">
                <a:hlinkClick r:id="rId2"/>
              </a:rPr>
              <a:t>’</a:t>
            </a:r>
            <a:endParaRPr lang="en-GB" dirty="0"/>
          </a:p>
          <a:p>
            <a:r>
              <a:rPr lang="en-GB" dirty="0">
                <a:hlinkClick r:id="rId3"/>
              </a:rPr>
              <a:t>The Broons and NHS Highland - Get Up, Get Dressed, Get Moving</a:t>
            </a:r>
            <a:endParaRPr lang="en-GB" dirty="0"/>
          </a:p>
        </p:txBody>
      </p:sp>
      <p:pic>
        <p:nvPicPr>
          <p:cNvPr id="1026" name="Picture 2" descr="Scottish Parliament | Scottish Parliament Website">
            <a:extLst>
              <a:ext uri="{FF2B5EF4-FFF2-40B4-BE49-F238E27FC236}">
                <a16:creationId xmlns:a16="http://schemas.microsoft.com/office/drawing/2014/main" id="{8AB41EE4-D439-4907-A753-9F74788B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3248"/>
            <a:ext cx="5638800" cy="29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elic Word of the Week – the National Bàrd – am Bàrd Nàiseanta – Blog  Pàrlamaid na h-Alba">
            <a:extLst>
              <a:ext uri="{FF2B5EF4-FFF2-40B4-BE49-F238E27FC236}">
                <a16:creationId xmlns:a16="http://schemas.microsoft.com/office/drawing/2014/main" id="{EFA7E5F8-A511-4326-BB88-C1D1CB8E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75" y="1617454"/>
            <a:ext cx="4267625" cy="320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0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82A4-BA7A-4360-87B8-BE324E06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 Scots </a:t>
            </a:r>
            <a:r>
              <a:rPr lang="en-GB" dirty="0" err="1"/>
              <a:t>Leid</a:t>
            </a:r>
            <a:r>
              <a:rPr lang="en-GB" dirty="0"/>
              <a:t> </a:t>
            </a:r>
            <a:r>
              <a:rPr lang="en-GB" dirty="0" err="1"/>
              <a:t>oan</a:t>
            </a:r>
            <a:r>
              <a:rPr lang="en-GB" dirty="0"/>
              <a:t> </a:t>
            </a:r>
            <a:r>
              <a:rPr lang="en-GB" dirty="0" err="1"/>
              <a:t>th</a:t>
            </a:r>
            <a:r>
              <a:rPr lang="en-GB" dirty="0"/>
              <a:t> Television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9F803-3390-41A0-911A-55DA2F1F7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82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Moira’s Sassiest Moments | The </a:t>
            </a:r>
            <a:r>
              <a:rPr lang="en-GB" dirty="0" err="1">
                <a:hlinkClick r:id="rId2"/>
              </a:rPr>
              <a:t>Scotts</a:t>
            </a:r>
            <a:r>
              <a:rPr lang="en-GB" dirty="0">
                <a:hlinkClick r:id="rId2"/>
              </a:rPr>
              <a:t> | BBC Scotland</a:t>
            </a:r>
            <a:endParaRPr lang="en-GB" dirty="0"/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r>
              <a:rPr lang="en-GB" dirty="0">
                <a:hlinkClick r:id="rId4"/>
              </a:rPr>
              <a:t>Chewing The Fat "Will I come back and see you"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Tv Clipart Vectors - Download Free High-Quality Vectors from ...">
            <a:extLst>
              <a:ext uri="{FF2B5EF4-FFF2-40B4-BE49-F238E27FC236}">
                <a16:creationId xmlns:a16="http://schemas.microsoft.com/office/drawing/2014/main" id="{A95CF69D-E76A-4F6C-9B41-5E79B4AE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543051"/>
            <a:ext cx="520192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9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783E-1C9E-4FBC-BF38-429FFD51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 Scots </a:t>
            </a:r>
            <a:r>
              <a:rPr lang="en-GB" dirty="0" err="1"/>
              <a:t>Leid</a:t>
            </a:r>
            <a:r>
              <a:rPr lang="en-GB" dirty="0"/>
              <a:t> an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436FA-148B-4065-8B6E-053F8193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6" y="1825625"/>
            <a:ext cx="5325533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STV News - Scots Language - Iona Fyfe and Len Pennie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James McAvoy Translates Your Scottish Tweets!</a:t>
            </a:r>
            <a:endParaRPr lang="en-GB" dirty="0"/>
          </a:p>
        </p:txBody>
      </p:sp>
      <p:pic>
        <p:nvPicPr>
          <p:cNvPr id="3074" name="Picture 2" descr="4+ Hundred Cell Phone Girl Clipart Royalty-Free Images, Stock Photos &amp;  Pictures | Shutterstock">
            <a:extLst>
              <a:ext uri="{FF2B5EF4-FFF2-40B4-BE49-F238E27FC236}">
                <a16:creationId xmlns:a16="http://schemas.microsoft.com/office/drawing/2014/main" id="{4B4DB0AA-C1FA-46D6-AF76-99571D85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0875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5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4227-3A10-4672-9076-A8CF9111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Funny </a:t>
            </a:r>
            <a:r>
              <a:rPr lang="en-GB" dirty="0" err="1"/>
              <a:t>Sangs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A11D-1F66-4E07-986D-F8C2B4F45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Matt McGinn- </a:t>
            </a:r>
            <a:r>
              <a:rPr lang="en-GB" dirty="0" err="1">
                <a:hlinkClick r:id="rId2"/>
              </a:rPr>
              <a:t>Jeely</a:t>
            </a:r>
            <a:r>
              <a:rPr lang="en-GB" dirty="0">
                <a:hlinkClick r:id="rId2"/>
              </a:rPr>
              <a:t> Piece Song Lyrics [Scottish song]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2F00A-AC52-4571-A42E-A5AFC56A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008" y="2608792"/>
            <a:ext cx="59626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4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F563-E324-4C73-8F45-7FFB52D6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Scots </a:t>
            </a:r>
            <a:r>
              <a:rPr lang="en-GB" dirty="0" err="1"/>
              <a:t>Leid</a:t>
            </a:r>
            <a:r>
              <a:rPr lang="en-GB" dirty="0"/>
              <a:t> an pop </a:t>
            </a:r>
            <a:r>
              <a:rPr lang="en-GB" dirty="0" err="1"/>
              <a:t>sangs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45EFB-C337-4F0F-8386-CBA801D7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36406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David Tennant performs 500 Miles by The Proclaimers with the help of a few famous faces... | BAFTA</a:t>
            </a:r>
            <a:endParaRPr lang="en-GB" dirty="0"/>
          </a:p>
        </p:txBody>
      </p:sp>
      <p:pic>
        <p:nvPicPr>
          <p:cNvPr id="4098" name="Picture 2" descr="I'm Gonna Be (500 Miles) by The Proclaimers on TIDAL">
            <a:extLst>
              <a:ext uri="{FF2B5EF4-FFF2-40B4-BE49-F238E27FC236}">
                <a16:creationId xmlns:a16="http://schemas.microsoft.com/office/drawing/2014/main" id="{24297328-8DBF-4770-A9FA-21927689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42" y="1883537"/>
            <a:ext cx="7650692" cy="42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4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go Clipart Images - Free Download on Freepik">
            <a:extLst>
              <a:ext uri="{FF2B5EF4-FFF2-40B4-BE49-F238E27FC236}">
                <a16:creationId xmlns:a16="http://schemas.microsoft.com/office/drawing/2014/main" id="{7177CE9B-BC09-4246-932E-CA21A208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516467"/>
            <a:ext cx="97536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9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148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An introduction tae th Scots Leid</vt:lpstr>
      <vt:lpstr>Whit is th Scots Leid?</vt:lpstr>
      <vt:lpstr>Robert Burns</vt:lpstr>
      <vt:lpstr>Th Scots Leid an th highheidjans </vt:lpstr>
      <vt:lpstr>Th Scots Leid oan th Television</vt:lpstr>
      <vt:lpstr>Th Scots Leid an Social Media</vt:lpstr>
      <vt:lpstr>Funny Sangs</vt:lpstr>
      <vt:lpstr>Scots Leid an pop sangs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Scots Language</dc:title>
  <dc:creator>Rosemary Richey</dc:creator>
  <cp:lastModifiedBy>Rosemary Richey</cp:lastModifiedBy>
  <cp:revision>13</cp:revision>
  <dcterms:created xsi:type="dcterms:W3CDTF">2025-05-07T15:01:16Z</dcterms:created>
  <dcterms:modified xsi:type="dcterms:W3CDTF">2025-05-16T11:46:11Z</dcterms:modified>
</cp:coreProperties>
</file>