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1"/>
  </p:notesMasterIdLst>
  <p:sldIdLst>
    <p:sldId id="323" r:id="rId5"/>
    <p:sldId id="300" r:id="rId6"/>
    <p:sldId id="325" r:id="rId7"/>
    <p:sldId id="326" r:id="rId8"/>
    <p:sldId id="408" r:id="rId9"/>
    <p:sldId id="409" r:id="rId10"/>
    <p:sldId id="318" r:id="rId11"/>
    <p:sldId id="319" r:id="rId12"/>
    <p:sldId id="320" r:id="rId13"/>
    <p:sldId id="410" r:id="rId14"/>
    <p:sldId id="304" r:id="rId15"/>
    <p:sldId id="305" r:id="rId16"/>
    <p:sldId id="307" r:id="rId17"/>
    <p:sldId id="311" r:id="rId18"/>
    <p:sldId id="302" r:id="rId19"/>
    <p:sldId id="303" r:id="rId20"/>
    <p:sldId id="411" r:id="rId21"/>
    <p:sldId id="308" r:id="rId22"/>
    <p:sldId id="309" r:id="rId23"/>
    <p:sldId id="310" r:id="rId24"/>
    <p:sldId id="312" r:id="rId25"/>
    <p:sldId id="313" r:id="rId26"/>
    <p:sldId id="316" r:id="rId27"/>
    <p:sldId id="405" r:id="rId28"/>
    <p:sldId id="321" r:id="rId29"/>
    <p:sldId id="40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9B43CE-3557-FCA2-C908-5F1F6B3936F1}" v="67" dt="2026-03-17T10:58:07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bby Wallace" userId="S::robert.wallace@nclan.ac.uk::05586e2c-cbd9-4097-b1e4-0fd297817f01" providerId="AD" clId="Web-{249B43CE-3557-FCA2-C908-5F1F6B3936F1}"/>
    <pc:docChg chg="modSld">
      <pc:chgData name="Bobby Wallace" userId="S::robert.wallace@nclan.ac.uk::05586e2c-cbd9-4097-b1e4-0fd297817f01" providerId="AD" clId="Web-{249B43CE-3557-FCA2-C908-5F1F6B3936F1}" dt="2026-03-17T10:58:07.978" v="63" actId="14100"/>
      <pc:docMkLst>
        <pc:docMk/>
      </pc:docMkLst>
      <pc:sldChg chg="modSp">
        <pc:chgData name="Bobby Wallace" userId="S::robert.wallace@nclan.ac.uk::05586e2c-cbd9-4097-b1e4-0fd297817f01" providerId="AD" clId="Web-{249B43CE-3557-FCA2-C908-5F1F6B3936F1}" dt="2026-03-17T10:52:42.665" v="34" actId="14100"/>
        <pc:sldMkLst>
          <pc:docMk/>
          <pc:sldMk cId="3731975506" sldId="300"/>
        </pc:sldMkLst>
        <pc:spChg chg="mod">
          <ac:chgData name="Bobby Wallace" userId="S::robert.wallace@nclan.ac.uk::05586e2c-cbd9-4097-b1e4-0fd297817f01" providerId="AD" clId="Web-{249B43CE-3557-FCA2-C908-5F1F6B3936F1}" dt="2026-03-17T10:52:38.633" v="33" actId="1076"/>
          <ac:spMkLst>
            <pc:docMk/>
            <pc:sldMk cId="3731975506" sldId="300"/>
            <ac:spMk id="3" creationId="{00000000-0000-0000-0000-000000000000}"/>
          </ac:spMkLst>
        </pc:spChg>
        <pc:picChg chg="mod">
          <ac:chgData name="Bobby Wallace" userId="S::robert.wallace@nclan.ac.uk::05586e2c-cbd9-4097-b1e4-0fd297817f01" providerId="AD" clId="Web-{249B43CE-3557-FCA2-C908-5F1F6B3936F1}" dt="2026-03-17T10:52:42.665" v="34" actId="14100"/>
          <ac:picMkLst>
            <pc:docMk/>
            <pc:sldMk cId="3731975506" sldId="300"/>
            <ac:picMk id="8" creationId="{68E02B75-788E-4ECA-AEAB-409F2FA33C05}"/>
          </ac:picMkLst>
        </pc:picChg>
      </pc:sldChg>
      <pc:sldChg chg="addSp modSp modMedia addAnim">
        <pc:chgData name="Bobby Wallace" userId="S::robert.wallace@nclan.ac.uk::05586e2c-cbd9-4097-b1e4-0fd297817f01" providerId="AD" clId="Web-{249B43CE-3557-FCA2-C908-5F1F6B3936F1}" dt="2026-03-17T10:56:03.768" v="57" actId="20577"/>
        <pc:sldMkLst>
          <pc:docMk/>
          <pc:sldMk cId="1044519434" sldId="302"/>
        </pc:sldMkLst>
        <pc:spChg chg="mod">
          <ac:chgData name="Bobby Wallace" userId="S::robert.wallace@nclan.ac.uk::05586e2c-cbd9-4097-b1e4-0fd297817f01" providerId="AD" clId="Web-{249B43CE-3557-FCA2-C908-5F1F6B3936F1}" dt="2026-03-17T10:56:03.768" v="57" actId="20577"/>
          <ac:spMkLst>
            <pc:docMk/>
            <pc:sldMk cId="1044519434" sldId="302"/>
            <ac:spMk id="2" creationId="{00000000-0000-0000-0000-000000000000}"/>
          </ac:spMkLst>
        </pc:spChg>
        <pc:spChg chg="mod">
          <ac:chgData name="Bobby Wallace" userId="S::robert.wallace@nclan.ac.uk::05586e2c-cbd9-4097-b1e4-0fd297817f01" providerId="AD" clId="Web-{249B43CE-3557-FCA2-C908-5F1F6B3936F1}" dt="2026-03-17T10:55:57.596" v="56" actId="20577"/>
          <ac:spMkLst>
            <pc:docMk/>
            <pc:sldMk cId="1044519434" sldId="302"/>
            <ac:spMk id="3" creationId="{00000000-0000-0000-0000-000000000000}"/>
          </ac:spMkLst>
        </pc:spChg>
        <pc:picChg chg="add mod ord">
          <ac:chgData name="Bobby Wallace" userId="S::robert.wallace@nclan.ac.uk::05586e2c-cbd9-4097-b1e4-0fd297817f01" providerId="AD" clId="Web-{249B43CE-3557-FCA2-C908-5F1F6B3936F1}" dt="2026-03-17T10:55:44.829" v="54"/>
          <ac:picMkLst>
            <pc:docMk/>
            <pc:sldMk cId="1044519434" sldId="302"/>
            <ac:picMk id="7" creationId="{7D8560B2-A09D-3D61-7EFF-A5798A3B6027}"/>
          </ac:picMkLst>
        </pc:picChg>
      </pc:sldChg>
      <pc:sldChg chg="addSp modSp">
        <pc:chgData name="Bobby Wallace" userId="S::robert.wallace@nclan.ac.uk::05586e2c-cbd9-4097-b1e4-0fd297817f01" providerId="AD" clId="Web-{249B43CE-3557-FCA2-C908-5F1F6B3936F1}" dt="2026-03-17T10:41:51.121" v="6" actId="1076"/>
        <pc:sldMkLst>
          <pc:docMk/>
          <pc:sldMk cId="0" sldId="308"/>
        </pc:sldMkLst>
        <pc:picChg chg="add mod">
          <ac:chgData name="Bobby Wallace" userId="S::robert.wallace@nclan.ac.uk::05586e2c-cbd9-4097-b1e4-0fd297817f01" providerId="AD" clId="Web-{249B43CE-3557-FCA2-C908-5F1F6B3936F1}" dt="2026-03-17T10:41:51.121" v="6" actId="1076"/>
          <ac:picMkLst>
            <pc:docMk/>
            <pc:sldMk cId="0" sldId="308"/>
            <ac:picMk id="7" creationId="{0C0F832C-8513-0C61-67F9-47C0445B716A}"/>
          </ac:picMkLst>
        </pc:picChg>
      </pc:sldChg>
      <pc:sldChg chg="addSp modSp modMedia addAnim">
        <pc:chgData name="Bobby Wallace" userId="S::robert.wallace@nclan.ac.uk::05586e2c-cbd9-4097-b1e4-0fd297817f01" providerId="AD" clId="Web-{249B43CE-3557-FCA2-C908-5F1F6B3936F1}" dt="2026-03-17T10:44:40.127" v="22" actId="14100"/>
        <pc:sldMkLst>
          <pc:docMk/>
          <pc:sldMk cId="0" sldId="309"/>
        </pc:sldMkLst>
        <pc:spChg chg="mod">
          <ac:chgData name="Bobby Wallace" userId="S::robert.wallace@nclan.ac.uk::05586e2c-cbd9-4097-b1e4-0fd297817f01" providerId="AD" clId="Web-{249B43CE-3557-FCA2-C908-5F1F6B3936F1}" dt="2026-03-17T10:44:36.783" v="21" actId="1076"/>
          <ac:spMkLst>
            <pc:docMk/>
            <pc:sldMk cId="0" sldId="309"/>
            <ac:spMk id="3" creationId="{00000000-0000-0000-0000-000000000000}"/>
          </ac:spMkLst>
        </pc:spChg>
        <pc:picChg chg="add mod">
          <ac:chgData name="Bobby Wallace" userId="S::robert.wallace@nclan.ac.uk::05586e2c-cbd9-4097-b1e4-0fd297817f01" providerId="AD" clId="Web-{249B43CE-3557-FCA2-C908-5F1F6B3936F1}" dt="2026-03-17T10:44:40.127" v="22" actId="14100"/>
          <ac:picMkLst>
            <pc:docMk/>
            <pc:sldMk cId="0" sldId="309"/>
            <ac:picMk id="7" creationId="{7004E36F-6315-1376-22B0-DA280D499675}"/>
          </ac:picMkLst>
        </pc:picChg>
      </pc:sldChg>
      <pc:sldChg chg="addSp modSp">
        <pc:chgData name="Bobby Wallace" userId="S::robert.wallace@nclan.ac.uk::05586e2c-cbd9-4097-b1e4-0fd297817f01" providerId="AD" clId="Web-{249B43CE-3557-FCA2-C908-5F1F6B3936F1}" dt="2026-03-17T10:45:24.221" v="28" actId="14100"/>
        <pc:sldMkLst>
          <pc:docMk/>
          <pc:sldMk cId="0" sldId="310"/>
        </pc:sldMkLst>
        <pc:spChg chg="mod">
          <ac:chgData name="Bobby Wallace" userId="S::robert.wallace@nclan.ac.uk::05586e2c-cbd9-4097-b1e4-0fd297817f01" providerId="AD" clId="Web-{249B43CE-3557-FCA2-C908-5F1F6B3936F1}" dt="2026-03-17T10:45:24.221" v="28" actId="14100"/>
          <ac:spMkLst>
            <pc:docMk/>
            <pc:sldMk cId="0" sldId="310"/>
            <ac:spMk id="3" creationId="{00000000-0000-0000-0000-000000000000}"/>
          </ac:spMkLst>
        </pc:spChg>
        <pc:picChg chg="add mod">
          <ac:chgData name="Bobby Wallace" userId="S::robert.wallace@nclan.ac.uk::05586e2c-cbd9-4097-b1e4-0fd297817f01" providerId="AD" clId="Web-{249B43CE-3557-FCA2-C908-5F1F6B3936F1}" dt="2026-03-17T10:45:21.315" v="27" actId="1076"/>
          <ac:picMkLst>
            <pc:docMk/>
            <pc:sldMk cId="0" sldId="310"/>
            <ac:picMk id="7" creationId="{1DFD8E82-0D5F-65CF-E441-5C10220FB484}"/>
          </ac:picMkLst>
        </pc:picChg>
      </pc:sldChg>
      <pc:sldChg chg="addSp modSp">
        <pc:chgData name="Bobby Wallace" userId="S::robert.wallace@nclan.ac.uk::05586e2c-cbd9-4097-b1e4-0fd297817f01" providerId="AD" clId="Web-{249B43CE-3557-FCA2-C908-5F1F6B3936F1}" dt="2026-03-17T10:55:01.295" v="50" actId="14100"/>
        <pc:sldMkLst>
          <pc:docMk/>
          <pc:sldMk cId="141004129" sldId="325"/>
        </pc:sldMkLst>
        <pc:spChg chg="mod">
          <ac:chgData name="Bobby Wallace" userId="S::robert.wallace@nclan.ac.uk::05586e2c-cbd9-4097-b1e4-0fd297817f01" providerId="AD" clId="Web-{249B43CE-3557-FCA2-C908-5F1F6B3936F1}" dt="2026-03-17T10:52:58.180" v="38" actId="20577"/>
          <ac:spMkLst>
            <pc:docMk/>
            <pc:sldMk cId="141004129" sldId="325"/>
            <ac:spMk id="2" creationId="{FBF35594-AB72-4502-8078-1618A1659E91}"/>
          </ac:spMkLst>
        </pc:spChg>
        <pc:spChg chg="mod">
          <ac:chgData name="Bobby Wallace" userId="S::robert.wallace@nclan.ac.uk::05586e2c-cbd9-4097-b1e4-0fd297817f01" providerId="AD" clId="Web-{249B43CE-3557-FCA2-C908-5F1F6B3936F1}" dt="2026-03-17T10:54:32.808" v="49" actId="1076"/>
          <ac:spMkLst>
            <pc:docMk/>
            <pc:sldMk cId="141004129" sldId="325"/>
            <ac:spMk id="3" creationId="{6056442B-A5AF-4970-BD87-3303FA82910E}"/>
          </ac:spMkLst>
        </pc:spChg>
        <pc:picChg chg="add mod ord">
          <ac:chgData name="Bobby Wallace" userId="S::robert.wallace@nclan.ac.uk::05586e2c-cbd9-4097-b1e4-0fd297817f01" providerId="AD" clId="Web-{249B43CE-3557-FCA2-C908-5F1F6B3936F1}" dt="2026-03-17T10:55:01.295" v="50" actId="14100"/>
          <ac:picMkLst>
            <pc:docMk/>
            <pc:sldMk cId="141004129" sldId="325"/>
            <ac:picMk id="7" creationId="{E1B43FF5-2B4B-4D96-CFE7-7F63988F9C45}"/>
          </ac:picMkLst>
        </pc:picChg>
      </pc:sldChg>
      <pc:sldChg chg="addSp modSp modMedia addAnim">
        <pc:chgData name="Bobby Wallace" userId="S::robert.wallace@nclan.ac.uk::05586e2c-cbd9-4097-b1e4-0fd297817f01" providerId="AD" clId="Web-{249B43CE-3557-FCA2-C908-5F1F6B3936F1}" dt="2026-03-17T10:52:10.774" v="32" actId="14100"/>
        <pc:sldMkLst>
          <pc:docMk/>
          <pc:sldMk cId="1658365389" sldId="405"/>
        </pc:sldMkLst>
        <pc:picChg chg="add mod ord">
          <ac:chgData name="Bobby Wallace" userId="S::robert.wallace@nclan.ac.uk::05586e2c-cbd9-4097-b1e4-0fd297817f01" providerId="AD" clId="Web-{249B43CE-3557-FCA2-C908-5F1F6B3936F1}" dt="2026-03-17T10:52:10.774" v="32" actId="14100"/>
          <ac:picMkLst>
            <pc:docMk/>
            <pc:sldMk cId="1658365389" sldId="405"/>
            <ac:picMk id="7" creationId="{4226E531-AEA2-54F3-F15F-DAC6355B17B7}"/>
          </ac:picMkLst>
        </pc:picChg>
      </pc:sldChg>
      <pc:sldChg chg="addSp modSp">
        <pc:chgData name="Bobby Wallace" userId="S::robert.wallace@nclan.ac.uk::05586e2c-cbd9-4097-b1e4-0fd297817f01" providerId="AD" clId="Web-{249B43CE-3557-FCA2-C908-5F1F6B3936F1}" dt="2026-03-17T10:58:07.978" v="63" actId="14100"/>
        <pc:sldMkLst>
          <pc:docMk/>
          <pc:sldMk cId="1476550837" sldId="409"/>
        </pc:sldMkLst>
        <pc:spChg chg="mod">
          <ac:chgData name="Bobby Wallace" userId="S::robert.wallace@nclan.ac.uk::05586e2c-cbd9-4097-b1e4-0fd297817f01" providerId="AD" clId="Web-{249B43CE-3557-FCA2-C908-5F1F6B3936F1}" dt="2026-03-17T10:57:52.665" v="62" actId="1076"/>
          <ac:spMkLst>
            <pc:docMk/>
            <pc:sldMk cId="1476550837" sldId="409"/>
            <ac:spMk id="2" creationId="{246E0C93-777D-4A68-A44D-19B0FE52A7D7}"/>
          </ac:spMkLst>
        </pc:spChg>
        <pc:spChg chg="mod">
          <ac:chgData name="Bobby Wallace" userId="S::robert.wallace@nclan.ac.uk::05586e2c-cbd9-4097-b1e4-0fd297817f01" providerId="AD" clId="Web-{249B43CE-3557-FCA2-C908-5F1F6B3936F1}" dt="2026-03-17T10:57:42.789" v="60" actId="14100"/>
          <ac:spMkLst>
            <pc:docMk/>
            <pc:sldMk cId="1476550837" sldId="409"/>
            <ac:spMk id="3" creationId="{2D5FC8F1-CD8F-48F3-B2E8-48D2ECE524BB}"/>
          </ac:spMkLst>
        </pc:spChg>
        <pc:picChg chg="mod">
          <ac:chgData name="Bobby Wallace" userId="S::robert.wallace@nclan.ac.uk::05586e2c-cbd9-4097-b1e4-0fd297817f01" providerId="AD" clId="Web-{249B43CE-3557-FCA2-C908-5F1F6B3936F1}" dt="2026-03-17T10:57:46.055" v="61" actId="1076"/>
          <ac:picMkLst>
            <pc:docMk/>
            <pc:sldMk cId="1476550837" sldId="409"/>
            <ac:picMk id="4" creationId="{17DF0944-85AC-4251-919F-3CA18CB8A340}"/>
          </ac:picMkLst>
        </pc:picChg>
        <pc:picChg chg="mod">
          <ac:chgData name="Bobby Wallace" userId="S::robert.wallace@nclan.ac.uk::05586e2c-cbd9-4097-b1e4-0fd297817f01" providerId="AD" clId="Web-{249B43CE-3557-FCA2-C908-5F1F6B3936F1}" dt="2026-03-17T10:58:07.978" v="63" actId="14100"/>
          <ac:picMkLst>
            <pc:docMk/>
            <pc:sldMk cId="1476550837" sldId="409"/>
            <ac:picMk id="5" creationId="{A87A31E0-5AAB-4764-B17C-8D65C8113705}"/>
          </ac:picMkLst>
        </pc:picChg>
        <pc:picChg chg="add mod">
          <ac:chgData name="Bobby Wallace" userId="S::robert.wallace@nclan.ac.uk::05586e2c-cbd9-4097-b1e4-0fd297817f01" providerId="AD" clId="Web-{249B43CE-3557-FCA2-C908-5F1F6B3936F1}" dt="2026-03-17T10:57:36.555" v="59" actId="1076"/>
          <ac:picMkLst>
            <pc:docMk/>
            <pc:sldMk cId="1476550837" sldId="409"/>
            <ac:picMk id="6" creationId="{A291F0C2-FA2A-085C-C537-D903A3A8E3D3}"/>
          </ac:picMkLst>
        </pc:picChg>
      </pc:sldChg>
      <pc:sldChg chg="addSp delSp modSp modMedia addAnim delAnim">
        <pc:chgData name="Bobby Wallace" userId="S::robert.wallace@nclan.ac.uk::05586e2c-cbd9-4097-b1e4-0fd297817f01" providerId="AD" clId="Web-{249B43CE-3557-FCA2-C908-5F1F6B3936F1}" dt="2026-03-17T10:43:25.156" v="15" actId="14100"/>
        <pc:sldMkLst>
          <pc:docMk/>
          <pc:sldMk cId="3214476570" sldId="411"/>
        </pc:sldMkLst>
        <pc:spChg chg="mod">
          <ac:chgData name="Bobby Wallace" userId="S::robert.wallace@nclan.ac.uk::05586e2c-cbd9-4097-b1e4-0fd297817f01" providerId="AD" clId="Web-{249B43CE-3557-FCA2-C908-5F1F6B3936F1}" dt="2026-03-17T10:43:20.171" v="14" actId="1076"/>
          <ac:spMkLst>
            <pc:docMk/>
            <pc:sldMk cId="3214476570" sldId="411"/>
            <ac:spMk id="3" creationId="{572EB403-841A-4E34-805D-5BA1D70FBF6F}"/>
          </ac:spMkLst>
        </pc:spChg>
        <pc:picChg chg="add del mod">
          <ac:chgData name="Bobby Wallace" userId="S::robert.wallace@nclan.ac.uk::05586e2c-cbd9-4097-b1e4-0fd297817f01" providerId="AD" clId="Web-{249B43CE-3557-FCA2-C908-5F1F6B3936F1}" dt="2026-03-17T10:43:13.109" v="12"/>
          <ac:picMkLst>
            <pc:docMk/>
            <pc:sldMk cId="3214476570" sldId="411"/>
            <ac:picMk id="4" creationId="{A9E9EA15-2456-2190-5979-43CA9B6C86A3}"/>
          </ac:picMkLst>
        </pc:picChg>
        <pc:picChg chg="add mod">
          <ac:chgData name="Bobby Wallace" userId="S::robert.wallace@nclan.ac.uk::05586e2c-cbd9-4097-b1e4-0fd297817f01" providerId="AD" clId="Web-{249B43CE-3557-FCA2-C908-5F1F6B3936F1}" dt="2026-03-17T10:43:25.156" v="15" actId="14100"/>
          <ac:picMkLst>
            <pc:docMk/>
            <pc:sldMk cId="3214476570" sldId="411"/>
            <ac:picMk id="5" creationId="{E3A2EE83-DEA7-9F82-CC88-0449B77CB1B7}"/>
          </ac:picMkLst>
        </pc:picChg>
      </pc:sldChg>
    </pc:docChg>
  </pc:docChgLst>
  <pc:docChgLst>
    <pc:chgData name="Bobby Wallace" userId="05586e2c-cbd9-4097-b1e4-0fd297817f01" providerId="ADAL" clId="{CCC49B16-E3F4-483D-8EA3-7000E9DFCD72}"/>
    <pc:docChg chg="undo custSel addSld delSld modSld modMainMaster">
      <pc:chgData name="Bobby Wallace" userId="05586e2c-cbd9-4097-b1e4-0fd297817f01" providerId="ADAL" clId="{CCC49B16-E3F4-483D-8EA3-7000E9DFCD72}" dt="2026-03-17T10:39:35.835" v="719" actId="1076"/>
      <pc:docMkLst>
        <pc:docMk/>
      </pc:docMkLst>
      <pc:sldChg chg="del">
        <pc:chgData name="Bobby Wallace" userId="05586e2c-cbd9-4097-b1e4-0fd297817f01" providerId="ADAL" clId="{CCC49B16-E3F4-483D-8EA3-7000E9DFCD72}" dt="2026-03-17T10:34:18.732" v="689" actId="2696"/>
        <pc:sldMkLst>
          <pc:docMk/>
          <pc:sldMk cId="186518595" sldId="256"/>
        </pc:sldMkLst>
      </pc:sldChg>
      <pc:sldChg chg="del">
        <pc:chgData name="Bobby Wallace" userId="05586e2c-cbd9-4097-b1e4-0fd297817f01" providerId="ADAL" clId="{CCC49B16-E3F4-483D-8EA3-7000E9DFCD72}" dt="2026-03-17T10:34:20.068" v="690" actId="2696"/>
        <pc:sldMkLst>
          <pc:docMk/>
          <pc:sldMk cId="810497092" sldId="257"/>
        </pc:sldMkLst>
      </pc:sldChg>
      <pc:sldChg chg="addSp modSp modTransition">
        <pc:chgData name="Bobby Wallace" userId="05586e2c-cbd9-4097-b1e4-0fd297817f01" providerId="ADAL" clId="{CCC49B16-E3F4-483D-8EA3-7000E9DFCD72}" dt="2026-03-17T10:36:51.539" v="700" actId="1076"/>
        <pc:sldMkLst>
          <pc:docMk/>
          <pc:sldMk cId="3731975506" sldId="300"/>
        </pc:sldMkLst>
        <pc:picChg chg="add mod">
          <ac:chgData name="Bobby Wallace" userId="05586e2c-cbd9-4097-b1e4-0fd297817f01" providerId="ADAL" clId="{CCC49B16-E3F4-483D-8EA3-7000E9DFCD72}" dt="2026-03-17T10:36:51.539" v="700" actId="1076"/>
          <ac:picMkLst>
            <pc:docMk/>
            <pc:sldMk cId="3731975506" sldId="300"/>
            <ac:picMk id="8" creationId="{68E02B75-788E-4ECA-AEAB-409F2FA33C05}"/>
          </ac:picMkLst>
        </pc:picChg>
      </pc:sldChg>
      <pc:sldChg chg="addSp delSp modSp">
        <pc:chgData name="Bobby Wallace" userId="05586e2c-cbd9-4097-b1e4-0fd297817f01" providerId="ADAL" clId="{CCC49B16-E3F4-483D-8EA3-7000E9DFCD72}" dt="2026-03-17T10:01:20.185" v="436" actId="478"/>
        <pc:sldMkLst>
          <pc:docMk/>
          <pc:sldMk cId="1044519434" sldId="302"/>
        </pc:sldMkLst>
        <pc:picChg chg="add del mod">
          <ac:chgData name="Bobby Wallace" userId="05586e2c-cbd9-4097-b1e4-0fd297817f01" providerId="ADAL" clId="{CCC49B16-E3F4-483D-8EA3-7000E9DFCD72}" dt="2026-03-17T10:01:20.185" v="436" actId="478"/>
          <ac:picMkLst>
            <pc:docMk/>
            <pc:sldMk cId="1044519434" sldId="302"/>
            <ac:picMk id="7" creationId="{84C6284B-1FE3-4710-A784-7E1A240B6F8E}"/>
          </ac:picMkLst>
        </pc:picChg>
      </pc:sldChg>
      <pc:sldChg chg="addSp modSp">
        <pc:chgData name="Bobby Wallace" userId="05586e2c-cbd9-4097-b1e4-0fd297817f01" providerId="ADAL" clId="{CCC49B16-E3F4-483D-8EA3-7000E9DFCD72}" dt="2026-03-17T10:01:30.216" v="439" actId="1076"/>
        <pc:sldMkLst>
          <pc:docMk/>
          <pc:sldMk cId="0" sldId="303"/>
        </pc:sldMkLst>
        <pc:picChg chg="add mod">
          <ac:chgData name="Bobby Wallace" userId="05586e2c-cbd9-4097-b1e4-0fd297817f01" providerId="ADAL" clId="{CCC49B16-E3F4-483D-8EA3-7000E9DFCD72}" dt="2026-03-17T10:01:30.216" v="439" actId="1076"/>
          <ac:picMkLst>
            <pc:docMk/>
            <pc:sldMk cId="0" sldId="303"/>
            <ac:picMk id="7" creationId="{D7D0EAA3-53B2-4EEA-A6E2-F7589955253D}"/>
          </ac:picMkLst>
        </pc:picChg>
      </pc:sldChg>
      <pc:sldChg chg="modSp">
        <pc:chgData name="Bobby Wallace" userId="05586e2c-cbd9-4097-b1e4-0fd297817f01" providerId="ADAL" clId="{CCC49B16-E3F4-483D-8EA3-7000E9DFCD72}" dt="2026-03-17T10:38:17.431" v="707" actId="14100"/>
        <pc:sldMkLst>
          <pc:docMk/>
          <pc:sldMk cId="0" sldId="305"/>
        </pc:sldMkLst>
        <pc:spChg chg="mod">
          <ac:chgData name="Bobby Wallace" userId="05586e2c-cbd9-4097-b1e4-0fd297817f01" providerId="ADAL" clId="{CCC49B16-E3F4-483D-8EA3-7000E9DFCD72}" dt="2026-03-17T10:38:05.200" v="705" actId="1076"/>
          <ac:spMkLst>
            <pc:docMk/>
            <pc:sldMk cId="0" sldId="305"/>
            <ac:spMk id="3" creationId="{00000000-0000-0000-0000-000000000000}"/>
          </ac:spMkLst>
        </pc:spChg>
        <pc:picChg chg="mod">
          <ac:chgData name="Bobby Wallace" userId="05586e2c-cbd9-4097-b1e4-0fd297817f01" providerId="ADAL" clId="{CCC49B16-E3F4-483D-8EA3-7000E9DFCD72}" dt="2026-03-17T10:38:17.431" v="707" actId="14100"/>
          <ac:picMkLst>
            <pc:docMk/>
            <pc:sldMk cId="0" sldId="305"/>
            <ac:picMk id="7" creationId="{00000000-0000-0000-0000-000000000000}"/>
          </ac:picMkLst>
        </pc:picChg>
      </pc:sldChg>
      <pc:sldChg chg="modSp">
        <pc:chgData name="Bobby Wallace" userId="05586e2c-cbd9-4097-b1e4-0fd297817f01" providerId="ADAL" clId="{CCC49B16-E3F4-483D-8EA3-7000E9DFCD72}" dt="2026-03-17T10:39:10.656" v="712" actId="20577"/>
        <pc:sldMkLst>
          <pc:docMk/>
          <pc:sldMk cId="0" sldId="307"/>
        </pc:sldMkLst>
        <pc:spChg chg="mod">
          <ac:chgData name="Bobby Wallace" userId="05586e2c-cbd9-4097-b1e4-0fd297817f01" providerId="ADAL" clId="{CCC49B16-E3F4-483D-8EA3-7000E9DFCD72}" dt="2026-03-17T10:39:10.656" v="712" actId="20577"/>
          <ac:spMkLst>
            <pc:docMk/>
            <pc:sldMk cId="0" sldId="307"/>
            <ac:spMk id="3" creationId="{00000000-0000-0000-0000-000000000000}"/>
          </ac:spMkLst>
        </pc:spChg>
      </pc:sldChg>
      <pc:sldChg chg="modSp">
        <pc:chgData name="Bobby Wallace" userId="05586e2c-cbd9-4097-b1e4-0fd297817f01" providerId="ADAL" clId="{CCC49B16-E3F4-483D-8EA3-7000E9DFCD72}" dt="2026-03-17T10:33:04.833" v="647" actId="20577"/>
        <pc:sldMkLst>
          <pc:docMk/>
          <pc:sldMk cId="0" sldId="308"/>
        </pc:sldMkLst>
        <pc:spChg chg="mod">
          <ac:chgData name="Bobby Wallace" userId="05586e2c-cbd9-4097-b1e4-0fd297817f01" providerId="ADAL" clId="{CCC49B16-E3F4-483D-8EA3-7000E9DFCD72}" dt="2026-03-17T10:33:04.833" v="647" actId="20577"/>
          <ac:spMkLst>
            <pc:docMk/>
            <pc:sldMk cId="0" sldId="308"/>
            <ac:spMk id="3" creationId="{00000000-0000-0000-0000-000000000000}"/>
          </ac:spMkLst>
        </pc:spChg>
      </pc:sldChg>
      <pc:sldChg chg="modSp">
        <pc:chgData name="Bobby Wallace" userId="05586e2c-cbd9-4097-b1e4-0fd297817f01" providerId="ADAL" clId="{CCC49B16-E3F4-483D-8EA3-7000E9DFCD72}" dt="2026-03-17T10:33:28.292" v="674" actId="20577"/>
        <pc:sldMkLst>
          <pc:docMk/>
          <pc:sldMk cId="0" sldId="309"/>
        </pc:sldMkLst>
        <pc:spChg chg="mod">
          <ac:chgData name="Bobby Wallace" userId="05586e2c-cbd9-4097-b1e4-0fd297817f01" providerId="ADAL" clId="{CCC49B16-E3F4-483D-8EA3-7000E9DFCD72}" dt="2026-03-17T10:33:28.292" v="674" actId="20577"/>
          <ac:spMkLst>
            <pc:docMk/>
            <pc:sldMk cId="0" sldId="309"/>
            <ac:spMk id="2" creationId="{00000000-0000-0000-0000-000000000000}"/>
          </ac:spMkLst>
        </pc:spChg>
      </pc:sldChg>
      <pc:sldChg chg="modSp">
        <pc:chgData name="Bobby Wallace" userId="05586e2c-cbd9-4097-b1e4-0fd297817f01" providerId="ADAL" clId="{CCC49B16-E3F4-483D-8EA3-7000E9DFCD72}" dt="2026-03-17T10:39:35.835" v="719" actId="1076"/>
        <pc:sldMkLst>
          <pc:docMk/>
          <pc:sldMk cId="0" sldId="311"/>
        </pc:sldMkLst>
        <pc:spChg chg="mod">
          <ac:chgData name="Bobby Wallace" userId="05586e2c-cbd9-4097-b1e4-0fd297817f01" providerId="ADAL" clId="{CCC49B16-E3F4-483D-8EA3-7000E9DFCD72}" dt="2026-03-17T10:39:22.401" v="716" actId="1076"/>
          <ac:spMkLst>
            <pc:docMk/>
            <pc:sldMk cId="0" sldId="311"/>
            <ac:spMk id="3" creationId="{00000000-0000-0000-0000-000000000000}"/>
          </ac:spMkLst>
        </pc:spChg>
        <pc:picChg chg="mod">
          <ac:chgData name="Bobby Wallace" userId="05586e2c-cbd9-4097-b1e4-0fd297817f01" providerId="ADAL" clId="{CCC49B16-E3F4-483D-8EA3-7000E9DFCD72}" dt="2026-03-17T10:39:35.835" v="719" actId="1076"/>
          <ac:picMkLst>
            <pc:docMk/>
            <pc:sldMk cId="0" sldId="311"/>
            <ac:picMk id="7" creationId="{00000000-0000-0000-0000-000000000000}"/>
          </ac:picMkLst>
        </pc:picChg>
      </pc:sldChg>
      <pc:sldChg chg="modSp">
        <pc:chgData name="Bobby Wallace" userId="05586e2c-cbd9-4097-b1e4-0fd297817f01" providerId="ADAL" clId="{CCC49B16-E3F4-483D-8EA3-7000E9DFCD72}" dt="2026-03-17T10:33:44.873" v="688" actId="20577"/>
        <pc:sldMkLst>
          <pc:docMk/>
          <pc:sldMk cId="0" sldId="312"/>
        </pc:sldMkLst>
        <pc:spChg chg="mod">
          <ac:chgData name="Bobby Wallace" userId="05586e2c-cbd9-4097-b1e4-0fd297817f01" providerId="ADAL" clId="{CCC49B16-E3F4-483D-8EA3-7000E9DFCD72}" dt="2026-03-17T10:33:44.873" v="688" actId="20577"/>
          <ac:spMkLst>
            <pc:docMk/>
            <pc:sldMk cId="0" sldId="312"/>
            <ac:spMk id="2" creationId="{00000000-0000-0000-0000-000000000000}"/>
          </ac:spMkLst>
        </pc:spChg>
      </pc:sldChg>
      <pc:sldChg chg="addSp delSp modSp">
        <pc:chgData name="Bobby Wallace" userId="05586e2c-cbd9-4097-b1e4-0fd297817f01" providerId="ADAL" clId="{CCC49B16-E3F4-483D-8EA3-7000E9DFCD72}" dt="2026-03-17T09:42:08.431" v="160"/>
        <pc:sldMkLst>
          <pc:docMk/>
          <pc:sldMk cId="166630490" sldId="318"/>
        </pc:sldMkLst>
        <pc:spChg chg="mod">
          <ac:chgData name="Bobby Wallace" userId="05586e2c-cbd9-4097-b1e4-0fd297817f01" providerId="ADAL" clId="{CCC49B16-E3F4-483D-8EA3-7000E9DFCD72}" dt="2026-03-17T09:41:48.323" v="158" actId="14100"/>
          <ac:spMkLst>
            <pc:docMk/>
            <pc:sldMk cId="166630490" sldId="318"/>
            <ac:spMk id="3" creationId="{00000000-0000-0000-0000-000000000000}"/>
          </ac:spMkLst>
        </pc:spChg>
        <pc:picChg chg="add del">
          <ac:chgData name="Bobby Wallace" userId="05586e2c-cbd9-4097-b1e4-0fd297817f01" providerId="ADAL" clId="{CCC49B16-E3F4-483D-8EA3-7000E9DFCD72}" dt="2026-03-17T09:42:08.431" v="160"/>
          <ac:picMkLst>
            <pc:docMk/>
            <pc:sldMk cId="166630490" sldId="318"/>
            <ac:picMk id="12" creationId="{9FF2533A-B7AF-41EA-A2F8-2CE2DB16C074}"/>
          </ac:picMkLst>
        </pc:picChg>
      </pc:sldChg>
      <pc:sldChg chg="modSp modTransition">
        <pc:chgData name="Bobby Wallace" userId="05586e2c-cbd9-4097-b1e4-0fd297817f01" providerId="ADAL" clId="{CCC49B16-E3F4-483D-8EA3-7000E9DFCD72}" dt="2026-03-17T10:34:44.498" v="694"/>
        <pc:sldMkLst>
          <pc:docMk/>
          <pc:sldMk cId="2404772671" sldId="323"/>
        </pc:sldMkLst>
        <pc:picChg chg="mod">
          <ac:chgData name="Bobby Wallace" userId="05586e2c-cbd9-4097-b1e4-0fd297817f01" providerId="ADAL" clId="{CCC49B16-E3F4-483D-8EA3-7000E9DFCD72}" dt="2026-03-17T10:34:28.774" v="692" actId="14100"/>
          <ac:picMkLst>
            <pc:docMk/>
            <pc:sldMk cId="2404772671" sldId="323"/>
            <ac:picMk id="2" creationId="{584CE2E5-45ED-BF81-0F7C-C3D8C35E4375}"/>
          </ac:picMkLst>
        </pc:picChg>
      </pc:sldChg>
      <pc:sldChg chg="modSp">
        <pc:chgData name="Bobby Wallace" userId="05586e2c-cbd9-4097-b1e4-0fd297817f01" providerId="ADAL" clId="{CCC49B16-E3F4-483D-8EA3-7000E9DFCD72}" dt="2026-03-17T10:37:05.377" v="703" actId="20577"/>
        <pc:sldMkLst>
          <pc:docMk/>
          <pc:sldMk cId="141004129" sldId="325"/>
        </pc:sldMkLst>
        <pc:spChg chg="mod">
          <ac:chgData name="Bobby Wallace" userId="05586e2c-cbd9-4097-b1e4-0fd297817f01" providerId="ADAL" clId="{CCC49B16-E3F4-483D-8EA3-7000E9DFCD72}" dt="2026-03-17T10:37:05.377" v="703" actId="20577"/>
          <ac:spMkLst>
            <pc:docMk/>
            <pc:sldMk cId="141004129" sldId="325"/>
            <ac:spMk id="3" creationId="{6056442B-A5AF-4970-BD87-3303FA82910E}"/>
          </ac:spMkLst>
        </pc:spChg>
      </pc:sldChg>
      <pc:sldChg chg="addSp modSp add">
        <pc:chgData name="Bobby Wallace" userId="05586e2c-cbd9-4097-b1e4-0fd297817f01" providerId="ADAL" clId="{CCC49B16-E3F4-483D-8EA3-7000E9DFCD72}" dt="2026-03-17T09:39:41.003" v="135" actId="1076"/>
        <pc:sldMkLst>
          <pc:docMk/>
          <pc:sldMk cId="3338543917" sldId="408"/>
        </pc:sldMkLst>
        <pc:spChg chg="mod">
          <ac:chgData name="Bobby Wallace" userId="05586e2c-cbd9-4097-b1e4-0fd297817f01" providerId="ADAL" clId="{CCC49B16-E3F4-483D-8EA3-7000E9DFCD72}" dt="2026-03-17T09:35:48.111" v="39" actId="313"/>
          <ac:spMkLst>
            <pc:docMk/>
            <pc:sldMk cId="3338543917" sldId="408"/>
            <ac:spMk id="2" creationId="{44404ADA-1EE1-424F-B925-CA5DC2D54781}"/>
          </ac:spMkLst>
        </pc:spChg>
        <pc:spChg chg="mod">
          <ac:chgData name="Bobby Wallace" userId="05586e2c-cbd9-4097-b1e4-0fd297817f01" providerId="ADAL" clId="{CCC49B16-E3F4-483D-8EA3-7000E9DFCD72}" dt="2026-03-17T09:37:59.028" v="125" actId="20577"/>
          <ac:spMkLst>
            <pc:docMk/>
            <pc:sldMk cId="3338543917" sldId="408"/>
            <ac:spMk id="3" creationId="{FEEE9752-7A47-42C6-ACC3-2EA6F133A1EE}"/>
          </ac:spMkLst>
        </pc:spChg>
        <pc:picChg chg="add mod">
          <ac:chgData name="Bobby Wallace" userId="05586e2c-cbd9-4097-b1e4-0fd297817f01" providerId="ADAL" clId="{CCC49B16-E3F4-483D-8EA3-7000E9DFCD72}" dt="2026-03-17T09:38:38.291" v="129"/>
          <ac:picMkLst>
            <pc:docMk/>
            <pc:sldMk cId="3338543917" sldId="408"/>
            <ac:picMk id="4" creationId="{1E416935-7EC7-4E8C-88A1-461B6A7AC72D}"/>
          </ac:picMkLst>
        </pc:picChg>
        <pc:picChg chg="add mod">
          <ac:chgData name="Bobby Wallace" userId="05586e2c-cbd9-4097-b1e4-0fd297817f01" providerId="ADAL" clId="{CCC49B16-E3F4-483D-8EA3-7000E9DFCD72}" dt="2026-03-17T09:39:41.003" v="135" actId="1076"/>
          <ac:picMkLst>
            <pc:docMk/>
            <pc:sldMk cId="3338543917" sldId="408"/>
            <ac:picMk id="5" creationId="{E9EE49F3-2EA7-43B6-AD0D-B631512DB595}"/>
          </ac:picMkLst>
        </pc:picChg>
      </pc:sldChg>
      <pc:sldChg chg="addSp modSp add">
        <pc:chgData name="Bobby Wallace" userId="05586e2c-cbd9-4097-b1e4-0fd297817f01" providerId="ADAL" clId="{CCC49B16-E3F4-483D-8EA3-7000E9DFCD72}" dt="2026-03-17T09:45:43.128" v="223"/>
        <pc:sldMkLst>
          <pc:docMk/>
          <pc:sldMk cId="1476550837" sldId="409"/>
        </pc:sldMkLst>
        <pc:spChg chg="mod">
          <ac:chgData name="Bobby Wallace" userId="05586e2c-cbd9-4097-b1e4-0fd297817f01" providerId="ADAL" clId="{CCC49B16-E3F4-483D-8EA3-7000E9DFCD72}" dt="2026-03-17T09:44:50.635" v="190" actId="313"/>
          <ac:spMkLst>
            <pc:docMk/>
            <pc:sldMk cId="1476550837" sldId="409"/>
            <ac:spMk id="2" creationId="{246E0C93-777D-4A68-A44D-19B0FE52A7D7}"/>
          </ac:spMkLst>
        </pc:spChg>
        <pc:spChg chg="mod">
          <ac:chgData name="Bobby Wallace" userId="05586e2c-cbd9-4097-b1e4-0fd297817f01" providerId="ADAL" clId="{CCC49B16-E3F4-483D-8EA3-7000E9DFCD72}" dt="2026-03-17T09:45:04.653" v="220" actId="20577"/>
          <ac:spMkLst>
            <pc:docMk/>
            <pc:sldMk cId="1476550837" sldId="409"/>
            <ac:spMk id="3" creationId="{2D5FC8F1-CD8F-48F3-B2E8-48D2ECE524BB}"/>
          </ac:spMkLst>
        </pc:spChg>
        <pc:picChg chg="add mod">
          <ac:chgData name="Bobby Wallace" userId="05586e2c-cbd9-4097-b1e4-0fd297817f01" providerId="ADAL" clId="{CCC49B16-E3F4-483D-8EA3-7000E9DFCD72}" dt="2026-03-17T09:45:43.128" v="223"/>
          <ac:picMkLst>
            <pc:docMk/>
            <pc:sldMk cId="1476550837" sldId="409"/>
            <ac:picMk id="4" creationId="{17DF0944-85AC-4251-919F-3CA18CB8A340}"/>
          </ac:picMkLst>
        </pc:picChg>
        <pc:picChg chg="add mod">
          <ac:chgData name="Bobby Wallace" userId="05586e2c-cbd9-4097-b1e4-0fd297817f01" providerId="ADAL" clId="{CCC49B16-E3F4-483D-8EA3-7000E9DFCD72}" dt="2026-03-17T09:44:30.549" v="168" actId="1076"/>
          <ac:picMkLst>
            <pc:docMk/>
            <pc:sldMk cId="1476550837" sldId="409"/>
            <ac:picMk id="5" creationId="{A87A31E0-5AAB-4764-B17C-8D65C8113705}"/>
          </ac:picMkLst>
        </pc:picChg>
      </pc:sldChg>
      <pc:sldChg chg="addSp delSp modSp add">
        <pc:chgData name="Bobby Wallace" userId="05586e2c-cbd9-4097-b1e4-0fd297817f01" providerId="ADAL" clId="{CCC49B16-E3F4-483D-8EA3-7000E9DFCD72}" dt="2026-03-17T09:51:17.851" v="433" actId="20577"/>
        <pc:sldMkLst>
          <pc:docMk/>
          <pc:sldMk cId="2021915723" sldId="410"/>
        </pc:sldMkLst>
        <pc:spChg chg="add del mod">
          <ac:chgData name="Bobby Wallace" userId="05586e2c-cbd9-4097-b1e4-0fd297817f01" providerId="ADAL" clId="{CCC49B16-E3F4-483D-8EA3-7000E9DFCD72}" dt="2026-03-17T09:51:17.851" v="433" actId="20577"/>
          <ac:spMkLst>
            <pc:docMk/>
            <pc:sldMk cId="2021915723" sldId="410"/>
            <ac:spMk id="3" creationId="{C8F556C3-2F5D-41D4-8DFE-C66DE20A55B2}"/>
          </ac:spMkLst>
        </pc:spChg>
        <pc:picChg chg="add del">
          <ac:chgData name="Bobby Wallace" userId="05586e2c-cbd9-4097-b1e4-0fd297817f01" providerId="ADAL" clId="{CCC49B16-E3F4-483D-8EA3-7000E9DFCD72}" dt="2026-03-17T09:48:50.413" v="275"/>
          <ac:picMkLst>
            <pc:docMk/>
            <pc:sldMk cId="2021915723" sldId="410"/>
            <ac:picMk id="4" creationId="{F5B5F408-2E9D-4518-9E42-5D776FFEF1C1}"/>
          </ac:picMkLst>
        </pc:picChg>
        <pc:picChg chg="add del mod">
          <ac:chgData name="Bobby Wallace" userId="05586e2c-cbd9-4097-b1e4-0fd297817f01" providerId="ADAL" clId="{CCC49B16-E3F4-483D-8EA3-7000E9DFCD72}" dt="2026-03-17T09:49:11.074" v="283"/>
          <ac:picMkLst>
            <pc:docMk/>
            <pc:sldMk cId="2021915723" sldId="410"/>
            <ac:picMk id="5" creationId="{AB1C3E31-6FC8-4956-8050-E2B0A71848FE}"/>
          </ac:picMkLst>
        </pc:picChg>
        <pc:picChg chg="add mod">
          <ac:chgData name="Bobby Wallace" userId="05586e2c-cbd9-4097-b1e4-0fd297817f01" providerId="ADAL" clId="{CCC49B16-E3F4-483D-8EA3-7000E9DFCD72}" dt="2026-03-17T09:49:48.821" v="374" actId="14100"/>
          <ac:picMkLst>
            <pc:docMk/>
            <pc:sldMk cId="2021915723" sldId="410"/>
            <ac:picMk id="6" creationId="{9DE23CF3-9B0F-46AA-BD16-4B0D669A64CD}"/>
          </ac:picMkLst>
        </pc:picChg>
      </pc:sldChg>
      <pc:sldChg chg="modSp add">
        <pc:chgData name="Bobby Wallace" userId="05586e2c-cbd9-4097-b1e4-0fd297817f01" providerId="ADAL" clId="{CCC49B16-E3F4-483D-8EA3-7000E9DFCD72}" dt="2026-03-17T10:12:31.334" v="635" actId="20577"/>
        <pc:sldMkLst>
          <pc:docMk/>
          <pc:sldMk cId="3214476570" sldId="411"/>
        </pc:sldMkLst>
        <pc:spChg chg="mod">
          <ac:chgData name="Bobby Wallace" userId="05586e2c-cbd9-4097-b1e4-0fd297817f01" providerId="ADAL" clId="{CCC49B16-E3F4-483D-8EA3-7000E9DFCD72}" dt="2026-03-17T10:07:09.924" v="455" actId="20577"/>
          <ac:spMkLst>
            <pc:docMk/>
            <pc:sldMk cId="3214476570" sldId="411"/>
            <ac:spMk id="2" creationId="{2C3391A8-2124-4953-8786-4192374965F1}"/>
          </ac:spMkLst>
        </pc:spChg>
        <pc:spChg chg="mod">
          <ac:chgData name="Bobby Wallace" userId="05586e2c-cbd9-4097-b1e4-0fd297817f01" providerId="ADAL" clId="{CCC49B16-E3F4-483D-8EA3-7000E9DFCD72}" dt="2026-03-17T10:12:31.334" v="635" actId="20577"/>
          <ac:spMkLst>
            <pc:docMk/>
            <pc:sldMk cId="3214476570" sldId="411"/>
            <ac:spMk id="3" creationId="{572EB403-841A-4E34-805D-5BA1D70FBF6F}"/>
          </ac:spMkLst>
        </pc:spChg>
      </pc:sldChg>
      <pc:sldMasterChg chg="addSp modSp">
        <pc:chgData name="Bobby Wallace" userId="05586e2c-cbd9-4097-b1e4-0fd297817f01" providerId="ADAL" clId="{CCC49B16-E3F4-483D-8EA3-7000E9DFCD72}" dt="2026-03-17T09:40:53.064" v="156"/>
        <pc:sldMasterMkLst>
          <pc:docMk/>
          <pc:sldMasterMk cId="3251800730" sldId="2147483648"/>
        </pc:sldMasterMkLst>
        <pc:spChg chg="mod">
          <ac:chgData name="Bobby Wallace" userId="05586e2c-cbd9-4097-b1e4-0fd297817f01" providerId="ADAL" clId="{CCC49B16-E3F4-483D-8EA3-7000E9DFCD72}" dt="2026-03-17T09:40:53.064" v="156"/>
          <ac:spMkLst>
            <pc:docMk/>
            <pc:sldMasterMk cId="3251800730" sldId="2147483648"/>
            <ac:spMk id="2" creationId="{9B62D568-BBE6-45AE-A4DD-FA602BF14B3E}"/>
          </ac:spMkLst>
        </pc:spChg>
        <pc:spChg chg="mod">
          <ac:chgData name="Bobby Wallace" userId="05586e2c-cbd9-4097-b1e4-0fd297817f01" providerId="ADAL" clId="{CCC49B16-E3F4-483D-8EA3-7000E9DFCD72}" dt="2026-03-17T09:40:43.198" v="153" actId="2711"/>
          <ac:spMkLst>
            <pc:docMk/>
            <pc:sldMasterMk cId="3251800730" sldId="2147483648"/>
            <ac:spMk id="3" creationId="{AE3285C1-1858-467A-AB41-8C0A7D32912B}"/>
          </ac:spMkLst>
        </pc:spChg>
        <pc:spChg chg="mod">
          <ac:chgData name="Bobby Wallace" userId="05586e2c-cbd9-4097-b1e4-0fd297817f01" providerId="ADAL" clId="{CCC49B16-E3F4-483D-8EA3-7000E9DFCD72}" dt="2026-03-17T09:40:30.208" v="152" actId="20577"/>
          <ac:spMkLst>
            <pc:docMk/>
            <pc:sldMasterMk cId="3251800730" sldId="2147483648"/>
            <ac:spMk id="5" creationId="{2C83B1BA-041C-4AEB-AA16-0DBFBEEFD087}"/>
          </ac:spMkLst>
        </pc:spChg>
        <pc:picChg chg="add mod">
          <ac:chgData name="Bobby Wallace" userId="05586e2c-cbd9-4097-b1e4-0fd297817f01" providerId="ADAL" clId="{CCC49B16-E3F4-483D-8EA3-7000E9DFCD72}" dt="2026-03-17T09:40:21.448" v="139" actId="14100"/>
          <ac:picMkLst>
            <pc:docMk/>
            <pc:sldMasterMk cId="3251800730" sldId="2147483648"/>
            <ac:picMk id="8" creationId="{6FF78622-BA9B-436A-8A3C-A288834DA181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8D629-553B-4CCE-AE68-62C15F906F37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8AA59-26C4-491B-BDE7-C35A450777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068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.nls.uk/oor-wullie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AE0111-B11A-40EE-9AB3-DF664C566F59}" type="slidenum">
              <a:rPr lang="en-GB" smtClean="0"/>
              <a:pPr/>
              <a:t>1</a:t>
            </a:fld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EA78FFE5-57A8-4E60-B5D4-78C0B72E6842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</p:spTree>
    <p:extLst>
      <p:ext uri="{BB962C8B-B14F-4D97-AF65-F5344CB8AC3E}">
        <p14:creationId xmlns:p14="http://schemas.microsoft.com/office/powerpoint/2010/main" val="1771044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B9E40A0-4A92-4476-8C3C-281E39B30E48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0111-B11A-40EE-9AB3-DF664C566F59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6996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0388758-5CC2-4EC3-B706-6D39A1AD98A2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0111-B11A-40EE-9AB3-DF664C566F59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695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91BF758-D170-4D4A-92B0-C15764B8717B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0111-B11A-40EE-9AB3-DF664C566F59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1668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E4264C8-7DDF-4E84-9863-2E307A7B3B91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0111-B11A-40EE-9AB3-DF664C566F59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283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C277571C-B420-4395-B570-E5FA156DBDC9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0111-B11A-40EE-9AB3-DF664C566F59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677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3259D9B2-A8F5-4CCC-AA9D-99213B18B653}" type="datetime1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0111-B11A-40EE-9AB3-DF664C566F59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3364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C012303-8AC9-4F2E-83E7-C77B7BF541B7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0111-B11A-40EE-9AB3-DF664C566F59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433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hlinkClick r:id="rId3"/>
              </a:rPr>
              <a:t>http://digital.nls.uk/oor-wullie/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5735AA9-DBD6-46C7-B02C-45342AB4D097}" type="datetime1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AE0111-B11A-40EE-9AB3-DF664C566F59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656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20B3AB68-CBEB-4980-A944-F67E02809F8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0111-B11A-40EE-9AB3-DF664C566F59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3912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0CB9424F-BD4C-45B7-ABEC-0953078CA6A9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0111-B11A-40EE-9AB3-DF664C566F59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17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D7D6EA38-67B4-45B1-BB5D-97D591D96E00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0111-B11A-40EE-9AB3-DF664C566F59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812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5A1C0649-BE11-487E-9ADE-3FD5DEE13EA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0111-B11A-40EE-9AB3-DF664C566F59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58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9716A80-716D-406E-8F74-7C0B6EC96EB9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0111-B11A-40EE-9AB3-DF664C566F59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033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7BFF2620-D36A-46F6-87AC-4ABB7075E9BC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E0111-B11A-40EE-9AB3-DF664C566F59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41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AC23D-89F3-413C-AC17-179233BC1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D19A07-958B-46E7-A78F-802C12CB9A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39AD1-C2EC-4AB8-B705-BD210DABA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9A1-634A-4EC2-BCCA-487A4A525C4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27EF1D-F620-4D6B-81AC-24F4F797C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3D5D-42B7-49E1-A8C8-A2AB0AF2F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98BE-A9F9-4E1E-91FE-84CF9F761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9164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877BC-3E88-44CF-9A09-77F2FD3FE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88B5C-FC89-4B3B-8A67-1B313E7D13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5E38F-92B2-45E2-B3BD-A6751C15E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9A1-634A-4EC2-BCCA-487A4A525C4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DA147-F4A1-4BE8-B16B-C1D5B6C7B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4A725-28E1-4919-898C-38A78A6CD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98BE-A9F9-4E1E-91FE-84CF9F761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856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DA1618-FA78-4592-B242-52B5555F0B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753E9D-ED7A-499B-86C1-36BBBCFED9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69DDC-3FB3-441F-BEEA-7B9F6DF13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9A1-634A-4EC2-BCCA-487A4A525C4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A07DA-F80C-423A-9AFC-74D07530B0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9CABC-232E-448B-8308-2490BAD5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98BE-A9F9-4E1E-91FE-84CF9F761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694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5BCD3-80DF-4A07-AB43-D8EDAE2B8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4065A6-736E-4C61-8B62-99C67274C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A37B5-7175-461F-A137-3495BBB5A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9A1-634A-4EC2-BCCA-487A4A525C4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838A14-EEFB-4831-A901-0AF2AF2BA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8E7EF-0549-421C-8CE3-48C52434F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98BE-A9F9-4E1E-91FE-84CF9F761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868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9CB3-C5EF-4283-953E-9008D441D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5682A-92C6-4814-A4AD-FC25DAEA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8033C-7F48-43DB-AA0E-388AAD5C4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9A1-634A-4EC2-BCCA-487A4A525C4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B35BC-5099-4FC8-B486-976B66512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E881AF-ECA1-4307-A8C2-3F3755919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98BE-A9F9-4E1E-91FE-84CF9F761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827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5BC3E-C2C9-474B-8D12-6304BD4E0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E4F1D-B40A-46BE-8FD5-687E91583C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B2224-7C5A-4F72-B0A7-E8D2695A7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3C68D-6995-48C8-9EC1-2D647EFF0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9A1-634A-4EC2-BCCA-487A4A525C4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AC023-82B6-47DF-9B83-F9DAB9956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CFFF-BFDA-4D72-841F-BED468F33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98BE-A9F9-4E1E-91FE-84CF9F761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3417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717FF-6189-45F7-B8BF-EF9250ED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1D21A-18CC-4A19-87B2-3D1966536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77BD1-51F3-473A-BA9A-93F1DE507B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E95F92-0B5E-4004-B055-79C3B43FBD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4F77EC-2760-42E5-AA2A-982E232A7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654340-3F78-4C6B-9FB8-D8C9C76EF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9A1-634A-4EC2-BCCA-487A4A525C4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242D3A-A2AB-4FBA-8361-D58444B3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A15A04-7205-4FAA-8D44-4DE0A9F4C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98BE-A9F9-4E1E-91FE-84CF9F761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791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3569-FBC8-4D53-A031-A602E492A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F6C508-3B4B-4016-87EB-3277CC8BC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9A1-634A-4EC2-BCCA-487A4A525C4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601A7-C2BB-42D7-8A0A-9C7C1206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A4685-0322-4BF2-87FB-1CF222D10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98BE-A9F9-4E1E-91FE-84CF9F761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962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0CA108-7F28-45F8-AA95-6C0459FAD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9A1-634A-4EC2-BCCA-487A4A525C4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5BC66B-2070-4C96-937F-7C4F7B752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8C3C1-51BA-4BBE-B8AD-B7FD0EB7F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98BE-A9F9-4E1E-91FE-84CF9F761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593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B7763-43C5-4459-8EC1-C9ABE2B6E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43583-6DB5-403C-B368-F5BBCDE799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B589E3-7599-47CA-8EE5-CCC5CCF02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1E39D-8AAD-443E-8049-8142A6D1C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9A1-634A-4EC2-BCCA-487A4A525C4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6A58D-5429-4958-9ABD-280B2AF65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9AC0EC-A884-4A01-B3DB-FCD324E38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98BE-A9F9-4E1E-91FE-84CF9F761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52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FCDD9-2A90-4651-B995-32855E9EE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BB5ED6-5FF6-4997-88B1-4D027507D7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835174-5275-44C2-95C3-B0A6930897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242F8C-A690-41F9-B51C-C4037C14A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9A1-634A-4EC2-BCCA-487A4A525C4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88A6C-8D05-4947-BAE2-3EE1D4F6B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EC713-4445-4284-AECF-4E505724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98BE-A9F9-4E1E-91FE-84CF9F761B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388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62D568-BBE6-45AE-A4DD-FA602BF14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3285C1-1858-467A-AB41-8C0A7D329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32EC9-F7DD-47A2-9ED0-91F97BF2DF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1559A1-634A-4EC2-BCCA-487A4A525C4D}" type="datetimeFigureOut">
              <a:rPr lang="en-GB" smtClean="0"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3B1BA-041C-4AEB-AA16-0DBFBEEFD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Bobby Wallace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F0A58-3FD5-4D76-AB85-EEEE92EA6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898BE-A9F9-4E1E-91FE-84CF9F761B68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F78622-BA9B-436A-8A3C-A288834DA1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131" y="74547"/>
            <a:ext cx="1134178" cy="1128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00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Poppins" panose="0000050000000000000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Poppins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Poppins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Poppins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otslanguage.com/articles/view/id/404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otlitangus.com/all-that-glisters/4577663059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hyperlink" Target="http://www.bbc.co.uk/education/guides/zbbmn39/revision/2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bbc.co.uk/bitesize/clips/z2nbv9q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scotslanguag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www.scotslanguage.com/articles/node/id/117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scotslanguage.com/articles/node/id/97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ee-windaes.nls.uk/whit-is-scot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scotshoose.com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digital.nls.uk/oor-wullie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igital.nls.uk/oor-wulli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digital.nls.uk/oor-wulli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95600" y="3861048"/>
            <a:ext cx="6400800" cy="1752600"/>
          </a:xfrm>
        </p:spPr>
        <p:txBody>
          <a:bodyPr/>
          <a:lstStyle/>
          <a:p>
            <a:endParaRPr lang="en-GB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2" name="Content Placeholder 6" descr="A red curtain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84CE2E5-45ED-BF81-0F7C-C3D8C35E4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23" y="0"/>
            <a:ext cx="12935824" cy="68385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36B86B-F846-8774-F4B4-BDCA932DBE42}"/>
              </a:ext>
            </a:extLst>
          </p:cNvPr>
          <p:cNvSpPr txBox="1"/>
          <p:nvPr/>
        </p:nvSpPr>
        <p:spPr>
          <a:xfrm>
            <a:off x="1327665" y="5288340"/>
            <a:ext cx="93610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Encounter 7a:</a:t>
            </a:r>
          </a:p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Assessment Preparation continued;  </a:t>
            </a:r>
            <a:r>
              <a:rPr lang="en-GB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All That Glisters, </a:t>
            </a:r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Scots Focus         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FAC7CA-279A-3651-AB23-452FD21B08B0}"/>
              </a:ext>
            </a:extLst>
          </p:cNvPr>
          <p:cNvSpPr txBox="1"/>
          <p:nvPr/>
        </p:nvSpPr>
        <p:spPr>
          <a:xfrm>
            <a:off x="1524000" y="33265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Literature 1 (FA58 12)</a:t>
            </a:r>
            <a:endParaRPr lang="en-GB" sz="24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Picture 10" descr="A white circle with white text&#10;&#10;Description automatically generated">
            <a:extLst>
              <a:ext uri="{FF2B5EF4-FFF2-40B4-BE49-F238E27FC236}">
                <a16:creationId xmlns:a16="http://schemas.microsoft.com/office/drawing/2014/main" id="{3BC985F1-A4D4-4633-5C27-EFE9A6529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592" y="332656"/>
            <a:ext cx="5621664" cy="562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E23CF3-9B0F-46AA-BD16-4B0D669A6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37"/>
            <a:ext cx="10781184" cy="1512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DCD12A-164D-49F3-8541-FB4165FC7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556C3-2F5D-41D4-8DFE-C66DE20A5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Provides access to two dictionaries and a video showing how to use the online version(s).</a:t>
            </a:r>
          </a:p>
          <a:p>
            <a:endParaRPr lang="en-GB" dirty="0"/>
          </a:p>
          <a:p>
            <a:r>
              <a:rPr lang="en-GB" dirty="0"/>
              <a:t>You can even sponsor a Scots word and send to a friend.</a:t>
            </a:r>
          </a:p>
        </p:txBody>
      </p:sp>
    </p:spTree>
    <p:extLst>
      <p:ext uri="{BB962C8B-B14F-4D97-AF65-F5344CB8AC3E}">
        <p14:creationId xmlns:p14="http://schemas.microsoft.com/office/powerpoint/2010/main" val="2021915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We could spend a lot of time arguing about Scots; is it a valid language, the remnants of a dead language or just plain slang?</a:t>
            </a:r>
          </a:p>
          <a:p>
            <a:r>
              <a:rPr lang="en-GB" dirty="0"/>
              <a:t>Robinson asserts ‘The language of contemporary Lowland Scotland can fairly be described as fluid. It is marked by a wide and almost infinitely variable range of speech-styles.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aveheart-Freedo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50922" y="3011973"/>
            <a:ext cx="9615066" cy="38460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99392"/>
            <a:ext cx="8229600" cy="1143000"/>
          </a:xfrm>
        </p:spPr>
        <p:txBody>
          <a:bodyPr/>
          <a:lstStyle/>
          <a:p>
            <a:r>
              <a:rPr lang="en-GB" dirty="0"/>
              <a:t>She continues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01" y="1166018"/>
            <a:ext cx="9544412" cy="4525963"/>
          </a:xfrm>
        </p:spPr>
        <p:txBody>
          <a:bodyPr/>
          <a:lstStyle/>
          <a:p>
            <a:pPr>
              <a:buNone/>
            </a:pPr>
            <a:r>
              <a:rPr lang="en-GB" dirty="0"/>
              <a:t>Ranging from the full Scots of some fisher-folk and farming people in the North-East, through various intermediate ‘mixtures of Scots and English’, to a variety of Standard English spoken in a Scottish accent’ (1991, </a:t>
            </a:r>
            <a:r>
              <a:rPr lang="en-GB" dirty="0" err="1"/>
              <a:t>pxii</a:t>
            </a:r>
            <a:r>
              <a:rPr lang="en-GB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Other Agencies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Assert the validity of Scots as a language </a:t>
            </a:r>
          </a:p>
          <a:p>
            <a:r>
              <a:rPr lang="en-GB" dirty="0">
                <a:hlinkClick r:id="rId3"/>
              </a:rPr>
              <a:t>http://www.scotslanguage.com/articles/view/id/4049</a:t>
            </a:r>
            <a:endParaRPr lang="en-GB" dirty="0"/>
          </a:p>
          <a:p>
            <a:r>
              <a:rPr lang="en-GB" dirty="0"/>
              <a:t>Association for Scottish Literature.</a:t>
            </a:r>
          </a:p>
          <a:p>
            <a:r>
              <a:rPr lang="en-GB" dirty="0"/>
              <a:t>Scots Kist</a:t>
            </a:r>
          </a:p>
          <a:p>
            <a:r>
              <a:rPr lang="en-GB" dirty="0"/>
              <a:t>Open University; both Scots language and culture</a:t>
            </a:r>
          </a:p>
          <a:p>
            <a:r>
              <a:rPr lang="en-GB" dirty="0"/>
              <a:t>And University of Glasgow to name but a few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477" y="-10764"/>
            <a:ext cx="8229600" cy="1143000"/>
          </a:xfrm>
        </p:spPr>
        <p:txBody>
          <a:bodyPr/>
          <a:lstStyle/>
          <a:p>
            <a:r>
              <a:rPr lang="en-GB" dirty="0"/>
              <a:t>I can recall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921" y="1091282"/>
            <a:ext cx="3827757" cy="5447630"/>
          </a:xfrm>
        </p:spPr>
        <p:txBody>
          <a:bodyPr>
            <a:normAutofit/>
          </a:bodyPr>
          <a:lstStyle/>
          <a:p>
            <a:r>
              <a:rPr lang="en-GB" dirty="0"/>
              <a:t>When I learned that Scots was a valid language, albeit with similar roots to English </a:t>
            </a:r>
            <a:r>
              <a:rPr lang="en-GB" dirty="0" err="1"/>
              <a:t>English</a:t>
            </a:r>
            <a:r>
              <a:rPr lang="en-GB" dirty="0"/>
              <a:t>, it                                               was a very                                                 liberating                                                        discovery.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7" name="Picture 6" descr="9222fc78106edc36d0830a713ae2125e.jp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4621" y="836761"/>
            <a:ext cx="6569989" cy="5815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ext Bubble" descr="Text Bubble">
            <a:hlinkClick r:id="" action="ppaction://media"/>
            <a:extLst>
              <a:ext uri="{FF2B5EF4-FFF2-40B4-BE49-F238E27FC236}">
                <a16:creationId xmlns:a16="http://schemas.microsoft.com/office/drawing/2014/main" id="{7D8560B2-A09D-3D61-7EFF-A5798A3B60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240"/>
            <a:ext cx="121208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All That Glisters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Has lots of use of Scots should you decide to draw upon how Donovan uses Scots.</a:t>
            </a:r>
            <a:endParaRPr lang="en-GB" dirty="0">
              <a:solidFill>
                <a:schemeClr val="bg1"/>
              </a:solidFill>
              <a:cs typeface="Poppins"/>
            </a:endParaRPr>
          </a:p>
          <a:p>
            <a:r>
              <a:rPr lang="en-GB" dirty="0">
                <a:solidFill>
                  <a:schemeClr val="bg1"/>
                </a:solidFill>
              </a:rPr>
              <a:t>The Scots in </a:t>
            </a:r>
            <a:r>
              <a:rPr lang="en-GB" i="1" dirty="0">
                <a:solidFill>
                  <a:schemeClr val="bg1"/>
                </a:solidFill>
              </a:rPr>
              <a:t>All That Glisters, </a:t>
            </a:r>
            <a:r>
              <a:rPr lang="en-GB" dirty="0">
                <a:solidFill>
                  <a:schemeClr val="bg1"/>
                </a:solidFill>
              </a:rPr>
              <a:t>especially if read out loud</a:t>
            </a:r>
            <a:r>
              <a:rPr lang="en-GB" i="1" dirty="0">
                <a:solidFill>
                  <a:schemeClr val="bg1"/>
                </a:solidFill>
              </a:rPr>
              <a:t>, </a:t>
            </a:r>
            <a:r>
              <a:rPr lang="en-GB" dirty="0">
                <a:solidFill>
                  <a:schemeClr val="bg1"/>
                </a:solidFill>
              </a:rPr>
              <a:t>is probably quite familiar to many of us</a:t>
            </a:r>
            <a:r>
              <a:rPr lang="en-GB" i="1" dirty="0">
                <a:solidFill>
                  <a:schemeClr val="bg1"/>
                </a:solidFill>
              </a:rPr>
              <a:t>.</a:t>
            </a:r>
            <a:endParaRPr lang="en-GB" i="1" dirty="0">
              <a:solidFill>
                <a:schemeClr val="bg1"/>
              </a:solidFill>
              <a:cs typeface="Poppin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519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Clare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‘And when </a:t>
            </a:r>
            <a:r>
              <a:rPr lang="en-GB" dirty="0" err="1"/>
              <a:t>ah’d</a:t>
            </a:r>
            <a:r>
              <a:rPr lang="en-GB" dirty="0"/>
              <a:t> finished something amazing </a:t>
            </a:r>
            <a:r>
              <a:rPr lang="en-GB" dirty="0" err="1"/>
              <a:t>hud</a:t>
            </a:r>
            <a:r>
              <a:rPr lang="en-GB" dirty="0"/>
              <a:t> happened. Ah canny explain whit it </a:t>
            </a:r>
            <a:r>
              <a:rPr lang="en-GB" dirty="0" err="1"/>
              <a:t>wis</a:t>
            </a:r>
            <a:r>
              <a:rPr lang="en-GB" dirty="0"/>
              <a:t> but the glitter </a:t>
            </a:r>
            <a:r>
              <a:rPr lang="en-GB" dirty="0" err="1"/>
              <a:t>jist</a:t>
            </a:r>
            <a:r>
              <a:rPr lang="en-GB" dirty="0"/>
              <a:t> brought </a:t>
            </a:r>
            <a:r>
              <a:rPr lang="en-GB" dirty="0" err="1"/>
              <a:t>everythin</a:t>
            </a:r>
            <a:r>
              <a:rPr lang="en-GB" dirty="0"/>
              <a:t> tae life, </a:t>
            </a:r>
            <a:r>
              <a:rPr lang="en-GB" dirty="0" err="1"/>
              <a:t>gleamin</a:t>
            </a:r>
            <a:r>
              <a:rPr lang="en-GB" dirty="0"/>
              <a:t> and </a:t>
            </a:r>
            <a:r>
              <a:rPr lang="en-GB" dirty="0" err="1"/>
              <a:t>glisterin</a:t>
            </a:r>
            <a:r>
              <a:rPr lang="en-GB" dirty="0"/>
              <a:t> </a:t>
            </a:r>
            <a:r>
              <a:rPr lang="en-GB" dirty="0" err="1"/>
              <a:t>agin</a:t>
            </a:r>
            <a:r>
              <a:rPr lang="en-GB" dirty="0"/>
              <a:t> the flat cardboard. It </a:t>
            </a:r>
            <a:r>
              <a:rPr lang="en-GB" dirty="0" err="1"/>
              <a:t>wis</a:t>
            </a:r>
            <a:r>
              <a:rPr lang="en-GB" dirty="0"/>
              <a:t> like the difference between Christmas tree </a:t>
            </a:r>
            <a:r>
              <a:rPr lang="en-GB" dirty="0" err="1"/>
              <a:t>skinklin</a:t>
            </a:r>
            <a:r>
              <a:rPr lang="en-GB" dirty="0"/>
              <a:t> </a:t>
            </a:r>
            <a:r>
              <a:rPr lang="en-GB" dirty="0" err="1"/>
              <a:t>wi</a:t>
            </a:r>
            <a:r>
              <a:rPr lang="en-GB" dirty="0"/>
              <a:t> fairy lights and wan </a:t>
            </a:r>
            <a:r>
              <a:rPr lang="en-GB" dirty="0" err="1"/>
              <a:t>lyin</a:t>
            </a:r>
            <a:r>
              <a:rPr lang="en-GB" dirty="0"/>
              <a:t> </a:t>
            </a:r>
            <a:r>
              <a:rPr lang="en-GB" dirty="0" err="1"/>
              <a:t>deid</a:t>
            </a:r>
            <a:r>
              <a:rPr lang="en-GB" dirty="0"/>
              <a:t> an </a:t>
            </a:r>
            <a:r>
              <a:rPr lang="en-GB" dirty="0" err="1"/>
              <a:t>daurk</a:t>
            </a:r>
            <a:r>
              <a:rPr lang="en-GB" dirty="0"/>
              <a:t> in a corner’ (p 1).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0EAA3-53B2-4EEA-A6E2-F75899552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17406"/>
            <a:ext cx="3850459" cy="282321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391A8-2124-4953-8786-419237496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B403-841A-4E34-805D-5BA1D70FB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" y="3430905"/>
            <a:ext cx="10515600" cy="4351338"/>
          </a:xfrm>
        </p:spPr>
        <p:txBody>
          <a:bodyPr/>
          <a:lstStyle/>
          <a:p>
            <a:r>
              <a:rPr lang="en-GB" dirty="0"/>
              <a:t>‘</a:t>
            </a:r>
            <a:r>
              <a:rPr lang="en-GB" dirty="0" err="1"/>
              <a:t>gleamin</a:t>
            </a:r>
            <a:r>
              <a:rPr lang="en-GB" dirty="0"/>
              <a:t>’</a:t>
            </a:r>
          </a:p>
          <a:p>
            <a:r>
              <a:rPr lang="en-GB" dirty="0"/>
              <a:t>‘</a:t>
            </a:r>
            <a:r>
              <a:rPr lang="en-GB" dirty="0" err="1"/>
              <a:t>glisterin</a:t>
            </a:r>
            <a:r>
              <a:rPr lang="en-GB" dirty="0"/>
              <a:t>’</a:t>
            </a:r>
          </a:p>
          <a:p>
            <a:r>
              <a:rPr lang="en-GB" dirty="0"/>
              <a:t>Have been used in Scots texts from </a:t>
            </a:r>
            <a:r>
              <a:rPr lang="en-GB" dirty="0" err="1"/>
              <a:t>thew</a:t>
            </a:r>
            <a:r>
              <a:rPr lang="en-GB" dirty="0"/>
              <a:t> 18</a:t>
            </a:r>
            <a:r>
              <a:rPr lang="en-GB" baseline="30000" dirty="0"/>
              <a:t>th</a:t>
            </a:r>
            <a:r>
              <a:rPr lang="en-GB" dirty="0"/>
              <a:t> Century to today.</a:t>
            </a:r>
          </a:p>
          <a:p>
            <a:r>
              <a:rPr lang="en-GB" dirty="0"/>
              <a:t>‘</a:t>
            </a:r>
            <a:r>
              <a:rPr lang="en-GB" dirty="0" err="1"/>
              <a:t>skinklin</a:t>
            </a:r>
            <a:r>
              <a:rPr lang="en-GB" dirty="0"/>
              <a:t>’ likewise has been used across the same time-frame but, I must admit, was new to me.</a:t>
            </a:r>
          </a:p>
        </p:txBody>
      </p:sp>
      <p:pic>
        <p:nvPicPr>
          <p:cNvPr id="5" name="Floating gold light strings" descr="Floating gold light strings">
            <a:hlinkClick r:id="" action="ppaction://media"/>
            <a:extLst>
              <a:ext uri="{FF2B5EF4-FFF2-40B4-BE49-F238E27FC236}">
                <a16:creationId xmlns:a16="http://schemas.microsoft.com/office/drawing/2014/main" id="{E3A2EE83-DEA7-9F82-CC88-0449B77CB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1360" y="5080"/>
            <a:ext cx="7660640" cy="427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47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/>
              <a:t>‘Ah hear him </a:t>
            </a:r>
            <a:r>
              <a:rPr lang="en-GB" dirty="0" err="1"/>
              <a:t>coughin</a:t>
            </a:r>
            <a:r>
              <a:rPr lang="en-GB" dirty="0"/>
              <a:t> in the night sometimes and it’s different </a:t>
            </a:r>
            <a:r>
              <a:rPr lang="en-GB" dirty="0" err="1"/>
              <a:t>fae</a:t>
            </a:r>
            <a:r>
              <a:rPr lang="en-GB" dirty="0"/>
              <a:t> the way he used tae cough, come </a:t>
            </a:r>
            <a:r>
              <a:rPr lang="en-GB" dirty="0" err="1"/>
              <a:t>fae</a:t>
            </a:r>
            <a:r>
              <a:rPr lang="en-GB" dirty="0"/>
              <a:t> deeper inside him somehow, seems tae rack his hale body </a:t>
            </a:r>
            <a:r>
              <a:rPr lang="en-GB" dirty="0" err="1"/>
              <a:t>fae</a:t>
            </a:r>
            <a:r>
              <a:rPr lang="en-GB" dirty="0"/>
              <a:t> inside </a:t>
            </a:r>
            <a:r>
              <a:rPr lang="en-GB" dirty="0" err="1"/>
              <a:t>oot</a:t>
            </a:r>
            <a:r>
              <a:rPr lang="en-GB" dirty="0"/>
              <a:t>’ (p2)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dirty="0"/>
              <a:t>Activity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7" name="Picture 6" descr="A person in a red dress and a person in a kitchen&#10;&#10;AI-generated content may be incorrect.">
            <a:extLst>
              <a:ext uri="{FF2B5EF4-FFF2-40B4-BE49-F238E27FC236}">
                <a16:creationId xmlns:a16="http://schemas.microsoft.com/office/drawing/2014/main" id="{0C0F832C-8513-0C61-67F9-47C0445B71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1080000">
            <a:off x="6419101" y="3668248"/>
            <a:ext cx="5133012" cy="2398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Clare’s examples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840" y="1551305"/>
            <a:ext cx="11775440" cy="4351338"/>
          </a:xfrm>
        </p:spPr>
        <p:txBody>
          <a:bodyPr/>
          <a:lstStyle/>
          <a:p>
            <a:pPr>
              <a:buNone/>
            </a:pPr>
            <a:r>
              <a:rPr lang="en-GB" dirty="0"/>
              <a:t>‘Sometimes when you think </a:t>
            </a:r>
            <a:r>
              <a:rPr lang="en-GB" dirty="0" err="1"/>
              <a:t>somthin’s</a:t>
            </a:r>
            <a:r>
              <a:rPr lang="en-GB" dirty="0"/>
              <a:t> brilliant it </a:t>
            </a:r>
            <a:r>
              <a:rPr lang="en-GB" dirty="0" err="1"/>
              <a:t>disny</a:t>
            </a:r>
            <a:r>
              <a:rPr lang="en-GB" dirty="0"/>
              <a:t> last, you get fed up </a:t>
            </a:r>
            <a:r>
              <a:rPr lang="en-GB" dirty="0" err="1"/>
              <a:t>wi</a:t>
            </a:r>
            <a:r>
              <a:rPr lang="en-GB" dirty="0"/>
              <a:t> it dead quick an don’t know why you wanted it in the first place. But the pens </a:t>
            </a:r>
            <a:r>
              <a:rPr lang="en-GB" dirty="0" err="1"/>
              <a:t>wereny</a:t>
            </a:r>
            <a:r>
              <a:rPr lang="en-GB" dirty="0"/>
              <a:t> like that, it </a:t>
            </a:r>
            <a:r>
              <a:rPr lang="en-GB" dirty="0" err="1"/>
              <a:t>wis</a:t>
            </a:r>
            <a:r>
              <a:rPr lang="en-GB" dirty="0"/>
              <a:t> even better than the first time </a:t>
            </a:r>
            <a:r>
              <a:rPr lang="en-GB" dirty="0" err="1"/>
              <a:t>cos</a:t>
            </a:r>
            <a:r>
              <a:rPr lang="en-GB" dirty="0"/>
              <a:t> ah knew whit tae </a:t>
            </a:r>
            <a:r>
              <a:rPr lang="en-GB" dirty="0" err="1"/>
              <a:t>dae</a:t>
            </a:r>
            <a:r>
              <a:rPr lang="en-GB" dirty="0"/>
              <a:t> </a:t>
            </a:r>
            <a:r>
              <a:rPr lang="en-GB" dirty="0" err="1"/>
              <a:t>wi</a:t>
            </a:r>
            <a:r>
              <a:rPr lang="en-GB" dirty="0"/>
              <a:t> them’ (p 2).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7" name="Young girl drawing" descr="Young girl drawing">
            <a:hlinkClick r:id="" action="ppaction://media"/>
            <a:extLst>
              <a:ext uri="{FF2B5EF4-FFF2-40B4-BE49-F238E27FC236}">
                <a16:creationId xmlns:a16="http://schemas.microsoft.com/office/drawing/2014/main" id="{7004E36F-6315-1376-22B0-DA280D4996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266440"/>
            <a:ext cx="6410960" cy="3596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196"/>
            <a:ext cx="8229600" cy="1143000"/>
          </a:xfrm>
        </p:spPr>
        <p:txBody>
          <a:bodyPr/>
          <a:lstStyle/>
          <a:p>
            <a:r>
              <a:rPr lang="en-GB" dirty="0"/>
              <a:t>Talking Scots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653"/>
            <a:ext cx="8229600" cy="4525963"/>
          </a:xfrm>
        </p:spPr>
        <p:txBody>
          <a:bodyPr/>
          <a:lstStyle/>
          <a:p>
            <a:r>
              <a:rPr lang="en-GB" dirty="0"/>
              <a:t>Love it or Hate it !!!</a:t>
            </a:r>
          </a:p>
          <a:p>
            <a:r>
              <a:rPr lang="en-GB" dirty="0"/>
              <a:t>A technique we haven’t discussed so far is word choice.  Clearly the author’s word choice is an important part of the structure and style to draw upon.</a:t>
            </a:r>
          </a:p>
          <a:p>
            <a:r>
              <a:rPr lang="en-GB" dirty="0"/>
              <a:t>We have the added dimension of the use of Scots.</a:t>
            </a:r>
          </a:p>
          <a:p>
            <a:r>
              <a:rPr lang="en-GB" dirty="0"/>
              <a:t>Exploring an author’s use of Scots is a valid route for you to go.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495600" y="5301208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>
                <a:latin typeface="Century Gothic" pitchFamily="34" charset="0"/>
              </a:rPr>
              <a:t>Jings</a:t>
            </a:r>
            <a:r>
              <a:rPr lang="en-GB" sz="2800" dirty="0">
                <a:latin typeface="Century Gothic" pitchFamily="34" charset="0"/>
              </a:rPr>
              <a:t>, </a:t>
            </a:r>
            <a:r>
              <a:rPr lang="en-GB" sz="2800" dirty="0" err="1">
                <a:latin typeface="Century Gothic" pitchFamily="34" charset="0"/>
              </a:rPr>
              <a:t>crivens</a:t>
            </a:r>
            <a:r>
              <a:rPr lang="en-GB" sz="2800" dirty="0">
                <a:latin typeface="Century Gothic" pitchFamily="34" charset="0"/>
              </a:rPr>
              <a:t> and help ma </a:t>
            </a:r>
            <a:r>
              <a:rPr lang="en-GB" sz="2800" dirty="0" err="1">
                <a:latin typeface="Century Gothic" pitchFamily="34" charset="0"/>
              </a:rPr>
              <a:t>Boab</a:t>
            </a:r>
            <a:r>
              <a:rPr lang="en-GB" sz="2800" dirty="0">
                <a:latin typeface="Century Gothic" pitchFamily="34" charset="0"/>
              </a:rPr>
              <a:t>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E02B75-788E-4ECA-AEAB-409F2FA33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7920" y="2211980"/>
            <a:ext cx="2822581" cy="4509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1975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33360" cy="4656138"/>
          </a:xfrm>
        </p:spPr>
        <p:txBody>
          <a:bodyPr/>
          <a:lstStyle/>
          <a:p>
            <a:pPr>
              <a:buNone/>
            </a:pPr>
            <a:r>
              <a:rPr lang="en-GB" dirty="0"/>
              <a:t>‘That night ah lay awake fur as while </a:t>
            </a:r>
            <a:r>
              <a:rPr lang="en-GB" dirty="0" err="1"/>
              <a:t>imaginin</a:t>
            </a:r>
            <a:r>
              <a:rPr lang="en-GB" dirty="0"/>
              <a:t> aw the things ah could </a:t>
            </a:r>
            <a:r>
              <a:rPr lang="en-GB" dirty="0" err="1"/>
              <a:t>dae</a:t>
            </a:r>
            <a:r>
              <a:rPr lang="en-GB" dirty="0"/>
              <a:t> </a:t>
            </a:r>
            <a:r>
              <a:rPr lang="en-GB" dirty="0" err="1"/>
              <a:t>wi</a:t>
            </a:r>
            <a:r>
              <a:rPr lang="en-GB" dirty="0"/>
              <a:t> the glitter pens. Ah really wanted tae make </a:t>
            </a:r>
            <a:r>
              <a:rPr lang="en-GB" dirty="0" err="1"/>
              <a:t>sumpn</a:t>
            </a:r>
            <a:r>
              <a:rPr lang="en-GB" dirty="0"/>
              <a:t> fur ma daddy’s Christmas </a:t>
            </a:r>
            <a:r>
              <a:rPr lang="en-GB" dirty="0" err="1"/>
              <a:t>wi</a:t>
            </a:r>
            <a:r>
              <a:rPr lang="en-GB" dirty="0"/>
              <a:t> them’ (p 3)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7" name="Picture 6" descr="A person wearing a floral dress&#10;&#10;AI-generated content may be incorrect.">
            <a:extLst>
              <a:ext uri="{FF2B5EF4-FFF2-40B4-BE49-F238E27FC236}">
                <a16:creationId xmlns:a16="http://schemas.microsoft.com/office/drawing/2014/main" id="{1DFD8E82-0D5F-65CF-E441-5C10220FB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0034" y="853440"/>
            <a:ext cx="1859932" cy="600456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Whit dis Donovan’s </a:t>
            </a:r>
            <a:r>
              <a:rPr lang="en-GB" dirty="0" err="1"/>
              <a:t>yuise</a:t>
            </a:r>
            <a:r>
              <a:rPr lang="en-GB" dirty="0"/>
              <a:t> o Scots </a:t>
            </a:r>
            <a:r>
              <a:rPr lang="en-GB" dirty="0" err="1"/>
              <a:t>dae</a:t>
            </a:r>
            <a:r>
              <a:rPr lang="en-GB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Some readers feel that Scots allows the characters to be more expressive</a:t>
            </a:r>
          </a:p>
          <a:p>
            <a:r>
              <a:rPr lang="en-GB" dirty="0"/>
              <a:t>Some readers feel that the characters are more real</a:t>
            </a:r>
          </a:p>
          <a:p>
            <a:r>
              <a:rPr lang="en-GB" dirty="0"/>
              <a:t>Some readers feel it allows intimate knowledge of the character</a:t>
            </a:r>
          </a:p>
          <a:p>
            <a:r>
              <a:rPr lang="en-GB" dirty="0"/>
              <a:t>Some feel they can identify with the words</a:t>
            </a:r>
          </a:p>
          <a:p>
            <a:r>
              <a:rPr lang="en-GB" dirty="0"/>
              <a:t>Wit </a:t>
            </a:r>
            <a:r>
              <a:rPr lang="en-GB" dirty="0" err="1"/>
              <a:t>dae</a:t>
            </a:r>
            <a:r>
              <a:rPr lang="en-GB" dirty="0"/>
              <a:t> you </a:t>
            </a:r>
            <a:r>
              <a:rPr lang="en-GB" dirty="0" err="1"/>
              <a:t>hink</a:t>
            </a:r>
            <a:r>
              <a:rPr lang="en-GB" dirty="0"/>
              <a:t>?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The use of Scots might be a feature you want to explore.</a:t>
            </a:r>
          </a:p>
          <a:p>
            <a:r>
              <a:rPr lang="en-GB" dirty="0"/>
              <a:t>It is a technique available to the author and used throughout the text of </a:t>
            </a:r>
            <a:r>
              <a:rPr lang="en-GB" i="1" dirty="0"/>
              <a:t>All That Glisters</a:t>
            </a:r>
            <a:r>
              <a:rPr lang="en-GB" dirty="0"/>
              <a:t>, it is woven throughout the story</a:t>
            </a:r>
          </a:p>
          <a:p>
            <a:r>
              <a:rPr lang="en-GB" dirty="0"/>
              <a:t>Do you feel you know Clare better for hearing her talking in a </a:t>
            </a:r>
            <a:r>
              <a:rPr lang="en-GB" dirty="0" err="1"/>
              <a:t>guid</a:t>
            </a:r>
            <a:r>
              <a:rPr lang="en-GB" dirty="0"/>
              <a:t> </a:t>
            </a:r>
            <a:r>
              <a:rPr lang="en-GB"/>
              <a:t>Scots tongue?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196752"/>
            <a:ext cx="8229600" cy="5328592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>
              <a:hlinkClick r:id="rId3"/>
            </a:endParaRPr>
          </a:p>
          <a:p>
            <a:endParaRPr lang="en-GB" dirty="0"/>
          </a:p>
          <a:p>
            <a:r>
              <a:rPr lang="en-GB" dirty="0"/>
              <a:t>BBC Bitesize </a:t>
            </a:r>
            <a:r>
              <a:rPr lang="en-GB" dirty="0">
                <a:hlinkClick r:id="rId4"/>
              </a:rPr>
              <a:t>http://www.bbc.co.uk/education/guides/zbbmn39/revision/2</a:t>
            </a:r>
            <a:endParaRPr lang="en-GB" dirty="0"/>
          </a:p>
          <a:p>
            <a:r>
              <a:rPr lang="en-GB" dirty="0"/>
              <a:t>You really ought to have opened your account with </a:t>
            </a:r>
            <a:r>
              <a:rPr lang="en-GB"/>
              <a:t>BBC Bitesize by now.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7" name="Picture 6" descr="51KoIgCVl+L._SY344_BO1,204,203,200_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370107">
            <a:off x="2859267" y="1340550"/>
            <a:ext cx="1352707" cy="1910353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>
            <a:off x="4648200" y="1000622"/>
            <a:ext cx="5840288" cy="2500387"/>
          </a:xfrm>
          <a:prstGeom prst="leftArrow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entury Gothic" pitchFamily="34" charset="0"/>
              </a:rPr>
              <a:t>I’ll provide a Photocopy of the relevant pages, if we don’t have enough books.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rtoon orange keyboard" descr="Cartoon orange keyboard">
            <a:hlinkClick r:id="" action="ppaction://media"/>
            <a:extLst>
              <a:ext uri="{FF2B5EF4-FFF2-40B4-BE49-F238E27FC236}">
                <a16:creationId xmlns:a16="http://schemas.microsoft.com/office/drawing/2014/main" id="{4226E531-AEA2-54F3-F15F-DAC6355B17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DE33E8-D9F0-9955-B741-AB9AA4B9D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Essay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71BE8-AFE4-0280-9F26-F7025B88B6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you intend to write your essay about </a:t>
            </a:r>
            <a:r>
              <a:rPr lang="en-GB" i="1" dirty="0"/>
              <a:t>All That Glisters </a:t>
            </a:r>
            <a:r>
              <a:rPr lang="en-GB" dirty="0"/>
              <a:t>try writing up a plan using the template in your Support Pack.</a:t>
            </a:r>
          </a:p>
          <a:p>
            <a:r>
              <a:rPr lang="en-GB" dirty="0"/>
              <a:t>We have a presentation next time, however, the meeting after that we can go over plans.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A91972-C2B4-2947-93EC-01C0BD063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18753-5BB7-8490-AC01-49417D76B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B34F3-E404-88C9-843B-AFEC72A77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36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5351" t="22000" r="65833" b="30401"/>
          <a:stretch/>
        </p:blipFill>
        <p:spPr>
          <a:xfrm rot="20276733">
            <a:off x="1892188" y="619207"/>
            <a:ext cx="3750462" cy="23864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980728"/>
            <a:ext cx="8229600" cy="5472608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This clip doesn’t mention </a:t>
            </a:r>
            <a:r>
              <a:rPr lang="en-GB" i="1" dirty="0"/>
              <a:t>All that Glisters </a:t>
            </a:r>
            <a:r>
              <a:rPr lang="en-GB" dirty="0"/>
              <a:t>but it does talk about themes Donovan explores and ends with a consideration of her use of Scots. Next time we shall explore </a:t>
            </a:r>
            <a:r>
              <a:rPr lang="en-GB" i="1" dirty="0"/>
              <a:t>The Letterbox </a:t>
            </a:r>
            <a:r>
              <a:rPr lang="en-GB" dirty="0"/>
              <a:t>further. NB our exposition revolves around the issue of domestic abuse.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GB" dirty="0"/>
              <a:t>              To finish off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479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DD324-3B9C-6069-C14D-62C6CC72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en-GB" dirty="0"/>
              <a:t>End</a:t>
            </a:r>
          </a:p>
        </p:txBody>
      </p:sp>
      <p:pic>
        <p:nvPicPr>
          <p:cNvPr id="1026" name="Picture 2" descr="A red curtain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160AC32-E529-3E88-E558-AC0AA2B4F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1" y="2740"/>
            <a:ext cx="11084025" cy="685526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94AC2-896E-28D3-EF05-CA0E6BBC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1200" y="6356351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2921B25E-09B1-4885-82AE-B3E621798B33}" type="datetime1">
              <a:rPr lang="en-GB" smtClean="0"/>
              <a:pPr>
                <a:spcAft>
                  <a:spcPts val="600"/>
                </a:spcAft>
              </a:pPr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0C123-F36B-7552-D4D0-C58497A45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8200" y="6356351"/>
            <a:ext cx="2895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GB"/>
              <a:t>Bobby Wallace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7467E-7CCC-C475-8F70-E8F1F1FBC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1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60639D89-E9D9-47C8-8C59-2CA9A6742609}" type="slidenum">
              <a:rPr lang="en-GB" smtClean="0"/>
              <a:pPr>
                <a:spcAft>
                  <a:spcPts val="600"/>
                </a:spcAft>
              </a:pPr>
              <a:t>26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7BAD91-9245-825A-D7C1-335B0E04E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3713" y="440669"/>
            <a:ext cx="5616623" cy="561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07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drape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ck of books with a green cover&#10;&#10;AI-generated content may be incorrect.">
            <a:extLst>
              <a:ext uri="{FF2B5EF4-FFF2-40B4-BE49-F238E27FC236}">
                <a16:creationId xmlns:a16="http://schemas.microsoft.com/office/drawing/2014/main" id="{E1B43FF5-2B4B-4D96-CFE7-7F63988F9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" y="1442720"/>
            <a:ext cx="12187112" cy="5415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F35594-AB72-4502-8078-1618A1659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29685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/>
              <a:t>There is a variety of reliable </a:t>
            </a:r>
            <a:r>
              <a:rPr lang="en-GB" dirty="0"/>
              <a:t>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56442B-A5AF-4970-BD87-3303FA8291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960" y="1713865"/>
            <a:ext cx="968248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dirty="0"/>
          </a:p>
          <a:p>
            <a:r>
              <a:rPr lang="en-GB" dirty="0">
                <a:solidFill>
                  <a:schemeClr val="bg1"/>
                </a:solidFill>
              </a:rPr>
              <a:t>They vary on their usefulness.</a:t>
            </a:r>
            <a:endParaRPr lang="en-GB" dirty="0">
              <a:solidFill>
                <a:schemeClr val="bg1"/>
              </a:solidFill>
              <a:cs typeface="Poppins"/>
            </a:endParaRPr>
          </a:p>
          <a:p>
            <a:r>
              <a:rPr lang="en-GB" dirty="0">
                <a:solidFill>
                  <a:schemeClr val="bg1"/>
                </a:solidFill>
              </a:rPr>
              <a:t>Many are aimed at younger people</a:t>
            </a:r>
            <a:endParaRPr lang="en-GB" dirty="0">
              <a:solidFill>
                <a:schemeClr val="bg1"/>
              </a:solidFill>
              <a:cs typeface="Poppins"/>
            </a:endParaRPr>
          </a:p>
          <a:p>
            <a:r>
              <a:rPr lang="en-GB" dirty="0">
                <a:solidFill>
                  <a:schemeClr val="bg1"/>
                </a:solidFill>
              </a:rPr>
              <a:t>They do provide a worthwhile excursion.</a:t>
            </a:r>
            <a:endParaRPr lang="en-GB" dirty="0">
              <a:solidFill>
                <a:schemeClr val="bg1"/>
              </a:solidFill>
              <a:cs typeface="Poppins"/>
            </a:endParaRPr>
          </a:p>
          <a:p>
            <a:r>
              <a:rPr lang="en-GB" dirty="0">
                <a:solidFill>
                  <a:schemeClr val="bg1"/>
                </a:solidFill>
              </a:rPr>
              <a:t>There is no need to prove that Scots is a language in your essay; simply use it, however, this is worthwhile asserting (see Robinson below).</a:t>
            </a:r>
            <a:endParaRPr lang="en-GB" dirty="0">
              <a:solidFill>
                <a:schemeClr val="bg1"/>
              </a:solidFill>
              <a:cs typeface="Poppins"/>
            </a:endParaRPr>
          </a:p>
          <a:p>
            <a:endParaRPr lang="en-GB" dirty="0">
              <a:solidFill>
                <a:schemeClr val="bg1"/>
              </a:solidFill>
              <a:cs typeface="Poppins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0B5A5-9B2C-4BEA-B898-E95B609CD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BB47AB-A414-4C44-9EC4-6A1693081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73DCB-582A-4990-A9FF-845CD807E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04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292F9-656B-42CF-A0D8-13EA16064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1FA01-2D4A-4B45-965B-DC606363B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C7312-EA3C-42D6-85CC-4883D0740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ABF1B-2BE3-4B9A-A26F-3E5D75F6B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60779" y="6208659"/>
            <a:ext cx="2133600" cy="365125"/>
          </a:xfrm>
        </p:spPr>
        <p:txBody>
          <a:bodyPr/>
          <a:lstStyle/>
          <a:p>
            <a:fld id="{60639D89-E9D9-47C8-8C59-2CA9A6742609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Content Placeholder 6">
            <a:hlinkClick r:id="rId2"/>
            <a:extLst>
              <a:ext uri="{FF2B5EF4-FFF2-40B4-BE49-F238E27FC236}">
                <a16:creationId xmlns:a16="http://schemas.microsoft.com/office/drawing/2014/main" id="{6CA6ABC1-5A7F-4E96-B2CC-0E6AC0B5E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5520" y="129878"/>
            <a:ext cx="6404460" cy="12877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0C56F-F29B-48EE-9E60-EDC3C54DE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17273">
            <a:off x="5510995" y="2155318"/>
            <a:ext cx="3191648" cy="1031863"/>
          </a:xfrm>
          <a:prstGeom prst="rect">
            <a:avLst/>
          </a:prstGeom>
        </p:spPr>
      </p:pic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D2E1DA3B-4EE3-40D3-A33E-513CD9EFCF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310946">
            <a:off x="5587110" y="3887151"/>
            <a:ext cx="2953566" cy="19516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B4EC7D-4ACB-4A83-9D45-FA5174C09DF0}"/>
              </a:ext>
            </a:extLst>
          </p:cNvPr>
          <p:cNvSpPr txBox="1"/>
          <p:nvPr/>
        </p:nvSpPr>
        <p:spPr>
          <a:xfrm rot="20354783">
            <a:off x="2261313" y="2027077"/>
            <a:ext cx="2402446" cy="1477328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55500" dist="50800" dir="5400000" sy="-100000" algn="bl" rotWithShape="0"/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>
                <a:latin typeface="Poppins" panose="00000500000000000000"/>
              </a:rPr>
              <a:t>Has lots of resources. Some of the events are way past their sell by date but, nonetheless well worth a visit.</a:t>
            </a:r>
          </a:p>
        </p:txBody>
      </p:sp>
      <p:sp>
        <p:nvSpPr>
          <p:cNvPr id="12" name="Callout: Left Arrow 11">
            <a:extLst>
              <a:ext uri="{FF2B5EF4-FFF2-40B4-BE49-F238E27FC236}">
                <a16:creationId xmlns:a16="http://schemas.microsoft.com/office/drawing/2014/main" id="{BCD3A921-A8FC-4D05-9EA1-EB7880A03D12}"/>
              </a:ext>
            </a:extLst>
          </p:cNvPr>
          <p:cNvSpPr/>
          <p:nvPr/>
        </p:nvSpPr>
        <p:spPr>
          <a:xfrm>
            <a:off x="8616281" y="3886994"/>
            <a:ext cx="1296144" cy="155823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Link in image</a:t>
            </a:r>
          </a:p>
        </p:txBody>
      </p:sp>
    </p:spTree>
    <p:extLst>
      <p:ext uri="{BB962C8B-B14F-4D97-AF65-F5344CB8AC3E}">
        <p14:creationId xmlns:p14="http://schemas.microsoft.com/office/powerpoint/2010/main" val="3145536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04ADA-1EE1-424F-B925-CA5DC2D5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They also provide suggested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E9752-7A47-42C6-ACC3-2EA6F133A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These include;</a:t>
            </a:r>
          </a:p>
          <a:p>
            <a:pPr lvl="1"/>
            <a:r>
              <a:rPr lang="en-GB" dirty="0"/>
              <a:t>Links</a:t>
            </a:r>
          </a:p>
          <a:p>
            <a:pPr lvl="1"/>
            <a:r>
              <a:rPr lang="en-GB" dirty="0"/>
              <a:t>Text titles</a:t>
            </a:r>
          </a:p>
          <a:p>
            <a:pPr lvl="1"/>
            <a:r>
              <a:rPr lang="en-GB" dirty="0"/>
              <a:t>Open University course for Scots</a:t>
            </a:r>
          </a:p>
          <a:p>
            <a:pPr lvl="1"/>
            <a:r>
              <a:rPr lang="en-GB" dirty="0"/>
              <a:t>University courses (under and post grad)</a:t>
            </a:r>
          </a:p>
          <a:p>
            <a:endParaRPr lang="en-GB" dirty="0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1E416935-7EC7-4E8C-88A1-461B6A7AC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82858">
            <a:off x="6748715" y="2837144"/>
            <a:ext cx="4792152" cy="2816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EE49F3-2EA7-43B6-AD0D-B631512DB5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41960">
            <a:off x="11005931" y="1538547"/>
            <a:ext cx="729343" cy="915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8543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E0C93-777D-4A68-A44D-19B0FE52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" y="90805"/>
            <a:ext cx="10515600" cy="1325563"/>
          </a:xfrm>
        </p:spPr>
        <p:txBody>
          <a:bodyPr/>
          <a:lstStyle/>
          <a:p>
            <a:r>
              <a:rPr lang="en-GB" dirty="0"/>
              <a:t>Wee </a:t>
            </a:r>
            <a:r>
              <a:rPr lang="en-GB" dirty="0" err="1"/>
              <a:t>Windaes</a:t>
            </a:r>
            <a:r>
              <a:rPr lang="en-GB" dirty="0"/>
              <a:t> provides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FC8F1-CD8F-48F3-B2E8-48D2ECE52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080" y="1825625"/>
            <a:ext cx="9570720" cy="4351338"/>
          </a:xfrm>
        </p:spPr>
        <p:txBody>
          <a:bodyPr/>
          <a:lstStyle/>
          <a:p>
            <a:r>
              <a:rPr lang="en-GB" dirty="0"/>
              <a:t>An historical mix of material</a:t>
            </a:r>
          </a:p>
          <a:p>
            <a:endParaRPr lang="en-GB" dirty="0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17DF0944-85AC-4251-919F-3CA18CB8A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577" y="90336"/>
            <a:ext cx="3498110" cy="2210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7A31E0-5AAB-4764-B17C-8D65C8113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362" y="4665966"/>
            <a:ext cx="11081842" cy="2192034"/>
          </a:xfrm>
          <a:prstGeom prst="rect">
            <a:avLst/>
          </a:prstGeom>
        </p:spPr>
      </p:pic>
      <p:pic>
        <p:nvPicPr>
          <p:cNvPr id="6" name="Picture 5" descr="Business woman lifting hands">
            <a:extLst>
              <a:ext uri="{FF2B5EF4-FFF2-40B4-BE49-F238E27FC236}">
                <a16:creationId xmlns:a16="http://schemas.microsoft.com/office/drawing/2014/main" id="{A291F0C2-FA2A-085C-C537-D903A3A8E3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" y="1194753"/>
            <a:ext cx="2209800" cy="597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50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229" y="1600200"/>
            <a:ext cx="9623571" cy="4756150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Lots of resources, worth reading to find stuff to back up your argument.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2988" t="5201" r="63387" b="8001"/>
          <a:stretch/>
        </p:blipFill>
        <p:spPr>
          <a:xfrm rot="20003228">
            <a:off x="2783632" y="1268760"/>
            <a:ext cx="3312368" cy="3422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BF448C-6922-4F36-BC29-AB383E6835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13861">
            <a:off x="7105166" y="2358068"/>
            <a:ext cx="3272234" cy="327576"/>
          </a:xfrm>
          <a:prstGeom prst="rect">
            <a:avLst/>
          </a:prstGeom>
        </p:spPr>
      </p:pic>
      <p:sp>
        <p:nvSpPr>
          <p:cNvPr id="9" name="Arrow: Up 8">
            <a:extLst>
              <a:ext uri="{FF2B5EF4-FFF2-40B4-BE49-F238E27FC236}">
                <a16:creationId xmlns:a16="http://schemas.microsoft.com/office/drawing/2014/main" id="{0E374CE6-A530-4B45-8008-EC573FFCDE14}"/>
              </a:ext>
            </a:extLst>
          </p:cNvPr>
          <p:cNvSpPr/>
          <p:nvPr/>
        </p:nvSpPr>
        <p:spPr>
          <a:xfrm rot="21055847">
            <a:off x="7752184" y="2780928"/>
            <a:ext cx="1872208" cy="1512168"/>
          </a:xfrm>
          <a:prstGeom prst="upArrow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Have a wee read of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99754A8-C433-4F34-9341-65093AF940AF}"/>
              </a:ext>
            </a:extLst>
          </p:cNvPr>
          <p:cNvCxnSpPr/>
          <p:nvPr/>
        </p:nvCxnSpPr>
        <p:spPr>
          <a:xfrm flipH="1">
            <a:off x="4439816" y="2348880"/>
            <a:ext cx="3528392" cy="504056"/>
          </a:xfrm>
          <a:prstGeom prst="straightConnector1">
            <a:avLst/>
          </a:prstGeom>
          <a:ln w="76200">
            <a:tailEnd type="triangle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llout: Down Arrow 9">
            <a:extLst>
              <a:ext uri="{FF2B5EF4-FFF2-40B4-BE49-F238E27FC236}">
                <a16:creationId xmlns:a16="http://schemas.microsoft.com/office/drawing/2014/main" id="{82C5CA62-9411-437E-AAC0-A90C40E43267}"/>
              </a:ext>
            </a:extLst>
          </p:cNvPr>
          <p:cNvSpPr/>
          <p:nvPr/>
        </p:nvSpPr>
        <p:spPr>
          <a:xfrm>
            <a:off x="1524000" y="-50315"/>
            <a:ext cx="4139952" cy="1926060"/>
          </a:xfrm>
          <a:prstGeom prst="downArrowCallou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link in the image will take you to the Homepage, click on the Archive to view the image content.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6B9158-94BA-4F97-A3B6-3784CE79F6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56307">
            <a:off x="6868952" y="579384"/>
            <a:ext cx="2614612" cy="132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l="12200" t="5201" r="61026" b="16401"/>
          <a:stretch/>
        </p:blipFill>
        <p:spPr>
          <a:xfrm>
            <a:off x="4419243" y="1342644"/>
            <a:ext cx="6205836" cy="5110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Best of 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boy </a:t>
            </a:r>
            <a:r>
              <a:rPr lang="en-GB" dirty="0" err="1"/>
              <a:t>himsel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9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346050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764704"/>
            <a:ext cx="8229600" cy="5688632"/>
          </a:xfrm>
        </p:spPr>
        <p:txBody>
          <a:bodyPr>
            <a:normAutofit/>
          </a:bodyPr>
          <a:lstStyle/>
          <a:p>
            <a:endParaRPr lang="en-GB" dirty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>
              <a:hlinkClick r:id="rId3"/>
            </a:endParaRP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C368E-8346-4964-AC03-48FFB371239E}" type="datetime1">
              <a:rPr lang="en-GB" smtClean="0"/>
              <a:pPr/>
              <a:t>17/03/2026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Bobby Wallace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39D89-E9D9-47C8-8C59-2CA9A6742609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1413" t="8000" r="60237" b="8000"/>
          <a:stretch/>
        </p:blipFill>
        <p:spPr>
          <a:xfrm>
            <a:off x="1519089" y="0"/>
            <a:ext cx="822959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04312" y="3284985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Let’s visit the site and try some of the interactive stuff</a:t>
            </a:r>
          </a:p>
        </p:txBody>
      </p:sp>
    </p:spTree>
    <p:extLst>
      <p:ext uri="{BB962C8B-B14F-4D97-AF65-F5344CB8AC3E}">
        <p14:creationId xmlns:p14="http://schemas.microsoft.com/office/powerpoint/2010/main" val="4847396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C5ABF7EC1A0D4F9E3F27BEC8DD6869" ma:contentTypeVersion="39" ma:contentTypeDescription="Create a new document." ma:contentTypeScope="" ma:versionID="0be186e17d308733ae8aad1143939c1b">
  <xsd:schema xmlns:xsd="http://www.w3.org/2001/XMLSchema" xmlns:xs="http://www.w3.org/2001/XMLSchema" xmlns:p="http://schemas.microsoft.com/office/2006/metadata/properties" xmlns:ns3="a6b0a586-1ef6-4ab0-a76d-2a440b27d74e" xmlns:ns4="425f2454-5a42-4da4-acc9-1421f5b84bd7" targetNamespace="http://schemas.microsoft.com/office/2006/metadata/properties" ma:root="true" ma:fieldsID="13a161f8d27346cb4f014f4599cd44ea" ns3:_="" ns4:_="">
    <xsd:import namespace="a6b0a586-1ef6-4ab0-a76d-2a440b27d74e"/>
    <xsd:import namespace="425f2454-5a42-4da4-acc9-1421f5b84bd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6b0a586-1ef6-4ab0-a76d-2a440b27d7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ebookType" ma:index="20" nillable="true" ma:displayName="Notebook Type" ma:internalName="NotebookType">
      <xsd:simpleType>
        <xsd:restriction base="dms:Text"/>
      </xsd:simpleType>
    </xsd:element>
    <xsd:element name="FolderType" ma:index="21" nillable="true" ma:displayName="Folder Type" ma:internalName="FolderType">
      <xsd:simpleType>
        <xsd:restriction base="dms:Text"/>
      </xsd:simpleType>
    </xsd:element>
    <xsd:element name="CultureName" ma:index="22" nillable="true" ma:displayName="Culture Name" ma:internalName="CultureName">
      <xsd:simpleType>
        <xsd:restriction base="dms:Text"/>
      </xsd:simpleType>
    </xsd:element>
    <xsd:element name="AppVersion" ma:index="23" nillable="true" ma:displayName="App Version" ma:internalName="AppVersion">
      <xsd:simpleType>
        <xsd:restriction base="dms:Text"/>
      </xsd:simpleType>
    </xsd:element>
    <xsd:element name="TeamsChannelId" ma:index="24" nillable="true" ma:displayName="Teams Channel Id" ma:internalName="TeamsChannelId">
      <xsd:simpleType>
        <xsd:restriction base="dms:Text"/>
      </xsd:simpleType>
    </xsd:element>
    <xsd:element name="Owner" ma:index="25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6" nillable="true" ma:displayName="Math Settings" ma:internalName="Math_Settings">
      <xsd:simpleType>
        <xsd:restriction base="dms:Text"/>
      </xsd:simpleType>
    </xsd:element>
    <xsd:element name="DefaultSectionNames" ma:index="27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8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9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30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1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2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3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4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5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6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7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8" nillable="true" ma:displayName="Is Collaboration Space Locked" ma:internalName="Is_Collaboration_Space_Locked">
      <xsd:simpleType>
        <xsd:restriction base="dms:Boolean"/>
      </xsd:simpleType>
    </xsd:element>
    <xsd:element name="IsNotebookLocked" ma:index="39" nillable="true" ma:displayName="Is Notebook Locked" ma:internalName="IsNotebookLocked">
      <xsd:simpleType>
        <xsd:restriction base="dms:Boolean"/>
      </xsd:simpleType>
    </xsd:element>
    <xsd:element name="Teams_Channel_Section_Location" ma:index="40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42" nillable="true" ma:displayName="_activity" ma:hidden="true" ma:internalName="_activity">
      <xsd:simpleType>
        <xsd:restriction base="dms:Note"/>
      </xsd:simpleType>
    </xsd:element>
    <xsd:element name="MediaServiceObjectDetectorVersions" ma:index="4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4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4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BillingMetadata" ma:index="4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5f2454-5a42-4da4-acc9-1421f5b84bd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Type xmlns="a6b0a586-1ef6-4ab0-a76d-2a440b27d74e" xsi:nil="true"/>
    <CultureName xmlns="a6b0a586-1ef6-4ab0-a76d-2a440b27d74e" xsi:nil="true"/>
    <AppVersion xmlns="a6b0a586-1ef6-4ab0-a76d-2a440b27d74e" xsi:nil="true"/>
    <TeamsChannelId xmlns="a6b0a586-1ef6-4ab0-a76d-2a440b27d74e" xsi:nil="true"/>
    <Invited_Students xmlns="a6b0a586-1ef6-4ab0-a76d-2a440b27d74e" xsi:nil="true"/>
    <IsNotebookLocked xmlns="a6b0a586-1ef6-4ab0-a76d-2a440b27d74e" xsi:nil="true"/>
    <DefaultSectionNames xmlns="a6b0a586-1ef6-4ab0-a76d-2a440b27d74e" xsi:nil="true"/>
    <Math_Settings xmlns="a6b0a586-1ef6-4ab0-a76d-2a440b27d74e" xsi:nil="true"/>
    <Templates xmlns="a6b0a586-1ef6-4ab0-a76d-2a440b27d74e" xsi:nil="true"/>
    <Self_Registration_Enabled xmlns="a6b0a586-1ef6-4ab0-a76d-2a440b27d74e" xsi:nil="true"/>
    <Teachers xmlns="a6b0a586-1ef6-4ab0-a76d-2a440b27d74e">
      <UserInfo>
        <DisplayName/>
        <AccountId xsi:nil="true"/>
        <AccountType/>
      </UserInfo>
    </Teachers>
    <Students xmlns="a6b0a586-1ef6-4ab0-a76d-2a440b27d74e">
      <UserInfo>
        <DisplayName/>
        <AccountId xsi:nil="true"/>
        <AccountType/>
      </UserInfo>
    </Students>
    <Student_Groups xmlns="a6b0a586-1ef6-4ab0-a76d-2a440b27d74e">
      <UserInfo>
        <DisplayName/>
        <AccountId xsi:nil="true"/>
        <AccountType/>
      </UserInfo>
    </Student_Groups>
    <LMS_Mappings xmlns="a6b0a586-1ef6-4ab0-a76d-2a440b27d74e" xsi:nil="true"/>
    <Is_Collaboration_Space_Locked xmlns="a6b0a586-1ef6-4ab0-a76d-2a440b27d74e" xsi:nil="true"/>
    <Teams_Channel_Section_Location xmlns="a6b0a586-1ef6-4ab0-a76d-2a440b27d74e" xsi:nil="true"/>
    <Has_Teacher_Only_SectionGroup xmlns="a6b0a586-1ef6-4ab0-a76d-2a440b27d74e" xsi:nil="true"/>
    <Invited_Teachers xmlns="a6b0a586-1ef6-4ab0-a76d-2a440b27d74e" xsi:nil="true"/>
    <NotebookType xmlns="a6b0a586-1ef6-4ab0-a76d-2a440b27d74e" xsi:nil="true"/>
    <Owner xmlns="a6b0a586-1ef6-4ab0-a76d-2a440b27d74e">
      <UserInfo>
        <DisplayName/>
        <AccountId xsi:nil="true"/>
        <AccountType/>
      </UserInfo>
    </Owner>
    <Distribution_Groups xmlns="a6b0a586-1ef6-4ab0-a76d-2a440b27d74e" xsi:nil="true"/>
    <_activity xmlns="a6b0a586-1ef6-4ab0-a76d-2a440b27d74e" xsi:nil="true"/>
  </documentManagement>
</p:properties>
</file>

<file path=customXml/itemProps1.xml><?xml version="1.0" encoding="utf-8"?>
<ds:datastoreItem xmlns:ds="http://schemas.openxmlformats.org/officeDocument/2006/customXml" ds:itemID="{B35A5450-8369-4548-8254-565B14852F3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474D07-95FA-4251-AF8E-D1EF3A8417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6b0a586-1ef6-4ab0-a76d-2a440b27d74e"/>
    <ds:schemaRef ds:uri="425f2454-5a42-4da4-acc9-1421f5b84b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12063E-6C47-4355-AD73-28C3AFA68CE0}">
  <ds:schemaRefs>
    <ds:schemaRef ds:uri="http://purl.org/dc/elements/1.1/"/>
    <ds:schemaRef ds:uri="a6b0a586-1ef6-4ab0-a76d-2a440b27d74e"/>
    <ds:schemaRef ds:uri="http://purl.org/dc/terms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425f2454-5a42-4da4-acc9-1421f5b84bd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1171</Words>
  <Application>Microsoft Office PowerPoint</Application>
  <PresentationFormat>Widescreen</PresentationFormat>
  <Paragraphs>219</Paragraphs>
  <Slides>26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Talking Scots</vt:lpstr>
      <vt:lpstr>There is a variety of reliable sources</vt:lpstr>
      <vt:lpstr>PowerPoint Presentation</vt:lpstr>
      <vt:lpstr>They also provide suggested resources</vt:lpstr>
      <vt:lpstr>Wee Windaes provides</vt:lpstr>
      <vt:lpstr> </vt:lpstr>
      <vt:lpstr>Best of all</vt:lpstr>
      <vt:lpstr>PowerPoint Presentation</vt:lpstr>
      <vt:lpstr>PowerPoint Presentation</vt:lpstr>
      <vt:lpstr>Scots</vt:lpstr>
      <vt:lpstr>She continues</vt:lpstr>
      <vt:lpstr>Other Agencies</vt:lpstr>
      <vt:lpstr>I can recall</vt:lpstr>
      <vt:lpstr>All That Glisters</vt:lpstr>
      <vt:lpstr>Clare Examples</vt:lpstr>
      <vt:lpstr>Both</vt:lpstr>
      <vt:lpstr>PowerPoint Presentation</vt:lpstr>
      <vt:lpstr>Clare’s examples continued</vt:lpstr>
      <vt:lpstr>PowerPoint Presentation</vt:lpstr>
      <vt:lpstr>Whit dis Donovan’s yuise o Scots dae?</vt:lpstr>
      <vt:lpstr>So</vt:lpstr>
      <vt:lpstr>Resources</vt:lpstr>
      <vt:lpstr>Essay</vt:lpstr>
      <vt:lpstr>              To finish off</vt:lpstr>
      <vt:lpstr>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Bobby Wallace</dc:creator>
  <cp:lastModifiedBy>Bobby Wallace</cp:lastModifiedBy>
  <cp:revision>52</cp:revision>
  <dcterms:created xsi:type="dcterms:W3CDTF">2026-03-17T09:34:28Z</dcterms:created>
  <dcterms:modified xsi:type="dcterms:W3CDTF">2026-03-17T10:58:11Z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0x01010059C5ABF7EC1A0D4F9E3F27BEC8DD6869</vt:lpwstr>
  </property>
</Properties>
</file>