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DCB9-CDB7-45E3-820B-439BB31CF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C4115C-505A-B81A-EFB4-FE52AB86C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5DF678-2BD5-9ED0-BEF7-65B30BDB80BA}"/>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226870F3-222B-F71F-B2EB-E254083E14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79DE-7DFB-C632-D47B-06687A044BE5}"/>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93922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D531-DC4D-E848-F2AB-376384F487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524064-3B19-A94D-550C-BCD3EBC07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8337D-A8D7-F6B7-B7C1-7BD8B5130C99}"/>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263476A4-6BA2-358A-4C40-9B238C909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FD3D9-7FB3-D09D-E8AA-0983CB5EC3FF}"/>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93628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3475A-B14E-1242-BF87-8A3F845A53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BDDAE-21F1-821E-D89B-73109F7ED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808ED-DB9D-0B13-26C2-E6C50D653CBB}"/>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AC5067F6-8D20-CB07-1C5A-802A5974A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5822D-D984-D293-C9E3-FF3DD2F98752}"/>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80233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D1F2-99B2-079C-25DD-A08A4DDDD5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5A4B7-1556-88A7-0D4E-0A60F2B26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90AFE-05BA-F8D7-48CC-B471B8D8D9ED}"/>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258A1A96-1714-7D72-4023-26AE72DC2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6B2E-67DC-C3CD-B8D7-9B3A2ECCF105}"/>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0649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CBF6-84F6-95F4-779A-427C466D5C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6FC406-B7D5-0FA4-0E31-EBC9595785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41F5A-ED0C-FC9A-7C51-1EEFC0387F1C}"/>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EC603C5D-3276-F988-6C7D-7B4D42B6F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7E221-D970-D484-BB28-9BC97146B63B}"/>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420588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415A-F3F9-9431-E20F-CF0C5049E8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6F979F-B44D-F741-EC0F-4BB99E99C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B4AC30-727A-9D6F-7702-52AA5024E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C8F749-E46B-48AA-B330-0C858BAE04D4}"/>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6" name="Footer Placeholder 5">
            <a:extLst>
              <a:ext uri="{FF2B5EF4-FFF2-40B4-BE49-F238E27FC236}">
                <a16:creationId xmlns:a16="http://schemas.microsoft.com/office/drawing/2014/main" id="{27580DD8-C570-64CB-5085-F4DD5C55BF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78124-7C9C-ACD8-0037-3EC8E35106B3}"/>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53477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3357-C440-CEB7-93F6-D1FE94D8B9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045B92-638F-249E-BC5A-FEF992F6C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3C53F-63A0-0C0D-DAFB-066678751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CC9C5-A1FE-FC7E-BC71-2CED377A8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3D6CF-F811-C1F2-8CDD-C842FE358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1DFAC0-A627-F2E9-287F-571091BB8959}"/>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8" name="Footer Placeholder 7">
            <a:extLst>
              <a:ext uri="{FF2B5EF4-FFF2-40B4-BE49-F238E27FC236}">
                <a16:creationId xmlns:a16="http://schemas.microsoft.com/office/drawing/2014/main" id="{9B20E5B1-26E0-67D1-E68B-48FF2756A1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AF2C99-303D-1840-88E4-E22F7EBC2E38}"/>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56714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79BE-7F23-FFB1-3F9E-EE0DE1FD5A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184628-33A6-2D4B-3EE7-22A66F69DC0F}"/>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4" name="Footer Placeholder 3">
            <a:extLst>
              <a:ext uri="{FF2B5EF4-FFF2-40B4-BE49-F238E27FC236}">
                <a16:creationId xmlns:a16="http://schemas.microsoft.com/office/drawing/2014/main" id="{DF2881CD-03E0-217E-3991-A354C384CF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8D7541-1D21-9318-1A60-EA646444CAD1}"/>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99834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82A32-1D64-3026-B519-865276EBA216}"/>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3" name="Footer Placeholder 2">
            <a:extLst>
              <a:ext uri="{FF2B5EF4-FFF2-40B4-BE49-F238E27FC236}">
                <a16:creationId xmlns:a16="http://schemas.microsoft.com/office/drawing/2014/main" id="{22A1FC1E-6046-8CC2-1B52-0EB9AD8003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3EC44D-253A-26E5-A91F-C78686618600}"/>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5267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F908-AD66-5089-C43B-D0063C1F7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D680A9-53CC-7582-DF24-6E30BD42B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3BAC3F-D9B9-61D2-4EB1-C0416898F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13E88-202D-8B3A-2E0F-161C0C3F43AA}"/>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6" name="Footer Placeholder 5">
            <a:extLst>
              <a:ext uri="{FF2B5EF4-FFF2-40B4-BE49-F238E27FC236}">
                <a16:creationId xmlns:a16="http://schemas.microsoft.com/office/drawing/2014/main" id="{DD6A83A0-6A97-B316-6E65-CFADBB19F1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68A8C-EE17-F07C-2F79-51EDC1F344CE}"/>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135320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4E24-608A-CE19-84B8-148E92DB2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40045B-79C1-F73F-5A7C-253389FEF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EEE8B2-56C9-61F1-573C-5D9CF68F5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916BA-A727-FF68-3493-A6AC9B8CEF6E}"/>
              </a:ext>
            </a:extLst>
          </p:cNvPr>
          <p:cNvSpPr>
            <a:spLocks noGrp="1"/>
          </p:cNvSpPr>
          <p:nvPr>
            <p:ph type="dt" sz="half" idx="10"/>
          </p:nvPr>
        </p:nvSpPr>
        <p:spPr/>
        <p:txBody>
          <a:bodyPr/>
          <a:lstStyle/>
          <a:p>
            <a:fld id="{A7E9250D-812C-434E-9CB4-4C8A14F040DB}" type="datetimeFigureOut">
              <a:rPr lang="en-GB" smtClean="0"/>
              <a:t>10/06/2026</a:t>
            </a:fld>
            <a:endParaRPr lang="en-GB"/>
          </a:p>
        </p:txBody>
      </p:sp>
      <p:sp>
        <p:nvSpPr>
          <p:cNvPr id="6" name="Footer Placeholder 5">
            <a:extLst>
              <a:ext uri="{FF2B5EF4-FFF2-40B4-BE49-F238E27FC236}">
                <a16:creationId xmlns:a16="http://schemas.microsoft.com/office/drawing/2014/main" id="{A07E9BD2-6C46-D32F-C171-A9EFEB4F1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28122D-1DB4-8706-DF40-4DBC92C3987D}"/>
              </a:ext>
            </a:extLst>
          </p:cNvPr>
          <p:cNvSpPr>
            <a:spLocks noGrp="1"/>
          </p:cNvSpPr>
          <p:nvPr>
            <p:ph type="sldNum" sz="quarter" idx="12"/>
          </p:nvPr>
        </p:nvSpPr>
        <p:spPr/>
        <p:txBody>
          <a:bodyPr/>
          <a:lstStyle/>
          <a:p>
            <a:fld id="{9AC4BE33-6C6A-4CA8-98C7-996B7BEED226}" type="slidenum">
              <a:rPr lang="en-GB" smtClean="0"/>
              <a:t>‹#›</a:t>
            </a:fld>
            <a:endParaRPr lang="en-GB"/>
          </a:p>
        </p:txBody>
      </p:sp>
    </p:spTree>
    <p:extLst>
      <p:ext uri="{BB962C8B-B14F-4D97-AF65-F5344CB8AC3E}">
        <p14:creationId xmlns:p14="http://schemas.microsoft.com/office/powerpoint/2010/main" val="2031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24B09-A2AE-ECC5-5725-49140B578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72DC1-F5AA-125D-1F5A-EC9256049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62F7F-A815-94F8-1BC6-224BA51D1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9250D-812C-434E-9CB4-4C8A14F040DB}" type="datetimeFigureOut">
              <a:rPr lang="en-GB" smtClean="0"/>
              <a:t>10/06/2026</a:t>
            </a:fld>
            <a:endParaRPr lang="en-GB"/>
          </a:p>
        </p:txBody>
      </p:sp>
      <p:sp>
        <p:nvSpPr>
          <p:cNvPr id="5" name="Footer Placeholder 4">
            <a:extLst>
              <a:ext uri="{FF2B5EF4-FFF2-40B4-BE49-F238E27FC236}">
                <a16:creationId xmlns:a16="http://schemas.microsoft.com/office/drawing/2014/main" id="{F65CD63C-3154-49D7-5CD4-67A11CA7F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4AEAC3F-4F4F-D54B-792E-3DE95EA9E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4BE33-6C6A-4CA8-98C7-996B7BEED226}" type="slidenum">
              <a:rPr lang="en-GB" smtClean="0"/>
              <a:t>‹#›</a:t>
            </a:fld>
            <a:endParaRPr lang="en-GB"/>
          </a:p>
        </p:txBody>
      </p:sp>
    </p:spTree>
    <p:extLst>
      <p:ext uri="{BB962C8B-B14F-4D97-AF65-F5344CB8AC3E}">
        <p14:creationId xmlns:p14="http://schemas.microsoft.com/office/powerpoint/2010/main" val="306118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hyperlink" Target="https://students.open.ac.uk/candc/zimbabwe_disability_toolk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23CB-3A88-527C-7D32-5D1E05B6EF73}"/>
              </a:ext>
            </a:extLst>
          </p:cNvPr>
          <p:cNvSpPr>
            <a:spLocks noGrp="1"/>
          </p:cNvSpPr>
          <p:nvPr>
            <p:ph type="ctrTitle"/>
          </p:nvPr>
        </p:nvSpPr>
        <p:spPr>
          <a:xfrm>
            <a:off x="1524000" y="457192"/>
            <a:ext cx="9144000" cy="2387600"/>
          </a:xfrm>
        </p:spPr>
        <p:txBody>
          <a:bodyPr>
            <a:normAutofit/>
          </a:bodyPr>
          <a:lstStyle/>
          <a:p>
            <a:r>
              <a:rPr lang="en-GB" sz="4400" dirty="0"/>
              <a:t>How to install the Zimbabwe </a:t>
            </a:r>
            <a:br>
              <a:rPr lang="en-GB" sz="4400" dirty="0"/>
            </a:br>
            <a:r>
              <a:rPr lang="en-GB" sz="4400" dirty="0"/>
              <a:t>Disability Toolkit App </a:t>
            </a:r>
          </a:p>
        </p:txBody>
      </p:sp>
      <p:sp>
        <p:nvSpPr>
          <p:cNvPr id="3" name="Subtitle 2">
            <a:extLst>
              <a:ext uri="{FF2B5EF4-FFF2-40B4-BE49-F238E27FC236}">
                <a16:creationId xmlns:a16="http://schemas.microsoft.com/office/drawing/2014/main" id="{DCCE77EC-562B-6A6E-6EA0-EF44BD093E46}"/>
              </a:ext>
            </a:extLst>
          </p:cNvPr>
          <p:cNvSpPr>
            <a:spLocks noGrp="1"/>
          </p:cNvSpPr>
          <p:nvPr>
            <p:ph type="subTitle" idx="1"/>
          </p:nvPr>
        </p:nvSpPr>
        <p:spPr/>
        <p:txBody>
          <a:bodyPr>
            <a:normAutofit/>
          </a:bodyPr>
          <a:lstStyle/>
          <a:p>
            <a:endParaRPr lang="en-GB" sz="2000" dirty="0">
              <a:hlinkClick r:id="rId2"/>
            </a:endParaRPr>
          </a:p>
          <a:p>
            <a:endParaRPr lang="en-GB" sz="2000" dirty="0">
              <a:hlinkClick r:id="rId2"/>
            </a:endParaRPr>
          </a:p>
          <a:p>
            <a:endParaRPr lang="en-GB" sz="2000" dirty="0">
              <a:hlinkClick r:id="rId2"/>
            </a:endParaRPr>
          </a:p>
          <a:p>
            <a:r>
              <a:rPr lang="en-GB" sz="2000" dirty="0">
                <a:hlinkClick r:id="rId2"/>
              </a:rPr>
              <a:t>https://students.open.ac.uk/candc/zimbabwe_disability_toolkit/</a:t>
            </a:r>
            <a:r>
              <a:rPr lang="en-GB" sz="2000" dirty="0"/>
              <a:t> </a:t>
            </a:r>
          </a:p>
        </p:txBody>
      </p:sp>
      <p:pic>
        <p:nvPicPr>
          <p:cNvPr id="5" name="Picture 4">
            <a:extLst>
              <a:ext uri="{FF2B5EF4-FFF2-40B4-BE49-F238E27FC236}">
                <a16:creationId xmlns:a16="http://schemas.microsoft.com/office/drawing/2014/main" id="{DD50683C-468A-30A4-BC85-1467EEBC6878}"/>
              </a:ext>
            </a:extLst>
          </p:cNvPr>
          <p:cNvPicPr>
            <a:picLocks noChangeAspect="1"/>
          </p:cNvPicPr>
          <p:nvPr/>
        </p:nvPicPr>
        <p:blipFill>
          <a:blip r:embed="rId3"/>
          <a:stretch>
            <a:fillRect/>
          </a:stretch>
        </p:blipFill>
        <p:spPr>
          <a:xfrm>
            <a:off x="3425688" y="5902690"/>
            <a:ext cx="5340624" cy="615982"/>
          </a:xfrm>
          <a:prstGeom prst="rect">
            <a:avLst/>
          </a:prstGeom>
        </p:spPr>
      </p:pic>
      <p:pic>
        <p:nvPicPr>
          <p:cNvPr id="7" name="Picture 6">
            <a:extLst>
              <a:ext uri="{FF2B5EF4-FFF2-40B4-BE49-F238E27FC236}">
                <a16:creationId xmlns:a16="http://schemas.microsoft.com/office/drawing/2014/main" id="{47E515B7-F487-28E7-1599-083802644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124" y="123825"/>
            <a:ext cx="1476375" cy="1476375"/>
          </a:xfrm>
          <a:prstGeom prst="rect">
            <a:avLst/>
          </a:prstGeom>
        </p:spPr>
      </p:pic>
      <p:pic>
        <p:nvPicPr>
          <p:cNvPr id="6" name="Picture 5">
            <a:extLst>
              <a:ext uri="{FF2B5EF4-FFF2-40B4-BE49-F238E27FC236}">
                <a16:creationId xmlns:a16="http://schemas.microsoft.com/office/drawing/2014/main" id="{2C7ED36D-9914-0B68-BD67-28CFFC670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3248" y="3097339"/>
            <a:ext cx="1123950" cy="1397445"/>
          </a:xfrm>
          <a:prstGeom prst="rect">
            <a:avLst/>
          </a:prstGeom>
        </p:spPr>
      </p:pic>
    </p:spTree>
    <p:extLst>
      <p:ext uri="{BB962C8B-B14F-4D97-AF65-F5344CB8AC3E}">
        <p14:creationId xmlns:p14="http://schemas.microsoft.com/office/powerpoint/2010/main" val="68379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709C-C217-0CE3-8E5E-490A9A86437C}"/>
              </a:ext>
            </a:extLst>
          </p:cNvPr>
          <p:cNvSpPr>
            <a:spLocks noGrp="1"/>
          </p:cNvSpPr>
          <p:nvPr>
            <p:ph type="title"/>
          </p:nvPr>
        </p:nvSpPr>
        <p:spPr/>
        <p:txBody>
          <a:bodyPr/>
          <a:lstStyle/>
          <a:p>
            <a:r>
              <a:rPr lang="en-GB" dirty="0"/>
              <a:t>About the App</a:t>
            </a:r>
          </a:p>
        </p:txBody>
      </p:sp>
      <p:sp>
        <p:nvSpPr>
          <p:cNvPr id="3" name="Content Placeholder 2">
            <a:extLst>
              <a:ext uri="{FF2B5EF4-FFF2-40B4-BE49-F238E27FC236}">
                <a16:creationId xmlns:a16="http://schemas.microsoft.com/office/drawing/2014/main" id="{998A5431-FF63-A236-38CB-6C77A00DEF68}"/>
              </a:ext>
            </a:extLst>
          </p:cNvPr>
          <p:cNvSpPr>
            <a:spLocks noGrp="1"/>
          </p:cNvSpPr>
          <p:nvPr>
            <p:ph idx="1"/>
          </p:nvPr>
        </p:nvSpPr>
        <p:spPr/>
        <p:txBody>
          <a:bodyPr>
            <a:normAutofit lnSpcReduction="10000"/>
          </a:bodyPr>
          <a:lstStyle/>
          <a:p>
            <a:pPr marL="0" indent="0">
              <a:buNone/>
            </a:pPr>
            <a:r>
              <a:rPr lang="en-GB" sz="2400" dirty="0"/>
              <a:t>The Disability Toolkit App is a progressive web application (PWA) -  a web site that can be downloaded to your device which will appear alongside your other apps on your phone, tablet, laptop or desktop computer, for convenient access. The App can be used like any web page when you are connected to the internet – but you can also download it and use all of it offline without an internet connection. </a:t>
            </a:r>
          </a:p>
          <a:p>
            <a:pPr marL="0" indent="0">
              <a:buNone/>
            </a:pPr>
            <a:endParaRPr lang="en-GB" sz="2400" dirty="0"/>
          </a:p>
          <a:p>
            <a:pPr marL="0" indent="0">
              <a:buNone/>
            </a:pPr>
            <a:r>
              <a:rPr lang="en-GB" sz="2400" dirty="0"/>
              <a:t>The installation process to download it to your device varies depending on your operating system and web browser. On the next pages you will find instructions on how to download and install the Zimbabwe Disability Toolkit App onto your PC or phone or tablet using Google Chrome, Microsoft Edge or Safari on iOS. Other browsers and systems will work in similar ways, just look for the Install icon on the browser.</a:t>
            </a:r>
          </a:p>
          <a:p>
            <a:pPr marL="0" indent="0">
              <a:buNone/>
            </a:pPr>
            <a:endParaRPr lang="en-GB" dirty="0"/>
          </a:p>
        </p:txBody>
      </p:sp>
      <p:pic>
        <p:nvPicPr>
          <p:cNvPr id="5" name="Picture 4">
            <a:extLst>
              <a:ext uri="{FF2B5EF4-FFF2-40B4-BE49-F238E27FC236}">
                <a16:creationId xmlns:a16="http://schemas.microsoft.com/office/drawing/2014/main" id="{AA60248A-0640-AF4F-9312-6BBF7D1F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5" y="114300"/>
            <a:ext cx="1466849" cy="1466849"/>
          </a:xfrm>
          <a:prstGeom prst="rect">
            <a:avLst/>
          </a:prstGeom>
        </p:spPr>
      </p:pic>
    </p:spTree>
    <p:extLst>
      <p:ext uri="{BB962C8B-B14F-4D97-AF65-F5344CB8AC3E}">
        <p14:creationId xmlns:p14="http://schemas.microsoft.com/office/powerpoint/2010/main" val="171416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4CC3-B007-8465-84FB-5D5AD447B82F}"/>
              </a:ext>
            </a:extLst>
          </p:cNvPr>
          <p:cNvSpPr>
            <a:spLocks noGrp="1"/>
          </p:cNvSpPr>
          <p:nvPr>
            <p:ph type="title"/>
          </p:nvPr>
        </p:nvSpPr>
        <p:spPr/>
        <p:txBody>
          <a:bodyPr>
            <a:normAutofit/>
          </a:bodyPr>
          <a:lstStyle/>
          <a:p>
            <a:r>
              <a:rPr lang="en-GB" dirty="0"/>
              <a:t>Installing the App using Google Chrome</a:t>
            </a:r>
            <a:br>
              <a:rPr lang="en-GB" dirty="0"/>
            </a:br>
            <a:endParaRPr lang="en-GB" dirty="0"/>
          </a:p>
        </p:txBody>
      </p:sp>
      <p:sp>
        <p:nvSpPr>
          <p:cNvPr id="3" name="Content Placeholder 2">
            <a:extLst>
              <a:ext uri="{FF2B5EF4-FFF2-40B4-BE49-F238E27FC236}">
                <a16:creationId xmlns:a16="http://schemas.microsoft.com/office/drawing/2014/main" id="{78161BA2-BA65-379A-DE76-7F16B2DCD1C3}"/>
              </a:ext>
            </a:extLst>
          </p:cNvPr>
          <p:cNvSpPr>
            <a:spLocks noGrp="1"/>
          </p:cNvSpPr>
          <p:nvPr>
            <p:ph idx="1"/>
          </p:nvPr>
        </p:nvSpPr>
        <p:spPr>
          <a:xfrm>
            <a:off x="774192" y="1253330"/>
            <a:ext cx="10515600" cy="4598829"/>
          </a:xfrm>
        </p:spPr>
        <p:txBody>
          <a:bodyPr>
            <a:normAutofit fontScale="92500" lnSpcReduction="20000"/>
          </a:bodyPr>
          <a:lstStyle/>
          <a:p>
            <a:pPr marL="342900" indent="-342900">
              <a:buAutoNum type="arabicPeriod"/>
            </a:pPr>
            <a:r>
              <a:rPr lang="en-GB" sz="1800" dirty="0"/>
              <a:t>Open up Google Chrome.</a:t>
            </a:r>
          </a:p>
          <a:p>
            <a:pPr marL="342900" indent="-342900">
              <a:lnSpc>
                <a:spcPct val="120000"/>
              </a:lnSpc>
              <a:buAutoNum type="arabicPeriod"/>
            </a:pPr>
            <a:r>
              <a:rPr lang="en-GB" sz="1800" dirty="0"/>
              <a:t>In the address bar copy and paste the following link, then press Enter </a:t>
            </a:r>
            <a:r>
              <a:rPr lang="en-GB" sz="1800" dirty="0">
                <a:hlinkClick r:id="rId2"/>
              </a:rPr>
              <a:t>https://students.open.ac.uk/candc/zimbabwe_disability_toolkit</a:t>
            </a:r>
            <a:r>
              <a:rPr lang="en-GB" sz="1800" dirty="0"/>
              <a:t>. </a:t>
            </a:r>
          </a:p>
          <a:p>
            <a:pPr marL="342900" indent="-342900">
              <a:buAutoNum type="arabicPeriod"/>
            </a:pPr>
            <a:r>
              <a:rPr lang="en-GB" sz="1800" dirty="0"/>
              <a:t>On the right hand side of the browser bar you will see an ‘Install’ button:</a:t>
            </a:r>
          </a:p>
          <a:p>
            <a:pPr marL="0" indent="0">
              <a:buNone/>
            </a:pPr>
            <a:endParaRPr lang="en-GB" sz="1800" dirty="0"/>
          </a:p>
          <a:p>
            <a:pPr marL="0" indent="0">
              <a:buNone/>
            </a:pPr>
            <a:endParaRPr lang="en-GB" sz="1800" dirty="0"/>
          </a:p>
          <a:p>
            <a:pPr marL="0" indent="0">
              <a:buNone/>
            </a:pPr>
            <a:r>
              <a:rPr lang="en-GB" sz="1800" dirty="0"/>
              <a:t>                                                                        Click on the Install button and </a:t>
            </a:r>
          </a:p>
          <a:p>
            <a:pPr marL="0" indent="0">
              <a:buNone/>
            </a:pPr>
            <a:r>
              <a:rPr lang="en-GB" sz="1800" dirty="0"/>
              <a:t>                                                                         you will get a</a:t>
            </a:r>
          </a:p>
          <a:p>
            <a:pPr marL="0" indent="0">
              <a:buNone/>
            </a:pPr>
            <a:r>
              <a:rPr lang="en-GB" sz="1800" dirty="0"/>
              <a:t>                                                                        confirmation screen</a:t>
            </a:r>
          </a:p>
          <a:p>
            <a:pPr marL="0" indent="0">
              <a:buNone/>
            </a:pPr>
            <a:endParaRPr lang="en-GB" sz="1800" dirty="0"/>
          </a:p>
          <a:p>
            <a:pPr marL="0" indent="0">
              <a:buNone/>
            </a:pPr>
            <a:endParaRPr lang="en-GB" sz="1800" dirty="0"/>
          </a:p>
          <a:p>
            <a:pPr marL="0" indent="0">
              <a:buNone/>
            </a:pPr>
            <a:endParaRPr lang="en-GB" sz="1800" dirty="0"/>
          </a:p>
          <a:p>
            <a:pPr marL="0" indent="0">
              <a:lnSpc>
                <a:spcPct val="120000"/>
              </a:lnSpc>
              <a:buNone/>
            </a:pPr>
            <a:r>
              <a:rPr lang="en-GB" sz="1800" dirty="0"/>
              <a:t>4. Click on Install and follow the instructions. The PWA is now installed and available on your home screen. </a:t>
            </a:r>
          </a:p>
          <a:p>
            <a:pPr marL="0" indent="0">
              <a:lnSpc>
                <a:spcPct val="120000"/>
              </a:lnSpc>
              <a:buNone/>
            </a:pPr>
            <a:r>
              <a:rPr lang="en-GB" sz="1800" dirty="0"/>
              <a:t>     You  can also pin the app to your start-up menu.</a:t>
            </a:r>
          </a:p>
          <a:p>
            <a:pPr marL="0" indent="0">
              <a:buNone/>
            </a:pPr>
            <a:endParaRPr lang="en-GB" sz="2400" dirty="0"/>
          </a:p>
        </p:txBody>
      </p:sp>
      <p:pic>
        <p:nvPicPr>
          <p:cNvPr id="5" name="Picture 4">
            <a:extLst>
              <a:ext uri="{FF2B5EF4-FFF2-40B4-BE49-F238E27FC236}">
                <a16:creationId xmlns:a16="http://schemas.microsoft.com/office/drawing/2014/main" id="{3ECB82A5-1505-E035-67A1-C834BF3D6E8E}"/>
              </a:ext>
            </a:extLst>
          </p:cNvPr>
          <p:cNvPicPr>
            <a:picLocks noChangeAspect="1"/>
          </p:cNvPicPr>
          <p:nvPr/>
        </p:nvPicPr>
        <p:blipFill>
          <a:blip r:embed="rId3"/>
          <a:stretch>
            <a:fillRect/>
          </a:stretch>
        </p:blipFill>
        <p:spPr>
          <a:xfrm>
            <a:off x="1487424" y="2806511"/>
            <a:ext cx="2362321" cy="1828894"/>
          </a:xfrm>
          <a:prstGeom prst="rect">
            <a:avLst/>
          </a:prstGeom>
        </p:spPr>
      </p:pic>
      <p:pic>
        <p:nvPicPr>
          <p:cNvPr id="7" name="Picture 6">
            <a:extLst>
              <a:ext uri="{FF2B5EF4-FFF2-40B4-BE49-F238E27FC236}">
                <a16:creationId xmlns:a16="http://schemas.microsoft.com/office/drawing/2014/main" id="{8AD748C3-42C6-2A45-BD1C-A94F2C904578}"/>
              </a:ext>
            </a:extLst>
          </p:cNvPr>
          <p:cNvPicPr>
            <a:picLocks noChangeAspect="1"/>
          </p:cNvPicPr>
          <p:nvPr/>
        </p:nvPicPr>
        <p:blipFill>
          <a:blip r:embed="rId4"/>
          <a:stretch>
            <a:fillRect/>
          </a:stretch>
        </p:blipFill>
        <p:spPr>
          <a:xfrm>
            <a:off x="7317810" y="2806511"/>
            <a:ext cx="3587934" cy="1797142"/>
          </a:xfrm>
          <a:prstGeom prst="rect">
            <a:avLst/>
          </a:prstGeom>
        </p:spPr>
      </p:pic>
      <p:cxnSp>
        <p:nvCxnSpPr>
          <p:cNvPr id="6" name="Straight Arrow Connector 5">
            <a:extLst>
              <a:ext uri="{FF2B5EF4-FFF2-40B4-BE49-F238E27FC236}">
                <a16:creationId xmlns:a16="http://schemas.microsoft.com/office/drawing/2014/main" id="{BAE6AEAD-345A-549F-2505-09F04FCE640F}"/>
              </a:ext>
            </a:extLst>
          </p:cNvPr>
          <p:cNvCxnSpPr>
            <a:cxnSpLocks/>
          </p:cNvCxnSpPr>
          <p:nvPr/>
        </p:nvCxnSpPr>
        <p:spPr>
          <a:xfrm flipH="1">
            <a:off x="3282696" y="2487168"/>
            <a:ext cx="3328416" cy="747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A253B5B-F5BA-75BB-C325-06762F7FFDDC}"/>
              </a:ext>
            </a:extLst>
          </p:cNvPr>
          <p:cNvCxnSpPr>
            <a:cxnSpLocks/>
          </p:cNvCxnSpPr>
          <p:nvPr/>
        </p:nvCxnSpPr>
        <p:spPr>
          <a:xfrm>
            <a:off x="6193219" y="3877311"/>
            <a:ext cx="3042221" cy="1003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28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621A-E038-908D-6997-8CE5F65F395D}"/>
              </a:ext>
            </a:extLst>
          </p:cNvPr>
          <p:cNvSpPr>
            <a:spLocks noGrp="1"/>
          </p:cNvSpPr>
          <p:nvPr>
            <p:ph type="title"/>
          </p:nvPr>
        </p:nvSpPr>
        <p:spPr>
          <a:xfrm>
            <a:off x="838200" y="365125"/>
            <a:ext cx="10515600" cy="1482725"/>
          </a:xfrm>
        </p:spPr>
        <p:txBody>
          <a:bodyPr>
            <a:normAutofit/>
          </a:bodyPr>
          <a:lstStyle/>
          <a:p>
            <a:r>
              <a:rPr lang="en-GB" dirty="0"/>
              <a:t>Installing the App using Microsoft Edge</a:t>
            </a:r>
            <a:br>
              <a:rPr lang="en-GB" dirty="0"/>
            </a:br>
            <a:endParaRPr lang="en-GB" dirty="0"/>
          </a:p>
        </p:txBody>
      </p:sp>
      <p:sp>
        <p:nvSpPr>
          <p:cNvPr id="7" name="Content Placeholder 6">
            <a:extLst>
              <a:ext uri="{FF2B5EF4-FFF2-40B4-BE49-F238E27FC236}">
                <a16:creationId xmlns:a16="http://schemas.microsoft.com/office/drawing/2014/main" id="{6B251740-09B1-2F39-7484-A865D1633CF6}"/>
              </a:ext>
            </a:extLst>
          </p:cNvPr>
          <p:cNvSpPr>
            <a:spLocks noGrp="1"/>
          </p:cNvSpPr>
          <p:nvPr>
            <p:ph idx="1"/>
          </p:nvPr>
        </p:nvSpPr>
        <p:spPr>
          <a:xfrm>
            <a:off x="838200" y="1508760"/>
            <a:ext cx="10515600" cy="4668203"/>
          </a:xfrm>
        </p:spPr>
        <p:txBody>
          <a:bodyPr>
            <a:normAutofit/>
          </a:bodyPr>
          <a:lstStyle/>
          <a:p>
            <a:pPr marL="0" indent="0">
              <a:buNone/>
            </a:pPr>
            <a:r>
              <a:rPr lang="en-GB" sz="1800" dirty="0"/>
              <a:t>1.  Open up Microsoft Edge</a:t>
            </a:r>
          </a:p>
          <a:p>
            <a:pPr marL="0" indent="0">
              <a:spcBef>
                <a:spcPts val="0"/>
              </a:spcBef>
              <a:buNone/>
            </a:pPr>
            <a:endParaRPr lang="en-GB" sz="1800" dirty="0"/>
          </a:p>
          <a:p>
            <a:pPr marL="0" indent="0">
              <a:spcBef>
                <a:spcPts val="0"/>
              </a:spcBef>
              <a:buNone/>
            </a:pPr>
            <a:r>
              <a:rPr lang="en-GB" sz="1800" dirty="0"/>
              <a:t>2.  In the address bar copy and paste the following link, then press Enter</a:t>
            </a:r>
          </a:p>
          <a:p>
            <a:pPr marL="0" indent="0">
              <a:spcBef>
                <a:spcPts val="0"/>
              </a:spcBef>
              <a:buNone/>
            </a:pPr>
            <a:r>
              <a:rPr lang="en-GB" sz="1800" dirty="0">
                <a:hlinkClick r:id="rId2"/>
              </a:rPr>
              <a:t>https://students.open.ac.uk/candc/zimbabwe_disability_toolkit</a:t>
            </a:r>
            <a:endParaRPr lang="en-GB" sz="1800" dirty="0"/>
          </a:p>
          <a:p>
            <a:pPr marL="0" indent="0">
              <a:buNone/>
            </a:pPr>
            <a:r>
              <a:rPr lang="en-GB" sz="1800" dirty="0"/>
              <a:t>3. To install the App on your computer click on the Install icon in the Address bar</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4</a:t>
            </a:r>
            <a:r>
              <a:rPr lang="en-GB" sz="1800"/>
              <a:t>.  An </a:t>
            </a:r>
            <a:r>
              <a:rPr lang="en-GB" sz="1800" dirty="0"/>
              <a:t>‘Install this App’ prompt will appear, select your preferred options for how the app will appear on your computer, then confirm the installation. Follow the on-screen instructions to download the App onto your PC.</a:t>
            </a:r>
          </a:p>
          <a:p>
            <a:pPr marL="0" indent="0">
              <a:buNone/>
            </a:pPr>
            <a:endParaRPr lang="en-GB" sz="1800" dirty="0"/>
          </a:p>
        </p:txBody>
      </p:sp>
      <p:pic>
        <p:nvPicPr>
          <p:cNvPr id="8" name="Content Placeholder 4">
            <a:extLst>
              <a:ext uri="{FF2B5EF4-FFF2-40B4-BE49-F238E27FC236}">
                <a16:creationId xmlns:a16="http://schemas.microsoft.com/office/drawing/2014/main" id="{438F6B22-4A2F-9387-31C6-534450F6B77C}"/>
              </a:ext>
            </a:extLst>
          </p:cNvPr>
          <p:cNvPicPr>
            <a:picLocks noChangeAspect="1"/>
          </p:cNvPicPr>
          <p:nvPr/>
        </p:nvPicPr>
        <p:blipFill>
          <a:blip r:embed="rId3"/>
          <a:stretch>
            <a:fillRect/>
          </a:stretch>
        </p:blipFill>
        <p:spPr>
          <a:xfrm>
            <a:off x="1098979" y="3012205"/>
            <a:ext cx="4525537" cy="1279569"/>
          </a:xfrm>
          <a:prstGeom prst="rect">
            <a:avLst/>
          </a:prstGeom>
        </p:spPr>
      </p:pic>
      <p:cxnSp>
        <p:nvCxnSpPr>
          <p:cNvPr id="10" name="Straight Arrow Connector 9">
            <a:extLst>
              <a:ext uri="{FF2B5EF4-FFF2-40B4-BE49-F238E27FC236}">
                <a16:creationId xmlns:a16="http://schemas.microsoft.com/office/drawing/2014/main" id="{EC9806E5-2BD1-B47D-16E8-A0E88EDAEACC}"/>
              </a:ext>
            </a:extLst>
          </p:cNvPr>
          <p:cNvCxnSpPr>
            <a:cxnSpLocks/>
          </p:cNvCxnSpPr>
          <p:nvPr/>
        </p:nvCxnSpPr>
        <p:spPr>
          <a:xfrm flipH="1">
            <a:off x="4233672" y="2935042"/>
            <a:ext cx="2099298" cy="493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52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A8F1-8822-A3AA-5ABF-B20144A9990A}"/>
              </a:ext>
            </a:extLst>
          </p:cNvPr>
          <p:cNvSpPr>
            <a:spLocks noGrp="1"/>
          </p:cNvSpPr>
          <p:nvPr>
            <p:ph type="title"/>
          </p:nvPr>
        </p:nvSpPr>
        <p:spPr/>
        <p:txBody>
          <a:bodyPr>
            <a:normAutofit/>
          </a:bodyPr>
          <a:lstStyle/>
          <a:p>
            <a:r>
              <a:rPr lang="en-GB" sz="3200" dirty="0"/>
              <a:t>Installing the App on your mobile phone using Google Chrome or Microsoft Edge</a:t>
            </a:r>
          </a:p>
        </p:txBody>
      </p:sp>
      <p:sp>
        <p:nvSpPr>
          <p:cNvPr id="3" name="Content Placeholder 2">
            <a:extLst>
              <a:ext uri="{FF2B5EF4-FFF2-40B4-BE49-F238E27FC236}">
                <a16:creationId xmlns:a16="http://schemas.microsoft.com/office/drawing/2014/main" id="{81BEF584-A0F3-0652-E802-45A5288CDB74}"/>
              </a:ext>
            </a:extLst>
          </p:cNvPr>
          <p:cNvSpPr>
            <a:spLocks noGrp="1"/>
          </p:cNvSpPr>
          <p:nvPr>
            <p:ph idx="1"/>
          </p:nvPr>
        </p:nvSpPr>
        <p:spPr>
          <a:xfrm>
            <a:off x="594360" y="1539875"/>
            <a:ext cx="10515600" cy="4351338"/>
          </a:xfrm>
        </p:spPr>
        <p:txBody>
          <a:bodyPr/>
          <a:lstStyle/>
          <a:p>
            <a:pPr marL="342900" indent="-342900">
              <a:buAutoNum type="arabicPeriod"/>
            </a:pPr>
            <a:r>
              <a:rPr lang="en-GB" sz="1800" dirty="0"/>
              <a:t>Open up Google Chrome or Edge on your phone.</a:t>
            </a:r>
          </a:p>
          <a:p>
            <a:pPr marL="342900" indent="-342900">
              <a:lnSpc>
                <a:spcPct val="120000"/>
              </a:lnSpc>
              <a:buAutoNum type="arabicPeriod"/>
            </a:pPr>
            <a:r>
              <a:rPr lang="en-GB" sz="1800" dirty="0"/>
              <a:t>In the address bar copy and paste the following link, then press Enter </a:t>
            </a:r>
            <a:r>
              <a:rPr lang="en-GB" sz="1800" dirty="0">
                <a:hlinkClick r:id="rId2"/>
              </a:rPr>
              <a:t>https://students.open.ac.uk/candc/zimbabwe_disability_toolkit</a:t>
            </a:r>
            <a:r>
              <a:rPr lang="en-GB" sz="1800" dirty="0"/>
              <a:t>. </a:t>
            </a:r>
          </a:p>
          <a:p>
            <a:pPr marL="0" indent="0">
              <a:buNone/>
            </a:pPr>
            <a:r>
              <a:rPr lang="en-GB" sz="1800" dirty="0"/>
              <a:t>3.  Click on the three dots on the right of the browser bar and find ‘Add to home screen’</a:t>
            </a:r>
          </a:p>
        </p:txBody>
      </p:sp>
      <p:pic>
        <p:nvPicPr>
          <p:cNvPr id="5" name="Picture 4">
            <a:extLst>
              <a:ext uri="{FF2B5EF4-FFF2-40B4-BE49-F238E27FC236}">
                <a16:creationId xmlns:a16="http://schemas.microsoft.com/office/drawing/2014/main" id="{56D0CC3D-1C7B-4630-85DB-86B9A5740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824" y="1690688"/>
            <a:ext cx="1299210" cy="2887133"/>
          </a:xfrm>
          <a:prstGeom prst="rect">
            <a:avLst/>
          </a:prstGeom>
        </p:spPr>
      </p:pic>
      <p:cxnSp>
        <p:nvCxnSpPr>
          <p:cNvPr id="7" name="Straight Arrow Connector 6">
            <a:extLst>
              <a:ext uri="{FF2B5EF4-FFF2-40B4-BE49-F238E27FC236}">
                <a16:creationId xmlns:a16="http://schemas.microsoft.com/office/drawing/2014/main" id="{AF68A8C2-D78C-4809-EE6A-53F5A967CDF9}"/>
              </a:ext>
            </a:extLst>
          </p:cNvPr>
          <p:cNvCxnSpPr>
            <a:cxnSpLocks/>
          </p:cNvCxnSpPr>
          <p:nvPr/>
        </p:nvCxnSpPr>
        <p:spPr>
          <a:xfrm flipH="1">
            <a:off x="2316023" y="4352330"/>
            <a:ext cx="2100529" cy="11747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5D0B9D1F-1C04-3BB1-4724-B08A5919D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09" y="3343549"/>
            <a:ext cx="1352398" cy="3005327"/>
          </a:xfrm>
          <a:prstGeom prst="rect">
            <a:avLst/>
          </a:prstGeom>
        </p:spPr>
      </p:pic>
      <p:sp>
        <p:nvSpPr>
          <p:cNvPr id="12" name="TextBox 11">
            <a:extLst>
              <a:ext uri="{FF2B5EF4-FFF2-40B4-BE49-F238E27FC236}">
                <a16:creationId xmlns:a16="http://schemas.microsoft.com/office/drawing/2014/main" id="{0AB509E3-1AED-D281-F12B-0514F114C7E4}"/>
              </a:ext>
            </a:extLst>
          </p:cNvPr>
          <p:cNvSpPr txBox="1"/>
          <p:nvPr/>
        </p:nvSpPr>
        <p:spPr>
          <a:xfrm>
            <a:off x="3906012" y="3429000"/>
            <a:ext cx="3511296" cy="923330"/>
          </a:xfrm>
          <a:prstGeom prst="rect">
            <a:avLst/>
          </a:prstGeom>
          <a:noFill/>
        </p:spPr>
        <p:txBody>
          <a:bodyPr wrap="square" rtlCol="0">
            <a:spAutoFit/>
          </a:bodyPr>
          <a:lstStyle/>
          <a:p>
            <a:r>
              <a:rPr lang="en-GB" dirty="0"/>
              <a:t>4. Click on ‘Add to home screen’ and choose ‘Install’. Follow the instructions on your phone</a:t>
            </a:r>
          </a:p>
        </p:txBody>
      </p:sp>
      <p:cxnSp>
        <p:nvCxnSpPr>
          <p:cNvPr id="14" name="Straight Arrow Connector 13">
            <a:extLst>
              <a:ext uri="{FF2B5EF4-FFF2-40B4-BE49-F238E27FC236}">
                <a16:creationId xmlns:a16="http://schemas.microsoft.com/office/drawing/2014/main" id="{859F1C2B-8A6A-A902-C741-7E03F1E37FF4}"/>
              </a:ext>
            </a:extLst>
          </p:cNvPr>
          <p:cNvCxnSpPr>
            <a:cxnSpLocks/>
          </p:cNvCxnSpPr>
          <p:nvPr/>
        </p:nvCxnSpPr>
        <p:spPr>
          <a:xfrm>
            <a:off x="7827264" y="3054096"/>
            <a:ext cx="1834134" cy="609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04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1E6D-633A-0661-CA9F-5618D0B5FB2B}"/>
              </a:ext>
            </a:extLst>
          </p:cNvPr>
          <p:cNvSpPr>
            <a:spLocks noGrp="1"/>
          </p:cNvSpPr>
          <p:nvPr>
            <p:ph type="title"/>
          </p:nvPr>
        </p:nvSpPr>
        <p:spPr/>
        <p:txBody>
          <a:bodyPr/>
          <a:lstStyle/>
          <a:p>
            <a:r>
              <a:rPr lang="en-GB" dirty="0"/>
              <a:t>Installing the App on iOS with Safari (Apple)</a:t>
            </a:r>
          </a:p>
        </p:txBody>
      </p:sp>
      <p:sp>
        <p:nvSpPr>
          <p:cNvPr id="3" name="Content Placeholder 2">
            <a:extLst>
              <a:ext uri="{FF2B5EF4-FFF2-40B4-BE49-F238E27FC236}">
                <a16:creationId xmlns:a16="http://schemas.microsoft.com/office/drawing/2014/main" id="{40D4ACA7-DE4A-428C-3281-1D1EDA64F4C9}"/>
              </a:ext>
            </a:extLst>
          </p:cNvPr>
          <p:cNvSpPr>
            <a:spLocks noGrp="1"/>
          </p:cNvSpPr>
          <p:nvPr>
            <p:ph idx="1"/>
          </p:nvPr>
        </p:nvSpPr>
        <p:spPr/>
        <p:txBody>
          <a:bodyPr/>
          <a:lstStyle/>
          <a:p>
            <a:pPr marL="0" indent="0">
              <a:buNone/>
            </a:pPr>
            <a:r>
              <a:rPr lang="en-GB" sz="2400" dirty="0"/>
              <a:t>A PWA can only be installed on iOS using the Safari web browser. </a:t>
            </a:r>
          </a:p>
          <a:p>
            <a:pPr marL="457200" indent="-457200">
              <a:buAutoNum type="arabicPeriod"/>
            </a:pPr>
            <a:r>
              <a:rPr lang="en-GB" sz="2400" dirty="0"/>
              <a:t>Open up Safari</a:t>
            </a:r>
          </a:p>
          <a:p>
            <a:pPr marL="457200" indent="-457200">
              <a:buFont typeface="Arial" panose="020B0604020202020204" pitchFamily="34" charset="0"/>
              <a:buAutoNum type="arabicPeriod"/>
            </a:pPr>
            <a:r>
              <a:rPr lang="en-GB" sz="2400" dirty="0"/>
              <a:t>In the address bar copy and paste the following link, then press Enter </a:t>
            </a:r>
            <a:r>
              <a:rPr lang="en-GB" sz="2400" dirty="0">
                <a:hlinkClick r:id="rId2"/>
              </a:rPr>
              <a:t>https://students.open.ac.uk/candc/zimbabwe_disability_toolkit</a:t>
            </a:r>
            <a:r>
              <a:rPr lang="en-GB" sz="2400" dirty="0"/>
              <a:t>. </a:t>
            </a:r>
          </a:p>
          <a:p>
            <a:pPr marL="457200" indent="-457200">
              <a:buAutoNum type="arabicPeriod"/>
            </a:pPr>
            <a:r>
              <a:rPr lang="en-GB" sz="2400" dirty="0"/>
              <a:t>Press the "Share" button and select "Add to Home Screen" from the popup. </a:t>
            </a:r>
          </a:p>
          <a:p>
            <a:pPr marL="457200" indent="-457200">
              <a:buAutoNum type="arabicPeriod" startAt="4"/>
            </a:pPr>
            <a:r>
              <a:rPr lang="en-GB" sz="2400" dirty="0"/>
              <a:t>Tap "Add" in the top right corner to finish installing the PWA. </a:t>
            </a:r>
          </a:p>
          <a:p>
            <a:pPr marL="457200" indent="-457200">
              <a:buAutoNum type="arabicPeriod" startAt="4"/>
            </a:pPr>
            <a:r>
              <a:rPr lang="en-GB" sz="2400" dirty="0"/>
              <a:t>Follow the instructions to get the App on your home screen.</a:t>
            </a:r>
          </a:p>
          <a:p>
            <a:pPr marL="0" indent="0">
              <a:buNone/>
            </a:pPr>
            <a:endParaRPr lang="en-GB" dirty="0"/>
          </a:p>
          <a:p>
            <a:pPr marL="0" indent="0">
              <a:buNone/>
            </a:pPr>
            <a:r>
              <a:rPr lang="en-GB" dirty="0">
                <a:highlight>
                  <a:srgbClr val="FFFF00"/>
                </a:highlight>
              </a:rPr>
              <a:t> </a:t>
            </a:r>
          </a:p>
        </p:txBody>
      </p:sp>
    </p:spTree>
    <p:extLst>
      <p:ext uri="{BB962C8B-B14F-4D97-AF65-F5344CB8AC3E}">
        <p14:creationId xmlns:p14="http://schemas.microsoft.com/office/powerpoint/2010/main" val="106327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4ECC238F23146A330D996BC21C5B0" ma:contentTypeVersion="17" ma:contentTypeDescription="Create a new document." ma:contentTypeScope="" ma:versionID="f3c9507f32704f120670f5ce46486816">
  <xsd:schema xmlns:xsd="http://www.w3.org/2001/XMLSchema" xmlns:xs="http://www.w3.org/2001/XMLSchema" xmlns:p="http://schemas.microsoft.com/office/2006/metadata/properties" xmlns:ns2="147b6ea3-9e2b-4a0d-a19d-4a767a0563ac" xmlns:ns3="7fbb1366-609f-4e8b-8a01-228e7e0c2f09" xmlns:ns4="e4476828-269d-41e7-8c7f-463a607b843c" targetNamespace="http://schemas.microsoft.com/office/2006/metadata/properties" ma:root="true" ma:fieldsID="a4eb989f0b5323badd4d105c277a862d" ns2:_="" ns3:_="" ns4:_="">
    <xsd:import namespace="147b6ea3-9e2b-4a0d-a19d-4a767a0563ac"/>
    <xsd:import namespace="7fbb1366-609f-4e8b-8a01-228e7e0c2f09"/>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b6ea3-9e2b-4a0d-a19d-4a767a0563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bb1366-609f-4e8b-8a01-228e7e0c2f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18a69a0-dbc6-4884-8aa6-41f56b495fd5}" ma:internalName="TaxCatchAll" ma:showField="CatchAllData" ma:web="7fbb1366-609f-4e8b-8a01-228e7e0c2f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147b6ea3-9e2b-4a0d-a19d-4a767a0563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C0FF8A-7F16-4504-B304-CA5524639A29}">
  <ds:schemaRefs>
    <ds:schemaRef ds:uri="http://schemas.microsoft.com/sharepoint/v3/contenttype/forms"/>
  </ds:schemaRefs>
</ds:datastoreItem>
</file>

<file path=customXml/itemProps2.xml><?xml version="1.0" encoding="utf-8"?>
<ds:datastoreItem xmlns:ds="http://schemas.openxmlformats.org/officeDocument/2006/customXml" ds:itemID="{8E517670-340A-44C2-9BFF-5B31C23EE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b6ea3-9e2b-4a0d-a19d-4a767a0563ac"/>
    <ds:schemaRef ds:uri="7fbb1366-609f-4e8b-8a01-228e7e0c2f09"/>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C84AC3-45A5-4A40-A722-C80512243386}">
  <ds:schemaRefs>
    <ds:schemaRef ds:uri="http://purl.org/dc/elements/1.1/"/>
    <ds:schemaRef ds:uri="http://schemas.microsoft.com/office/2006/documentManagement/types"/>
    <ds:schemaRef ds:uri="http://schemas.microsoft.com/office/2006/metadata/properties"/>
    <ds:schemaRef ds:uri="147b6ea3-9e2b-4a0d-a19d-4a767a0563ac"/>
    <ds:schemaRef ds:uri="http://purl.org/dc/terms/"/>
    <ds:schemaRef ds:uri="http://schemas.openxmlformats.org/package/2006/metadata/core-properties"/>
    <ds:schemaRef ds:uri="e4476828-269d-41e7-8c7f-463a607b843c"/>
    <ds:schemaRef ds:uri="http://purl.org/dc/dcmitype/"/>
    <ds:schemaRef ds:uri="http://schemas.microsoft.com/office/infopath/2007/PartnerControls"/>
    <ds:schemaRef ds:uri="7fbb1366-609f-4e8b-8a01-228e7e0c2f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3160</TotalTime>
  <Words>606</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How to install the Zimbabwe  Disability Toolkit App </vt:lpstr>
      <vt:lpstr>About the App</vt:lpstr>
      <vt:lpstr>Installing the App using Google Chrome </vt:lpstr>
      <vt:lpstr>Installing the App using Microsoft Edge </vt:lpstr>
      <vt:lpstr>Installing the App on your mobile phone using Google Chrome or Microsoft Edge</vt:lpstr>
      <vt:lpstr>Installing the App on iOS with Safari (Apple)</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Claire.Furlong</dc:creator>
  <cp:lastModifiedBy>Claire.Furlong</cp:lastModifiedBy>
  <cp:revision>5</cp:revision>
  <dcterms:created xsi:type="dcterms:W3CDTF">2026-03-12T12:44:15Z</dcterms:created>
  <dcterms:modified xsi:type="dcterms:W3CDTF">2026-06-10T13:28:24Z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0x01010000B4ECC238F23146A330D996BC21C5B0</vt:lpwstr>
  </property>
  <property fmtid="{D5CDD505-2E9C-101B-9397-08002B2CF9AE}" pid="3" name="MediaServiceImageTags">
    <vt:lpwstr/>
  </property>
</Properties>
</file>